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haansoftxlsx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sldIdLst>
    <p:sldId id="256" r:id="rId4"/>
    <p:sldId id="262" r:id="rId5"/>
    <p:sldId id="269" r:id="rId6"/>
    <p:sldId id="271" r:id="rId7"/>
    <p:sldId id="287" r:id="rId8"/>
    <p:sldId id="405" r:id="rId9"/>
    <p:sldId id="401" r:id="rId10"/>
    <p:sldId id="272" r:id="rId11"/>
    <p:sldId id="333" r:id="rId12"/>
    <p:sldId id="273" r:id="rId13"/>
    <p:sldId id="400" r:id="rId14"/>
    <p:sldId id="331" r:id="rId15"/>
    <p:sldId id="395" r:id="rId16"/>
    <p:sldId id="288" r:id="rId17"/>
    <p:sldId id="397" r:id="rId18"/>
    <p:sldId id="275" r:id="rId19"/>
    <p:sldId id="404" r:id="rId20"/>
    <p:sldId id="330" r:id="rId21"/>
    <p:sldId id="276" r:id="rId22"/>
    <p:sldId id="274" r:id="rId23"/>
    <p:sldId id="406" r:id="rId24"/>
    <p:sldId id="393" r:id="rId25"/>
    <p:sldId id="402" r:id="rId26"/>
    <p:sldId id="277" r:id="rId27"/>
    <p:sldId id="291" r:id="rId28"/>
    <p:sldId id="286" r:id="rId29"/>
    <p:sldId id="403" r:id="rId30"/>
    <p:sldId id="302" r:id="rId31"/>
    <p:sldId id="283" r:id="rId32"/>
    <p:sldId id="399" r:id="rId33"/>
    <p:sldId id="332" r:id="rId34"/>
    <p:sldId id="284" r:id="rId35"/>
    <p:sldId id="398" r:id="rId36"/>
    <p:sldId id="303" r:id="rId37"/>
    <p:sldId id="290" r:id="rId38"/>
    <p:sldId id="285" r:id="rId39"/>
    <p:sldId id="396" r:id="rId40"/>
    <p:sldId id="394" r:id="rId41"/>
    <p:sldId id="266" r:id="rId42"/>
    <p:sldId id="296" r:id="rId43"/>
    <p:sldId id="278" r:id="rId44"/>
    <p:sldId id="279" r:id="rId45"/>
    <p:sldId id="299" r:id="rId46"/>
    <p:sldId id="280" r:id="rId47"/>
    <p:sldId id="281" r:id="rId48"/>
    <p:sldId id="301" r:id="rId49"/>
    <p:sldId id="282" r:id="rId50"/>
    <p:sldId id="267" r:id="rId51"/>
    <p:sldId id="264" r:id="rId52"/>
    <p:sldId id="268" r:id="rId53"/>
    <p:sldId id="261" r:id="rId54"/>
    <p:sldId id="260" r:id="rId55"/>
    <p:sldId id="270" r:id="rId56"/>
    <p:sldId id="408" r:id="rId57"/>
    <p:sldId id="263" r:id="rId58"/>
    <p:sldId id="407" r:id="rId59"/>
    <p:sldId id="257" r:id="rId60"/>
    <p:sldId id="258" r:id="rId61"/>
    <p:sldId id="259" r:id="rId62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31" autoAdjust="0"/>
    <p:restoredTop sz="94660"/>
  </p:normalViewPr>
  <p:slideViewPr>
    <p:cSldViewPr snapToGrid="0">
      <p:cViewPr>
        <p:scale>
          <a:sx n="80" d="100"/>
          <a:sy n="80" d="100"/>
        </p:scale>
        <p:origin x="1038" y="822"/>
      </p:cViewPr>
      <p:guideLst>
        <p:guide orient="horz" pos="254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1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2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44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555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666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766788766788768E-2"/>
          <c:y val="0.12072966346843965"/>
          <c:w val="0.94669566544566541"/>
          <c:h val="0.8671973701847164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107-4803-8D43-01525829736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107-4803-8D43-01525829736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107-4803-8D43-01525829736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107-4803-8D43-015258297363}"/>
              </c:ext>
            </c:extLst>
          </c:dPt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</c:v>
                </c:pt>
                <c:pt idx="1">
                  <c:v>60</c:v>
                </c:pt>
                <c:pt idx="2">
                  <c:v>80</c:v>
                </c:pt>
                <c:pt idx="3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107-4803-8D43-015258297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-1749423792"/>
        <c:axId val="-1749419984"/>
      </c:barChart>
      <c:catAx>
        <c:axId val="-174942379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-1749419984"/>
        <c:crosses val="autoZero"/>
        <c:auto val="1"/>
        <c:lblAlgn val="ctr"/>
        <c:lblOffset val="100"/>
        <c:noMultiLvlLbl val="0"/>
      </c:catAx>
      <c:valAx>
        <c:axId val="-17494199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74942379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713-4EF6-9844-7CD34F03CFE6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713-4EF6-9844-7CD34F03CFE6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0713-4EF6-9844-7CD34F03CFE6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0713-4EF6-9844-7CD34F03CFE6}"/>
              </c:ext>
            </c:extLst>
          </c:dPt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45</c:v>
                </c:pt>
                <c:pt idx="1">
                  <c:v>50</c:v>
                </c:pt>
                <c:pt idx="2">
                  <c:v>65</c:v>
                </c:pt>
                <c:pt idx="3">
                  <c:v>50</c:v>
                </c:pt>
                <c:pt idx="4">
                  <c:v>35</c:v>
                </c:pt>
                <c:pt idx="5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713-4EF6-9844-7CD34F03CF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-1963467072"/>
        <c:axId val="-1963466528"/>
      </c:barChart>
      <c:catAx>
        <c:axId val="-196346707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-1963466528"/>
        <c:crosses val="autoZero"/>
        <c:auto val="1"/>
        <c:lblAlgn val="ctr"/>
        <c:lblOffset val="100"/>
        <c:noMultiLvlLbl val="0"/>
      </c:catAx>
      <c:valAx>
        <c:axId val="-1963466528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1963467072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01F-4B7B-B5B2-060C3267B859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01F-4B7B-B5B2-060C3267B859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01F-4B7B-B5B2-060C3267B859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01F-4B7B-B5B2-060C3267B859}"/>
              </c:ext>
            </c:extLst>
          </c:dPt>
          <c:cat>
            <c:strRef>
              <c:f>Sheet1!$A$2:$A$7</c:f>
              <c:strCache>
                <c:ptCount val="6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</c:v>
                </c:pt>
                <c:pt idx="1">
                  <c:v>55</c:v>
                </c:pt>
                <c:pt idx="2">
                  <c:v>40</c:v>
                </c:pt>
                <c:pt idx="3">
                  <c:v>80</c:v>
                </c:pt>
                <c:pt idx="4">
                  <c:v>40</c:v>
                </c:pt>
                <c:pt idx="5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01F-4B7B-B5B2-060C3267B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-1963464896"/>
        <c:axId val="-1963462176"/>
      </c:barChart>
      <c:catAx>
        <c:axId val="-196346489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-1963462176"/>
        <c:crosses val="autoZero"/>
        <c:auto val="1"/>
        <c:lblAlgn val="ctr"/>
        <c:lblOffset val="100"/>
        <c:noMultiLvlLbl val="0"/>
      </c:catAx>
      <c:valAx>
        <c:axId val="-1963462176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19634648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131-429F-8E47-61E2346FE5E1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131-429F-8E47-61E2346FE5E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131-429F-8E47-61E2346FE5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96-4FCA-AE03-9E86A3994D04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E96-4FCA-AE03-9E86A3994D0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E96-4FCA-AE03-9E86A3994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95-4C63-9182-7671D848FC90}"/>
              </c:ext>
            </c:extLst>
          </c:dPt>
          <c:dPt>
            <c:idx val="1"/>
            <c:bubble3D val="0"/>
            <c:explosion val="1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E95-4C63-9182-7671D848FC90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E95-4C63-9182-7671D848F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FD3D57-F3BB-4E5E-B091-1500A3C92E8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E924DC90-2427-4BE5-A522-6ACD4563EB45}">
      <dgm:prSet phldrT="[Text]" custT="1"/>
      <dgm:spPr>
        <a:solidFill>
          <a:schemeClr val="accent4"/>
        </a:solidFill>
        <a:ln>
          <a:noFill/>
        </a:ln>
      </dgm:spPr>
      <dgm:t>
        <a:bodyPr anchor="ctr"/>
        <a:lstStyle/>
        <a:p>
          <a:r>
            <a:rPr lang="en-US" altLang="ko-KR" sz="14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A</a:t>
          </a:r>
          <a:r>
            <a: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altLang="ko-KR" sz="14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1</a:t>
          </a:r>
          <a:endParaRPr lang="en-JM" sz="14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9E545862-1292-4DB6-B36C-D6247532E625}" type="parTrans" cxnId="{685D1073-2D3C-412E-A123-0EF4D596743E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BD5A33EB-119A-4BA7-8787-7DF55D1248BC}" type="sibTrans" cxnId="{685D1073-2D3C-412E-A123-0EF4D596743E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6836F7C9-E0EB-4435-A48F-78CCA5C677FD}">
      <dgm:prSet phldrT="[Text]" custT="1"/>
      <dgm:spPr>
        <a:solidFill>
          <a:schemeClr val="accent3"/>
        </a:solidFill>
        <a:ln>
          <a:noFill/>
        </a:ln>
      </dgm:spPr>
      <dgm:t>
        <a:bodyPr anchor="ctr"/>
        <a:lstStyle/>
        <a:p>
          <a:r>
            <a:rPr lang="en-US" altLang="ko-KR" sz="14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B</a:t>
          </a:r>
          <a:r>
            <a: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altLang="ko-KR" sz="14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2</a:t>
          </a:r>
          <a:endParaRPr lang="en-JM" sz="1400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dgm:t>
    </dgm:pt>
    <dgm:pt modelId="{0988B41C-78E4-4E00-9C30-DBD95A231B01}" type="parTrans" cxnId="{79DC17DB-5914-43D2-A061-D69151AEEA5A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B61D5205-4FE7-47EC-B86F-48DF3EA1EDA5}" type="sibTrans" cxnId="{79DC17DB-5914-43D2-A061-D69151AEEA5A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9D67B1F7-C4FF-4E1E-94F4-69209A4E7C47}">
      <dgm:prSet phldrT="[Text]" custT="1"/>
      <dgm:spPr>
        <a:solidFill>
          <a:schemeClr val="accent2"/>
        </a:solidFill>
        <a:ln>
          <a:noFill/>
        </a:ln>
      </dgm:spPr>
      <dgm:t>
        <a:bodyPr anchor="ctr"/>
        <a:lstStyle/>
        <a:p>
          <a:r>
            <a:rPr lang="en-US" altLang="ko-KR" sz="14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C</a:t>
          </a:r>
          <a:r>
            <a: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altLang="ko-KR" sz="14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3</a:t>
          </a:r>
          <a:r>
            <a:rPr lang="en-JM" sz="1400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</a:t>
          </a:r>
        </a:p>
      </dgm:t>
    </dgm:pt>
    <dgm:pt modelId="{BD4D3042-AB5C-4E8F-B8BE-BC3A20988EB3}" type="parTrans" cxnId="{1263D722-8372-4789-B9F5-BFD8D9C870F1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B379D14A-425C-47B8-B779-1E5D839E4BC8}" type="sibTrans" cxnId="{1263D722-8372-4789-B9F5-BFD8D9C870F1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6346E340-6B27-47A2-93A8-AA7F0249167F}" type="pres">
      <dgm:prSet presAssocID="{28FD3D57-F3BB-4E5E-B091-1500A3C92E81}" presName="Name0" presStyleCnt="0">
        <dgm:presLayoutVars>
          <dgm:dir/>
          <dgm:animLvl val="lvl"/>
          <dgm:resizeHandles val="exact"/>
        </dgm:presLayoutVars>
      </dgm:prSet>
      <dgm:spPr/>
    </dgm:pt>
    <dgm:pt modelId="{8351BCDF-D287-464A-AB10-4261CFFC4E79}" type="pres">
      <dgm:prSet presAssocID="{E924DC90-2427-4BE5-A522-6ACD4563EB45}" presName="Name8" presStyleCnt="0"/>
      <dgm:spPr/>
    </dgm:pt>
    <dgm:pt modelId="{864F954D-81D4-4546-B08E-448FBA7A18FE}" type="pres">
      <dgm:prSet presAssocID="{E924DC90-2427-4BE5-A522-6ACD4563EB45}" presName="level" presStyleLbl="node1" presStyleIdx="0" presStyleCnt="3" custScaleX="98552" custScaleY="13906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AE7F33-3372-4D78-96A6-FD2B204E9D9D}" type="pres">
      <dgm:prSet presAssocID="{E924DC90-2427-4BE5-A522-6ACD4563EB4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4971C4-5D8D-4652-8F85-F916B723CB58}" type="pres">
      <dgm:prSet presAssocID="{6836F7C9-E0EB-4435-A48F-78CCA5C677FD}" presName="Name8" presStyleCnt="0"/>
      <dgm:spPr/>
    </dgm:pt>
    <dgm:pt modelId="{42E29582-A2E7-4B50-9BCC-2A8FCD67242D}" type="pres">
      <dgm:prSet presAssocID="{6836F7C9-E0EB-4435-A48F-78CCA5C677FD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B7BCD6-6108-4ED8-9046-A483C6EB8FD6}" type="pres">
      <dgm:prSet presAssocID="{6836F7C9-E0EB-4435-A48F-78CCA5C677F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7100C5-692A-476D-9242-E6DE2BFA407E}" type="pres">
      <dgm:prSet presAssocID="{9D67B1F7-C4FF-4E1E-94F4-69209A4E7C47}" presName="Name8" presStyleCnt="0"/>
      <dgm:spPr/>
    </dgm:pt>
    <dgm:pt modelId="{753AA43A-5097-42D8-A3EF-20B11215D8F3}" type="pres">
      <dgm:prSet presAssocID="{9D67B1F7-C4FF-4E1E-94F4-69209A4E7C47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617F38-6BB2-4E03-8198-FF7E7F898924}" type="pres">
      <dgm:prSet presAssocID="{9D67B1F7-C4FF-4E1E-94F4-69209A4E7C4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F5018D-4CA1-4E0A-9CD2-3746DBF7A3A6}" type="presOf" srcId="{9D67B1F7-C4FF-4E1E-94F4-69209A4E7C47}" destId="{7E617F38-6BB2-4E03-8198-FF7E7F898924}" srcOrd="1" destOrd="0" presId="urn:microsoft.com/office/officeart/2005/8/layout/pyramid1"/>
    <dgm:cxn modelId="{685D1073-2D3C-412E-A123-0EF4D596743E}" srcId="{28FD3D57-F3BB-4E5E-B091-1500A3C92E81}" destId="{E924DC90-2427-4BE5-A522-6ACD4563EB45}" srcOrd="0" destOrd="0" parTransId="{9E545862-1292-4DB6-B36C-D6247532E625}" sibTransId="{BD5A33EB-119A-4BA7-8787-7DF55D1248BC}"/>
    <dgm:cxn modelId="{BC356FC9-B883-4362-B4B4-605F596FF0F8}" type="presOf" srcId="{E924DC90-2427-4BE5-A522-6ACD4563EB45}" destId="{A8AE7F33-3372-4D78-96A6-FD2B204E9D9D}" srcOrd="1" destOrd="0" presId="urn:microsoft.com/office/officeart/2005/8/layout/pyramid1"/>
    <dgm:cxn modelId="{34C7F062-5ACB-4ACF-A697-CDF453BB43E2}" type="presOf" srcId="{E924DC90-2427-4BE5-A522-6ACD4563EB45}" destId="{864F954D-81D4-4546-B08E-448FBA7A18FE}" srcOrd="0" destOrd="0" presId="urn:microsoft.com/office/officeart/2005/8/layout/pyramid1"/>
    <dgm:cxn modelId="{823873D6-513B-4726-9659-27FBE26876B8}" type="presOf" srcId="{6836F7C9-E0EB-4435-A48F-78CCA5C677FD}" destId="{3BB7BCD6-6108-4ED8-9046-A483C6EB8FD6}" srcOrd="1" destOrd="0" presId="urn:microsoft.com/office/officeart/2005/8/layout/pyramid1"/>
    <dgm:cxn modelId="{B0A2C978-9474-4770-9D3F-73D96EE7392A}" type="presOf" srcId="{9D67B1F7-C4FF-4E1E-94F4-69209A4E7C47}" destId="{753AA43A-5097-42D8-A3EF-20B11215D8F3}" srcOrd="0" destOrd="0" presId="urn:microsoft.com/office/officeart/2005/8/layout/pyramid1"/>
    <dgm:cxn modelId="{D245D576-A254-475D-AD93-DA69EC6E5863}" type="presOf" srcId="{28FD3D57-F3BB-4E5E-B091-1500A3C92E81}" destId="{6346E340-6B27-47A2-93A8-AA7F0249167F}" srcOrd="0" destOrd="0" presId="urn:microsoft.com/office/officeart/2005/8/layout/pyramid1"/>
    <dgm:cxn modelId="{79DC17DB-5914-43D2-A061-D69151AEEA5A}" srcId="{28FD3D57-F3BB-4E5E-B091-1500A3C92E81}" destId="{6836F7C9-E0EB-4435-A48F-78CCA5C677FD}" srcOrd="1" destOrd="0" parTransId="{0988B41C-78E4-4E00-9C30-DBD95A231B01}" sibTransId="{B61D5205-4FE7-47EC-B86F-48DF3EA1EDA5}"/>
    <dgm:cxn modelId="{EA8FAF7A-1FBC-4A81-8399-82CF7D9DFEFB}" type="presOf" srcId="{6836F7C9-E0EB-4435-A48F-78CCA5C677FD}" destId="{42E29582-A2E7-4B50-9BCC-2A8FCD67242D}" srcOrd="0" destOrd="0" presId="urn:microsoft.com/office/officeart/2005/8/layout/pyramid1"/>
    <dgm:cxn modelId="{1263D722-8372-4789-B9F5-BFD8D9C870F1}" srcId="{28FD3D57-F3BB-4E5E-B091-1500A3C92E81}" destId="{9D67B1F7-C4FF-4E1E-94F4-69209A4E7C47}" srcOrd="2" destOrd="0" parTransId="{BD4D3042-AB5C-4E8F-B8BE-BC3A20988EB3}" sibTransId="{B379D14A-425C-47B8-B779-1E5D839E4BC8}"/>
    <dgm:cxn modelId="{090F8F32-00E1-4947-BA4C-F1B1FAA325BD}" type="presParOf" srcId="{6346E340-6B27-47A2-93A8-AA7F0249167F}" destId="{8351BCDF-D287-464A-AB10-4261CFFC4E79}" srcOrd="0" destOrd="0" presId="urn:microsoft.com/office/officeart/2005/8/layout/pyramid1"/>
    <dgm:cxn modelId="{711DC508-DC82-461E-B050-305448093E7C}" type="presParOf" srcId="{8351BCDF-D287-464A-AB10-4261CFFC4E79}" destId="{864F954D-81D4-4546-B08E-448FBA7A18FE}" srcOrd="0" destOrd="0" presId="urn:microsoft.com/office/officeart/2005/8/layout/pyramid1"/>
    <dgm:cxn modelId="{FC91A8B8-B873-4A50-9F40-2C4EFAFCF7C3}" type="presParOf" srcId="{8351BCDF-D287-464A-AB10-4261CFFC4E79}" destId="{A8AE7F33-3372-4D78-96A6-FD2B204E9D9D}" srcOrd="1" destOrd="0" presId="urn:microsoft.com/office/officeart/2005/8/layout/pyramid1"/>
    <dgm:cxn modelId="{95B651D3-7B88-45D6-9E35-78A51CA2F31C}" type="presParOf" srcId="{6346E340-6B27-47A2-93A8-AA7F0249167F}" destId="{244971C4-5D8D-4652-8F85-F916B723CB58}" srcOrd="1" destOrd="0" presId="urn:microsoft.com/office/officeart/2005/8/layout/pyramid1"/>
    <dgm:cxn modelId="{1787D30C-199A-4CB6-B97B-51F3FA5052B9}" type="presParOf" srcId="{244971C4-5D8D-4652-8F85-F916B723CB58}" destId="{42E29582-A2E7-4B50-9BCC-2A8FCD67242D}" srcOrd="0" destOrd="0" presId="urn:microsoft.com/office/officeart/2005/8/layout/pyramid1"/>
    <dgm:cxn modelId="{BE217866-B52E-48E4-8D10-5380E86668F6}" type="presParOf" srcId="{244971C4-5D8D-4652-8F85-F916B723CB58}" destId="{3BB7BCD6-6108-4ED8-9046-A483C6EB8FD6}" srcOrd="1" destOrd="0" presId="urn:microsoft.com/office/officeart/2005/8/layout/pyramid1"/>
    <dgm:cxn modelId="{B5C85CBD-5832-455F-B17A-BCA1B957E1ED}" type="presParOf" srcId="{6346E340-6B27-47A2-93A8-AA7F0249167F}" destId="{BF7100C5-692A-476D-9242-E6DE2BFA407E}" srcOrd="2" destOrd="0" presId="urn:microsoft.com/office/officeart/2005/8/layout/pyramid1"/>
    <dgm:cxn modelId="{DAE0A8B5-10C1-4D80-9220-9867F0428914}" type="presParOf" srcId="{BF7100C5-692A-476D-9242-E6DE2BFA407E}" destId="{753AA43A-5097-42D8-A3EF-20B11215D8F3}" srcOrd="0" destOrd="0" presId="urn:microsoft.com/office/officeart/2005/8/layout/pyramid1"/>
    <dgm:cxn modelId="{D1B9BF0C-35AB-4871-831D-404B76D9DEEE}" type="presParOf" srcId="{BF7100C5-692A-476D-9242-E6DE2BFA407E}" destId="{7E617F38-6BB2-4E03-8198-FF7E7F898924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sosceles Triangle 12"/>
          <p:cNvSpPr/>
          <p:nvPr userDrawn="1"/>
        </p:nvSpPr>
        <p:spPr>
          <a:xfrm rot="5400000">
            <a:off x="6273261" y="339754"/>
            <a:ext cx="2277526" cy="1598017"/>
          </a:xfrm>
          <a:prstGeom prst="triangle">
            <a:avLst/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 userDrawn="1"/>
        </p:nvSpPr>
        <p:spPr>
          <a:xfrm rot="5400000">
            <a:off x="-210630" y="210630"/>
            <a:ext cx="6917312" cy="6496052"/>
          </a:xfrm>
          <a:custGeom>
            <a:avLst/>
            <a:gdLst>
              <a:gd name="connsiteX0" fmla="*/ 0 w 6917312"/>
              <a:gd name="connsiteY0" fmla="*/ 6496052 h 6496052"/>
              <a:gd name="connsiteX1" fmla="*/ 0 w 6917312"/>
              <a:gd name="connsiteY1" fmla="*/ 3210959 h 6496052"/>
              <a:gd name="connsiteX2" fmla="*/ 2288161 w 6917312"/>
              <a:gd name="connsiteY2" fmla="*/ 0 h 6496052"/>
              <a:gd name="connsiteX3" fmla="*/ 6917312 w 6917312"/>
              <a:gd name="connsiteY3" fmla="*/ 6496052 h 6496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17312" h="6496052">
                <a:moveTo>
                  <a:pt x="0" y="6496052"/>
                </a:moveTo>
                <a:lnTo>
                  <a:pt x="0" y="3210959"/>
                </a:lnTo>
                <a:lnTo>
                  <a:pt x="2288161" y="0"/>
                </a:lnTo>
                <a:lnTo>
                  <a:pt x="6917312" y="6496052"/>
                </a:lnTo>
                <a:close/>
              </a:path>
            </a:pathLst>
          </a:custGeom>
          <a:solidFill>
            <a:schemeClr val="accent6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59219" y="2681732"/>
            <a:ext cx="6443330" cy="43204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59219" y="1233383"/>
            <a:ext cx="6443330" cy="13737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</a:t>
            </a:r>
            <a:br>
              <a:rPr lang="en-US" dirty="0"/>
            </a:br>
            <a:r>
              <a:rPr lang="en-US" dirty="0"/>
              <a:t>to edit title</a:t>
            </a:r>
          </a:p>
        </p:txBody>
      </p:sp>
      <p:sp>
        <p:nvSpPr>
          <p:cNvPr id="18" name="Freeform 17"/>
          <p:cNvSpPr/>
          <p:nvPr userDrawn="1"/>
        </p:nvSpPr>
        <p:spPr>
          <a:xfrm rot="16200000">
            <a:off x="6917266" y="-227815"/>
            <a:ext cx="1095155" cy="1550780"/>
          </a:xfrm>
          <a:custGeom>
            <a:avLst/>
            <a:gdLst>
              <a:gd name="connsiteX0" fmla="*/ 1149475 w 1149475"/>
              <a:gd name="connsiteY0" fmla="*/ 7572 h 1605477"/>
              <a:gd name="connsiteX1" fmla="*/ 1149475 w 1149475"/>
              <a:gd name="connsiteY1" fmla="*/ 1605477 h 1605477"/>
              <a:gd name="connsiteX2" fmla="*/ 0 w 1149475"/>
              <a:gd name="connsiteY2" fmla="*/ 1605477 h 1605477"/>
              <a:gd name="connsiteX3" fmla="*/ 1144079 w 1149475"/>
              <a:gd name="connsiteY3" fmla="*/ 0 h 1605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475" h="1605477">
                <a:moveTo>
                  <a:pt x="1149475" y="7572"/>
                </a:moveTo>
                <a:lnTo>
                  <a:pt x="1149475" y="1605477"/>
                </a:lnTo>
                <a:lnTo>
                  <a:pt x="0" y="1605477"/>
                </a:lnTo>
                <a:lnTo>
                  <a:pt x="1144079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 userDrawn="1"/>
        </p:nvSpPr>
        <p:spPr>
          <a:xfrm rot="2140381">
            <a:off x="5446410" y="806009"/>
            <a:ext cx="1586716" cy="1113313"/>
          </a:xfrm>
          <a:prstGeom prst="triangle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/>
          <p:cNvSpPr/>
          <p:nvPr userDrawn="1"/>
        </p:nvSpPr>
        <p:spPr>
          <a:xfrm rot="2140381">
            <a:off x="4150381" y="-111847"/>
            <a:ext cx="1586716" cy="1113313"/>
          </a:xfrm>
          <a:prstGeom prst="triangl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/>
          <p:cNvSpPr/>
          <p:nvPr userDrawn="1"/>
        </p:nvSpPr>
        <p:spPr>
          <a:xfrm rot="12922524">
            <a:off x="4857993" y="316356"/>
            <a:ext cx="1527917" cy="1072057"/>
          </a:xfrm>
          <a:prstGeom prst="triangle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 userDrawn="1"/>
        </p:nvSpPr>
        <p:spPr>
          <a:xfrm rot="5400000" flipH="1">
            <a:off x="8382326" y="-111047"/>
            <a:ext cx="480890" cy="680958"/>
          </a:xfrm>
          <a:custGeom>
            <a:avLst/>
            <a:gdLst>
              <a:gd name="connsiteX0" fmla="*/ 1149475 w 1149475"/>
              <a:gd name="connsiteY0" fmla="*/ 7572 h 1605477"/>
              <a:gd name="connsiteX1" fmla="*/ 1149475 w 1149475"/>
              <a:gd name="connsiteY1" fmla="*/ 1605477 h 1605477"/>
              <a:gd name="connsiteX2" fmla="*/ 0 w 1149475"/>
              <a:gd name="connsiteY2" fmla="*/ 1605477 h 1605477"/>
              <a:gd name="connsiteX3" fmla="*/ 1144079 w 1149475"/>
              <a:gd name="connsiteY3" fmla="*/ 0 h 1605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475" h="1605477">
                <a:moveTo>
                  <a:pt x="1149475" y="7572"/>
                </a:moveTo>
                <a:lnTo>
                  <a:pt x="1149475" y="1605477"/>
                </a:lnTo>
                <a:lnTo>
                  <a:pt x="0" y="1605477"/>
                </a:lnTo>
                <a:lnTo>
                  <a:pt x="1144079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 userDrawn="1"/>
        </p:nvSpPr>
        <p:spPr>
          <a:xfrm rot="5400000" flipV="1">
            <a:off x="11207369" y="5866285"/>
            <a:ext cx="820945" cy="1162488"/>
          </a:xfrm>
          <a:custGeom>
            <a:avLst/>
            <a:gdLst>
              <a:gd name="connsiteX0" fmla="*/ 1149475 w 1149475"/>
              <a:gd name="connsiteY0" fmla="*/ 7572 h 1605477"/>
              <a:gd name="connsiteX1" fmla="*/ 1149475 w 1149475"/>
              <a:gd name="connsiteY1" fmla="*/ 1605477 h 1605477"/>
              <a:gd name="connsiteX2" fmla="*/ 0 w 1149475"/>
              <a:gd name="connsiteY2" fmla="*/ 1605477 h 1605477"/>
              <a:gd name="connsiteX3" fmla="*/ 1144079 w 1149475"/>
              <a:gd name="connsiteY3" fmla="*/ 0 h 1605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9475" h="1605477">
                <a:moveTo>
                  <a:pt x="1149475" y="7572"/>
                </a:moveTo>
                <a:lnTo>
                  <a:pt x="1149475" y="1605477"/>
                </a:lnTo>
                <a:lnTo>
                  <a:pt x="0" y="1605477"/>
                </a:lnTo>
                <a:lnTo>
                  <a:pt x="1144079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5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5690938" y="0"/>
            <a:ext cx="6501063" cy="6858000"/>
          </a:xfrm>
          <a:custGeom>
            <a:avLst/>
            <a:gdLst>
              <a:gd name="connsiteX0" fmla="*/ 6501063 w 6501063"/>
              <a:gd name="connsiteY0" fmla="*/ 2268541 h 6858000"/>
              <a:gd name="connsiteX1" fmla="*/ 6501063 w 6501063"/>
              <a:gd name="connsiteY1" fmla="*/ 6858000 h 6858000"/>
              <a:gd name="connsiteX2" fmla="*/ 5011 w 6501063"/>
              <a:gd name="connsiteY2" fmla="*/ 6858000 h 6858000"/>
              <a:gd name="connsiteX3" fmla="*/ 3290104 w 6501063"/>
              <a:gd name="connsiteY3" fmla="*/ 0 h 6858000"/>
              <a:gd name="connsiteX4" fmla="*/ 6501063 w 6501063"/>
              <a:gd name="connsiteY4" fmla="*/ 0 h 6858000"/>
              <a:gd name="connsiteX5" fmla="*/ 6501063 w 6501063"/>
              <a:gd name="connsiteY5" fmla="*/ 2268541 h 6858000"/>
              <a:gd name="connsiteX6" fmla="*/ 0 w 6501063"/>
              <a:gd name="connsiteY6" fmla="*/ 0 h 6858000"/>
              <a:gd name="connsiteX7" fmla="*/ 5011 w 6501063"/>
              <a:gd name="connsiteY7" fmla="*/ 0 h 6858000"/>
              <a:gd name="connsiteX8" fmla="*/ 5011 w 6501063"/>
              <a:gd name="connsiteY8" fmla="*/ 6858000 h 6858000"/>
              <a:gd name="connsiteX9" fmla="*/ 0 w 6501063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01063" h="6858000">
                <a:moveTo>
                  <a:pt x="6501063" y="2268541"/>
                </a:moveTo>
                <a:lnTo>
                  <a:pt x="6501063" y="6858000"/>
                </a:lnTo>
                <a:lnTo>
                  <a:pt x="5011" y="6858000"/>
                </a:lnTo>
                <a:close/>
                <a:moveTo>
                  <a:pt x="3290104" y="0"/>
                </a:moveTo>
                <a:lnTo>
                  <a:pt x="6501063" y="0"/>
                </a:lnTo>
                <a:lnTo>
                  <a:pt x="6501063" y="2268541"/>
                </a:lnTo>
                <a:close/>
                <a:moveTo>
                  <a:pt x="0" y="0"/>
                </a:moveTo>
                <a:lnTo>
                  <a:pt x="5011" y="0"/>
                </a:lnTo>
                <a:lnTo>
                  <a:pt x="501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 userDrawn="1"/>
        </p:nvSpPr>
        <p:spPr>
          <a:xfrm rot="20418698">
            <a:off x="-459642" y="2301026"/>
            <a:ext cx="5332547" cy="5619514"/>
          </a:xfrm>
          <a:custGeom>
            <a:avLst/>
            <a:gdLst>
              <a:gd name="connsiteX0" fmla="*/ 1328026 w 5332547"/>
              <a:gd name="connsiteY0" fmla="*/ 0 h 5619514"/>
              <a:gd name="connsiteX1" fmla="*/ 5332547 w 5332547"/>
              <a:gd name="connsiteY1" fmla="*/ 5619514 h 5619514"/>
              <a:gd name="connsiteX2" fmla="*/ 0 w 5332547"/>
              <a:gd name="connsiteY2" fmla="*/ 3711407 h 5619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32547" h="5619514">
                <a:moveTo>
                  <a:pt x="1328026" y="0"/>
                </a:moveTo>
                <a:lnTo>
                  <a:pt x="5332547" y="5619514"/>
                </a:lnTo>
                <a:lnTo>
                  <a:pt x="0" y="3711407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-1142100" y="-84646"/>
            <a:ext cx="4812869" cy="2389373"/>
            <a:chOff x="4150381" y="-111847"/>
            <a:chExt cx="4812869" cy="2389373"/>
          </a:xfrm>
        </p:grpSpPr>
        <p:sp>
          <p:nvSpPr>
            <p:cNvPr id="14" name="Isosceles Triangle 13"/>
            <p:cNvSpPr/>
            <p:nvPr userDrawn="1"/>
          </p:nvSpPr>
          <p:spPr>
            <a:xfrm rot="5400000">
              <a:off x="6273261" y="339754"/>
              <a:ext cx="2277526" cy="1598017"/>
            </a:xfrm>
            <a:prstGeom prst="triangle">
              <a:avLst/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 userDrawn="1"/>
          </p:nvSpPr>
          <p:spPr>
            <a:xfrm rot="16200000">
              <a:off x="6917266" y="-227815"/>
              <a:ext cx="1095155" cy="1550780"/>
            </a:xfrm>
            <a:custGeom>
              <a:avLst/>
              <a:gdLst>
                <a:gd name="connsiteX0" fmla="*/ 1149475 w 1149475"/>
                <a:gd name="connsiteY0" fmla="*/ 7572 h 1605477"/>
                <a:gd name="connsiteX1" fmla="*/ 1149475 w 1149475"/>
                <a:gd name="connsiteY1" fmla="*/ 1605477 h 1605477"/>
                <a:gd name="connsiteX2" fmla="*/ 0 w 1149475"/>
                <a:gd name="connsiteY2" fmla="*/ 1605477 h 1605477"/>
                <a:gd name="connsiteX3" fmla="*/ 1144079 w 1149475"/>
                <a:gd name="connsiteY3" fmla="*/ 0 h 160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9475" h="1605477">
                  <a:moveTo>
                    <a:pt x="1149475" y="7572"/>
                  </a:moveTo>
                  <a:lnTo>
                    <a:pt x="1149475" y="1605477"/>
                  </a:lnTo>
                  <a:lnTo>
                    <a:pt x="0" y="1605477"/>
                  </a:lnTo>
                  <a:lnTo>
                    <a:pt x="1144079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/>
            <p:cNvSpPr/>
            <p:nvPr userDrawn="1"/>
          </p:nvSpPr>
          <p:spPr>
            <a:xfrm rot="2140381">
              <a:off x="5446410" y="806009"/>
              <a:ext cx="1586716" cy="1113313"/>
            </a:xfrm>
            <a:prstGeom prst="triangle">
              <a:avLst/>
            </a:prstGeom>
            <a:solidFill>
              <a:schemeClr val="bg1">
                <a:alpha val="4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 userDrawn="1"/>
          </p:nvSpPr>
          <p:spPr>
            <a:xfrm rot="2140381">
              <a:off x="4150381" y="-111847"/>
              <a:ext cx="1586716" cy="1113313"/>
            </a:xfrm>
            <a:prstGeom prst="triangle">
              <a:avLst/>
            </a:pr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 userDrawn="1"/>
          </p:nvSpPr>
          <p:spPr>
            <a:xfrm rot="12922524">
              <a:off x="4857993" y="316356"/>
              <a:ext cx="1527917" cy="1072057"/>
            </a:xfrm>
            <a:prstGeom prst="triangle">
              <a:avLst/>
            </a:prstGeom>
            <a:solidFill>
              <a:schemeClr val="bg1"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 userDrawn="1"/>
          </p:nvSpPr>
          <p:spPr>
            <a:xfrm rot="5400000" flipH="1">
              <a:off x="8382326" y="-111047"/>
              <a:ext cx="480890" cy="680958"/>
            </a:xfrm>
            <a:custGeom>
              <a:avLst/>
              <a:gdLst>
                <a:gd name="connsiteX0" fmla="*/ 1149475 w 1149475"/>
                <a:gd name="connsiteY0" fmla="*/ 7572 h 1605477"/>
                <a:gd name="connsiteX1" fmla="*/ 1149475 w 1149475"/>
                <a:gd name="connsiteY1" fmla="*/ 1605477 h 1605477"/>
                <a:gd name="connsiteX2" fmla="*/ 0 w 1149475"/>
                <a:gd name="connsiteY2" fmla="*/ 1605477 h 1605477"/>
                <a:gd name="connsiteX3" fmla="*/ 1144079 w 1149475"/>
                <a:gd name="connsiteY3" fmla="*/ 0 h 160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9475" h="1605477">
                  <a:moveTo>
                    <a:pt x="1149475" y="7572"/>
                  </a:moveTo>
                  <a:lnTo>
                    <a:pt x="1149475" y="1605477"/>
                  </a:lnTo>
                  <a:lnTo>
                    <a:pt x="0" y="1605477"/>
                  </a:lnTo>
                  <a:lnTo>
                    <a:pt x="1144079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185934"/>
            <a:ext cx="12192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0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4902430"/>
            <a:ext cx="12192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" r="-1"/>
          <a:stretch/>
        </p:blipFill>
        <p:spPr>
          <a:xfrm flipH="1">
            <a:off x="10635913" y="0"/>
            <a:ext cx="1475237" cy="126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16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183017" y="371297"/>
            <a:ext cx="1071370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3" name="Group 62"/>
          <p:cNvGrpSpPr/>
          <p:nvPr userDrawn="1"/>
        </p:nvGrpSpPr>
        <p:grpSpPr>
          <a:xfrm>
            <a:off x="1" y="0"/>
            <a:ext cx="941696" cy="6858000"/>
            <a:chOff x="1" y="0"/>
            <a:chExt cx="941696" cy="6858000"/>
          </a:xfrm>
        </p:grpSpPr>
        <p:sp>
          <p:nvSpPr>
            <p:cNvPr id="56" name="Parallelogram 55"/>
            <p:cNvSpPr/>
            <p:nvPr userDrawn="1"/>
          </p:nvSpPr>
          <p:spPr>
            <a:xfrm>
              <a:off x="1" y="0"/>
              <a:ext cx="941696" cy="6858000"/>
            </a:xfrm>
            <a:prstGeom prst="parallelogram">
              <a:avLst>
                <a:gd name="adj" fmla="val 7644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 userDrawn="1"/>
          </p:nvSpPr>
          <p:spPr>
            <a:xfrm>
              <a:off x="1" y="0"/>
              <a:ext cx="591508" cy="5634764"/>
            </a:xfrm>
            <a:custGeom>
              <a:avLst/>
              <a:gdLst>
                <a:gd name="connsiteX0" fmla="*/ 369729 w 591508"/>
                <a:gd name="connsiteY0" fmla="*/ 0 h 5634764"/>
                <a:gd name="connsiteX1" fmla="*/ 591508 w 591508"/>
                <a:gd name="connsiteY1" fmla="*/ 0 h 5634764"/>
                <a:gd name="connsiteX2" fmla="*/ 0 w 591508"/>
                <a:gd name="connsiteY2" fmla="*/ 5634764 h 5634764"/>
                <a:gd name="connsiteX3" fmla="*/ 0 w 591508"/>
                <a:gd name="connsiteY3" fmla="*/ 3522075 h 563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508" h="5634764">
                  <a:moveTo>
                    <a:pt x="369729" y="0"/>
                  </a:moveTo>
                  <a:lnTo>
                    <a:pt x="591508" y="0"/>
                  </a:lnTo>
                  <a:lnTo>
                    <a:pt x="0" y="5634764"/>
                  </a:lnTo>
                  <a:lnTo>
                    <a:pt x="0" y="35220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 61"/>
            <p:cNvSpPr/>
            <p:nvPr userDrawn="1"/>
          </p:nvSpPr>
          <p:spPr>
            <a:xfrm>
              <a:off x="1" y="0"/>
              <a:ext cx="241321" cy="2298848"/>
            </a:xfrm>
            <a:custGeom>
              <a:avLst/>
              <a:gdLst>
                <a:gd name="connsiteX0" fmla="*/ 19542 w 241321"/>
                <a:gd name="connsiteY0" fmla="*/ 0 h 2298848"/>
                <a:gd name="connsiteX1" fmla="*/ 241321 w 241321"/>
                <a:gd name="connsiteY1" fmla="*/ 0 h 2298848"/>
                <a:gd name="connsiteX2" fmla="*/ 0 w 241321"/>
                <a:gd name="connsiteY2" fmla="*/ 2298848 h 2298848"/>
                <a:gd name="connsiteX3" fmla="*/ 0 w 241321"/>
                <a:gd name="connsiteY3" fmla="*/ 186159 h 229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321" h="2298848">
                  <a:moveTo>
                    <a:pt x="19542" y="0"/>
                  </a:moveTo>
                  <a:lnTo>
                    <a:pt x="241321" y="0"/>
                  </a:lnTo>
                  <a:lnTo>
                    <a:pt x="0" y="2298848"/>
                  </a:lnTo>
                  <a:lnTo>
                    <a:pt x="0" y="18615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/>
          <p:cNvGrpSpPr/>
          <p:nvPr userDrawn="1"/>
        </p:nvGrpSpPr>
        <p:grpSpPr>
          <a:xfrm rot="10800000">
            <a:off x="11250304" y="0"/>
            <a:ext cx="941696" cy="6858000"/>
            <a:chOff x="1" y="0"/>
            <a:chExt cx="941696" cy="6858000"/>
          </a:xfrm>
          <a:solidFill>
            <a:schemeClr val="accent2">
              <a:alpha val="11000"/>
            </a:schemeClr>
          </a:solidFill>
        </p:grpSpPr>
        <p:sp>
          <p:nvSpPr>
            <p:cNvPr id="69" name="Parallelogram 68"/>
            <p:cNvSpPr/>
            <p:nvPr userDrawn="1"/>
          </p:nvSpPr>
          <p:spPr>
            <a:xfrm>
              <a:off x="1" y="0"/>
              <a:ext cx="941696" cy="6858000"/>
            </a:xfrm>
            <a:prstGeom prst="parallelogram">
              <a:avLst>
                <a:gd name="adj" fmla="val 7644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 userDrawn="1"/>
          </p:nvSpPr>
          <p:spPr>
            <a:xfrm>
              <a:off x="1" y="0"/>
              <a:ext cx="591508" cy="5634764"/>
            </a:xfrm>
            <a:custGeom>
              <a:avLst/>
              <a:gdLst>
                <a:gd name="connsiteX0" fmla="*/ 369729 w 591508"/>
                <a:gd name="connsiteY0" fmla="*/ 0 h 5634764"/>
                <a:gd name="connsiteX1" fmla="*/ 591508 w 591508"/>
                <a:gd name="connsiteY1" fmla="*/ 0 h 5634764"/>
                <a:gd name="connsiteX2" fmla="*/ 0 w 591508"/>
                <a:gd name="connsiteY2" fmla="*/ 5634764 h 5634764"/>
                <a:gd name="connsiteX3" fmla="*/ 0 w 591508"/>
                <a:gd name="connsiteY3" fmla="*/ 3522075 h 563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508" h="5634764">
                  <a:moveTo>
                    <a:pt x="369729" y="0"/>
                  </a:moveTo>
                  <a:lnTo>
                    <a:pt x="591508" y="0"/>
                  </a:lnTo>
                  <a:lnTo>
                    <a:pt x="0" y="5634764"/>
                  </a:lnTo>
                  <a:lnTo>
                    <a:pt x="0" y="352207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 userDrawn="1"/>
          </p:nvSpPr>
          <p:spPr>
            <a:xfrm>
              <a:off x="1" y="0"/>
              <a:ext cx="241321" cy="2298848"/>
            </a:xfrm>
            <a:custGeom>
              <a:avLst/>
              <a:gdLst>
                <a:gd name="connsiteX0" fmla="*/ 19542 w 241321"/>
                <a:gd name="connsiteY0" fmla="*/ 0 h 2298848"/>
                <a:gd name="connsiteX1" fmla="*/ 241321 w 241321"/>
                <a:gd name="connsiteY1" fmla="*/ 0 h 2298848"/>
                <a:gd name="connsiteX2" fmla="*/ 0 w 241321"/>
                <a:gd name="connsiteY2" fmla="*/ 2298848 h 2298848"/>
                <a:gd name="connsiteX3" fmla="*/ 0 w 241321"/>
                <a:gd name="connsiteY3" fmla="*/ 186159 h 229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321" h="2298848">
                  <a:moveTo>
                    <a:pt x="19542" y="0"/>
                  </a:moveTo>
                  <a:lnTo>
                    <a:pt x="241321" y="0"/>
                  </a:lnTo>
                  <a:lnTo>
                    <a:pt x="0" y="2298848"/>
                  </a:lnTo>
                  <a:lnTo>
                    <a:pt x="0" y="1861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0198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8764" y="289413"/>
            <a:ext cx="11185236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7590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07" y="576016"/>
            <a:ext cx="7979818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72" y="334040"/>
            <a:ext cx="3284621" cy="6188416"/>
          </a:xfrm>
          <a:prstGeom prst="rect">
            <a:avLst/>
          </a:prstGeom>
        </p:spPr>
      </p:pic>
      <p:sp>
        <p:nvSpPr>
          <p:cNvPr id="12" name="Freeform 11"/>
          <p:cNvSpPr/>
          <p:nvPr userDrawn="1"/>
        </p:nvSpPr>
        <p:spPr>
          <a:xfrm>
            <a:off x="933252" y="1015429"/>
            <a:ext cx="2120261" cy="4825639"/>
          </a:xfrm>
          <a:custGeom>
            <a:avLst/>
            <a:gdLst>
              <a:gd name="connsiteX0" fmla="*/ 0 w 2120261"/>
              <a:gd name="connsiteY0" fmla="*/ 0 h 4825639"/>
              <a:gd name="connsiteX1" fmla="*/ 2120261 w 2120261"/>
              <a:gd name="connsiteY1" fmla="*/ 0 h 4825639"/>
              <a:gd name="connsiteX2" fmla="*/ 2120261 w 2120261"/>
              <a:gd name="connsiteY2" fmla="*/ 4825639 h 4825639"/>
              <a:gd name="connsiteX3" fmla="*/ 1634740 w 2120261"/>
              <a:gd name="connsiteY3" fmla="*/ 4825639 h 4825639"/>
              <a:gd name="connsiteX4" fmla="*/ 1653228 w 2120261"/>
              <a:gd name="connsiteY4" fmla="*/ 4717026 h 4825639"/>
              <a:gd name="connsiteX5" fmla="*/ 2011978 w 2120261"/>
              <a:gd name="connsiteY5" fmla="*/ 4717026 h 4825639"/>
              <a:gd name="connsiteX6" fmla="*/ 2011978 w 2120261"/>
              <a:gd name="connsiteY6" fmla="*/ 106452 h 4825639"/>
              <a:gd name="connsiteX7" fmla="*/ 113629 w 2120261"/>
              <a:gd name="connsiteY7" fmla="*/ 106452 h 4825639"/>
              <a:gd name="connsiteX8" fmla="*/ 113629 w 2120261"/>
              <a:gd name="connsiteY8" fmla="*/ 1929754 h 4825639"/>
              <a:gd name="connsiteX9" fmla="*/ 77723 w 2120261"/>
              <a:gd name="connsiteY9" fmla="*/ 2206742 h 4825639"/>
              <a:gd name="connsiteX10" fmla="*/ 0 w 2120261"/>
              <a:gd name="connsiteY10" fmla="*/ 2548725 h 4825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0261" h="4825639">
                <a:moveTo>
                  <a:pt x="0" y="0"/>
                </a:moveTo>
                <a:lnTo>
                  <a:pt x="2120261" y="0"/>
                </a:lnTo>
                <a:lnTo>
                  <a:pt x="2120261" y="4825639"/>
                </a:lnTo>
                <a:lnTo>
                  <a:pt x="1634740" y="4825639"/>
                </a:lnTo>
                <a:lnTo>
                  <a:pt x="1653228" y="4717026"/>
                </a:lnTo>
                <a:lnTo>
                  <a:pt x="2011978" y="4717026"/>
                </a:lnTo>
                <a:lnTo>
                  <a:pt x="2011978" y="106452"/>
                </a:lnTo>
                <a:lnTo>
                  <a:pt x="113629" y="106452"/>
                </a:lnTo>
                <a:lnTo>
                  <a:pt x="113629" y="1929754"/>
                </a:lnTo>
                <a:lnTo>
                  <a:pt x="77723" y="2206742"/>
                </a:lnTo>
                <a:lnTo>
                  <a:pt x="0" y="25487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2671011" y="0"/>
            <a:ext cx="9520989" cy="6858000"/>
          </a:xfrm>
          <a:prstGeom prst="rect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344780" y="287254"/>
            <a:ext cx="8551946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670209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8" name="그림 개체 틀 7">
            <a:extLst>
              <a:ext uri="{FF2B5EF4-FFF2-40B4-BE49-F238E27FC236}">
                <a16:creationId xmlns="" xmlns:a16="http://schemas.microsoft.com/office/drawing/2014/main" id="{ECE66D21-F0F2-47FC-999E-27B609F84B9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65303" y="1981682"/>
            <a:ext cx="2903896" cy="2894635"/>
          </a:xfrm>
          <a:custGeom>
            <a:avLst/>
            <a:gdLst>
              <a:gd name="connsiteX0" fmla="*/ 1492516 w 3609220"/>
              <a:gd name="connsiteY0" fmla="*/ 3417994 h 3597710"/>
              <a:gd name="connsiteX1" fmla="*/ 1498608 w 3609220"/>
              <a:gd name="connsiteY1" fmla="*/ 3417994 h 3597710"/>
              <a:gd name="connsiteX2" fmla="*/ 1498966 w 3609220"/>
              <a:gd name="connsiteY2" fmla="*/ 3419284 h 3597710"/>
              <a:gd name="connsiteX3" fmla="*/ 1721400 w 3609220"/>
              <a:gd name="connsiteY3" fmla="*/ 3404394 h 3597710"/>
              <a:gd name="connsiteX4" fmla="*/ 1755289 w 3609220"/>
              <a:gd name="connsiteY4" fmla="*/ 3406622 h 3597710"/>
              <a:gd name="connsiteX5" fmla="*/ 1730109 w 3609220"/>
              <a:gd name="connsiteY5" fmla="*/ 3405810 h 3597710"/>
              <a:gd name="connsiteX6" fmla="*/ 1727063 w 3609220"/>
              <a:gd name="connsiteY6" fmla="*/ 3405810 h 3597710"/>
              <a:gd name="connsiteX7" fmla="*/ 1696602 w 3609220"/>
              <a:gd name="connsiteY7" fmla="*/ 3402764 h 3597710"/>
              <a:gd name="connsiteX8" fmla="*/ 1699648 w 3609220"/>
              <a:gd name="connsiteY8" fmla="*/ 3402764 h 3597710"/>
              <a:gd name="connsiteX9" fmla="*/ 1702694 w 3609220"/>
              <a:gd name="connsiteY9" fmla="*/ 3402764 h 3597710"/>
              <a:gd name="connsiteX10" fmla="*/ 1714879 w 3609220"/>
              <a:gd name="connsiteY10" fmla="*/ 3402764 h 3597710"/>
              <a:gd name="connsiteX11" fmla="*/ 1721400 w 3609220"/>
              <a:gd name="connsiteY11" fmla="*/ 3404394 h 3597710"/>
              <a:gd name="connsiteX12" fmla="*/ 2492133 w 3609220"/>
              <a:gd name="connsiteY12" fmla="*/ 3402256 h 3597710"/>
              <a:gd name="connsiteX13" fmla="*/ 2491625 w 3609220"/>
              <a:gd name="connsiteY13" fmla="*/ 3402764 h 3597710"/>
              <a:gd name="connsiteX14" fmla="*/ 2488579 w 3609220"/>
              <a:gd name="connsiteY14" fmla="*/ 3402764 h 3597710"/>
              <a:gd name="connsiteX15" fmla="*/ 1675280 w 3609220"/>
              <a:gd name="connsiteY15" fmla="*/ 3396672 h 3597710"/>
              <a:gd name="connsiteX16" fmla="*/ 1678326 w 3609220"/>
              <a:gd name="connsiteY16" fmla="*/ 3396672 h 3597710"/>
              <a:gd name="connsiteX17" fmla="*/ 1690510 w 3609220"/>
              <a:gd name="connsiteY17" fmla="*/ 3399718 h 3597710"/>
              <a:gd name="connsiteX18" fmla="*/ 1690510 w 3609220"/>
              <a:gd name="connsiteY18" fmla="*/ 3402764 h 3597710"/>
              <a:gd name="connsiteX19" fmla="*/ 1690510 w 3609220"/>
              <a:gd name="connsiteY19" fmla="*/ 3405810 h 3597710"/>
              <a:gd name="connsiteX20" fmla="*/ 1638727 w 3609220"/>
              <a:gd name="connsiteY20" fmla="*/ 3399718 h 3597710"/>
              <a:gd name="connsiteX21" fmla="*/ 1675280 w 3609220"/>
              <a:gd name="connsiteY21" fmla="*/ 3396672 h 3597710"/>
              <a:gd name="connsiteX22" fmla="*/ 2717034 w 3609220"/>
              <a:gd name="connsiteY22" fmla="*/ 3229139 h 3597710"/>
              <a:gd name="connsiteX23" fmla="*/ 2720080 w 3609220"/>
              <a:gd name="connsiteY23" fmla="*/ 3229139 h 3597710"/>
              <a:gd name="connsiteX24" fmla="*/ 2717034 w 3609220"/>
              <a:gd name="connsiteY24" fmla="*/ 3230489 h 3597710"/>
              <a:gd name="connsiteX25" fmla="*/ 651077 w 3609220"/>
              <a:gd name="connsiteY25" fmla="*/ 3196668 h 3597710"/>
              <a:gd name="connsiteX26" fmla="*/ 664879 w 3609220"/>
              <a:gd name="connsiteY26" fmla="*/ 3208086 h 3597710"/>
              <a:gd name="connsiteX27" fmla="*/ 657886 w 3609220"/>
              <a:gd name="connsiteY27" fmla="*/ 3202857 h 3597710"/>
              <a:gd name="connsiteX28" fmla="*/ 428666 w 3609220"/>
              <a:gd name="connsiteY28" fmla="*/ 2975226 h 3597710"/>
              <a:gd name="connsiteX29" fmla="*/ 432485 w 3609220"/>
              <a:gd name="connsiteY29" fmla="*/ 2979363 h 3597710"/>
              <a:gd name="connsiteX30" fmla="*/ 554029 w 3609220"/>
              <a:gd name="connsiteY30" fmla="*/ 3108466 h 3597710"/>
              <a:gd name="connsiteX31" fmla="*/ 529504 w 3609220"/>
              <a:gd name="connsiteY31" fmla="*/ 3086176 h 3597710"/>
              <a:gd name="connsiteX32" fmla="*/ 2866291 w 3609220"/>
              <a:gd name="connsiteY32" fmla="*/ 2973271 h 3597710"/>
              <a:gd name="connsiteX33" fmla="*/ 2863245 w 3609220"/>
              <a:gd name="connsiteY33" fmla="*/ 2976317 h 3597710"/>
              <a:gd name="connsiteX34" fmla="*/ 2860199 w 3609220"/>
              <a:gd name="connsiteY34" fmla="*/ 2979363 h 3597710"/>
              <a:gd name="connsiteX35" fmla="*/ 2866291 w 3609220"/>
              <a:gd name="connsiteY35" fmla="*/ 2973271 h 3597710"/>
              <a:gd name="connsiteX36" fmla="*/ 539098 w 3609220"/>
              <a:gd name="connsiteY36" fmla="*/ 2945857 h 3597710"/>
              <a:gd name="connsiteX37" fmla="*/ 541313 w 3609220"/>
              <a:gd name="connsiteY37" fmla="*/ 2948903 h 3597710"/>
              <a:gd name="connsiteX38" fmla="*/ 539098 w 3609220"/>
              <a:gd name="connsiteY38" fmla="*/ 2948903 h 3597710"/>
              <a:gd name="connsiteX39" fmla="*/ 539098 w 3609220"/>
              <a:gd name="connsiteY39" fmla="*/ 2945857 h 3597710"/>
              <a:gd name="connsiteX40" fmla="*/ 2963765 w 3609220"/>
              <a:gd name="connsiteY40" fmla="*/ 2924535 h 3597710"/>
              <a:gd name="connsiteX41" fmla="*/ 2963892 w 3609220"/>
              <a:gd name="connsiteY41" fmla="*/ 2924535 h 3597710"/>
              <a:gd name="connsiteX42" fmla="*/ 2960719 w 3609220"/>
              <a:gd name="connsiteY42" fmla="*/ 2927581 h 3597710"/>
              <a:gd name="connsiteX43" fmla="*/ 2963765 w 3609220"/>
              <a:gd name="connsiteY43" fmla="*/ 2924535 h 3597710"/>
              <a:gd name="connsiteX44" fmla="*/ 2924166 w 3609220"/>
              <a:gd name="connsiteY44" fmla="*/ 2921398 h 3597710"/>
              <a:gd name="connsiteX45" fmla="*/ 2924166 w 3609220"/>
              <a:gd name="connsiteY45" fmla="*/ 2921488 h 3597710"/>
              <a:gd name="connsiteX46" fmla="*/ 2921120 w 3609220"/>
              <a:gd name="connsiteY46" fmla="*/ 2924535 h 3597710"/>
              <a:gd name="connsiteX47" fmla="*/ 490360 w 3609220"/>
              <a:gd name="connsiteY47" fmla="*/ 2915396 h 3597710"/>
              <a:gd name="connsiteX48" fmla="*/ 493407 w 3609220"/>
              <a:gd name="connsiteY48" fmla="*/ 2918442 h 3597710"/>
              <a:gd name="connsiteX49" fmla="*/ 496453 w 3609220"/>
              <a:gd name="connsiteY49" fmla="*/ 2921488 h 3597710"/>
              <a:gd name="connsiteX50" fmla="*/ 493407 w 3609220"/>
              <a:gd name="connsiteY50" fmla="*/ 2921488 h 3597710"/>
              <a:gd name="connsiteX51" fmla="*/ 490360 w 3609220"/>
              <a:gd name="connsiteY51" fmla="*/ 2915396 h 3597710"/>
              <a:gd name="connsiteX52" fmla="*/ 2991180 w 3609220"/>
              <a:gd name="connsiteY52" fmla="*/ 2891028 h 3597710"/>
              <a:gd name="connsiteX53" fmla="*/ 2985088 w 3609220"/>
              <a:gd name="connsiteY53" fmla="*/ 2897120 h 3597710"/>
              <a:gd name="connsiteX54" fmla="*/ 2982042 w 3609220"/>
              <a:gd name="connsiteY54" fmla="*/ 2900166 h 3597710"/>
              <a:gd name="connsiteX55" fmla="*/ 2981664 w 3609220"/>
              <a:gd name="connsiteY55" fmla="*/ 2900544 h 3597710"/>
              <a:gd name="connsiteX56" fmla="*/ 292366 w 3609220"/>
              <a:gd name="connsiteY56" fmla="*/ 2781370 h 3597710"/>
              <a:gd name="connsiteX57" fmla="*/ 353287 w 3609220"/>
              <a:gd name="connsiteY57" fmla="*/ 2875798 h 3597710"/>
              <a:gd name="connsiteX58" fmla="*/ 356157 w 3609220"/>
              <a:gd name="connsiteY58" fmla="*/ 2882016 h 3597710"/>
              <a:gd name="connsiteX59" fmla="*/ 308751 w 3609220"/>
              <a:gd name="connsiteY59" fmla="*/ 2818621 h 3597710"/>
              <a:gd name="connsiteX60" fmla="*/ 304360 w 3609220"/>
              <a:gd name="connsiteY60" fmla="*/ 2811393 h 3597710"/>
              <a:gd name="connsiteX61" fmla="*/ 313689 w 3609220"/>
              <a:gd name="connsiteY61" fmla="*/ 2817923 h 3597710"/>
              <a:gd name="connsiteX62" fmla="*/ 292366 w 3609220"/>
              <a:gd name="connsiteY62" fmla="*/ 2781370 h 3597710"/>
              <a:gd name="connsiteX63" fmla="*/ 359105 w 3609220"/>
              <a:gd name="connsiteY63" fmla="*/ 2774248 h 3597710"/>
              <a:gd name="connsiteX64" fmla="*/ 360522 w 3609220"/>
              <a:gd name="connsiteY64" fmla="*/ 2775278 h 3597710"/>
              <a:gd name="connsiteX65" fmla="*/ 362426 w 3609220"/>
              <a:gd name="connsiteY65" fmla="*/ 2778324 h 3597710"/>
              <a:gd name="connsiteX66" fmla="*/ 359380 w 3609220"/>
              <a:gd name="connsiteY66" fmla="*/ 2775278 h 3597710"/>
              <a:gd name="connsiteX67" fmla="*/ 362426 w 3609220"/>
              <a:gd name="connsiteY67" fmla="*/ 2766140 h 3597710"/>
              <a:gd name="connsiteX68" fmla="*/ 362426 w 3609220"/>
              <a:gd name="connsiteY68" fmla="*/ 2766140 h 3597710"/>
              <a:gd name="connsiteX69" fmla="*/ 365472 w 3609220"/>
              <a:gd name="connsiteY69" fmla="*/ 2772232 h 3597710"/>
              <a:gd name="connsiteX70" fmla="*/ 3220350 w 3609220"/>
              <a:gd name="connsiteY70" fmla="*/ 2540906 h 3597710"/>
              <a:gd name="connsiteX71" fmla="*/ 3220396 w 3609220"/>
              <a:gd name="connsiteY71" fmla="*/ 2541114 h 3597710"/>
              <a:gd name="connsiteX72" fmla="*/ 3216588 w 3609220"/>
              <a:gd name="connsiteY72" fmla="*/ 2546825 h 3597710"/>
              <a:gd name="connsiteX73" fmla="*/ 3289694 w 3609220"/>
              <a:gd name="connsiteY73" fmla="*/ 2516364 h 3597710"/>
              <a:gd name="connsiteX74" fmla="*/ 3286648 w 3609220"/>
              <a:gd name="connsiteY74" fmla="*/ 2519410 h 3597710"/>
              <a:gd name="connsiteX75" fmla="*/ 3289694 w 3609220"/>
              <a:gd name="connsiteY75" fmla="*/ 2516364 h 3597710"/>
              <a:gd name="connsiteX76" fmla="*/ 3266433 w 3609220"/>
              <a:gd name="connsiteY76" fmla="*/ 2477597 h 3597710"/>
              <a:gd name="connsiteX77" fmla="*/ 3265326 w 3609220"/>
              <a:gd name="connsiteY77" fmla="*/ 2479812 h 3597710"/>
              <a:gd name="connsiteX78" fmla="*/ 3265326 w 3609220"/>
              <a:gd name="connsiteY78" fmla="*/ 2482858 h 3597710"/>
              <a:gd name="connsiteX79" fmla="*/ 3262279 w 3609220"/>
              <a:gd name="connsiteY79" fmla="*/ 2485904 h 3597710"/>
              <a:gd name="connsiteX80" fmla="*/ 3262279 w 3609220"/>
              <a:gd name="connsiteY80" fmla="*/ 2479812 h 3597710"/>
              <a:gd name="connsiteX81" fmla="*/ 3270186 w 3609220"/>
              <a:gd name="connsiteY81" fmla="*/ 2471906 h 3597710"/>
              <a:gd name="connsiteX82" fmla="*/ 3267277 w 3609220"/>
              <a:gd name="connsiteY82" fmla="*/ 2477147 h 3597710"/>
              <a:gd name="connsiteX83" fmla="*/ 3266433 w 3609220"/>
              <a:gd name="connsiteY83" fmla="*/ 2477597 h 3597710"/>
              <a:gd name="connsiteX84" fmla="*/ 3268372 w 3609220"/>
              <a:gd name="connsiteY84" fmla="*/ 2473720 h 3597710"/>
              <a:gd name="connsiteX85" fmla="*/ 3274845 w 3609220"/>
              <a:gd name="connsiteY85" fmla="*/ 2461536 h 3597710"/>
              <a:gd name="connsiteX86" fmla="*/ 3277510 w 3609220"/>
              <a:gd name="connsiteY86" fmla="*/ 2461536 h 3597710"/>
              <a:gd name="connsiteX87" fmla="*/ 3271418 w 3609220"/>
              <a:gd name="connsiteY87" fmla="*/ 2470674 h 3597710"/>
              <a:gd name="connsiteX88" fmla="*/ 3270186 w 3609220"/>
              <a:gd name="connsiteY88" fmla="*/ 2471906 h 3597710"/>
              <a:gd name="connsiteX89" fmla="*/ 3272560 w 3609220"/>
              <a:gd name="connsiteY89" fmla="*/ 2467628 h 3597710"/>
              <a:gd name="connsiteX90" fmla="*/ 3275915 w 3609220"/>
              <a:gd name="connsiteY90" fmla="*/ 2458681 h 3597710"/>
              <a:gd name="connsiteX91" fmla="*/ 3274845 w 3609220"/>
              <a:gd name="connsiteY91" fmla="*/ 2461536 h 3597710"/>
              <a:gd name="connsiteX92" fmla="*/ 3274464 w 3609220"/>
              <a:gd name="connsiteY92" fmla="*/ 2461536 h 3597710"/>
              <a:gd name="connsiteX93" fmla="*/ 316735 w 3609220"/>
              <a:gd name="connsiteY93" fmla="*/ 2415845 h 3597710"/>
              <a:gd name="connsiteX94" fmla="*/ 319781 w 3609220"/>
              <a:gd name="connsiteY94" fmla="*/ 2418891 h 3597710"/>
              <a:gd name="connsiteX95" fmla="*/ 316735 w 3609220"/>
              <a:gd name="connsiteY95" fmla="*/ 2418891 h 3597710"/>
              <a:gd name="connsiteX96" fmla="*/ 3357128 w 3609220"/>
              <a:gd name="connsiteY96" fmla="*/ 2338854 h 3597710"/>
              <a:gd name="connsiteX97" fmla="*/ 3356707 w 3609220"/>
              <a:gd name="connsiteY97" fmla="*/ 2345786 h 3597710"/>
              <a:gd name="connsiteX98" fmla="*/ 3356707 w 3609220"/>
              <a:gd name="connsiteY98" fmla="*/ 2342740 h 3597710"/>
              <a:gd name="connsiteX99" fmla="*/ 3356707 w 3609220"/>
              <a:gd name="connsiteY99" fmla="*/ 2339694 h 3597710"/>
              <a:gd name="connsiteX100" fmla="*/ 130925 w 3609220"/>
              <a:gd name="connsiteY100" fmla="*/ 2327510 h 3597710"/>
              <a:gd name="connsiteX101" fmla="*/ 131899 w 3609220"/>
              <a:gd name="connsiteY101" fmla="*/ 2330556 h 3597710"/>
              <a:gd name="connsiteX102" fmla="*/ 130925 w 3609220"/>
              <a:gd name="connsiteY102" fmla="*/ 2330556 h 3597710"/>
              <a:gd name="connsiteX103" fmla="*/ 130925 w 3609220"/>
              <a:gd name="connsiteY103" fmla="*/ 2327510 h 3597710"/>
              <a:gd name="connsiteX104" fmla="*/ 222307 w 3609220"/>
              <a:gd name="connsiteY104" fmla="*/ 2062504 h 3597710"/>
              <a:gd name="connsiteX105" fmla="*/ 222307 w 3609220"/>
              <a:gd name="connsiteY105" fmla="*/ 2065550 h 3597710"/>
              <a:gd name="connsiteX106" fmla="*/ 221831 w 3609220"/>
              <a:gd name="connsiteY106" fmla="*/ 2064122 h 3597710"/>
              <a:gd name="connsiteX107" fmla="*/ 3435905 w 3609220"/>
              <a:gd name="connsiteY107" fmla="*/ 1995491 h 3597710"/>
              <a:gd name="connsiteX108" fmla="*/ 3435905 w 3609220"/>
              <a:gd name="connsiteY108" fmla="*/ 1998537 h 3597710"/>
              <a:gd name="connsiteX109" fmla="*/ 3435810 w 3609220"/>
              <a:gd name="connsiteY109" fmla="*/ 1998442 h 3597710"/>
              <a:gd name="connsiteX110" fmla="*/ 3432859 w 3609220"/>
              <a:gd name="connsiteY110" fmla="*/ 1992445 h 3597710"/>
              <a:gd name="connsiteX111" fmla="*/ 3433003 w 3609220"/>
              <a:gd name="connsiteY111" fmla="*/ 1992445 h 3597710"/>
              <a:gd name="connsiteX112" fmla="*/ 3432859 w 3609220"/>
              <a:gd name="connsiteY112" fmla="*/ 1995491 h 3597710"/>
              <a:gd name="connsiteX113" fmla="*/ 3432859 w 3609220"/>
              <a:gd name="connsiteY113" fmla="*/ 1992445 h 3597710"/>
              <a:gd name="connsiteX114" fmla="*/ 173570 w 3609220"/>
              <a:gd name="connsiteY114" fmla="*/ 1934570 h 3597710"/>
              <a:gd name="connsiteX115" fmla="*/ 176616 w 3609220"/>
              <a:gd name="connsiteY115" fmla="*/ 1943708 h 3597710"/>
              <a:gd name="connsiteX116" fmla="*/ 173570 w 3609220"/>
              <a:gd name="connsiteY116" fmla="*/ 1943708 h 3597710"/>
              <a:gd name="connsiteX117" fmla="*/ 3426767 w 3609220"/>
              <a:gd name="connsiteY117" fmla="*/ 1849281 h 3597710"/>
              <a:gd name="connsiteX118" fmla="*/ 3429813 w 3609220"/>
              <a:gd name="connsiteY118" fmla="*/ 1852327 h 3597710"/>
              <a:gd name="connsiteX119" fmla="*/ 3426767 w 3609220"/>
              <a:gd name="connsiteY119" fmla="*/ 1852327 h 3597710"/>
              <a:gd name="connsiteX120" fmla="*/ 3426767 w 3609220"/>
              <a:gd name="connsiteY120" fmla="*/ 1849281 h 3597710"/>
              <a:gd name="connsiteX121" fmla="*/ 3569932 w 3609220"/>
              <a:gd name="connsiteY121" fmla="*/ 1824912 h 3597710"/>
              <a:gd name="connsiteX122" fmla="*/ 3572978 w 3609220"/>
              <a:gd name="connsiteY122" fmla="*/ 1834050 h 3597710"/>
              <a:gd name="connsiteX123" fmla="*/ 3569932 w 3609220"/>
              <a:gd name="connsiteY123" fmla="*/ 1907155 h 3597710"/>
              <a:gd name="connsiteX124" fmla="*/ 3582116 w 3609220"/>
              <a:gd name="connsiteY124" fmla="*/ 1919340 h 3597710"/>
              <a:gd name="connsiteX125" fmla="*/ 3579070 w 3609220"/>
              <a:gd name="connsiteY125" fmla="*/ 1958938 h 3597710"/>
              <a:gd name="connsiteX126" fmla="*/ 3585162 w 3609220"/>
              <a:gd name="connsiteY126" fmla="*/ 1940662 h 3597710"/>
              <a:gd name="connsiteX127" fmla="*/ 3585162 w 3609220"/>
              <a:gd name="connsiteY127" fmla="*/ 1965030 h 3597710"/>
              <a:gd name="connsiteX128" fmla="*/ 3594301 w 3609220"/>
              <a:gd name="connsiteY128" fmla="*/ 1952846 h 3597710"/>
              <a:gd name="connsiteX129" fmla="*/ 3572978 w 3609220"/>
              <a:gd name="connsiteY129" fmla="*/ 2108194 h 3597710"/>
              <a:gd name="connsiteX130" fmla="*/ 3569932 w 3609220"/>
              <a:gd name="connsiteY130" fmla="*/ 2123425 h 3597710"/>
              <a:gd name="connsiteX131" fmla="*/ 2470303 w 3609220"/>
              <a:gd name="connsiteY131" fmla="*/ 3469777 h 3597710"/>
              <a:gd name="connsiteX132" fmla="*/ 2467257 w 3609220"/>
              <a:gd name="connsiteY132" fmla="*/ 3469777 h 3597710"/>
              <a:gd name="connsiteX133" fmla="*/ 2464210 w 3609220"/>
              <a:gd name="connsiteY133" fmla="*/ 3469777 h 3597710"/>
              <a:gd name="connsiteX134" fmla="*/ 2461164 w 3609220"/>
              <a:gd name="connsiteY134" fmla="*/ 3466731 h 3597710"/>
              <a:gd name="connsiteX135" fmla="*/ 2467257 w 3609220"/>
              <a:gd name="connsiteY135" fmla="*/ 3463685 h 3597710"/>
              <a:gd name="connsiteX136" fmla="*/ 2467257 w 3609220"/>
              <a:gd name="connsiteY136" fmla="*/ 3457592 h 3597710"/>
              <a:gd name="connsiteX137" fmla="*/ 2461164 w 3609220"/>
              <a:gd name="connsiteY137" fmla="*/ 3460638 h 3597710"/>
              <a:gd name="connsiteX138" fmla="*/ 2458118 w 3609220"/>
              <a:gd name="connsiteY138" fmla="*/ 3463685 h 3597710"/>
              <a:gd name="connsiteX139" fmla="*/ 2455072 w 3609220"/>
              <a:gd name="connsiteY139" fmla="*/ 3463685 h 3597710"/>
              <a:gd name="connsiteX140" fmla="*/ 2445934 w 3609220"/>
              <a:gd name="connsiteY140" fmla="*/ 3460638 h 3597710"/>
              <a:gd name="connsiteX141" fmla="*/ 2442888 w 3609220"/>
              <a:gd name="connsiteY141" fmla="*/ 3469777 h 3597710"/>
              <a:gd name="connsiteX142" fmla="*/ 2448980 w 3609220"/>
              <a:gd name="connsiteY142" fmla="*/ 3466731 h 3597710"/>
              <a:gd name="connsiteX143" fmla="*/ 2445934 w 3609220"/>
              <a:gd name="connsiteY143" fmla="*/ 3472823 h 3597710"/>
              <a:gd name="connsiteX144" fmla="*/ 2455072 w 3609220"/>
              <a:gd name="connsiteY144" fmla="*/ 3469777 h 3597710"/>
              <a:gd name="connsiteX145" fmla="*/ 2458118 w 3609220"/>
              <a:gd name="connsiteY145" fmla="*/ 3466731 h 3597710"/>
              <a:gd name="connsiteX146" fmla="*/ 2455072 w 3609220"/>
              <a:gd name="connsiteY146" fmla="*/ 3472823 h 3597710"/>
              <a:gd name="connsiteX147" fmla="*/ 2452026 w 3609220"/>
              <a:gd name="connsiteY147" fmla="*/ 3472823 h 3597710"/>
              <a:gd name="connsiteX148" fmla="*/ 2448980 w 3609220"/>
              <a:gd name="connsiteY148" fmla="*/ 3475869 h 3597710"/>
              <a:gd name="connsiteX149" fmla="*/ 2448980 w 3609220"/>
              <a:gd name="connsiteY149" fmla="*/ 3478915 h 3597710"/>
              <a:gd name="connsiteX150" fmla="*/ 2305815 w 3609220"/>
              <a:gd name="connsiteY150" fmla="*/ 3527651 h 3597710"/>
              <a:gd name="connsiteX151" fmla="*/ 2296677 w 3609220"/>
              <a:gd name="connsiteY151" fmla="*/ 3524605 h 3597710"/>
              <a:gd name="connsiteX152" fmla="*/ 2296677 w 3609220"/>
              <a:gd name="connsiteY152" fmla="*/ 3527651 h 3597710"/>
              <a:gd name="connsiteX153" fmla="*/ 1803214 w 3609220"/>
              <a:gd name="connsiteY153" fmla="*/ 3597710 h 3597710"/>
              <a:gd name="connsiteX154" fmla="*/ 727954 w 3609220"/>
              <a:gd name="connsiteY154" fmla="*/ 3241323 h 3597710"/>
              <a:gd name="connsiteX155" fmla="*/ 737092 w 3609220"/>
              <a:gd name="connsiteY155" fmla="*/ 3241323 h 3597710"/>
              <a:gd name="connsiteX156" fmla="*/ 691401 w 3609220"/>
              <a:gd name="connsiteY156" fmla="*/ 3210863 h 3597710"/>
              <a:gd name="connsiteX157" fmla="*/ 691401 w 3609220"/>
              <a:gd name="connsiteY157" fmla="*/ 3213909 h 3597710"/>
              <a:gd name="connsiteX158" fmla="*/ 639618 w 3609220"/>
              <a:gd name="connsiteY158" fmla="*/ 3171264 h 3597710"/>
              <a:gd name="connsiteX159" fmla="*/ 609157 w 3609220"/>
              <a:gd name="connsiteY159" fmla="*/ 3143850 h 3597710"/>
              <a:gd name="connsiteX160" fmla="*/ 606111 w 3609220"/>
              <a:gd name="connsiteY160" fmla="*/ 3140804 h 3597710"/>
              <a:gd name="connsiteX161" fmla="*/ 603065 w 3609220"/>
              <a:gd name="connsiteY161" fmla="*/ 3140804 h 3597710"/>
              <a:gd name="connsiteX162" fmla="*/ 600019 w 3609220"/>
              <a:gd name="connsiteY162" fmla="*/ 3134712 h 3597710"/>
              <a:gd name="connsiteX163" fmla="*/ 584788 w 3609220"/>
              <a:gd name="connsiteY163" fmla="*/ 3122527 h 3597710"/>
              <a:gd name="connsiteX164" fmla="*/ 542144 w 3609220"/>
              <a:gd name="connsiteY164" fmla="*/ 3082929 h 3597710"/>
              <a:gd name="connsiteX165" fmla="*/ 523867 w 3609220"/>
              <a:gd name="connsiteY165" fmla="*/ 3064653 h 3597710"/>
              <a:gd name="connsiteX166" fmla="*/ 487314 w 3609220"/>
              <a:gd name="connsiteY166" fmla="*/ 3025054 h 3597710"/>
              <a:gd name="connsiteX167" fmla="*/ 490360 w 3609220"/>
              <a:gd name="connsiteY167" fmla="*/ 3025054 h 3597710"/>
              <a:gd name="connsiteX168" fmla="*/ 481222 w 3609220"/>
              <a:gd name="connsiteY168" fmla="*/ 3018962 h 3597710"/>
              <a:gd name="connsiteX169" fmla="*/ 216215 w 3609220"/>
              <a:gd name="connsiteY169" fmla="*/ 2644298 h 3597710"/>
              <a:gd name="connsiteX170" fmla="*/ 48681 w 3609220"/>
              <a:gd name="connsiteY170" fmla="*/ 2123425 h 3597710"/>
              <a:gd name="connsiteX171" fmla="*/ 51727 w 3609220"/>
              <a:gd name="connsiteY171" fmla="*/ 2120379 h 3597710"/>
              <a:gd name="connsiteX172" fmla="*/ 82188 w 3609220"/>
              <a:gd name="connsiteY172" fmla="*/ 2184346 h 3597710"/>
              <a:gd name="connsiteX173" fmla="*/ 85234 w 3609220"/>
              <a:gd name="connsiteY173" fmla="*/ 2205668 h 3597710"/>
              <a:gd name="connsiteX174" fmla="*/ 82188 w 3609220"/>
              <a:gd name="connsiteY174" fmla="*/ 2202622 h 3597710"/>
              <a:gd name="connsiteX175" fmla="*/ 79142 w 3609220"/>
              <a:gd name="connsiteY175" fmla="*/ 2202622 h 3597710"/>
              <a:gd name="connsiteX176" fmla="*/ 82188 w 3609220"/>
              <a:gd name="connsiteY176" fmla="*/ 2205668 h 3597710"/>
              <a:gd name="connsiteX177" fmla="*/ 82188 w 3609220"/>
              <a:gd name="connsiteY177" fmla="*/ 2208714 h 3597710"/>
              <a:gd name="connsiteX178" fmla="*/ 85234 w 3609220"/>
              <a:gd name="connsiteY178" fmla="*/ 2211760 h 3597710"/>
              <a:gd name="connsiteX179" fmla="*/ 94372 w 3609220"/>
              <a:gd name="connsiteY179" fmla="*/ 2226990 h 3597710"/>
              <a:gd name="connsiteX180" fmla="*/ 100464 w 3609220"/>
              <a:gd name="connsiteY180" fmla="*/ 2257451 h 3597710"/>
              <a:gd name="connsiteX181" fmla="*/ 106556 w 3609220"/>
              <a:gd name="connsiteY181" fmla="*/ 2257451 h 3597710"/>
              <a:gd name="connsiteX182" fmla="*/ 103510 w 3609220"/>
              <a:gd name="connsiteY182" fmla="*/ 2275727 h 3597710"/>
              <a:gd name="connsiteX183" fmla="*/ 106556 w 3609220"/>
              <a:gd name="connsiteY183" fmla="*/ 2290957 h 3597710"/>
              <a:gd name="connsiteX184" fmla="*/ 112648 w 3609220"/>
              <a:gd name="connsiteY184" fmla="*/ 2318372 h 3597710"/>
              <a:gd name="connsiteX185" fmla="*/ 124833 w 3609220"/>
              <a:gd name="connsiteY185" fmla="*/ 2351878 h 3597710"/>
              <a:gd name="connsiteX186" fmla="*/ 137017 w 3609220"/>
              <a:gd name="connsiteY186" fmla="*/ 2385385 h 3597710"/>
              <a:gd name="connsiteX187" fmla="*/ 137017 w 3609220"/>
              <a:gd name="connsiteY187" fmla="*/ 2394523 h 3597710"/>
              <a:gd name="connsiteX188" fmla="*/ 146155 w 3609220"/>
              <a:gd name="connsiteY188" fmla="*/ 2406707 h 3597710"/>
              <a:gd name="connsiteX189" fmla="*/ 152580 w 3609220"/>
              <a:gd name="connsiteY189" fmla="*/ 2433693 h 3597710"/>
              <a:gd name="connsiteX190" fmla="*/ 152267 w 3609220"/>
              <a:gd name="connsiteY190" fmla="*/ 2442684 h 3597710"/>
              <a:gd name="connsiteX191" fmla="*/ 152059 w 3609220"/>
              <a:gd name="connsiteY191" fmla="*/ 2442365 h 3597710"/>
              <a:gd name="connsiteX192" fmla="*/ 150724 w 3609220"/>
              <a:gd name="connsiteY192" fmla="*/ 2436025 h 3597710"/>
              <a:gd name="connsiteX193" fmla="*/ 149201 w 3609220"/>
              <a:gd name="connsiteY193" fmla="*/ 2431075 h 3597710"/>
              <a:gd name="connsiteX194" fmla="*/ 148011 w 3609220"/>
              <a:gd name="connsiteY194" fmla="*/ 2436168 h 3597710"/>
              <a:gd name="connsiteX195" fmla="*/ 152059 w 3609220"/>
              <a:gd name="connsiteY195" fmla="*/ 2442365 h 3597710"/>
              <a:gd name="connsiteX196" fmla="*/ 152247 w 3609220"/>
              <a:gd name="connsiteY196" fmla="*/ 2443259 h 3597710"/>
              <a:gd name="connsiteX197" fmla="*/ 152267 w 3609220"/>
              <a:gd name="connsiteY197" fmla="*/ 2442684 h 3597710"/>
              <a:gd name="connsiteX198" fmla="*/ 153390 w 3609220"/>
              <a:gd name="connsiteY198" fmla="*/ 2444402 h 3597710"/>
              <a:gd name="connsiteX199" fmla="*/ 155293 w 3609220"/>
              <a:gd name="connsiteY199" fmla="*/ 2455444 h 3597710"/>
              <a:gd name="connsiteX200" fmla="*/ 173570 w 3609220"/>
              <a:gd name="connsiteY200" fmla="*/ 2491996 h 3597710"/>
              <a:gd name="connsiteX201" fmla="*/ 173570 w 3609220"/>
              <a:gd name="connsiteY201" fmla="*/ 2495042 h 3597710"/>
              <a:gd name="connsiteX202" fmla="*/ 173570 w 3609220"/>
              <a:gd name="connsiteY202" fmla="*/ 2498088 h 3597710"/>
              <a:gd name="connsiteX203" fmla="*/ 176616 w 3609220"/>
              <a:gd name="connsiteY203" fmla="*/ 2498088 h 3597710"/>
              <a:gd name="connsiteX204" fmla="*/ 179662 w 3609220"/>
              <a:gd name="connsiteY204" fmla="*/ 2507226 h 3597710"/>
              <a:gd name="connsiteX205" fmla="*/ 182708 w 3609220"/>
              <a:gd name="connsiteY205" fmla="*/ 2519410 h 3597710"/>
              <a:gd name="connsiteX206" fmla="*/ 204030 w 3609220"/>
              <a:gd name="connsiteY206" fmla="*/ 2555963 h 3597710"/>
              <a:gd name="connsiteX207" fmla="*/ 210123 w 3609220"/>
              <a:gd name="connsiteY207" fmla="*/ 2559009 h 3597710"/>
              <a:gd name="connsiteX208" fmla="*/ 207076 w 3609220"/>
              <a:gd name="connsiteY208" fmla="*/ 2559009 h 3597710"/>
              <a:gd name="connsiteX209" fmla="*/ 204030 w 3609220"/>
              <a:gd name="connsiteY209" fmla="*/ 2559009 h 3597710"/>
              <a:gd name="connsiteX210" fmla="*/ 207076 w 3609220"/>
              <a:gd name="connsiteY210" fmla="*/ 2565101 h 3597710"/>
              <a:gd name="connsiteX211" fmla="*/ 210123 w 3609220"/>
              <a:gd name="connsiteY211" fmla="*/ 2565101 h 3597710"/>
              <a:gd name="connsiteX212" fmla="*/ 210123 w 3609220"/>
              <a:gd name="connsiteY212" fmla="*/ 2568147 h 3597710"/>
              <a:gd name="connsiteX213" fmla="*/ 237537 w 3609220"/>
              <a:gd name="connsiteY213" fmla="*/ 2619930 h 3597710"/>
              <a:gd name="connsiteX214" fmla="*/ 237537 w 3609220"/>
              <a:gd name="connsiteY214" fmla="*/ 2629068 h 3597710"/>
              <a:gd name="connsiteX215" fmla="*/ 246675 w 3609220"/>
              <a:gd name="connsiteY215" fmla="*/ 2641252 h 3597710"/>
              <a:gd name="connsiteX216" fmla="*/ 243629 w 3609220"/>
              <a:gd name="connsiteY216" fmla="*/ 2638206 h 3597710"/>
              <a:gd name="connsiteX217" fmla="*/ 243629 w 3609220"/>
              <a:gd name="connsiteY217" fmla="*/ 2644298 h 3597710"/>
              <a:gd name="connsiteX218" fmla="*/ 246675 w 3609220"/>
              <a:gd name="connsiteY218" fmla="*/ 2644298 h 3597710"/>
              <a:gd name="connsiteX219" fmla="*/ 246675 w 3609220"/>
              <a:gd name="connsiteY219" fmla="*/ 2647344 h 3597710"/>
              <a:gd name="connsiteX220" fmla="*/ 261906 w 3609220"/>
              <a:gd name="connsiteY220" fmla="*/ 2674759 h 3597710"/>
              <a:gd name="connsiteX221" fmla="*/ 286274 w 3609220"/>
              <a:gd name="connsiteY221" fmla="*/ 2714357 h 3597710"/>
              <a:gd name="connsiteX222" fmla="*/ 319781 w 3609220"/>
              <a:gd name="connsiteY222" fmla="*/ 2747864 h 3597710"/>
              <a:gd name="connsiteX223" fmla="*/ 295412 w 3609220"/>
              <a:gd name="connsiteY223" fmla="*/ 2714357 h 3597710"/>
              <a:gd name="connsiteX224" fmla="*/ 298458 w 3609220"/>
              <a:gd name="connsiteY224" fmla="*/ 2711311 h 3597710"/>
              <a:gd name="connsiteX225" fmla="*/ 292366 w 3609220"/>
              <a:gd name="connsiteY225" fmla="*/ 2705219 h 3597710"/>
              <a:gd name="connsiteX226" fmla="*/ 255813 w 3609220"/>
              <a:gd name="connsiteY226" fmla="*/ 2647344 h 3597710"/>
              <a:gd name="connsiteX227" fmla="*/ 255813 w 3609220"/>
              <a:gd name="connsiteY227" fmla="*/ 2644298 h 3597710"/>
              <a:gd name="connsiteX228" fmla="*/ 255813 w 3609220"/>
              <a:gd name="connsiteY228" fmla="*/ 2641252 h 3597710"/>
              <a:gd name="connsiteX229" fmla="*/ 252767 w 3609220"/>
              <a:gd name="connsiteY229" fmla="*/ 2641252 h 3597710"/>
              <a:gd name="connsiteX230" fmla="*/ 231445 w 3609220"/>
              <a:gd name="connsiteY230" fmla="*/ 2598608 h 3597710"/>
              <a:gd name="connsiteX231" fmla="*/ 237537 w 3609220"/>
              <a:gd name="connsiteY231" fmla="*/ 2601654 h 3597710"/>
              <a:gd name="connsiteX232" fmla="*/ 228399 w 3609220"/>
              <a:gd name="connsiteY232" fmla="*/ 2589470 h 3597710"/>
              <a:gd name="connsiteX233" fmla="*/ 231445 w 3609220"/>
              <a:gd name="connsiteY233" fmla="*/ 2589470 h 3597710"/>
              <a:gd name="connsiteX234" fmla="*/ 231445 w 3609220"/>
              <a:gd name="connsiteY234" fmla="*/ 2586423 h 3597710"/>
              <a:gd name="connsiteX235" fmla="*/ 228399 w 3609220"/>
              <a:gd name="connsiteY235" fmla="*/ 2583377 h 3597710"/>
              <a:gd name="connsiteX236" fmla="*/ 225353 w 3609220"/>
              <a:gd name="connsiteY236" fmla="*/ 2583377 h 3597710"/>
              <a:gd name="connsiteX237" fmla="*/ 185754 w 3609220"/>
              <a:gd name="connsiteY237" fmla="*/ 2495042 h 3597710"/>
              <a:gd name="connsiteX238" fmla="*/ 185754 w 3609220"/>
              <a:gd name="connsiteY238" fmla="*/ 2491996 h 3597710"/>
              <a:gd name="connsiteX239" fmla="*/ 182708 w 3609220"/>
              <a:gd name="connsiteY239" fmla="*/ 2488950 h 3597710"/>
              <a:gd name="connsiteX240" fmla="*/ 173570 w 3609220"/>
              <a:gd name="connsiteY240" fmla="*/ 2461536 h 3597710"/>
              <a:gd name="connsiteX241" fmla="*/ 173570 w 3609220"/>
              <a:gd name="connsiteY241" fmla="*/ 2458490 h 3597710"/>
              <a:gd name="connsiteX242" fmla="*/ 173570 w 3609220"/>
              <a:gd name="connsiteY242" fmla="*/ 2455444 h 3597710"/>
              <a:gd name="connsiteX243" fmla="*/ 170524 w 3609220"/>
              <a:gd name="connsiteY243" fmla="*/ 2455444 h 3597710"/>
              <a:gd name="connsiteX244" fmla="*/ 164431 w 3609220"/>
              <a:gd name="connsiteY244" fmla="*/ 2440213 h 3597710"/>
              <a:gd name="connsiteX245" fmla="*/ 167478 w 3609220"/>
              <a:gd name="connsiteY245" fmla="*/ 2437167 h 3597710"/>
              <a:gd name="connsiteX246" fmla="*/ 137017 w 3609220"/>
              <a:gd name="connsiteY246" fmla="*/ 2354924 h 3597710"/>
              <a:gd name="connsiteX247" fmla="*/ 140063 w 3609220"/>
              <a:gd name="connsiteY247" fmla="*/ 2354924 h 3597710"/>
              <a:gd name="connsiteX248" fmla="*/ 140063 w 3609220"/>
              <a:gd name="connsiteY248" fmla="*/ 2351878 h 3597710"/>
              <a:gd name="connsiteX249" fmla="*/ 137017 w 3609220"/>
              <a:gd name="connsiteY249" fmla="*/ 2348832 h 3597710"/>
              <a:gd name="connsiteX250" fmla="*/ 133971 w 3609220"/>
              <a:gd name="connsiteY250" fmla="*/ 2337029 h 3597710"/>
              <a:gd name="connsiteX251" fmla="*/ 131899 w 3609220"/>
              <a:gd name="connsiteY251" fmla="*/ 2330556 h 3597710"/>
              <a:gd name="connsiteX252" fmla="*/ 133971 w 3609220"/>
              <a:gd name="connsiteY252" fmla="*/ 2330556 h 3597710"/>
              <a:gd name="connsiteX253" fmla="*/ 133971 w 3609220"/>
              <a:gd name="connsiteY253" fmla="*/ 2327510 h 3597710"/>
              <a:gd name="connsiteX254" fmla="*/ 130925 w 3609220"/>
              <a:gd name="connsiteY254" fmla="*/ 2324464 h 3597710"/>
              <a:gd name="connsiteX255" fmla="*/ 127879 w 3609220"/>
              <a:gd name="connsiteY255" fmla="*/ 2321418 h 3597710"/>
              <a:gd name="connsiteX256" fmla="*/ 124833 w 3609220"/>
              <a:gd name="connsiteY256" fmla="*/ 2303141 h 3597710"/>
              <a:gd name="connsiteX257" fmla="*/ 106556 w 3609220"/>
              <a:gd name="connsiteY257" fmla="*/ 2248312 h 3597710"/>
              <a:gd name="connsiteX258" fmla="*/ 109602 w 3609220"/>
              <a:gd name="connsiteY258" fmla="*/ 2248312 h 3597710"/>
              <a:gd name="connsiteX259" fmla="*/ 109602 w 3609220"/>
              <a:gd name="connsiteY259" fmla="*/ 2251359 h 3597710"/>
              <a:gd name="connsiteX260" fmla="*/ 112648 w 3609220"/>
              <a:gd name="connsiteY260" fmla="*/ 2254405 h 3597710"/>
              <a:gd name="connsiteX261" fmla="*/ 112648 w 3609220"/>
              <a:gd name="connsiteY261" fmla="*/ 2248312 h 3597710"/>
              <a:gd name="connsiteX262" fmla="*/ 109602 w 3609220"/>
              <a:gd name="connsiteY262" fmla="*/ 2242220 h 3597710"/>
              <a:gd name="connsiteX263" fmla="*/ 106556 w 3609220"/>
              <a:gd name="connsiteY263" fmla="*/ 2230036 h 3597710"/>
              <a:gd name="connsiteX264" fmla="*/ 103510 w 3609220"/>
              <a:gd name="connsiteY264" fmla="*/ 2226990 h 3597710"/>
              <a:gd name="connsiteX265" fmla="*/ 103510 w 3609220"/>
              <a:gd name="connsiteY265" fmla="*/ 2233082 h 3597710"/>
              <a:gd name="connsiteX266" fmla="*/ 97418 w 3609220"/>
              <a:gd name="connsiteY266" fmla="*/ 2220898 h 3597710"/>
              <a:gd name="connsiteX267" fmla="*/ 97418 w 3609220"/>
              <a:gd name="connsiteY267" fmla="*/ 2208714 h 3597710"/>
              <a:gd name="connsiteX268" fmla="*/ 94372 w 3609220"/>
              <a:gd name="connsiteY268" fmla="*/ 2202622 h 3597710"/>
              <a:gd name="connsiteX269" fmla="*/ 97418 w 3609220"/>
              <a:gd name="connsiteY269" fmla="*/ 2205668 h 3597710"/>
              <a:gd name="connsiteX270" fmla="*/ 100464 w 3609220"/>
              <a:gd name="connsiteY270" fmla="*/ 2190438 h 3597710"/>
              <a:gd name="connsiteX271" fmla="*/ 115694 w 3609220"/>
              <a:gd name="connsiteY271" fmla="*/ 2245266 h 3597710"/>
              <a:gd name="connsiteX272" fmla="*/ 133971 w 3609220"/>
              <a:gd name="connsiteY272" fmla="*/ 2281819 h 3597710"/>
              <a:gd name="connsiteX273" fmla="*/ 137017 w 3609220"/>
              <a:gd name="connsiteY273" fmla="*/ 2257451 h 3597710"/>
              <a:gd name="connsiteX274" fmla="*/ 197938 w 3609220"/>
              <a:gd name="connsiteY274" fmla="*/ 2446305 h 3597710"/>
              <a:gd name="connsiteX275" fmla="*/ 194892 w 3609220"/>
              <a:gd name="connsiteY275" fmla="*/ 2449351 h 3597710"/>
              <a:gd name="connsiteX276" fmla="*/ 194892 w 3609220"/>
              <a:gd name="connsiteY276" fmla="*/ 2446305 h 3597710"/>
              <a:gd name="connsiteX277" fmla="*/ 191846 w 3609220"/>
              <a:gd name="connsiteY277" fmla="*/ 2446305 h 3597710"/>
              <a:gd name="connsiteX278" fmla="*/ 191846 w 3609220"/>
              <a:gd name="connsiteY278" fmla="*/ 2452398 h 3597710"/>
              <a:gd name="connsiteX279" fmla="*/ 191846 w 3609220"/>
              <a:gd name="connsiteY279" fmla="*/ 2461536 h 3597710"/>
              <a:gd name="connsiteX280" fmla="*/ 204030 w 3609220"/>
              <a:gd name="connsiteY280" fmla="*/ 2470674 h 3597710"/>
              <a:gd name="connsiteX281" fmla="*/ 204030 w 3609220"/>
              <a:gd name="connsiteY281" fmla="*/ 2473720 h 3597710"/>
              <a:gd name="connsiteX282" fmla="*/ 204030 w 3609220"/>
              <a:gd name="connsiteY282" fmla="*/ 2476766 h 3597710"/>
              <a:gd name="connsiteX283" fmla="*/ 207076 w 3609220"/>
              <a:gd name="connsiteY283" fmla="*/ 2482858 h 3597710"/>
              <a:gd name="connsiteX284" fmla="*/ 210123 w 3609220"/>
              <a:gd name="connsiteY284" fmla="*/ 2488950 h 3597710"/>
              <a:gd name="connsiteX285" fmla="*/ 213169 w 3609220"/>
              <a:gd name="connsiteY285" fmla="*/ 2507226 h 3597710"/>
              <a:gd name="connsiteX286" fmla="*/ 210123 w 3609220"/>
              <a:gd name="connsiteY286" fmla="*/ 2504180 h 3597710"/>
              <a:gd name="connsiteX287" fmla="*/ 210123 w 3609220"/>
              <a:gd name="connsiteY287" fmla="*/ 2507226 h 3597710"/>
              <a:gd name="connsiteX288" fmla="*/ 213169 w 3609220"/>
              <a:gd name="connsiteY288" fmla="*/ 2510272 h 3597710"/>
              <a:gd name="connsiteX289" fmla="*/ 219261 w 3609220"/>
              <a:gd name="connsiteY289" fmla="*/ 2522457 h 3597710"/>
              <a:gd name="connsiteX290" fmla="*/ 219261 w 3609220"/>
              <a:gd name="connsiteY290" fmla="*/ 2525503 h 3597710"/>
              <a:gd name="connsiteX291" fmla="*/ 222307 w 3609220"/>
              <a:gd name="connsiteY291" fmla="*/ 2531595 h 3597710"/>
              <a:gd name="connsiteX292" fmla="*/ 225353 w 3609220"/>
              <a:gd name="connsiteY292" fmla="*/ 2534641 h 3597710"/>
              <a:gd name="connsiteX293" fmla="*/ 225353 w 3609220"/>
              <a:gd name="connsiteY293" fmla="*/ 2531595 h 3597710"/>
              <a:gd name="connsiteX294" fmla="*/ 228399 w 3609220"/>
              <a:gd name="connsiteY294" fmla="*/ 2540733 h 3597710"/>
              <a:gd name="connsiteX295" fmla="*/ 231445 w 3609220"/>
              <a:gd name="connsiteY295" fmla="*/ 2540733 h 3597710"/>
              <a:gd name="connsiteX296" fmla="*/ 234491 w 3609220"/>
              <a:gd name="connsiteY296" fmla="*/ 2546825 h 3597710"/>
              <a:gd name="connsiteX297" fmla="*/ 234491 w 3609220"/>
              <a:gd name="connsiteY297" fmla="*/ 2549871 h 3597710"/>
              <a:gd name="connsiteX298" fmla="*/ 234491 w 3609220"/>
              <a:gd name="connsiteY298" fmla="*/ 2552917 h 3597710"/>
              <a:gd name="connsiteX299" fmla="*/ 237537 w 3609220"/>
              <a:gd name="connsiteY299" fmla="*/ 2555963 h 3597710"/>
              <a:gd name="connsiteX300" fmla="*/ 237537 w 3609220"/>
              <a:gd name="connsiteY300" fmla="*/ 2552917 h 3597710"/>
              <a:gd name="connsiteX301" fmla="*/ 258860 w 3609220"/>
              <a:gd name="connsiteY301" fmla="*/ 2589470 h 3597710"/>
              <a:gd name="connsiteX302" fmla="*/ 261906 w 3609220"/>
              <a:gd name="connsiteY302" fmla="*/ 2595562 h 3597710"/>
              <a:gd name="connsiteX303" fmla="*/ 264952 w 3609220"/>
              <a:gd name="connsiteY303" fmla="*/ 2598608 h 3597710"/>
              <a:gd name="connsiteX304" fmla="*/ 264952 w 3609220"/>
              <a:gd name="connsiteY304" fmla="*/ 2595562 h 3597710"/>
              <a:gd name="connsiteX305" fmla="*/ 264952 w 3609220"/>
              <a:gd name="connsiteY305" fmla="*/ 2592516 h 3597710"/>
              <a:gd name="connsiteX306" fmla="*/ 292366 w 3609220"/>
              <a:gd name="connsiteY306" fmla="*/ 2647344 h 3597710"/>
              <a:gd name="connsiteX307" fmla="*/ 304550 w 3609220"/>
              <a:gd name="connsiteY307" fmla="*/ 2656483 h 3597710"/>
              <a:gd name="connsiteX308" fmla="*/ 307597 w 3609220"/>
              <a:gd name="connsiteY308" fmla="*/ 2665621 h 3597710"/>
              <a:gd name="connsiteX309" fmla="*/ 316735 w 3609220"/>
              <a:gd name="connsiteY309" fmla="*/ 2683897 h 3597710"/>
              <a:gd name="connsiteX310" fmla="*/ 328919 w 3609220"/>
              <a:gd name="connsiteY310" fmla="*/ 2693035 h 3597710"/>
              <a:gd name="connsiteX311" fmla="*/ 335011 w 3609220"/>
              <a:gd name="connsiteY311" fmla="*/ 2711311 h 3597710"/>
              <a:gd name="connsiteX312" fmla="*/ 331965 w 3609220"/>
              <a:gd name="connsiteY312" fmla="*/ 2708265 h 3597710"/>
              <a:gd name="connsiteX313" fmla="*/ 328919 w 3609220"/>
              <a:gd name="connsiteY313" fmla="*/ 2705219 h 3597710"/>
              <a:gd name="connsiteX314" fmla="*/ 328919 w 3609220"/>
              <a:gd name="connsiteY314" fmla="*/ 2711311 h 3597710"/>
              <a:gd name="connsiteX315" fmla="*/ 331965 w 3609220"/>
              <a:gd name="connsiteY315" fmla="*/ 2717403 h 3597710"/>
              <a:gd name="connsiteX316" fmla="*/ 322827 w 3609220"/>
              <a:gd name="connsiteY316" fmla="*/ 2708265 h 3597710"/>
              <a:gd name="connsiteX317" fmla="*/ 335011 w 3609220"/>
              <a:gd name="connsiteY317" fmla="*/ 2720449 h 3597710"/>
              <a:gd name="connsiteX318" fmla="*/ 338057 w 3609220"/>
              <a:gd name="connsiteY318" fmla="*/ 2723496 h 3597710"/>
              <a:gd name="connsiteX319" fmla="*/ 344149 w 3609220"/>
              <a:gd name="connsiteY319" fmla="*/ 2729588 h 3597710"/>
              <a:gd name="connsiteX320" fmla="*/ 344149 w 3609220"/>
              <a:gd name="connsiteY320" fmla="*/ 2726542 h 3597710"/>
              <a:gd name="connsiteX321" fmla="*/ 341103 w 3609220"/>
              <a:gd name="connsiteY321" fmla="*/ 2723496 h 3597710"/>
              <a:gd name="connsiteX322" fmla="*/ 341103 w 3609220"/>
              <a:gd name="connsiteY322" fmla="*/ 2720449 h 3597710"/>
              <a:gd name="connsiteX323" fmla="*/ 350241 w 3609220"/>
              <a:gd name="connsiteY323" fmla="*/ 2732634 h 3597710"/>
              <a:gd name="connsiteX324" fmla="*/ 350241 w 3609220"/>
              <a:gd name="connsiteY324" fmla="*/ 2720449 h 3597710"/>
              <a:gd name="connsiteX325" fmla="*/ 359380 w 3609220"/>
              <a:gd name="connsiteY325" fmla="*/ 2741772 h 3597710"/>
              <a:gd name="connsiteX326" fmla="*/ 356334 w 3609220"/>
              <a:gd name="connsiteY326" fmla="*/ 2741772 h 3597710"/>
              <a:gd name="connsiteX327" fmla="*/ 350241 w 3609220"/>
              <a:gd name="connsiteY327" fmla="*/ 2738726 h 3597710"/>
              <a:gd name="connsiteX328" fmla="*/ 353287 w 3609220"/>
              <a:gd name="connsiteY328" fmla="*/ 2744818 h 3597710"/>
              <a:gd name="connsiteX329" fmla="*/ 356334 w 3609220"/>
              <a:gd name="connsiteY329" fmla="*/ 2750910 h 3597710"/>
              <a:gd name="connsiteX330" fmla="*/ 353287 w 3609220"/>
              <a:gd name="connsiteY330" fmla="*/ 2750910 h 3597710"/>
              <a:gd name="connsiteX331" fmla="*/ 356334 w 3609220"/>
              <a:gd name="connsiteY331" fmla="*/ 2757002 h 3597710"/>
              <a:gd name="connsiteX332" fmla="*/ 359380 w 3609220"/>
              <a:gd name="connsiteY332" fmla="*/ 2757002 h 3597710"/>
              <a:gd name="connsiteX333" fmla="*/ 359380 w 3609220"/>
              <a:gd name="connsiteY333" fmla="*/ 2760048 h 3597710"/>
              <a:gd name="connsiteX334" fmla="*/ 362426 w 3609220"/>
              <a:gd name="connsiteY334" fmla="*/ 2766140 h 3597710"/>
              <a:gd name="connsiteX335" fmla="*/ 358237 w 3609220"/>
              <a:gd name="connsiteY335" fmla="*/ 2764998 h 3597710"/>
              <a:gd name="connsiteX336" fmla="*/ 356334 w 3609220"/>
              <a:gd name="connsiteY336" fmla="*/ 2766140 h 3597710"/>
              <a:gd name="connsiteX337" fmla="*/ 357857 w 3609220"/>
              <a:gd name="connsiteY337" fmla="*/ 2769567 h 3597710"/>
              <a:gd name="connsiteX338" fmla="*/ 359105 w 3609220"/>
              <a:gd name="connsiteY338" fmla="*/ 2774248 h 3597710"/>
              <a:gd name="connsiteX339" fmla="*/ 356334 w 3609220"/>
              <a:gd name="connsiteY339" fmla="*/ 2772232 h 3597710"/>
              <a:gd name="connsiteX340" fmla="*/ 365472 w 3609220"/>
              <a:gd name="connsiteY340" fmla="*/ 2787462 h 3597710"/>
              <a:gd name="connsiteX341" fmla="*/ 368518 w 3609220"/>
              <a:gd name="connsiteY341" fmla="*/ 2790509 h 3597710"/>
              <a:gd name="connsiteX342" fmla="*/ 368518 w 3609220"/>
              <a:gd name="connsiteY342" fmla="*/ 2793555 h 3597710"/>
              <a:gd name="connsiteX343" fmla="*/ 371564 w 3609220"/>
              <a:gd name="connsiteY343" fmla="*/ 2793555 h 3597710"/>
              <a:gd name="connsiteX344" fmla="*/ 368518 w 3609220"/>
              <a:gd name="connsiteY344" fmla="*/ 2790509 h 3597710"/>
              <a:gd name="connsiteX345" fmla="*/ 362426 w 3609220"/>
              <a:gd name="connsiteY345" fmla="*/ 2778324 h 3597710"/>
              <a:gd name="connsiteX346" fmla="*/ 365472 w 3609220"/>
              <a:gd name="connsiteY346" fmla="*/ 2781370 h 3597710"/>
              <a:gd name="connsiteX347" fmla="*/ 371564 w 3609220"/>
              <a:gd name="connsiteY347" fmla="*/ 2781370 h 3597710"/>
              <a:gd name="connsiteX348" fmla="*/ 368518 w 3609220"/>
              <a:gd name="connsiteY348" fmla="*/ 2775278 h 3597710"/>
              <a:gd name="connsiteX349" fmla="*/ 365472 w 3609220"/>
              <a:gd name="connsiteY349" fmla="*/ 2772232 h 3597710"/>
              <a:gd name="connsiteX350" fmla="*/ 362426 w 3609220"/>
              <a:gd name="connsiteY350" fmla="*/ 2760048 h 3597710"/>
              <a:gd name="connsiteX351" fmla="*/ 365472 w 3609220"/>
              <a:gd name="connsiteY351" fmla="*/ 2763094 h 3597710"/>
              <a:gd name="connsiteX352" fmla="*/ 365472 w 3609220"/>
              <a:gd name="connsiteY352" fmla="*/ 2760048 h 3597710"/>
              <a:gd name="connsiteX353" fmla="*/ 365472 w 3609220"/>
              <a:gd name="connsiteY353" fmla="*/ 2757002 h 3597710"/>
              <a:gd name="connsiteX354" fmla="*/ 362426 w 3609220"/>
              <a:gd name="connsiteY354" fmla="*/ 2753956 h 3597710"/>
              <a:gd name="connsiteX355" fmla="*/ 362426 w 3609220"/>
              <a:gd name="connsiteY355" fmla="*/ 2747864 h 3597710"/>
              <a:gd name="connsiteX356" fmla="*/ 377656 w 3609220"/>
              <a:gd name="connsiteY356" fmla="*/ 2769186 h 3597710"/>
              <a:gd name="connsiteX357" fmla="*/ 374610 w 3609220"/>
              <a:gd name="connsiteY357" fmla="*/ 2769186 h 3597710"/>
              <a:gd name="connsiteX358" fmla="*/ 374610 w 3609220"/>
              <a:gd name="connsiteY358" fmla="*/ 2772232 h 3597710"/>
              <a:gd name="connsiteX359" fmla="*/ 377656 w 3609220"/>
              <a:gd name="connsiteY359" fmla="*/ 2772232 h 3597710"/>
              <a:gd name="connsiteX360" fmla="*/ 377656 w 3609220"/>
              <a:gd name="connsiteY360" fmla="*/ 2775278 h 3597710"/>
              <a:gd name="connsiteX361" fmla="*/ 380702 w 3609220"/>
              <a:gd name="connsiteY361" fmla="*/ 2775278 h 3597710"/>
              <a:gd name="connsiteX362" fmla="*/ 386794 w 3609220"/>
              <a:gd name="connsiteY362" fmla="*/ 2790509 h 3597710"/>
              <a:gd name="connsiteX363" fmla="*/ 386794 w 3609220"/>
              <a:gd name="connsiteY363" fmla="*/ 2793555 h 3597710"/>
              <a:gd name="connsiteX364" fmla="*/ 389840 w 3609220"/>
              <a:gd name="connsiteY364" fmla="*/ 2796601 h 3597710"/>
              <a:gd name="connsiteX365" fmla="*/ 389840 w 3609220"/>
              <a:gd name="connsiteY365" fmla="*/ 2793555 h 3597710"/>
              <a:gd name="connsiteX366" fmla="*/ 402025 w 3609220"/>
              <a:gd name="connsiteY366" fmla="*/ 2808785 h 3597710"/>
              <a:gd name="connsiteX367" fmla="*/ 405071 w 3609220"/>
              <a:gd name="connsiteY367" fmla="*/ 2814877 h 3597710"/>
              <a:gd name="connsiteX368" fmla="*/ 405071 w 3609220"/>
              <a:gd name="connsiteY368" fmla="*/ 2811831 h 3597710"/>
              <a:gd name="connsiteX369" fmla="*/ 417255 w 3609220"/>
              <a:gd name="connsiteY369" fmla="*/ 2820969 h 3597710"/>
              <a:gd name="connsiteX370" fmla="*/ 447715 w 3609220"/>
              <a:gd name="connsiteY370" fmla="*/ 2869706 h 3597710"/>
              <a:gd name="connsiteX371" fmla="*/ 450762 w 3609220"/>
              <a:gd name="connsiteY371" fmla="*/ 2869706 h 3597710"/>
              <a:gd name="connsiteX372" fmla="*/ 453808 w 3609220"/>
              <a:gd name="connsiteY372" fmla="*/ 2872752 h 3597710"/>
              <a:gd name="connsiteX373" fmla="*/ 469038 w 3609220"/>
              <a:gd name="connsiteY373" fmla="*/ 2900166 h 3597710"/>
              <a:gd name="connsiteX374" fmla="*/ 475130 w 3609220"/>
              <a:gd name="connsiteY374" fmla="*/ 2900166 h 3597710"/>
              <a:gd name="connsiteX375" fmla="*/ 475130 w 3609220"/>
              <a:gd name="connsiteY375" fmla="*/ 2906258 h 3597710"/>
              <a:gd name="connsiteX376" fmla="*/ 484268 w 3609220"/>
              <a:gd name="connsiteY376" fmla="*/ 2912350 h 3597710"/>
              <a:gd name="connsiteX377" fmla="*/ 481222 w 3609220"/>
              <a:gd name="connsiteY377" fmla="*/ 2912350 h 3597710"/>
              <a:gd name="connsiteX378" fmla="*/ 484268 w 3609220"/>
              <a:gd name="connsiteY378" fmla="*/ 2918442 h 3597710"/>
              <a:gd name="connsiteX379" fmla="*/ 487314 w 3609220"/>
              <a:gd name="connsiteY379" fmla="*/ 2918442 h 3597710"/>
              <a:gd name="connsiteX380" fmla="*/ 505591 w 3609220"/>
              <a:gd name="connsiteY380" fmla="*/ 2939765 h 3597710"/>
              <a:gd name="connsiteX381" fmla="*/ 502545 w 3609220"/>
              <a:gd name="connsiteY381" fmla="*/ 2930627 h 3597710"/>
              <a:gd name="connsiteX382" fmla="*/ 490360 w 3609220"/>
              <a:gd name="connsiteY382" fmla="*/ 2921488 h 3597710"/>
              <a:gd name="connsiteX383" fmla="*/ 493407 w 3609220"/>
              <a:gd name="connsiteY383" fmla="*/ 2924535 h 3597710"/>
              <a:gd name="connsiteX384" fmla="*/ 496453 w 3609220"/>
              <a:gd name="connsiteY384" fmla="*/ 2927581 h 3597710"/>
              <a:gd name="connsiteX385" fmla="*/ 496453 w 3609220"/>
              <a:gd name="connsiteY385" fmla="*/ 2921488 h 3597710"/>
              <a:gd name="connsiteX386" fmla="*/ 499499 w 3609220"/>
              <a:gd name="connsiteY386" fmla="*/ 2924535 h 3597710"/>
              <a:gd name="connsiteX387" fmla="*/ 499499 w 3609220"/>
              <a:gd name="connsiteY387" fmla="*/ 2921488 h 3597710"/>
              <a:gd name="connsiteX388" fmla="*/ 496453 w 3609220"/>
              <a:gd name="connsiteY388" fmla="*/ 2918442 h 3597710"/>
              <a:gd name="connsiteX389" fmla="*/ 493407 w 3609220"/>
              <a:gd name="connsiteY389" fmla="*/ 2915396 h 3597710"/>
              <a:gd name="connsiteX390" fmla="*/ 502545 w 3609220"/>
              <a:gd name="connsiteY390" fmla="*/ 2918442 h 3597710"/>
              <a:gd name="connsiteX391" fmla="*/ 502545 w 3609220"/>
              <a:gd name="connsiteY391" fmla="*/ 2921488 h 3597710"/>
              <a:gd name="connsiteX392" fmla="*/ 502545 w 3609220"/>
              <a:gd name="connsiteY392" fmla="*/ 2924535 h 3597710"/>
              <a:gd name="connsiteX393" fmla="*/ 511683 w 3609220"/>
              <a:gd name="connsiteY393" fmla="*/ 2930627 h 3597710"/>
              <a:gd name="connsiteX394" fmla="*/ 511683 w 3609220"/>
              <a:gd name="connsiteY394" fmla="*/ 2927581 h 3597710"/>
              <a:gd name="connsiteX395" fmla="*/ 511683 w 3609220"/>
              <a:gd name="connsiteY395" fmla="*/ 2924535 h 3597710"/>
              <a:gd name="connsiteX396" fmla="*/ 520821 w 3609220"/>
              <a:gd name="connsiteY396" fmla="*/ 2936719 h 3597710"/>
              <a:gd name="connsiteX397" fmla="*/ 520821 w 3609220"/>
              <a:gd name="connsiteY397" fmla="*/ 2939765 h 3597710"/>
              <a:gd name="connsiteX398" fmla="*/ 523867 w 3609220"/>
              <a:gd name="connsiteY398" fmla="*/ 2942811 h 3597710"/>
              <a:gd name="connsiteX399" fmla="*/ 526913 w 3609220"/>
              <a:gd name="connsiteY399" fmla="*/ 2945857 h 3597710"/>
              <a:gd name="connsiteX400" fmla="*/ 533005 w 3609220"/>
              <a:gd name="connsiteY400" fmla="*/ 2954995 h 3597710"/>
              <a:gd name="connsiteX401" fmla="*/ 551282 w 3609220"/>
              <a:gd name="connsiteY401" fmla="*/ 2958041 h 3597710"/>
              <a:gd name="connsiteX402" fmla="*/ 545190 w 3609220"/>
              <a:gd name="connsiteY402" fmla="*/ 2954234 h 3597710"/>
              <a:gd name="connsiteX403" fmla="*/ 541313 w 3609220"/>
              <a:gd name="connsiteY403" fmla="*/ 2948903 h 3597710"/>
              <a:gd name="connsiteX404" fmla="*/ 545190 w 3609220"/>
              <a:gd name="connsiteY404" fmla="*/ 2948903 h 3597710"/>
              <a:gd name="connsiteX405" fmla="*/ 584788 w 3609220"/>
              <a:gd name="connsiteY405" fmla="*/ 2991548 h 3597710"/>
              <a:gd name="connsiteX406" fmla="*/ 587834 w 3609220"/>
              <a:gd name="connsiteY406" fmla="*/ 2994594 h 3597710"/>
              <a:gd name="connsiteX407" fmla="*/ 581742 w 3609220"/>
              <a:gd name="connsiteY407" fmla="*/ 2994594 h 3597710"/>
              <a:gd name="connsiteX408" fmla="*/ 590881 w 3609220"/>
              <a:gd name="connsiteY408" fmla="*/ 3009824 h 3597710"/>
              <a:gd name="connsiteX409" fmla="*/ 603065 w 3609220"/>
              <a:gd name="connsiteY409" fmla="*/ 3018962 h 3597710"/>
              <a:gd name="connsiteX410" fmla="*/ 606111 w 3609220"/>
              <a:gd name="connsiteY410" fmla="*/ 3018962 h 3597710"/>
              <a:gd name="connsiteX411" fmla="*/ 609157 w 3609220"/>
              <a:gd name="connsiteY411" fmla="*/ 3018962 h 3597710"/>
              <a:gd name="connsiteX412" fmla="*/ 621341 w 3609220"/>
              <a:gd name="connsiteY412" fmla="*/ 3031146 h 3597710"/>
              <a:gd name="connsiteX413" fmla="*/ 627433 w 3609220"/>
              <a:gd name="connsiteY413" fmla="*/ 3031146 h 3597710"/>
              <a:gd name="connsiteX414" fmla="*/ 663986 w 3609220"/>
              <a:gd name="connsiteY414" fmla="*/ 3067699 h 3597710"/>
              <a:gd name="connsiteX415" fmla="*/ 676170 w 3609220"/>
              <a:gd name="connsiteY415" fmla="*/ 3073791 h 3597710"/>
              <a:gd name="connsiteX416" fmla="*/ 682262 w 3609220"/>
              <a:gd name="connsiteY416" fmla="*/ 3085975 h 3597710"/>
              <a:gd name="connsiteX417" fmla="*/ 788875 w 3609220"/>
              <a:gd name="connsiteY417" fmla="*/ 3168218 h 3597710"/>
              <a:gd name="connsiteX418" fmla="*/ 834566 w 3609220"/>
              <a:gd name="connsiteY418" fmla="*/ 3204771 h 3597710"/>
              <a:gd name="connsiteX419" fmla="*/ 861980 w 3609220"/>
              <a:gd name="connsiteY419" fmla="*/ 3220001 h 3597710"/>
              <a:gd name="connsiteX420" fmla="*/ 865026 w 3609220"/>
              <a:gd name="connsiteY420" fmla="*/ 3226093 h 3597710"/>
              <a:gd name="connsiteX421" fmla="*/ 889395 w 3609220"/>
              <a:gd name="connsiteY421" fmla="*/ 3241323 h 3597710"/>
              <a:gd name="connsiteX422" fmla="*/ 935086 w 3609220"/>
              <a:gd name="connsiteY422" fmla="*/ 3271784 h 3597710"/>
              <a:gd name="connsiteX423" fmla="*/ 1035606 w 3609220"/>
              <a:gd name="connsiteY423" fmla="*/ 3332705 h 3597710"/>
              <a:gd name="connsiteX424" fmla="*/ 1096527 w 3609220"/>
              <a:gd name="connsiteY424" fmla="*/ 3360119 h 3597710"/>
              <a:gd name="connsiteX425" fmla="*/ 1163541 w 3609220"/>
              <a:gd name="connsiteY425" fmla="*/ 3387533 h 3597710"/>
              <a:gd name="connsiteX426" fmla="*/ 1273199 w 3609220"/>
              <a:gd name="connsiteY426" fmla="*/ 3433224 h 3597710"/>
              <a:gd name="connsiteX427" fmla="*/ 1358489 w 3609220"/>
              <a:gd name="connsiteY427" fmla="*/ 3454546 h 3597710"/>
              <a:gd name="connsiteX428" fmla="*/ 1416364 w 3609220"/>
              <a:gd name="connsiteY428" fmla="*/ 3469777 h 3597710"/>
              <a:gd name="connsiteX429" fmla="*/ 1486424 w 3609220"/>
              <a:gd name="connsiteY429" fmla="*/ 3491099 h 3597710"/>
              <a:gd name="connsiteX430" fmla="*/ 1556483 w 3609220"/>
              <a:gd name="connsiteY430" fmla="*/ 3512421 h 3597710"/>
              <a:gd name="connsiteX431" fmla="*/ 1583898 w 3609220"/>
              <a:gd name="connsiteY431" fmla="*/ 3518513 h 3597710"/>
              <a:gd name="connsiteX432" fmla="*/ 1629589 w 3609220"/>
              <a:gd name="connsiteY432" fmla="*/ 3524605 h 3597710"/>
              <a:gd name="connsiteX433" fmla="*/ 1641773 w 3609220"/>
              <a:gd name="connsiteY433" fmla="*/ 3524605 h 3597710"/>
              <a:gd name="connsiteX434" fmla="*/ 1690510 w 3609220"/>
              <a:gd name="connsiteY434" fmla="*/ 3533744 h 3597710"/>
              <a:gd name="connsiteX435" fmla="*/ 1693556 w 3609220"/>
              <a:gd name="connsiteY435" fmla="*/ 3533744 h 3597710"/>
              <a:gd name="connsiteX436" fmla="*/ 1693556 w 3609220"/>
              <a:gd name="connsiteY436" fmla="*/ 3536790 h 3597710"/>
              <a:gd name="connsiteX437" fmla="*/ 1699648 w 3609220"/>
              <a:gd name="connsiteY437" fmla="*/ 3536790 h 3597710"/>
              <a:gd name="connsiteX438" fmla="*/ 1699648 w 3609220"/>
              <a:gd name="connsiteY438" fmla="*/ 3533744 h 3597710"/>
              <a:gd name="connsiteX439" fmla="*/ 1696602 w 3609220"/>
              <a:gd name="connsiteY439" fmla="*/ 3533744 h 3597710"/>
              <a:gd name="connsiteX440" fmla="*/ 1711833 w 3609220"/>
              <a:gd name="connsiteY440" fmla="*/ 3530698 h 3597710"/>
              <a:gd name="connsiteX441" fmla="*/ 1870228 w 3609220"/>
              <a:gd name="connsiteY441" fmla="*/ 3536790 h 3597710"/>
              <a:gd name="connsiteX442" fmla="*/ 1931149 w 3609220"/>
              <a:gd name="connsiteY442" fmla="*/ 3533744 h 3597710"/>
              <a:gd name="connsiteX443" fmla="*/ 2034715 w 3609220"/>
              <a:gd name="connsiteY443" fmla="*/ 3521559 h 3597710"/>
              <a:gd name="connsiteX444" fmla="*/ 2141328 w 3609220"/>
              <a:gd name="connsiteY444" fmla="*/ 3503283 h 3597710"/>
              <a:gd name="connsiteX445" fmla="*/ 2205295 w 3609220"/>
              <a:gd name="connsiteY445" fmla="*/ 3491099 h 3597710"/>
              <a:gd name="connsiteX446" fmla="*/ 2226617 w 3609220"/>
              <a:gd name="connsiteY446" fmla="*/ 3488053 h 3597710"/>
              <a:gd name="connsiteX447" fmla="*/ 2269262 w 3609220"/>
              <a:gd name="connsiteY447" fmla="*/ 3475869 h 3597710"/>
              <a:gd name="connsiteX448" fmla="*/ 2269262 w 3609220"/>
              <a:gd name="connsiteY448" fmla="*/ 3478915 h 3597710"/>
              <a:gd name="connsiteX449" fmla="*/ 2272308 w 3609220"/>
              <a:gd name="connsiteY449" fmla="*/ 3478915 h 3597710"/>
              <a:gd name="connsiteX450" fmla="*/ 2278401 w 3609220"/>
              <a:gd name="connsiteY450" fmla="*/ 3478915 h 3597710"/>
              <a:gd name="connsiteX451" fmla="*/ 2281447 w 3609220"/>
              <a:gd name="connsiteY451" fmla="*/ 3475869 h 3597710"/>
              <a:gd name="connsiteX452" fmla="*/ 2287539 w 3609220"/>
              <a:gd name="connsiteY452" fmla="*/ 3478915 h 3597710"/>
              <a:gd name="connsiteX453" fmla="*/ 2287539 w 3609220"/>
              <a:gd name="connsiteY453" fmla="*/ 3472823 h 3597710"/>
              <a:gd name="connsiteX454" fmla="*/ 2290585 w 3609220"/>
              <a:gd name="connsiteY454" fmla="*/ 3472823 h 3597710"/>
              <a:gd name="connsiteX455" fmla="*/ 2296677 w 3609220"/>
              <a:gd name="connsiteY455" fmla="*/ 3469777 h 3597710"/>
              <a:gd name="connsiteX456" fmla="*/ 2290585 w 3609220"/>
              <a:gd name="connsiteY456" fmla="*/ 3466731 h 3597710"/>
              <a:gd name="connsiteX457" fmla="*/ 2290585 w 3609220"/>
              <a:gd name="connsiteY457" fmla="*/ 3469777 h 3597710"/>
              <a:gd name="connsiteX458" fmla="*/ 2287539 w 3609220"/>
              <a:gd name="connsiteY458" fmla="*/ 3466731 h 3597710"/>
              <a:gd name="connsiteX459" fmla="*/ 2363690 w 3609220"/>
              <a:gd name="connsiteY459" fmla="*/ 3442362 h 3597710"/>
              <a:gd name="connsiteX460" fmla="*/ 2479441 w 3609220"/>
              <a:gd name="connsiteY460" fmla="*/ 3399718 h 3597710"/>
              <a:gd name="connsiteX461" fmla="*/ 2479441 w 3609220"/>
              <a:gd name="connsiteY461" fmla="*/ 3402764 h 3597710"/>
              <a:gd name="connsiteX462" fmla="*/ 2476395 w 3609220"/>
              <a:gd name="connsiteY462" fmla="*/ 3402764 h 3597710"/>
              <a:gd name="connsiteX463" fmla="*/ 2473349 w 3609220"/>
              <a:gd name="connsiteY463" fmla="*/ 3408856 h 3597710"/>
              <a:gd name="connsiteX464" fmla="*/ 2479441 w 3609220"/>
              <a:gd name="connsiteY464" fmla="*/ 3405810 h 3597710"/>
              <a:gd name="connsiteX465" fmla="*/ 2485533 w 3609220"/>
              <a:gd name="connsiteY465" fmla="*/ 3402764 h 3597710"/>
              <a:gd name="connsiteX466" fmla="*/ 2494671 w 3609220"/>
              <a:gd name="connsiteY466" fmla="*/ 3405810 h 3597710"/>
              <a:gd name="connsiteX467" fmla="*/ 2493910 w 3609220"/>
              <a:gd name="connsiteY467" fmla="*/ 3402002 h 3597710"/>
              <a:gd name="connsiteX468" fmla="*/ 2492133 w 3609220"/>
              <a:gd name="connsiteY468" fmla="*/ 3402256 h 3597710"/>
              <a:gd name="connsiteX469" fmla="*/ 2497717 w 3609220"/>
              <a:gd name="connsiteY469" fmla="*/ 3396672 h 3597710"/>
              <a:gd name="connsiteX470" fmla="*/ 2488579 w 3609220"/>
              <a:gd name="connsiteY470" fmla="*/ 3396672 h 3597710"/>
              <a:gd name="connsiteX471" fmla="*/ 2519040 w 3609220"/>
              <a:gd name="connsiteY471" fmla="*/ 3375349 h 3597710"/>
              <a:gd name="connsiteX472" fmla="*/ 2522086 w 3609220"/>
              <a:gd name="connsiteY472" fmla="*/ 3378395 h 3597710"/>
              <a:gd name="connsiteX473" fmla="*/ 2561685 w 3609220"/>
              <a:gd name="connsiteY473" fmla="*/ 3354027 h 3597710"/>
              <a:gd name="connsiteX474" fmla="*/ 2558638 w 3609220"/>
              <a:gd name="connsiteY474" fmla="*/ 3357073 h 3597710"/>
              <a:gd name="connsiteX475" fmla="*/ 2604329 w 3609220"/>
              <a:gd name="connsiteY475" fmla="*/ 3335751 h 3597710"/>
              <a:gd name="connsiteX476" fmla="*/ 2607376 w 3609220"/>
              <a:gd name="connsiteY476" fmla="*/ 3332705 h 3597710"/>
              <a:gd name="connsiteX477" fmla="*/ 2595191 w 3609220"/>
              <a:gd name="connsiteY477" fmla="*/ 3332705 h 3597710"/>
              <a:gd name="connsiteX478" fmla="*/ 2625652 w 3609220"/>
              <a:gd name="connsiteY478" fmla="*/ 3314428 h 3597710"/>
              <a:gd name="connsiteX479" fmla="*/ 2631744 w 3609220"/>
              <a:gd name="connsiteY479" fmla="*/ 3317474 h 3597710"/>
              <a:gd name="connsiteX480" fmla="*/ 2637836 w 3609220"/>
              <a:gd name="connsiteY480" fmla="*/ 3308336 h 3597710"/>
              <a:gd name="connsiteX481" fmla="*/ 2640882 w 3609220"/>
              <a:gd name="connsiteY481" fmla="*/ 3305290 h 3597710"/>
              <a:gd name="connsiteX482" fmla="*/ 2646974 w 3609220"/>
              <a:gd name="connsiteY482" fmla="*/ 3299198 h 3597710"/>
              <a:gd name="connsiteX483" fmla="*/ 2640882 w 3609220"/>
              <a:gd name="connsiteY483" fmla="*/ 3299198 h 3597710"/>
              <a:gd name="connsiteX484" fmla="*/ 2637836 w 3609220"/>
              <a:gd name="connsiteY484" fmla="*/ 3299198 h 3597710"/>
              <a:gd name="connsiteX485" fmla="*/ 2704850 w 3609220"/>
              <a:gd name="connsiteY485" fmla="*/ 3253507 h 3597710"/>
              <a:gd name="connsiteX486" fmla="*/ 2729218 w 3609220"/>
              <a:gd name="connsiteY486" fmla="*/ 3247415 h 3597710"/>
              <a:gd name="connsiteX487" fmla="*/ 2729218 w 3609220"/>
              <a:gd name="connsiteY487" fmla="*/ 3250461 h 3597710"/>
              <a:gd name="connsiteX488" fmla="*/ 2732264 w 3609220"/>
              <a:gd name="connsiteY488" fmla="*/ 3250461 h 3597710"/>
              <a:gd name="connsiteX489" fmla="*/ 2738356 w 3609220"/>
              <a:gd name="connsiteY489" fmla="*/ 3244369 h 3597710"/>
              <a:gd name="connsiteX490" fmla="*/ 2741402 w 3609220"/>
              <a:gd name="connsiteY490" fmla="*/ 3241323 h 3597710"/>
              <a:gd name="connsiteX491" fmla="*/ 2744448 w 3609220"/>
              <a:gd name="connsiteY491" fmla="*/ 3232185 h 3597710"/>
              <a:gd name="connsiteX492" fmla="*/ 2756633 w 3609220"/>
              <a:gd name="connsiteY492" fmla="*/ 3223047 h 3597710"/>
              <a:gd name="connsiteX493" fmla="*/ 2738356 w 3609220"/>
              <a:gd name="connsiteY493" fmla="*/ 3232185 h 3597710"/>
              <a:gd name="connsiteX494" fmla="*/ 2738356 w 3609220"/>
              <a:gd name="connsiteY494" fmla="*/ 3238277 h 3597710"/>
              <a:gd name="connsiteX495" fmla="*/ 2735310 w 3609220"/>
              <a:gd name="connsiteY495" fmla="*/ 3241323 h 3597710"/>
              <a:gd name="connsiteX496" fmla="*/ 2732264 w 3609220"/>
              <a:gd name="connsiteY496" fmla="*/ 3241323 h 3597710"/>
              <a:gd name="connsiteX497" fmla="*/ 2729218 w 3609220"/>
              <a:gd name="connsiteY497" fmla="*/ 3247415 h 3597710"/>
              <a:gd name="connsiteX498" fmla="*/ 2674389 w 3609220"/>
              <a:gd name="connsiteY498" fmla="*/ 3265692 h 3597710"/>
              <a:gd name="connsiteX499" fmla="*/ 2668297 w 3609220"/>
              <a:gd name="connsiteY499" fmla="*/ 3265692 h 3597710"/>
              <a:gd name="connsiteX500" fmla="*/ 2668297 w 3609220"/>
              <a:gd name="connsiteY500" fmla="*/ 3262646 h 3597710"/>
              <a:gd name="connsiteX501" fmla="*/ 2665251 w 3609220"/>
              <a:gd name="connsiteY501" fmla="*/ 3265692 h 3597710"/>
              <a:gd name="connsiteX502" fmla="*/ 2662205 w 3609220"/>
              <a:gd name="connsiteY502" fmla="*/ 3265692 h 3597710"/>
              <a:gd name="connsiteX503" fmla="*/ 2686573 w 3609220"/>
              <a:gd name="connsiteY503" fmla="*/ 3243989 h 3597710"/>
              <a:gd name="connsiteX504" fmla="*/ 2717034 w 3609220"/>
              <a:gd name="connsiteY504" fmla="*/ 3230489 h 3597710"/>
              <a:gd name="connsiteX505" fmla="*/ 2717034 w 3609220"/>
              <a:gd name="connsiteY505" fmla="*/ 3232185 h 3597710"/>
              <a:gd name="connsiteX506" fmla="*/ 2720080 w 3609220"/>
              <a:gd name="connsiteY506" fmla="*/ 3229139 h 3597710"/>
              <a:gd name="connsiteX507" fmla="*/ 2732264 w 3609220"/>
              <a:gd name="connsiteY507" fmla="*/ 3223047 h 3597710"/>
              <a:gd name="connsiteX508" fmla="*/ 2729218 w 3609220"/>
              <a:gd name="connsiteY508" fmla="*/ 3226093 h 3597710"/>
              <a:gd name="connsiteX509" fmla="*/ 2732264 w 3609220"/>
              <a:gd name="connsiteY509" fmla="*/ 3226093 h 3597710"/>
              <a:gd name="connsiteX510" fmla="*/ 2735310 w 3609220"/>
              <a:gd name="connsiteY510" fmla="*/ 3223047 h 3597710"/>
              <a:gd name="connsiteX511" fmla="*/ 2784047 w 3609220"/>
              <a:gd name="connsiteY511" fmla="*/ 3198679 h 3597710"/>
              <a:gd name="connsiteX512" fmla="*/ 2790139 w 3609220"/>
              <a:gd name="connsiteY512" fmla="*/ 3201725 h 3597710"/>
              <a:gd name="connsiteX513" fmla="*/ 2774909 w 3609220"/>
              <a:gd name="connsiteY513" fmla="*/ 3216955 h 3597710"/>
              <a:gd name="connsiteX514" fmla="*/ 2832784 w 3609220"/>
              <a:gd name="connsiteY514" fmla="*/ 3177356 h 3597710"/>
              <a:gd name="connsiteX515" fmla="*/ 2838876 w 3609220"/>
              <a:gd name="connsiteY515" fmla="*/ 3177356 h 3597710"/>
              <a:gd name="connsiteX516" fmla="*/ 2841923 w 3609220"/>
              <a:gd name="connsiteY516" fmla="*/ 3171264 h 3597710"/>
              <a:gd name="connsiteX517" fmla="*/ 2857153 w 3609220"/>
              <a:gd name="connsiteY517" fmla="*/ 3152988 h 3597710"/>
              <a:gd name="connsiteX518" fmla="*/ 2860199 w 3609220"/>
              <a:gd name="connsiteY518" fmla="*/ 3159080 h 3597710"/>
              <a:gd name="connsiteX519" fmla="*/ 2866291 w 3609220"/>
              <a:gd name="connsiteY519" fmla="*/ 3149942 h 3597710"/>
              <a:gd name="connsiteX520" fmla="*/ 2869337 w 3609220"/>
              <a:gd name="connsiteY520" fmla="*/ 3146896 h 3597710"/>
              <a:gd name="connsiteX521" fmla="*/ 2872383 w 3609220"/>
              <a:gd name="connsiteY521" fmla="*/ 3146896 h 3597710"/>
              <a:gd name="connsiteX522" fmla="*/ 2872383 w 3609220"/>
              <a:gd name="connsiteY522" fmla="*/ 3143850 h 3597710"/>
              <a:gd name="connsiteX523" fmla="*/ 2869337 w 3609220"/>
              <a:gd name="connsiteY523" fmla="*/ 3146896 h 3597710"/>
              <a:gd name="connsiteX524" fmla="*/ 2866291 w 3609220"/>
              <a:gd name="connsiteY524" fmla="*/ 3146896 h 3597710"/>
              <a:gd name="connsiteX525" fmla="*/ 2878475 w 3609220"/>
              <a:gd name="connsiteY525" fmla="*/ 3137758 h 3597710"/>
              <a:gd name="connsiteX526" fmla="*/ 2878475 w 3609220"/>
              <a:gd name="connsiteY526" fmla="*/ 3140804 h 3597710"/>
              <a:gd name="connsiteX527" fmla="*/ 2951581 w 3609220"/>
              <a:gd name="connsiteY527" fmla="*/ 3052468 h 3597710"/>
              <a:gd name="connsiteX528" fmla="*/ 3015548 w 3609220"/>
              <a:gd name="connsiteY528" fmla="*/ 2958041 h 3597710"/>
              <a:gd name="connsiteX529" fmla="*/ 3021640 w 3609220"/>
              <a:gd name="connsiteY529" fmla="*/ 2967179 h 3597710"/>
              <a:gd name="connsiteX530" fmla="*/ 3058193 w 3609220"/>
              <a:gd name="connsiteY530" fmla="*/ 2900166 h 3597710"/>
              <a:gd name="connsiteX531" fmla="*/ 3097792 w 3609220"/>
              <a:gd name="connsiteY531" fmla="*/ 2830107 h 3597710"/>
              <a:gd name="connsiteX532" fmla="*/ 3097792 w 3609220"/>
              <a:gd name="connsiteY532" fmla="*/ 2833153 h 3597710"/>
              <a:gd name="connsiteX533" fmla="*/ 3103884 w 3609220"/>
              <a:gd name="connsiteY533" fmla="*/ 2830107 h 3597710"/>
              <a:gd name="connsiteX534" fmla="*/ 3106930 w 3609220"/>
              <a:gd name="connsiteY534" fmla="*/ 2830107 h 3597710"/>
              <a:gd name="connsiteX535" fmla="*/ 3113022 w 3609220"/>
              <a:gd name="connsiteY535" fmla="*/ 2814877 h 3597710"/>
              <a:gd name="connsiteX536" fmla="*/ 3119114 w 3609220"/>
              <a:gd name="connsiteY536" fmla="*/ 2808785 h 3597710"/>
              <a:gd name="connsiteX537" fmla="*/ 3119114 w 3609220"/>
              <a:gd name="connsiteY537" fmla="*/ 2805739 h 3597710"/>
              <a:gd name="connsiteX538" fmla="*/ 3116068 w 3609220"/>
              <a:gd name="connsiteY538" fmla="*/ 2805739 h 3597710"/>
              <a:gd name="connsiteX539" fmla="*/ 3140437 w 3609220"/>
              <a:gd name="connsiteY539" fmla="*/ 2766140 h 3597710"/>
              <a:gd name="connsiteX540" fmla="*/ 3140437 w 3609220"/>
              <a:gd name="connsiteY540" fmla="*/ 2757002 h 3597710"/>
              <a:gd name="connsiteX541" fmla="*/ 3128253 w 3609220"/>
              <a:gd name="connsiteY541" fmla="*/ 2766140 h 3597710"/>
              <a:gd name="connsiteX542" fmla="*/ 3131299 w 3609220"/>
              <a:gd name="connsiteY542" fmla="*/ 2772232 h 3597710"/>
              <a:gd name="connsiteX543" fmla="*/ 3113022 w 3609220"/>
              <a:gd name="connsiteY543" fmla="*/ 2790509 h 3597710"/>
              <a:gd name="connsiteX544" fmla="*/ 3119114 w 3609220"/>
              <a:gd name="connsiteY544" fmla="*/ 2781370 h 3597710"/>
              <a:gd name="connsiteX545" fmla="*/ 3076470 w 3609220"/>
              <a:gd name="connsiteY545" fmla="*/ 2836199 h 3597710"/>
              <a:gd name="connsiteX546" fmla="*/ 3033825 w 3609220"/>
              <a:gd name="connsiteY546" fmla="*/ 2897120 h 3597710"/>
              <a:gd name="connsiteX547" fmla="*/ 3027732 w 3609220"/>
              <a:gd name="connsiteY547" fmla="*/ 2897120 h 3597710"/>
              <a:gd name="connsiteX548" fmla="*/ 2982042 w 3609220"/>
              <a:gd name="connsiteY548" fmla="*/ 2945857 h 3597710"/>
              <a:gd name="connsiteX549" fmla="*/ 2963765 w 3609220"/>
              <a:gd name="connsiteY549" fmla="*/ 2964133 h 3597710"/>
              <a:gd name="connsiteX550" fmla="*/ 2957673 w 3609220"/>
              <a:gd name="connsiteY550" fmla="*/ 2973271 h 3597710"/>
              <a:gd name="connsiteX551" fmla="*/ 2942443 w 3609220"/>
              <a:gd name="connsiteY551" fmla="*/ 2985455 h 3597710"/>
              <a:gd name="connsiteX552" fmla="*/ 2915028 w 3609220"/>
              <a:gd name="connsiteY552" fmla="*/ 3015916 h 3597710"/>
              <a:gd name="connsiteX553" fmla="*/ 2887613 w 3609220"/>
              <a:gd name="connsiteY553" fmla="*/ 3043330 h 3597710"/>
              <a:gd name="connsiteX554" fmla="*/ 2805370 w 3609220"/>
              <a:gd name="connsiteY554" fmla="*/ 3116435 h 3597710"/>
              <a:gd name="connsiteX555" fmla="*/ 2781001 w 3609220"/>
              <a:gd name="connsiteY555" fmla="*/ 3137758 h 3597710"/>
              <a:gd name="connsiteX556" fmla="*/ 2777955 w 3609220"/>
              <a:gd name="connsiteY556" fmla="*/ 3134712 h 3597710"/>
              <a:gd name="connsiteX557" fmla="*/ 2689619 w 3609220"/>
              <a:gd name="connsiteY557" fmla="*/ 3195633 h 3597710"/>
              <a:gd name="connsiteX558" fmla="*/ 2668297 w 3609220"/>
              <a:gd name="connsiteY558" fmla="*/ 3210863 h 3597710"/>
              <a:gd name="connsiteX559" fmla="*/ 2634790 w 3609220"/>
              <a:gd name="connsiteY559" fmla="*/ 3232185 h 3597710"/>
              <a:gd name="connsiteX560" fmla="*/ 2512948 w 3609220"/>
              <a:gd name="connsiteY560" fmla="*/ 3296152 h 3597710"/>
              <a:gd name="connsiteX561" fmla="*/ 2476395 w 3609220"/>
              <a:gd name="connsiteY561" fmla="*/ 3317474 h 3597710"/>
              <a:gd name="connsiteX562" fmla="*/ 2470303 w 3609220"/>
              <a:gd name="connsiteY562" fmla="*/ 3317474 h 3597710"/>
              <a:gd name="connsiteX563" fmla="*/ 2442888 w 3609220"/>
              <a:gd name="connsiteY563" fmla="*/ 3326612 h 3597710"/>
              <a:gd name="connsiteX564" fmla="*/ 2421566 w 3609220"/>
              <a:gd name="connsiteY564" fmla="*/ 3338797 h 3597710"/>
              <a:gd name="connsiteX565" fmla="*/ 2351506 w 3609220"/>
              <a:gd name="connsiteY565" fmla="*/ 3366211 h 3597710"/>
              <a:gd name="connsiteX566" fmla="*/ 2311907 w 3609220"/>
              <a:gd name="connsiteY566" fmla="*/ 3381441 h 3597710"/>
              <a:gd name="connsiteX567" fmla="*/ 2254032 w 3609220"/>
              <a:gd name="connsiteY567" fmla="*/ 3396672 h 3597710"/>
              <a:gd name="connsiteX568" fmla="*/ 2244894 w 3609220"/>
              <a:gd name="connsiteY568" fmla="*/ 3402764 h 3597710"/>
              <a:gd name="connsiteX569" fmla="*/ 2220525 w 3609220"/>
              <a:gd name="connsiteY569" fmla="*/ 3408856 h 3597710"/>
              <a:gd name="connsiteX570" fmla="*/ 2187019 w 3609220"/>
              <a:gd name="connsiteY570" fmla="*/ 3411902 h 3597710"/>
              <a:gd name="connsiteX571" fmla="*/ 2180926 w 3609220"/>
              <a:gd name="connsiteY571" fmla="*/ 3424086 h 3597710"/>
              <a:gd name="connsiteX572" fmla="*/ 2165696 w 3609220"/>
              <a:gd name="connsiteY572" fmla="*/ 3430178 h 3597710"/>
              <a:gd name="connsiteX573" fmla="*/ 2092591 w 3609220"/>
              <a:gd name="connsiteY573" fmla="*/ 3442362 h 3597710"/>
              <a:gd name="connsiteX574" fmla="*/ 2080406 w 3609220"/>
              <a:gd name="connsiteY574" fmla="*/ 3439316 h 3597710"/>
              <a:gd name="connsiteX575" fmla="*/ 2071268 w 3609220"/>
              <a:gd name="connsiteY575" fmla="*/ 3445408 h 3597710"/>
              <a:gd name="connsiteX576" fmla="*/ 2068222 w 3609220"/>
              <a:gd name="connsiteY576" fmla="*/ 3445408 h 3597710"/>
              <a:gd name="connsiteX577" fmla="*/ 1992070 w 3609220"/>
              <a:gd name="connsiteY577" fmla="*/ 3454546 h 3597710"/>
              <a:gd name="connsiteX578" fmla="*/ 1992070 w 3609220"/>
              <a:gd name="connsiteY578" fmla="*/ 3451500 h 3597710"/>
              <a:gd name="connsiteX579" fmla="*/ 1976840 w 3609220"/>
              <a:gd name="connsiteY579" fmla="*/ 3451500 h 3597710"/>
              <a:gd name="connsiteX580" fmla="*/ 1958564 w 3609220"/>
              <a:gd name="connsiteY580" fmla="*/ 3457592 h 3597710"/>
              <a:gd name="connsiteX581" fmla="*/ 1949426 w 3609220"/>
              <a:gd name="connsiteY581" fmla="*/ 3451500 h 3597710"/>
              <a:gd name="connsiteX582" fmla="*/ 1909827 w 3609220"/>
              <a:gd name="connsiteY582" fmla="*/ 3454546 h 3597710"/>
              <a:gd name="connsiteX583" fmla="*/ 1879366 w 3609220"/>
              <a:gd name="connsiteY583" fmla="*/ 3460638 h 3597710"/>
              <a:gd name="connsiteX584" fmla="*/ 1876320 w 3609220"/>
              <a:gd name="connsiteY584" fmla="*/ 3457592 h 3597710"/>
              <a:gd name="connsiteX585" fmla="*/ 1827583 w 3609220"/>
              <a:gd name="connsiteY585" fmla="*/ 3460638 h 3597710"/>
              <a:gd name="connsiteX586" fmla="*/ 1821491 w 3609220"/>
              <a:gd name="connsiteY586" fmla="*/ 3460638 h 3597710"/>
              <a:gd name="connsiteX587" fmla="*/ 1821491 w 3609220"/>
              <a:gd name="connsiteY587" fmla="*/ 3457592 h 3597710"/>
              <a:gd name="connsiteX588" fmla="*/ 1818445 w 3609220"/>
              <a:gd name="connsiteY588" fmla="*/ 3454546 h 3597710"/>
              <a:gd name="connsiteX589" fmla="*/ 1815399 w 3609220"/>
              <a:gd name="connsiteY589" fmla="*/ 3457592 h 3597710"/>
              <a:gd name="connsiteX590" fmla="*/ 1781892 w 3609220"/>
              <a:gd name="connsiteY590" fmla="*/ 3463685 h 3597710"/>
              <a:gd name="connsiteX591" fmla="*/ 1772754 w 3609220"/>
              <a:gd name="connsiteY591" fmla="*/ 3457592 h 3597710"/>
              <a:gd name="connsiteX592" fmla="*/ 1772754 w 3609220"/>
              <a:gd name="connsiteY592" fmla="*/ 3460638 h 3597710"/>
              <a:gd name="connsiteX593" fmla="*/ 1760570 w 3609220"/>
              <a:gd name="connsiteY593" fmla="*/ 3457592 h 3597710"/>
              <a:gd name="connsiteX594" fmla="*/ 1742293 w 3609220"/>
              <a:gd name="connsiteY594" fmla="*/ 3460638 h 3597710"/>
              <a:gd name="connsiteX595" fmla="*/ 1724017 w 3609220"/>
              <a:gd name="connsiteY595" fmla="*/ 3460638 h 3597710"/>
              <a:gd name="connsiteX596" fmla="*/ 1717925 w 3609220"/>
              <a:gd name="connsiteY596" fmla="*/ 3457592 h 3597710"/>
              <a:gd name="connsiteX597" fmla="*/ 1708786 w 3609220"/>
              <a:gd name="connsiteY597" fmla="*/ 3454546 h 3597710"/>
              <a:gd name="connsiteX598" fmla="*/ 1705740 w 3609220"/>
              <a:gd name="connsiteY598" fmla="*/ 3454546 h 3597710"/>
              <a:gd name="connsiteX599" fmla="*/ 1653957 w 3609220"/>
              <a:gd name="connsiteY599" fmla="*/ 3448454 h 3597710"/>
              <a:gd name="connsiteX600" fmla="*/ 1589990 w 3609220"/>
              <a:gd name="connsiteY600" fmla="*/ 3445408 h 3597710"/>
              <a:gd name="connsiteX601" fmla="*/ 1583898 w 3609220"/>
              <a:gd name="connsiteY601" fmla="*/ 3445408 h 3597710"/>
              <a:gd name="connsiteX602" fmla="*/ 1580852 w 3609220"/>
              <a:gd name="connsiteY602" fmla="*/ 3442362 h 3597710"/>
              <a:gd name="connsiteX603" fmla="*/ 1577806 w 3609220"/>
              <a:gd name="connsiteY603" fmla="*/ 3442362 h 3597710"/>
              <a:gd name="connsiteX604" fmla="*/ 1559529 w 3609220"/>
              <a:gd name="connsiteY604" fmla="*/ 3442362 h 3597710"/>
              <a:gd name="connsiteX605" fmla="*/ 1556483 w 3609220"/>
              <a:gd name="connsiteY605" fmla="*/ 3442362 h 3597710"/>
              <a:gd name="connsiteX606" fmla="*/ 1553437 w 3609220"/>
              <a:gd name="connsiteY606" fmla="*/ 3439316 h 3597710"/>
              <a:gd name="connsiteX607" fmla="*/ 1550391 w 3609220"/>
              <a:gd name="connsiteY607" fmla="*/ 3439316 h 3597710"/>
              <a:gd name="connsiteX608" fmla="*/ 1526023 w 3609220"/>
              <a:gd name="connsiteY608" fmla="*/ 3436270 h 3597710"/>
              <a:gd name="connsiteX609" fmla="*/ 1519930 w 3609220"/>
              <a:gd name="connsiteY609" fmla="*/ 3433224 h 3597710"/>
              <a:gd name="connsiteX610" fmla="*/ 1501654 w 3609220"/>
              <a:gd name="connsiteY610" fmla="*/ 3427132 h 3597710"/>
              <a:gd name="connsiteX611" fmla="*/ 1501654 w 3609220"/>
              <a:gd name="connsiteY611" fmla="*/ 3430178 h 3597710"/>
              <a:gd name="connsiteX612" fmla="*/ 1495562 w 3609220"/>
              <a:gd name="connsiteY612" fmla="*/ 3427132 h 3597710"/>
              <a:gd name="connsiteX613" fmla="*/ 1500512 w 3609220"/>
              <a:gd name="connsiteY613" fmla="*/ 3424848 h 3597710"/>
              <a:gd name="connsiteX614" fmla="*/ 1498966 w 3609220"/>
              <a:gd name="connsiteY614" fmla="*/ 3419284 h 3597710"/>
              <a:gd name="connsiteX615" fmla="*/ 1507746 w 3609220"/>
              <a:gd name="connsiteY615" fmla="*/ 3421040 h 3597710"/>
              <a:gd name="connsiteX616" fmla="*/ 1602174 w 3609220"/>
              <a:gd name="connsiteY616" fmla="*/ 3433224 h 3597710"/>
              <a:gd name="connsiteX617" fmla="*/ 1836721 w 3609220"/>
              <a:gd name="connsiteY617" fmla="*/ 3451500 h 3597710"/>
              <a:gd name="connsiteX618" fmla="*/ 1888504 w 3609220"/>
              <a:gd name="connsiteY618" fmla="*/ 3451500 h 3597710"/>
              <a:gd name="connsiteX619" fmla="*/ 1897642 w 3609220"/>
              <a:gd name="connsiteY619" fmla="*/ 3448454 h 3597710"/>
              <a:gd name="connsiteX620" fmla="*/ 1900689 w 3609220"/>
              <a:gd name="connsiteY620" fmla="*/ 3448454 h 3597710"/>
              <a:gd name="connsiteX621" fmla="*/ 1906781 w 3609220"/>
              <a:gd name="connsiteY621" fmla="*/ 3448454 h 3597710"/>
              <a:gd name="connsiteX622" fmla="*/ 1970748 w 3609220"/>
              <a:gd name="connsiteY622" fmla="*/ 3445408 h 3597710"/>
              <a:gd name="connsiteX623" fmla="*/ 2065176 w 3609220"/>
              <a:gd name="connsiteY623" fmla="*/ 3430178 h 3597710"/>
              <a:gd name="connsiteX624" fmla="*/ 2138282 w 3609220"/>
              <a:gd name="connsiteY624" fmla="*/ 3414948 h 3597710"/>
              <a:gd name="connsiteX625" fmla="*/ 2165696 w 3609220"/>
              <a:gd name="connsiteY625" fmla="*/ 3405810 h 3597710"/>
              <a:gd name="connsiteX626" fmla="*/ 2174834 w 3609220"/>
              <a:gd name="connsiteY626" fmla="*/ 3408856 h 3597710"/>
              <a:gd name="connsiteX627" fmla="*/ 2187019 w 3609220"/>
              <a:gd name="connsiteY627" fmla="*/ 3399718 h 3597710"/>
              <a:gd name="connsiteX628" fmla="*/ 2211387 w 3609220"/>
              <a:gd name="connsiteY628" fmla="*/ 3396672 h 3597710"/>
              <a:gd name="connsiteX629" fmla="*/ 2296677 w 3609220"/>
              <a:gd name="connsiteY629" fmla="*/ 3372303 h 3597710"/>
              <a:gd name="connsiteX630" fmla="*/ 2311907 w 3609220"/>
              <a:gd name="connsiteY630" fmla="*/ 3363165 h 3597710"/>
              <a:gd name="connsiteX631" fmla="*/ 2400243 w 3609220"/>
              <a:gd name="connsiteY631" fmla="*/ 3329659 h 3597710"/>
              <a:gd name="connsiteX632" fmla="*/ 2479441 w 3609220"/>
              <a:gd name="connsiteY632" fmla="*/ 3296152 h 3597710"/>
              <a:gd name="connsiteX633" fmla="*/ 2485533 w 3609220"/>
              <a:gd name="connsiteY633" fmla="*/ 3290060 h 3597710"/>
              <a:gd name="connsiteX634" fmla="*/ 2485533 w 3609220"/>
              <a:gd name="connsiteY634" fmla="*/ 3293106 h 3597710"/>
              <a:gd name="connsiteX635" fmla="*/ 2522086 w 3609220"/>
              <a:gd name="connsiteY635" fmla="*/ 3271784 h 3597710"/>
              <a:gd name="connsiteX636" fmla="*/ 2543408 w 3609220"/>
              <a:gd name="connsiteY636" fmla="*/ 3265692 h 3597710"/>
              <a:gd name="connsiteX637" fmla="*/ 2540362 w 3609220"/>
              <a:gd name="connsiteY637" fmla="*/ 3259599 h 3597710"/>
              <a:gd name="connsiteX638" fmla="*/ 2555592 w 3609220"/>
              <a:gd name="connsiteY638" fmla="*/ 3250461 h 3597710"/>
              <a:gd name="connsiteX639" fmla="*/ 2564731 w 3609220"/>
              <a:gd name="connsiteY639" fmla="*/ 3253507 h 3597710"/>
              <a:gd name="connsiteX640" fmla="*/ 2634790 w 3609220"/>
              <a:gd name="connsiteY640" fmla="*/ 3207817 h 3597710"/>
              <a:gd name="connsiteX641" fmla="*/ 2640882 w 3609220"/>
              <a:gd name="connsiteY641" fmla="*/ 3204771 h 3597710"/>
              <a:gd name="connsiteX642" fmla="*/ 2643928 w 3609220"/>
              <a:gd name="connsiteY642" fmla="*/ 3201725 h 3597710"/>
              <a:gd name="connsiteX643" fmla="*/ 2640882 w 3609220"/>
              <a:gd name="connsiteY643" fmla="*/ 3201725 h 3597710"/>
              <a:gd name="connsiteX644" fmla="*/ 2637836 w 3609220"/>
              <a:gd name="connsiteY644" fmla="*/ 3201725 h 3597710"/>
              <a:gd name="connsiteX645" fmla="*/ 2713988 w 3609220"/>
              <a:gd name="connsiteY645" fmla="*/ 3152988 h 3597710"/>
              <a:gd name="connsiteX646" fmla="*/ 2723126 w 3609220"/>
              <a:gd name="connsiteY646" fmla="*/ 3156034 h 3597710"/>
              <a:gd name="connsiteX647" fmla="*/ 2835830 w 3609220"/>
              <a:gd name="connsiteY647" fmla="*/ 3070745 h 3597710"/>
              <a:gd name="connsiteX648" fmla="*/ 2945489 w 3609220"/>
              <a:gd name="connsiteY648" fmla="*/ 2976317 h 3597710"/>
              <a:gd name="connsiteX649" fmla="*/ 2911982 w 3609220"/>
              <a:gd name="connsiteY649" fmla="*/ 3003732 h 3597710"/>
              <a:gd name="connsiteX650" fmla="*/ 2902844 w 3609220"/>
              <a:gd name="connsiteY650" fmla="*/ 3006778 h 3597710"/>
              <a:gd name="connsiteX651" fmla="*/ 2826692 w 3609220"/>
              <a:gd name="connsiteY651" fmla="*/ 3067699 h 3597710"/>
              <a:gd name="connsiteX652" fmla="*/ 2732264 w 3609220"/>
              <a:gd name="connsiteY652" fmla="*/ 3137758 h 3597710"/>
              <a:gd name="connsiteX653" fmla="*/ 2720080 w 3609220"/>
              <a:gd name="connsiteY653" fmla="*/ 3140804 h 3597710"/>
              <a:gd name="connsiteX654" fmla="*/ 2668297 w 3609220"/>
              <a:gd name="connsiteY654" fmla="*/ 3177356 h 3597710"/>
              <a:gd name="connsiteX655" fmla="*/ 2662205 w 3609220"/>
              <a:gd name="connsiteY655" fmla="*/ 3177356 h 3597710"/>
              <a:gd name="connsiteX656" fmla="*/ 2662205 w 3609220"/>
              <a:gd name="connsiteY656" fmla="*/ 3183448 h 3597710"/>
              <a:gd name="connsiteX657" fmla="*/ 2592145 w 3609220"/>
              <a:gd name="connsiteY657" fmla="*/ 3220001 h 3597710"/>
              <a:gd name="connsiteX658" fmla="*/ 2601283 w 3609220"/>
              <a:gd name="connsiteY658" fmla="*/ 3213909 h 3597710"/>
              <a:gd name="connsiteX659" fmla="*/ 2625652 w 3609220"/>
              <a:gd name="connsiteY659" fmla="*/ 3195633 h 3597710"/>
              <a:gd name="connsiteX660" fmla="*/ 2671343 w 3609220"/>
              <a:gd name="connsiteY660" fmla="*/ 3162126 h 3597710"/>
              <a:gd name="connsiteX661" fmla="*/ 2677435 w 3609220"/>
              <a:gd name="connsiteY661" fmla="*/ 3159080 h 3597710"/>
              <a:gd name="connsiteX662" fmla="*/ 2683527 w 3609220"/>
              <a:gd name="connsiteY662" fmla="*/ 3159080 h 3597710"/>
              <a:gd name="connsiteX663" fmla="*/ 2698757 w 3609220"/>
              <a:gd name="connsiteY663" fmla="*/ 3143850 h 3597710"/>
              <a:gd name="connsiteX664" fmla="*/ 2720080 w 3609220"/>
              <a:gd name="connsiteY664" fmla="*/ 3128620 h 3597710"/>
              <a:gd name="connsiteX665" fmla="*/ 2759679 w 3609220"/>
              <a:gd name="connsiteY665" fmla="*/ 3107297 h 3597710"/>
              <a:gd name="connsiteX666" fmla="*/ 2759679 w 3609220"/>
              <a:gd name="connsiteY666" fmla="*/ 3104251 h 3597710"/>
              <a:gd name="connsiteX667" fmla="*/ 2771863 w 3609220"/>
              <a:gd name="connsiteY667" fmla="*/ 3095113 h 3597710"/>
              <a:gd name="connsiteX668" fmla="*/ 2774909 w 3609220"/>
              <a:gd name="connsiteY668" fmla="*/ 3092067 h 3597710"/>
              <a:gd name="connsiteX669" fmla="*/ 2799278 w 3609220"/>
              <a:gd name="connsiteY669" fmla="*/ 3073791 h 3597710"/>
              <a:gd name="connsiteX670" fmla="*/ 2811462 w 3609220"/>
              <a:gd name="connsiteY670" fmla="*/ 3064653 h 3597710"/>
              <a:gd name="connsiteX671" fmla="*/ 2848015 w 3609220"/>
              <a:gd name="connsiteY671" fmla="*/ 3037238 h 3597710"/>
              <a:gd name="connsiteX672" fmla="*/ 2863245 w 3609220"/>
              <a:gd name="connsiteY672" fmla="*/ 3025054 h 3597710"/>
              <a:gd name="connsiteX673" fmla="*/ 2866291 w 3609220"/>
              <a:gd name="connsiteY673" fmla="*/ 3025054 h 3597710"/>
              <a:gd name="connsiteX674" fmla="*/ 2869337 w 3609220"/>
              <a:gd name="connsiteY674" fmla="*/ 3022008 h 3597710"/>
              <a:gd name="connsiteX675" fmla="*/ 2869337 w 3609220"/>
              <a:gd name="connsiteY675" fmla="*/ 3018962 h 3597710"/>
              <a:gd name="connsiteX676" fmla="*/ 2872383 w 3609220"/>
              <a:gd name="connsiteY676" fmla="*/ 3018962 h 3597710"/>
              <a:gd name="connsiteX677" fmla="*/ 2930258 w 3609220"/>
              <a:gd name="connsiteY677" fmla="*/ 2967179 h 3597710"/>
              <a:gd name="connsiteX678" fmla="*/ 2936351 w 3609220"/>
              <a:gd name="connsiteY678" fmla="*/ 2964133 h 3597710"/>
              <a:gd name="connsiteX679" fmla="*/ 2939397 w 3609220"/>
              <a:gd name="connsiteY679" fmla="*/ 2964133 h 3597710"/>
              <a:gd name="connsiteX680" fmla="*/ 2942443 w 3609220"/>
              <a:gd name="connsiteY680" fmla="*/ 2961087 h 3597710"/>
              <a:gd name="connsiteX681" fmla="*/ 2942443 w 3609220"/>
              <a:gd name="connsiteY681" fmla="*/ 2958041 h 3597710"/>
              <a:gd name="connsiteX682" fmla="*/ 2963765 w 3609220"/>
              <a:gd name="connsiteY682" fmla="*/ 2933673 h 3597710"/>
              <a:gd name="connsiteX683" fmla="*/ 2966811 w 3609220"/>
              <a:gd name="connsiteY683" fmla="*/ 2930627 h 3597710"/>
              <a:gd name="connsiteX684" fmla="*/ 2969857 w 3609220"/>
              <a:gd name="connsiteY684" fmla="*/ 2924535 h 3597710"/>
              <a:gd name="connsiteX685" fmla="*/ 2963892 w 3609220"/>
              <a:gd name="connsiteY685" fmla="*/ 2924535 h 3597710"/>
              <a:gd name="connsiteX686" fmla="*/ 2970238 w 3609220"/>
              <a:gd name="connsiteY686" fmla="*/ 2918442 h 3597710"/>
              <a:gd name="connsiteX687" fmla="*/ 2972903 w 3609220"/>
              <a:gd name="connsiteY687" fmla="*/ 2909305 h 3597710"/>
              <a:gd name="connsiteX688" fmla="*/ 2972904 w 3609220"/>
              <a:gd name="connsiteY688" fmla="*/ 2909304 h 3597710"/>
              <a:gd name="connsiteX689" fmla="*/ 2983565 w 3609220"/>
              <a:gd name="connsiteY689" fmla="*/ 2903593 h 3597710"/>
              <a:gd name="connsiteX690" fmla="*/ 2994226 w 3609220"/>
              <a:gd name="connsiteY690" fmla="*/ 2891028 h 3597710"/>
              <a:gd name="connsiteX691" fmla="*/ 2997272 w 3609220"/>
              <a:gd name="connsiteY691" fmla="*/ 2891028 h 3597710"/>
              <a:gd name="connsiteX692" fmla="*/ 2997272 w 3609220"/>
              <a:gd name="connsiteY692" fmla="*/ 2887982 h 3597710"/>
              <a:gd name="connsiteX693" fmla="*/ 2997272 w 3609220"/>
              <a:gd name="connsiteY693" fmla="*/ 2884936 h 3597710"/>
              <a:gd name="connsiteX694" fmla="*/ 3006410 w 3609220"/>
              <a:gd name="connsiteY694" fmla="*/ 2881890 h 3597710"/>
              <a:gd name="connsiteX695" fmla="*/ 3003364 w 3609220"/>
              <a:gd name="connsiteY695" fmla="*/ 2884936 h 3597710"/>
              <a:gd name="connsiteX696" fmla="*/ 3000318 w 3609220"/>
              <a:gd name="connsiteY696" fmla="*/ 2891028 h 3597710"/>
              <a:gd name="connsiteX697" fmla="*/ 3006410 w 3609220"/>
              <a:gd name="connsiteY697" fmla="*/ 2887982 h 3597710"/>
              <a:gd name="connsiteX698" fmla="*/ 3009456 w 3609220"/>
              <a:gd name="connsiteY698" fmla="*/ 2887982 h 3597710"/>
              <a:gd name="connsiteX699" fmla="*/ 2997272 w 3609220"/>
              <a:gd name="connsiteY699" fmla="*/ 2903212 h 3597710"/>
              <a:gd name="connsiteX700" fmla="*/ 3091700 w 3609220"/>
              <a:gd name="connsiteY700" fmla="*/ 2805739 h 3597710"/>
              <a:gd name="connsiteX701" fmla="*/ 3100838 w 3609220"/>
              <a:gd name="connsiteY701" fmla="*/ 2793555 h 3597710"/>
              <a:gd name="connsiteX702" fmla="*/ 3103884 w 3609220"/>
              <a:gd name="connsiteY702" fmla="*/ 2790509 h 3597710"/>
              <a:gd name="connsiteX703" fmla="*/ 3180036 w 3609220"/>
              <a:gd name="connsiteY703" fmla="*/ 2686943 h 3597710"/>
              <a:gd name="connsiteX704" fmla="*/ 3186128 w 3609220"/>
              <a:gd name="connsiteY704" fmla="*/ 2680851 h 3597710"/>
              <a:gd name="connsiteX705" fmla="*/ 3180036 w 3609220"/>
              <a:gd name="connsiteY705" fmla="*/ 2689989 h 3597710"/>
              <a:gd name="connsiteX706" fmla="*/ 3180036 w 3609220"/>
              <a:gd name="connsiteY706" fmla="*/ 2696081 h 3597710"/>
              <a:gd name="connsiteX707" fmla="*/ 3173944 w 3609220"/>
              <a:gd name="connsiteY707" fmla="*/ 2708265 h 3597710"/>
              <a:gd name="connsiteX708" fmla="*/ 3170898 w 3609220"/>
              <a:gd name="connsiteY708" fmla="*/ 2711311 h 3597710"/>
              <a:gd name="connsiteX709" fmla="*/ 3170898 w 3609220"/>
              <a:gd name="connsiteY709" fmla="*/ 2714357 h 3597710"/>
              <a:gd name="connsiteX710" fmla="*/ 3158713 w 3609220"/>
              <a:gd name="connsiteY710" fmla="*/ 2741772 h 3597710"/>
              <a:gd name="connsiteX711" fmla="*/ 3161759 w 3609220"/>
              <a:gd name="connsiteY711" fmla="*/ 2735680 h 3597710"/>
              <a:gd name="connsiteX712" fmla="*/ 3161759 w 3609220"/>
              <a:gd name="connsiteY712" fmla="*/ 2741772 h 3597710"/>
              <a:gd name="connsiteX713" fmla="*/ 3167851 w 3609220"/>
              <a:gd name="connsiteY713" fmla="*/ 2738726 h 3597710"/>
              <a:gd name="connsiteX714" fmla="*/ 3167851 w 3609220"/>
              <a:gd name="connsiteY714" fmla="*/ 2741772 h 3597710"/>
              <a:gd name="connsiteX715" fmla="*/ 3164805 w 3609220"/>
              <a:gd name="connsiteY715" fmla="*/ 2744818 h 3597710"/>
              <a:gd name="connsiteX716" fmla="*/ 3164805 w 3609220"/>
              <a:gd name="connsiteY716" fmla="*/ 2747864 h 3597710"/>
              <a:gd name="connsiteX717" fmla="*/ 3155667 w 3609220"/>
              <a:gd name="connsiteY717" fmla="*/ 2766140 h 3597710"/>
              <a:gd name="connsiteX718" fmla="*/ 3155667 w 3609220"/>
              <a:gd name="connsiteY718" fmla="*/ 2769186 h 3597710"/>
              <a:gd name="connsiteX719" fmla="*/ 3158713 w 3609220"/>
              <a:gd name="connsiteY719" fmla="*/ 2766140 h 3597710"/>
              <a:gd name="connsiteX720" fmla="*/ 3161759 w 3609220"/>
              <a:gd name="connsiteY720" fmla="*/ 2766140 h 3597710"/>
              <a:gd name="connsiteX721" fmla="*/ 3131299 w 3609220"/>
              <a:gd name="connsiteY721" fmla="*/ 2820969 h 3597710"/>
              <a:gd name="connsiteX722" fmla="*/ 3097792 w 3609220"/>
              <a:gd name="connsiteY722" fmla="*/ 2872752 h 3597710"/>
              <a:gd name="connsiteX723" fmla="*/ 3097792 w 3609220"/>
              <a:gd name="connsiteY723" fmla="*/ 2875798 h 3597710"/>
              <a:gd name="connsiteX724" fmla="*/ 3094746 w 3609220"/>
              <a:gd name="connsiteY724" fmla="*/ 2875798 h 3597710"/>
              <a:gd name="connsiteX725" fmla="*/ 3094746 w 3609220"/>
              <a:gd name="connsiteY725" fmla="*/ 2878844 h 3597710"/>
              <a:gd name="connsiteX726" fmla="*/ 3091700 w 3609220"/>
              <a:gd name="connsiteY726" fmla="*/ 2881890 h 3597710"/>
              <a:gd name="connsiteX727" fmla="*/ 3085608 w 3609220"/>
              <a:gd name="connsiteY727" fmla="*/ 2891028 h 3597710"/>
              <a:gd name="connsiteX728" fmla="*/ 3085608 w 3609220"/>
              <a:gd name="connsiteY728" fmla="*/ 2897120 h 3597710"/>
              <a:gd name="connsiteX729" fmla="*/ 3091700 w 3609220"/>
              <a:gd name="connsiteY729" fmla="*/ 2884936 h 3597710"/>
              <a:gd name="connsiteX730" fmla="*/ 3094746 w 3609220"/>
              <a:gd name="connsiteY730" fmla="*/ 2884936 h 3597710"/>
              <a:gd name="connsiteX731" fmla="*/ 3094746 w 3609220"/>
              <a:gd name="connsiteY731" fmla="*/ 2887982 h 3597710"/>
              <a:gd name="connsiteX732" fmla="*/ 3097792 w 3609220"/>
              <a:gd name="connsiteY732" fmla="*/ 2884936 h 3597710"/>
              <a:gd name="connsiteX733" fmla="*/ 3097792 w 3609220"/>
              <a:gd name="connsiteY733" fmla="*/ 2881890 h 3597710"/>
              <a:gd name="connsiteX734" fmla="*/ 3100838 w 3609220"/>
              <a:gd name="connsiteY734" fmla="*/ 2878844 h 3597710"/>
              <a:gd name="connsiteX735" fmla="*/ 3106930 w 3609220"/>
              <a:gd name="connsiteY735" fmla="*/ 2869706 h 3597710"/>
              <a:gd name="connsiteX736" fmla="*/ 3106930 w 3609220"/>
              <a:gd name="connsiteY736" fmla="*/ 2863614 h 3597710"/>
              <a:gd name="connsiteX737" fmla="*/ 3113022 w 3609220"/>
              <a:gd name="connsiteY737" fmla="*/ 2863614 h 3597710"/>
              <a:gd name="connsiteX738" fmla="*/ 3122160 w 3609220"/>
              <a:gd name="connsiteY738" fmla="*/ 2842291 h 3597710"/>
              <a:gd name="connsiteX739" fmla="*/ 3146529 w 3609220"/>
              <a:gd name="connsiteY739" fmla="*/ 2805739 h 3597710"/>
              <a:gd name="connsiteX740" fmla="*/ 3143483 w 3609220"/>
              <a:gd name="connsiteY740" fmla="*/ 2805739 h 3597710"/>
              <a:gd name="connsiteX741" fmla="*/ 3149575 w 3609220"/>
              <a:gd name="connsiteY741" fmla="*/ 2799647 h 3597710"/>
              <a:gd name="connsiteX742" fmla="*/ 3149575 w 3609220"/>
              <a:gd name="connsiteY742" fmla="*/ 2793555 h 3597710"/>
              <a:gd name="connsiteX743" fmla="*/ 3152621 w 3609220"/>
              <a:gd name="connsiteY743" fmla="*/ 2793555 h 3597710"/>
              <a:gd name="connsiteX744" fmla="*/ 3158713 w 3609220"/>
              <a:gd name="connsiteY744" fmla="*/ 2787462 h 3597710"/>
              <a:gd name="connsiteX745" fmla="*/ 3180036 w 3609220"/>
              <a:gd name="connsiteY745" fmla="*/ 2744818 h 3597710"/>
              <a:gd name="connsiteX746" fmla="*/ 3173944 w 3609220"/>
              <a:gd name="connsiteY746" fmla="*/ 2744818 h 3597710"/>
              <a:gd name="connsiteX747" fmla="*/ 3210496 w 3609220"/>
              <a:gd name="connsiteY747" fmla="*/ 2677805 h 3597710"/>
              <a:gd name="connsiteX748" fmla="*/ 3237911 w 3609220"/>
              <a:gd name="connsiteY748" fmla="*/ 2622976 h 3597710"/>
              <a:gd name="connsiteX749" fmla="*/ 3240957 w 3609220"/>
              <a:gd name="connsiteY749" fmla="*/ 2622976 h 3597710"/>
              <a:gd name="connsiteX750" fmla="*/ 3259233 w 3609220"/>
              <a:gd name="connsiteY750" fmla="*/ 2586423 h 3597710"/>
              <a:gd name="connsiteX751" fmla="*/ 3259233 w 3609220"/>
              <a:gd name="connsiteY751" fmla="*/ 2595562 h 3597710"/>
              <a:gd name="connsiteX752" fmla="*/ 3256187 w 3609220"/>
              <a:gd name="connsiteY752" fmla="*/ 2583377 h 3597710"/>
              <a:gd name="connsiteX753" fmla="*/ 3280556 w 3609220"/>
              <a:gd name="connsiteY753" fmla="*/ 2543779 h 3597710"/>
              <a:gd name="connsiteX754" fmla="*/ 3283602 w 3609220"/>
              <a:gd name="connsiteY754" fmla="*/ 2540733 h 3597710"/>
              <a:gd name="connsiteX755" fmla="*/ 3283602 w 3609220"/>
              <a:gd name="connsiteY755" fmla="*/ 2537687 h 3597710"/>
              <a:gd name="connsiteX756" fmla="*/ 3280556 w 3609220"/>
              <a:gd name="connsiteY756" fmla="*/ 2537687 h 3597710"/>
              <a:gd name="connsiteX757" fmla="*/ 3283602 w 3609220"/>
              <a:gd name="connsiteY757" fmla="*/ 2531595 h 3597710"/>
              <a:gd name="connsiteX758" fmla="*/ 3283602 w 3609220"/>
              <a:gd name="connsiteY758" fmla="*/ 2534641 h 3597710"/>
              <a:gd name="connsiteX759" fmla="*/ 3286648 w 3609220"/>
              <a:gd name="connsiteY759" fmla="*/ 2534641 h 3597710"/>
              <a:gd name="connsiteX760" fmla="*/ 3286648 w 3609220"/>
              <a:gd name="connsiteY760" fmla="*/ 2528549 h 3597710"/>
              <a:gd name="connsiteX761" fmla="*/ 3289694 w 3609220"/>
              <a:gd name="connsiteY761" fmla="*/ 2525503 h 3597710"/>
              <a:gd name="connsiteX762" fmla="*/ 3289694 w 3609220"/>
              <a:gd name="connsiteY762" fmla="*/ 2516364 h 3597710"/>
              <a:gd name="connsiteX763" fmla="*/ 3292740 w 3609220"/>
              <a:gd name="connsiteY763" fmla="*/ 2510272 h 3597710"/>
              <a:gd name="connsiteX764" fmla="*/ 3289694 w 3609220"/>
              <a:gd name="connsiteY764" fmla="*/ 2513318 h 3597710"/>
              <a:gd name="connsiteX765" fmla="*/ 3286648 w 3609220"/>
              <a:gd name="connsiteY765" fmla="*/ 2516364 h 3597710"/>
              <a:gd name="connsiteX766" fmla="*/ 3286648 w 3609220"/>
              <a:gd name="connsiteY766" fmla="*/ 2510272 h 3597710"/>
              <a:gd name="connsiteX767" fmla="*/ 3295786 w 3609220"/>
              <a:gd name="connsiteY767" fmla="*/ 2491996 h 3597710"/>
              <a:gd name="connsiteX768" fmla="*/ 3311017 w 3609220"/>
              <a:gd name="connsiteY768" fmla="*/ 2458490 h 3597710"/>
              <a:gd name="connsiteX769" fmla="*/ 3314063 w 3609220"/>
              <a:gd name="connsiteY769" fmla="*/ 2455444 h 3597710"/>
              <a:gd name="connsiteX770" fmla="*/ 3314063 w 3609220"/>
              <a:gd name="connsiteY770" fmla="*/ 2452398 h 3597710"/>
              <a:gd name="connsiteX771" fmla="*/ 3320155 w 3609220"/>
              <a:gd name="connsiteY771" fmla="*/ 2437167 h 3597710"/>
              <a:gd name="connsiteX772" fmla="*/ 3323201 w 3609220"/>
              <a:gd name="connsiteY772" fmla="*/ 2424983 h 3597710"/>
              <a:gd name="connsiteX773" fmla="*/ 3335385 w 3609220"/>
              <a:gd name="connsiteY773" fmla="*/ 2403661 h 3597710"/>
              <a:gd name="connsiteX774" fmla="*/ 3338431 w 3609220"/>
              <a:gd name="connsiteY774" fmla="*/ 2403661 h 3597710"/>
              <a:gd name="connsiteX775" fmla="*/ 3338431 w 3609220"/>
              <a:gd name="connsiteY775" fmla="*/ 2397569 h 3597710"/>
              <a:gd name="connsiteX776" fmla="*/ 3338431 w 3609220"/>
              <a:gd name="connsiteY776" fmla="*/ 2394523 h 3597710"/>
              <a:gd name="connsiteX777" fmla="*/ 3335385 w 3609220"/>
              <a:gd name="connsiteY777" fmla="*/ 2397569 h 3597710"/>
              <a:gd name="connsiteX778" fmla="*/ 3344523 w 3609220"/>
              <a:gd name="connsiteY778" fmla="*/ 2376246 h 3597710"/>
              <a:gd name="connsiteX779" fmla="*/ 3347569 w 3609220"/>
              <a:gd name="connsiteY779" fmla="*/ 2373200 h 3597710"/>
              <a:gd name="connsiteX780" fmla="*/ 3347569 w 3609220"/>
              <a:gd name="connsiteY780" fmla="*/ 2370154 h 3597710"/>
              <a:gd name="connsiteX781" fmla="*/ 3353661 w 3609220"/>
              <a:gd name="connsiteY781" fmla="*/ 2348832 h 3597710"/>
              <a:gd name="connsiteX782" fmla="*/ 3353661 w 3609220"/>
              <a:gd name="connsiteY782" fmla="*/ 2351878 h 3597710"/>
              <a:gd name="connsiteX783" fmla="*/ 3353661 w 3609220"/>
              <a:gd name="connsiteY783" fmla="*/ 2361016 h 3597710"/>
              <a:gd name="connsiteX784" fmla="*/ 3356707 w 3609220"/>
              <a:gd name="connsiteY784" fmla="*/ 2354924 h 3597710"/>
              <a:gd name="connsiteX785" fmla="*/ 3359754 w 3609220"/>
              <a:gd name="connsiteY785" fmla="*/ 2351878 h 3597710"/>
              <a:gd name="connsiteX786" fmla="*/ 3356707 w 3609220"/>
              <a:gd name="connsiteY786" fmla="*/ 2364062 h 3597710"/>
              <a:gd name="connsiteX787" fmla="*/ 3362800 w 3609220"/>
              <a:gd name="connsiteY787" fmla="*/ 2367108 h 3597710"/>
              <a:gd name="connsiteX788" fmla="*/ 3371938 w 3609220"/>
              <a:gd name="connsiteY788" fmla="*/ 2345786 h 3597710"/>
              <a:gd name="connsiteX789" fmla="*/ 3374984 w 3609220"/>
              <a:gd name="connsiteY789" fmla="*/ 2342740 h 3597710"/>
              <a:gd name="connsiteX790" fmla="*/ 3374984 w 3609220"/>
              <a:gd name="connsiteY790" fmla="*/ 2339694 h 3597710"/>
              <a:gd name="connsiteX791" fmla="*/ 3374984 w 3609220"/>
              <a:gd name="connsiteY791" fmla="*/ 2336648 h 3597710"/>
              <a:gd name="connsiteX792" fmla="*/ 3371938 w 3609220"/>
              <a:gd name="connsiteY792" fmla="*/ 2339694 h 3597710"/>
              <a:gd name="connsiteX793" fmla="*/ 3371938 w 3609220"/>
              <a:gd name="connsiteY793" fmla="*/ 2330556 h 3597710"/>
              <a:gd name="connsiteX794" fmla="*/ 3368892 w 3609220"/>
              <a:gd name="connsiteY794" fmla="*/ 2327510 h 3597710"/>
              <a:gd name="connsiteX795" fmla="*/ 3362800 w 3609220"/>
              <a:gd name="connsiteY795" fmla="*/ 2342740 h 3597710"/>
              <a:gd name="connsiteX796" fmla="*/ 3362800 w 3609220"/>
              <a:gd name="connsiteY796" fmla="*/ 2339694 h 3597710"/>
              <a:gd name="connsiteX797" fmla="*/ 3359754 w 3609220"/>
              <a:gd name="connsiteY797" fmla="*/ 2333602 h 3597710"/>
              <a:gd name="connsiteX798" fmla="*/ 3357128 w 3609220"/>
              <a:gd name="connsiteY798" fmla="*/ 2338854 h 3597710"/>
              <a:gd name="connsiteX799" fmla="*/ 3357469 w 3609220"/>
              <a:gd name="connsiteY799" fmla="*/ 2333221 h 3597710"/>
              <a:gd name="connsiteX800" fmla="*/ 3362800 w 3609220"/>
              <a:gd name="connsiteY800" fmla="*/ 2318372 h 3597710"/>
              <a:gd name="connsiteX801" fmla="*/ 3353661 w 3609220"/>
              <a:gd name="connsiteY801" fmla="*/ 2309233 h 3597710"/>
              <a:gd name="connsiteX802" fmla="*/ 3356707 w 3609220"/>
              <a:gd name="connsiteY802" fmla="*/ 2312279 h 3597710"/>
              <a:gd name="connsiteX803" fmla="*/ 3359754 w 3609220"/>
              <a:gd name="connsiteY803" fmla="*/ 2312279 h 3597710"/>
              <a:gd name="connsiteX804" fmla="*/ 3362800 w 3609220"/>
              <a:gd name="connsiteY804" fmla="*/ 2312279 h 3597710"/>
              <a:gd name="connsiteX805" fmla="*/ 3362800 w 3609220"/>
              <a:gd name="connsiteY805" fmla="*/ 2306187 h 3597710"/>
              <a:gd name="connsiteX806" fmla="*/ 3362800 w 3609220"/>
              <a:gd name="connsiteY806" fmla="*/ 2303141 h 3597710"/>
              <a:gd name="connsiteX807" fmla="*/ 3368892 w 3609220"/>
              <a:gd name="connsiteY807" fmla="*/ 2297049 h 3597710"/>
              <a:gd name="connsiteX808" fmla="*/ 3368892 w 3609220"/>
              <a:gd name="connsiteY808" fmla="*/ 2303141 h 3597710"/>
              <a:gd name="connsiteX809" fmla="*/ 3371938 w 3609220"/>
              <a:gd name="connsiteY809" fmla="*/ 2303141 h 3597710"/>
              <a:gd name="connsiteX810" fmla="*/ 3374984 w 3609220"/>
              <a:gd name="connsiteY810" fmla="*/ 2297049 h 3597710"/>
              <a:gd name="connsiteX811" fmla="*/ 3374984 w 3609220"/>
              <a:gd name="connsiteY811" fmla="*/ 2290957 h 3597710"/>
              <a:gd name="connsiteX812" fmla="*/ 3368892 w 3609220"/>
              <a:gd name="connsiteY812" fmla="*/ 2284865 h 3597710"/>
              <a:gd name="connsiteX813" fmla="*/ 3365846 w 3609220"/>
              <a:gd name="connsiteY813" fmla="*/ 2281819 h 3597710"/>
              <a:gd name="connsiteX814" fmla="*/ 3362800 w 3609220"/>
              <a:gd name="connsiteY814" fmla="*/ 2284865 h 3597710"/>
              <a:gd name="connsiteX815" fmla="*/ 3365846 w 3609220"/>
              <a:gd name="connsiteY815" fmla="*/ 2269635 h 3597710"/>
              <a:gd name="connsiteX816" fmla="*/ 3365846 w 3609220"/>
              <a:gd name="connsiteY816" fmla="*/ 2278773 h 3597710"/>
              <a:gd name="connsiteX817" fmla="*/ 3371938 w 3609220"/>
              <a:gd name="connsiteY817" fmla="*/ 2266589 h 3597710"/>
              <a:gd name="connsiteX818" fmla="*/ 3374984 w 3609220"/>
              <a:gd name="connsiteY818" fmla="*/ 2266589 h 3597710"/>
              <a:gd name="connsiteX819" fmla="*/ 3374984 w 3609220"/>
              <a:gd name="connsiteY819" fmla="*/ 2263543 h 3597710"/>
              <a:gd name="connsiteX820" fmla="*/ 3374984 w 3609220"/>
              <a:gd name="connsiteY820" fmla="*/ 2260497 h 3597710"/>
              <a:gd name="connsiteX821" fmla="*/ 3371938 w 3609220"/>
              <a:gd name="connsiteY821" fmla="*/ 2260497 h 3597710"/>
              <a:gd name="connsiteX822" fmla="*/ 3378030 w 3609220"/>
              <a:gd name="connsiteY822" fmla="*/ 2254405 h 3597710"/>
              <a:gd name="connsiteX823" fmla="*/ 3378030 w 3609220"/>
              <a:gd name="connsiteY823" fmla="*/ 2236128 h 3597710"/>
              <a:gd name="connsiteX824" fmla="*/ 3378030 w 3609220"/>
              <a:gd name="connsiteY824" fmla="*/ 2242220 h 3597710"/>
              <a:gd name="connsiteX825" fmla="*/ 3384122 w 3609220"/>
              <a:gd name="connsiteY825" fmla="*/ 2223944 h 3597710"/>
              <a:gd name="connsiteX826" fmla="*/ 3387168 w 3609220"/>
              <a:gd name="connsiteY826" fmla="*/ 2226990 h 3597710"/>
              <a:gd name="connsiteX827" fmla="*/ 3387168 w 3609220"/>
              <a:gd name="connsiteY827" fmla="*/ 2223944 h 3597710"/>
              <a:gd name="connsiteX828" fmla="*/ 3390214 w 3609220"/>
              <a:gd name="connsiteY828" fmla="*/ 2223944 h 3597710"/>
              <a:gd name="connsiteX829" fmla="*/ 3393260 w 3609220"/>
              <a:gd name="connsiteY829" fmla="*/ 2226990 h 3597710"/>
              <a:gd name="connsiteX830" fmla="*/ 3387168 w 3609220"/>
              <a:gd name="connsiteY830" fmla="*/ 2254405 h 3597710"/>
              <a:gd name="connsiteX831" fmla="*/ 3384122 w 3609220"/>
              <a:gd name="connsiteY831" fmla="*/ 2254405 h 3597710"/>
              <a:gd name="connsiteX832" fmla="*/ 3381076 w 3609220"/>
              <a:gd name="connsiteY832" fmla="*/ 2266589 h 3597710"/>
              <a:gd name="connsiteX833" fmla="*/ 3387168 w 3609220"/>
              <a:gd name="connsiteY833" fmla="*/ 2257451 h 3597710"/>
              <a:gd name="connsiteX834" fmla="*/ 3384122 w 3609220"/>
              <a:gd name="connsiteY834" fmla="*/ 2272681 h 3597710"/>
              <a:gd name="connsiteX835" fmla="*/ 3381076 w 3609220"/>
              <a:gd name="connsiteY835" fmla="*/ 2275727 h 3597710"/>
              <a:gd name="connsiteX836" fmla="*/ 3381076 w 3609220"/>
              <a:gd name="connsiteY836" fmla="*/ 2278773 h 3597710"/>
              <a:gd name="connsiteX837" fmla="*/ 3384122 w 3609220"/>
              <a:gd name="connsiteY837" fmla="*/ 2281819 h 3597710"/>
              <a:gd name="connsiteX838" fmla="*/ 3387168 w 3609220"/>
              <a:gd name="connsiteY838" fmla="*/ 2278773 h 3597710"/>
              <a:gd name="connsiteX839" fmla="*/ 3390214 w 3609220"/>
              <a:gd name="connsiteY839" fmla="*/ 2272681 h 3597710"/>
              <a:gd name="connsiteX840" fmla="*/ 3390214 w 3609220"/>
              <a:gd name="connsiteY840" fmla="*/ 2269635 h 3597710"/>
              <a:gd name="connsiteX841" fmla="*/ 3387168 w 3609220"/>
              <a:gd name="connsiteY841" fmla="*/ 2269635 h 3597710"/>
              <a:gd name="connsiteX842" fmla="*/ 3396306 w 3609220"/>
              <a:gd name="connsiteY842" fmla="*/ 2226990 h 3597710"/>
              <a:gd name="connsiteX843" fmla="*/ 3399352 w 3609220"/>
              <a:gd name="connsiteY843" fmla="*/ 2223944 h 3597710"/>
              <a:gd name="connsiteX844" fmla="*/ 3399352 w 3609220"/>
              <a:gd name="connsiteY844" fmla="*/ 2220898 h 3597710"/>
              <a:gd name="connsiteX845" fmla="*/ 3399352 w 3609220"/>
              <a:gd name="connsiteY845" fmla="*/ 2217852 h 3597710"/>
              <a:gd name="connsiteX846" fmla="*/ 3405445 w 3609220"/>
              <a:gd name="connsiteY846" fmla="*/ 2199576 h 3597710"/>
              <a:gd name="connsiteX847" fmla="*/ 3402398 w 3609220"/>
              <a:gd name="connsiteY847" fmla="*/ 2199576 h 3597710"/>
              <a:gd name="connsiteX848" fmla="*/ 3405445 w 3609220"/>
              <a:gd name="connsiteY848" fmla="*/ 2196530 h 3597710"/>
              <a:gd name="connsiteX849" fmla="*/ 3408491 w 3609220"/>
              <a:gd name="connsiteY849" fmla="*/ 2190438 h 3597710"/>
              <a:gd name="connsiteX850" fmla="*/ 3405445 w 3609220"/>
              <a:gd name="connsiteY850" fmla="*/ 2187392 h 3597710"/>
              <a:gd name="connsiteX851" fmla="*/ 3414583 w 3609220"/>
              <a:gd name="connsiteY851" fmla="*/ 2120379 h 3597710"/>
              <a:gd name="connsiteX852" fmla="*/ 3417629 w 3609220"/>
              <a:gd name="connsiteY852" fmla="*/ 2114286 h 3597710"/>
              <a:gd name="connsiteX853" fmla="*/ 3417629 w 3609220"/>
              <a:gd name="connsiteY853" fmla="*/ 2111240 h 3597710"/>
              <a:gd name="connsiteX854" fmla="*/ 3414583 w 3609220"/>
              <a:gd name="connsiteY854" fmla="*/ 2111240 h 3597710"/>
              <a:gd name="connsiteX855" fmla="*/ 3420675 w 3609220"/>
              <a:gd name="connsiteY855" fmla="*/ 2092964 h 3597710"/>
              <a:gd name="connsiteX856" fmla="*/ 3420675 w 3609220"/>
              <a:gd name="connsiteY856" fmla="*/ 2089918 h 3597710"/>
              <a:gd name="connsiteX857" fmla="*/ 3420675 w 3609220"/>
              <a:gd name="connsiteY857" fmla="*/ 2083826 h 3597710"/>
              <a:gd name="connsiteX858" fmla="*/ 3420675 w 3609220"/>
              <a:gd name="connsiteY858" fmla="*/ 2080780 h 3597710"/>
              <a:gd name="connsiteX859" fmla="*/ 3423721 w 3609220"/>
              <a:gd name="connsiteY859" fmla="*/ 2077734 h 3597710"/>
              <a:gd name="connsiteX860" fmla="*/ 3423721 w 3609220"/>
              <a:gd name="connsiteY860" fmla="*/ 2074688 h 3597710"/>
              <a:gd name="connsiteX861" fmla="*/ 3423721 w 3609220"/>
              <a:gd name="connsiteY861" fmla="*/ 2056412 h 3597710"/>
              <a:gd name="connsiteX862" fmla="*/ 3423721 w 3609220"/>
              <a:gd name="connsiteY862" fmla="*/ 2053366 h 3597710"/>
              <a:gd name="connsiteX863" fmla="*/ 3423721 w 3609220"/>
              <a:gd name="connsiteY863" fmla="*/ 2047274 h 3597710"/>
              <a:gd name="connsiteX864" fmla="*/ 3423721 w 3609220"/>
              <a:gd name="connsiteY864" fmla="*/ 2044228 h 3597710"/>
              <a:gd name="connsiteX865" fmla="*/ 3423721 w 3609220"/>
              <a:gd name="connsiteY865" fmla="*/ 2022905 h 3597710"/>
              <a:gd name="connsiteX866" fmla="*/ 3429813 w 3609220"/>
              <a:gd name="connsiteY866" fmla="*/ 2010721 h 3597710"/>
              <a:gd name="connsiteX867" fmla="*/ 3432859 w 3609220"/>
              <a:gd name="connsiteY867" fmla="*/ 2007675 h 3597710"/>
              <a:gd name="connsiteX868" fmla="*/ 3432859 w 3609220"/>
              <a:gd name="connsiteY868" fmla="*/ 2004629 h 3597710"/>
              <a:gd name="connsiteX869" fmla="*/ 3429813 w 3609220"/>
              <a:gd name="connsiteY869" fmla="*/ 2004629 h 3597710"/>
              <a:gd name="connsiteX870" fmla="*/ 3429813 w 3609220"/>
              <a:gd name="connsiteY870" fmla="*/ 2007675 h 3597710"/>
              <a:gd name="connsiteX871" fmla="*/ 3426767 w 3609220"/>
              <a:gd name="connsiteY871" fmla="*/ 1995491 h 3597710"/>
              <a:gd name="connsiteX872" fmla="*/ 3432859 w 3609220"/>
              <a:gd name="connsiteY872" fmla="*/ 1995491 h 3597710"/>
              <a:gd name="connsiteX873" fmla="*/ 3435810 w 3609220"/>
              <a:gd name="connsiteY873" fmla="*/ 1998442 h 3597710"/>
              <a:gd name="connsiteX874" fmla="*/ 3434763 w 3609220"/>
              <a:gd name="connsiteY874" fmla="*/ 2030901 h 3597710"/>
              <a:gd name="connsiteX875" fmla="*/ 3435905 w 3609220"/>
              <a:gd name="connsiteY875" fmla="*/ 2059458 h 3597710"/>
              <a:gd name="connsiteX876" fmla="*/ 3432859 w 3609220"/>
              <a:gd name="connsiteY876" fmla="*/ 2062504 h 3597710"/>
              <a:gd name="connsiteX877" fmla="*/ 3432859 w 3609220"/>
              <a:gd name="connsiteY877" fmla="*/ 2065550 h 3597710"/>
              <a:gd name="connsiteX878" fmla="*/ 3435905 w 3609220"/>
              <a:gd name="connsiteY878" fmla="*/ 2080780 h 3597710"/>
              <a:gd name="connsiteX879" fmla="*/ 3435905 w 3609220"/>
              <a:gd name="connsiteY879" fmla="*/ 2068596 h 3597710"/>
              <a:gd name="connsiteX880" fmla="*/ 3438951 w 3609220"/>
              <a:gd name="connsiteY880" fmla="*/ 2071642 h 3597710"/>
              <a:gd name="connsiteX881" fmla="*/ 3438951 w 3609220"/>
              <a:gd name="connsiteY881" fmla="*/ 2068596 h 3597710"/>
              <a:gd name="connsiteX882" fmla="*/ 3438951 w 3609220"/>
              <a:gd name="connsiteY882" fmla="*/ 2065550 h 3597710"/>
              <a:gd name="connsiteX883" fmla="*/ 3438951 w 3609220"/>
              <a:gd name="connsiteY883" fmla="*/ 2062504 h 3597710"/>
              <a:gd name="connsiteX884" fmla="*/ 3454182 w 3609220"/>
              <a:gd name="connsiteY884" fmla="*/ 2032043 h 3597710"/>
              <a:gd name="connsiteX885" fmla="*/ 3481596 w 3609220"/>
              <a:gd name="connsiteY885" fmla="*/ 1965030 h 3597710"/>
              <a:gd name="connsiteX886" fmla="*/ 3484642 w 3609220"/>
              <a:gd name="connsiteY886" fmla="*/ 1961984 h 3597710"/>
              <a:gd name="connsiteX887" fmla="*/ 3487688 w 3609220"/>
              <a:gd name="connsiteY887" fmla="*/ 1958938 h 3597710"/>
              <a:gd name="connsiteX888" fmla="*/ 3490734 w 3609220"/>
              <a:gd name="connsiteY888" fmla="*/ 1961984 h 3597710"/>
              <a:gd name="connsiteX889" fmla="*/ 3490734 w 3609220"/>
              <a:gd name="connsiteY889" fmla="*/ 1952846 h 3597710"/>
              <a:gd name="connsiteX890" fmla="*/ 3502919 w 3609220"/>
              <a:gd name="connsiteY890" fmla="*/ 1894971 h 3597710"/>
              <a:gd name="connsiteX891" fmla="*/ 3505965 w 3609220"/>
              <a:gd name="connsiteY891" fmla="*/ 1901063 h 3597710"/>
              <a:gd name="connsiteX892" fmla="*/ 3524241 w 3609220"/>
              <a:gd name="connsiteY892" fmla="*/ 1864511 h 3597710"/>
              <a:gd name="connsiteX893" fmla="*/ 3524241 w 3609220"/>
              <a:gd name="connsiteY893" fmla="*/ 1870603 h 3597710"/>
              <a:gd name="connsiteX894" fmla="*/ 3524241 w 3609220"/>
              <a:gd name="connsiteY894" fmla="*/ 1873649 h 3597710"/>
              <a:gd name="connsiteX895" fmla="*/ 3527287 w 3609220"/>
              <a:gd name="connsiteY895" fmla="*/ 1870603 h 3597710"/>
              <a:gd name="connsiteX896" fmla="*/ 3527287 w 3609220"/>
              <a:gd name="connsiteY896" fmla="*/ 1864511 h 3597710"/>
              <a:gd name="connsiteX897" fmla="*/ 3527287 w 3609220"/>
              <a:gd name="connsiteY897" fmla="*/ 1913248 h 3597710"/>
              <a:gd name="connsiteX898" fmla="*/ 3557748 w 3609220"/>
              <a:gd name="connsiteY898" fmla="*/ 1834050 h 3597710"/>
              <a:gd name="connsiteX899" fmla="*/ 3569932 w 3609220"/>
              <a:gd name="connsiteY899" fmla="*/ 1824912 h 3597710"/>
              <a:gd name="connsiteX900" fmla="*/ 3432859 w 3609220"/>
              <a:gd name="connsiteY900" fmla="*/ 1815774 h 3597710"/>
              <a:gd name="connsiteX901" fmla="*/ 3435905 w 3609220"/>
              <a:gd name="connsiteY901" fmla="*/ 1870603 h 3597710"/>
              <a:gd name="connsiteX902" fmla="*/ 3445043 w 3609220"/>
              <a:gd name="connsiteY902" fmla="*/ 1894971 h 3597710"/>
              <a:gd name="connsiteX903" fmla="*/ 3448089 w 3609220"/>
              <a:gd name="connsiteY903" fmla="*/ 1925432 h 3597710"/>
              <a:gd name="connsiteX904" fmla="*/ 3441997 w 3609220"/>
              <a:gd name="connsiteY904" fmla="*/ 1977215 h 3597710"/>
              <a:gd name="connsiteX905" fmla="*/ 3438951 w 3609220"/>
              <a:gd name="connsiteY905" fmla="*/ 1974168 h 3597710"/>
              <a:gd name="connsiteX906" fmla="*/ 3438951 w 3609220"/>
              <a:gd name="connsiteY906" fmla="*/ 1977215 h 3597710"/>
              <a:gd name="connsiteX907" fmla="*/ 3435905 w 3609220"/>
              <a:gd name="connsiteY907" fmla="*/ 1989399 h 3597710"/>
              <a:gd name="connsiteX908" fmla="*/ 3435905 w 3609220"/>
              <a:gd name="connsiteY908" fmla="*/ 1992445 h 3597710"/>
              <a:gd name="connsiteX909" fmla="*/ 3433003 w 3609220"/>
              <a:gd name="connsiteY909" fmla="*/ 1992445 h 3597710"/>
              <a:gd name="connsiteX910" fmla="*/ 3433240 w 3609220"/>
              <a:gd name="connsiteY910" fmla="*/ 1987447 h 3597710"/>
              <a:gd name="connsiteX911" fmla="*/ 3429813 w 3609220"/>
              <a:gd name="connsiteY911" fmla="*/ 1974168 h 3597710"/>
              <a:gd name="connsiteX912" fmla="*/ 3432859 w 3609220"/>
              <a:gd name="connsiteY912" fmla="*/ 1971122 h 3597710"/>
              <a:gd name="connsiteX913" fmla="*/ 3432859 w 3609220"/>
              <a:gd name="connsiteY913" fmla="*/ 1968076 h 3597710"/>
              <a:gd name="connsiteX914" fmla="*/ 3435905 w 3609220"/>
              <a:gd name="connsiteY914" fmla="*/ 1965030 h 3597710"/>
              <a:gd name="connsiteX915" fmla="*/ 3435905 w 3609220"/>
              <a:gd name="connsiteY915" fmla="*/ 1961984 h 3597710"/>
              <a:gd name="connsiteX916" fmla="*/ 3432859 w 3609220"/>
              <a:gd name="connsiteY916" fmla="*/ 1961984 h 3597710"/>
              <a:gd name="connsiteX917" fmla="*/ 3429813 w 3609220"/>
              <a:gd name="connsiteY917" fmla="*/ 1937616 h 3597710"/>
              <a:gd name="connsiteX918" fmla="*/ 3432859 w 3609220"/>
              <a:gd name="connsiteY918" fmla="*/ 1937616 h 3597710"/>
              <a:gd name="connsiteX919" fmla="*/ 3432859 w 3609220"/>
              <a:gd name="connsiteY919" fmla="*/ 1931524 h 3597710"/>
              <a:gd name="connsiteX920" fmla="*/ 3432859 w 3609220"/>
              <a:gd name="connsiteY920" fmla="*/ 1928478 h 3597710"/>
              <a:gd name="connsiteX921" fmla="*/ 3435905 w 3609220"/>
              <a:gd name="connsiteY921" fmla="*/ 1898017 h 3597710"/>
              <a:gd name="connsiteX922" fmla="*/ 3432859 w 3609220"/>
              <a:gd name="connsiteY922" fmla="*/ 1898017 h 3597710"/>
              <a:gd name="connsiteX923" fmla="*/ 3435905 w 3609220"/>
              <a:gd name="connsiteY923" fmla="*/ 1894971 h 3597710"/>
              <a:gd name="connsiteX924" fmla="*/ 3432859 w 3609220"/>
              <a:gd name="connsiteY924" fmla="*/ 1891925 h 3597710"/>
              <a:gd name="connsiteX925" fmla="*/ 3432859 w 3609220"/>
              <a:gd name="connsiteY925" fmla="*/ 1873649 h 3597710"/>
              <a:gd name="connsiteX926" fmla="*/ 3429813 w 3609220"/>
              <a:gd name="connsiteY926" fmla="*/ 1864511 h 3597710"/>
              <a:gd name="connsiteX927" fmla="*/ 3432859 w 3609220"/>
              <a:gd name="connsiteY927" fmla="*/ 1861465 h 3597710"/>
              <a:gd name="connsiteX928" fmla="*/ 3426767 w 3609220"/>
              <a:gd name="connsiteY928" fmla="*/ 1858419 h 3597710"/>
              <a:gd name="connsiteX929" fmla="*/ 3429813 w 3609220"/>
              <a:gd name="connsiteY929" fmla="*/ 1858419 h 3597710"/>
              <a:gd name="connsiteX930" fmla="*/ 3429813 w 3609220"/>
              <a:gd name="connsiteY930" fmla="*/ 1855373 h 3597710"/>
              <a:gd name="connsiteX931" fmla="*/ 3429813 w 3609220"/>
              <a:gd name="connsiteY931" fmla="*/ 1852327 h 3597710"/>
              <a:gd name="connsiteX932" fmla="*/ 3429813 w 3609220"/>
              <a:gd name="connsiteY932" fmla="*/ 1849281 h 3597710"/>
              <a:gd name="connsiteX933" fmla="*/ 3429813 w 3609220"/>
              <a:gd name="connsiteY933" fmla="*/ 1846235 h 3597710"/>
              <a:gd name="connsiteX934" fmla="*/ 3432859 w 3609220"/>
              <a:gd name="connsiteY934" fmla="*/ 1840142 h 3597710"/>
              <a:gd name="connsiteX935" fmla="*/ 3429813 w 3609220"/>
              <a:gd name="connsiteY935" fmla="*/ 1834050 h 3597710"/>
              <a:gd name="connsiteX936" fmla="*/ 3432859 w 3609220"/>
              <a:gd name="connsiteY936" fmla="*/ 1815774 h 3597710"/>
              <a:gd name="connsiteX937" fmla="*/ 146155 w 3609220"/>
              <a:gd name="connsiteY937" fmla="*/ 1782268 h 3597710"/>
              <a:gd name="connsiteX938" fmla="*/ 146155 w 3609220"/>
              <a:gd name="connsiteY938" fmla="*/ 1782268 h 3597710"/>
              <a:gd name="connsiteX939" fmla="*/ 146155 w 3609220"/>
              <a:gd name="connsiteY939" fmla="*/ 1785314 h 3597710"/>
              <a:gd name="connsiteX940" fmla="*/ 146155 w 3609220"/>
              <a:gd name="connsiteY940" fmla="*/ 1785314 h 3597710"/>
              <a:gd name="connsiteX941" fmla="*/ 146155 w 3609220"/>
              <a:gd name="connsiteY941" fmla="*/ 1784552 h 3597710"/>
              <a:gd name="connsiteX942" fmla="*/ 146155 w 3609220"/>
              <a:gd name="connsiteY942" fmla="*/ 1773129 h 3597710"/>
              <a:gd name="connsiteX943" fmla="*/ 146155 w 3609220"/>
              <a:gd name="connsiteY943" fmla="*/ 1782268 h 3597710"/>
              <a:gd name="connsiteX944" fmla="*/ 143109 w 3609220"/>
              <a:gd name="connsiteY944" fmla="*/ 1776176 h 3597710"/>
              <a:gd name="connsiteX945" fmla="*/ 146155 w 3609220"/>
              <a:gd name="connsiteY945" fmla="*/ 1773129 h 3597710"/>
              <a:gd name="connsiteX946" fmla="*/ 194892 w 3609220"/>
              <a:gd name="connsiteY946" fmla="*/ 1742669 h 3597710"/>
              <a:gd name="connsiteX947" fmla="*/ 197938 w 3609220"/>
              <a:gd name="connsiteY947" fmla="*/ 1745715 h 3597710"/>
              <a:gd name="connsiteX948" fmla="*/ 194892 w 3609220"/>
              <a:gd name="connsiteY948" fmla="*/ 1748761 h 3597710"/>
              <a:gd name="connsiteX949" fmla="*/ 194892 w 3609220"/>
              <a:gd name="connsiteY949" fmla="*/ 1742669 h 3597710"/>
              <a:gd name="connsiteX950" fmla="*/ 3402398 w 3609220"/>
              <a:gd name="connsiteY950" fmla="*/ 1599505 h 3597710"/>
              <a:gd name="connsiteX951" fmla="*/ 3405445 w 3609220"/>
              <a:gd name="connsiteY951" fmla="*/ 1608643 h 3597710"/>
              <a:gd name="connsiteX952" fmla="*/ 3405445 w 3609220"/>
              <a:gd name="connsiteY952" fmla="*/ 1611689 h 3597710"/>
              <a:gd name="connsiteX953" fmla="*/ 3405445 w 3609220"/>
              <a:gd name="connsiteY953" fmla="*/ 1614735 h 3597710"/>
              <a:gd name="connsiteX954" fmla="*/ 3405445 w 3609220"/>
              <a:gd name="connsiteY954" fmla="*/ 1617781 h 3597710"/>
              <a:gd name="connsiteX955" fmla="*/ 3402398 w 3609220"/>
              <a:gd name="connsiteY955" fmla="*/ 1611689 h 3597710"/>
              <a:gd name="connsiteX956" fmla="*/ 3402398 w 3609220"/>
              <a:gd name="connsiteY956" fmla="*/ 1599505 h 3597710"/>
              <a:gd name="connsiteX957" fmla="*/ 213169 w 3609220"/>
              <a:gd name="connsiteY957" fmla="*/ 1559906 h 3597710"/>
              <a:gd name="connsiteX958" fmla="*/ 216215 w 3609220"/>
              <a:gd name="connsiteY958" fmla="*/ 1559906 h 3597710"/>
              <a:gd name="connsiteX959" fmla="*/ 216215 w 3609220"/>
              <a:gd name="connsiteY959" fmla="*/ 1562952 h 3597710"/>
              <a:gd name="connsiteX960" fmla="*/ 213169 w 3609220"/>
              <a:gd name="connsiteY960" fmla="*/ 1559906 h 3597710"/>
              <a:gd name="connsiteX961" fmla="*/ 3295786 w 3609220"/>
              <a:gd name="connsiteY961" fmla="*/ 1209611 h 3597710"/>
              <a:gd name="connsiteX962" fmla="*/ 3311017 w 3609220"/>
              <a:gd name="connsiteY962" fmla="*/ 1246164 h 3597710"/>
              <a:gd name="connsiteX963" fmla="*/ 3307970 w 3609220"/>
              <a:gd name="connsiteY963" fmla="*/ 1246164 h 3597710"/>
              <a:gd name="connsiteX964" fmla="*/ 3304924 w 3609220"/>
              <a:gd name="connsiteY964" fmla="*/ 1233979 h 3597710"/>
              <a:gd name="connsiteX965" fmla="*/ 3298832 w 3609220"/>
              <a:gd name="connsiteY965" fmla="*/ 1221795 h 3597710"/>
              <a:gd name="connsiteX966" fmla="*/ 3295786 w 3609220"/>
              <a:gd name="connsiteY966" fmla="*/ 1218749 h 3597710"/>
              <a:gd name="connsiteX967" fmla="*/ 3292740 w 3609220"/>
              <a:gd name="connsiteY967" fmla="*/ 1212657 h 3597710"/>
              <a:gd name="connsiteX968" fmla="*/ 3295786 w 3609220"/>
              <a:gd name="connsiteY968" fmla="*/ 1209611 h 3597710"/>
              <a:gd name="connsiteX969" fmla="*/ 310643 w 3609220"/>
              <a:gd name="connsiteY969" fmla="*/ 1197427 h 3597710"/>
              <a:gd name="connsiteX970" fmla="*/ 310643 w 3609220"/>
              <a:gd name="connsiteY970" fmla="*/ 1200473 h 3597710"/>
              <a:gd name="connsiteX971" fmla="*/ 307597 w 3609220"/>
              <a:gd name="connsiteY971" fmla="*/ 1200473 h 3597710"/>
              <a:gd name="connsiteX972" fmla="*/ 310643 w 3609220"/>
              <a:gd name="connsiteY972" fmla="*/ 1197427 h 3597710"/>
              <a:gd name="connsiteX973" fmla="*/ 359989 w 3609220"/>
              <a:gd name="connsiteY973" fmla="*/ 1073148 h 3597710"/>
              <a:gd name="connsiteX974" fmla="*/ 359380 w 3609220"/>
              <a:gd name="connsiteY974" fmla="*/ 1075585 h 3597710"/>
              <a:gd name="connsiteX975" fmla="*/ 356334 w 3609220"/>
              <a:gd name="connsiteY975" fmla="*/ 1078631 h 3597710"/>
              <a:gd name="connsiteX976" fmla="*/ 500167 w 3609220"/>
              <a:gd name="connsiteY976" fmla="*/ 912807 h 3597710"/>
              <a:gd name="connsiteX977" fmla="*/ 493407 w 3609220"/>
              <a:gd name="connsiteY977" fmla="*/ 926329 h 3597710"/>
              <a:gd name="connsiteX978" fmla="*/ 490360 w 3609220"/>
              <a:gd name="connsiteY978" fmla="*/ 926329 h 3597710"/>
              <a:gd name="connsiteX979" fmla="*/ 504225 w 3609220"/>
              <a:gd name="connsiteY979" fmla="*/ 907212 h 3597710"/>
              <a:gd name="connsiteX980" fmla="*/ 500167 w 3609220"/>
              <a:gd name="connsiteY980" fmla="*/ 912807 h 3597710"/>
              <a:gd name="connsiteX981" fmla="*/ 502545 w 3609220"/>
              <a:gd name="connsiteY981" fmla="*/ 908053 h 3597710"/>
              <a:gd name="connsiteX982" fmla="*/ 3231819 w 3609220"/>
              <a:gd name="connsiteY982" fmla="*/ 834123 h 3597710"/>
              <a:gd name="connsiteX983" fmla="*/ 3234865 w 3609220"/>
              <a:gd name="connsiteY983" fmla="*/ 837994 h 3597710"/>
              <a:gd name="connsiteX984" fmla="*/ 3231819 w 3609220"/>
              <a:gd name="connsiteY984" fmla="*/ 834948 h 3597710"/>
              <a:gd name="connsiteX985" fmla="*/ 609157 w 3609220"/>
              <a:gd name="connsiteY985" fmla="*/ 819717 h 3597710"/>
              <a:gd name="connsiteX986" fmla="*/ 606111 w 3609220"/>
              <a:gd name="connsiteY986" fmla="*/ 822764 h 3597710"/>
              <a:gd name="connsiteX987" fmla="*/ 606111 w 3609220"/>
              <a:gd name="connsiteY987" fmla="*/ 822763 h 3597710"/>
              <a:gd name="connsiteX988" fmla="*/ 609157 w 3609220"/>
              <a:gd name="connsiteY988" fmla="*/ 819717 h 3597710"/>
              <a:gd name="connsiteX989" fmla="*/ 657894 w 3609220"/>
              <a:gd name="connsiteY989" fmla="*/ 676553 h 3597710"/>
              <a:gd name="connsiteX990" fmla="*/ 652411 w 3609220"/>
              <a:gd name="connsiteY990" fmla="*/ 680208 h 3597710"/>
              <a:gd name="connsiteX991" fmla="*/ 652563 w 3609220"/>
              <a:gd name="connsiteY991" fmla="*/ 679599 h 3597710"/>
              <a:gd name="connsiteX992" fmla="*/ 657894 w 3609220"/>
              <a:gd name="connsiteY992" fmla="*/ 676553 h 3597710"/>
              <a:gd name="connsiteX993" fmla="*/ 798013 w 3609220"/>
              <a:gd name="connsiteY993" fmla="*/ 566896 h 3597710"/>
              <a:gd name="connsiteX994" fmla="*/ 794967 w 3609220"/>
              <a:gd name="connsiteY994" fmla="*/ 569942 h 3597710"/>
              <a:gd name="connsiteX995" fmla="*/ 794246 w 3609220"/>
              <a:gd name="connsiteY995" fmla="*/ 569942 h 3597710"/>
              <a:gd name="connsiteX996" fmla="*/ 2957673 w 3609220"/>
              <a:gd name="connsiteY996" fmla="*/ 560803 h 3597710"/>
              <a:gd name="connsiteX997" fmla="*/ 2960719 w 3609220"/>
              <a:gd name="connsiteY997" fmla="*/ 560803 h 3597710"/>
              <a:gd name="connsiteX998" fmla="*/ 2960719 w 3609220"/>
              <a:gd name="connsiteY998" fmla="*/ 563850 h 3597710"/>
              <a:gd name="connsiteX999" fmla="*/ 2957673 w 3609220"/>
              <a:gd name="connsiteY999" fmla="*/ 560803 h 3597710"/>
              <a:gd name="connsiteX1000" fmla="*/ 2960719 w 3609220"/>
              <a:gd name="connsiteY1000" fmla="*/ 545573 h 3597710"/>
              <a:gd name="connsiteX1001" fmla="*/ 2963765 w 3609220"/>
              <a:gd name="connsiteY1001" fmla="*/ 548619 h 3597710"/>
              <a:gd name="connsiteX1002" fmla="*/ 2960719 w 3609220"/>
              <a:gd name="connsiteY1002" fmla="*/ 548619 h 3597710"/>
              <a:gd name="connsiteX1003" fmla="*/ 2960719 w 3609220"/>
              <a:gd name="connsiteY1003" fmla="*/ 545573 h 3597710"/>
              <a:gd name="connsiteX1004" fmla="*/ 2605667 w 3609220"/>
              <a:gd name="connsiteY1004" fmla="*/ 430493 h 3597710"/>
              <a:gd name="connsiteX1005" fmla="*/ 2610422 w 3609220"/>
              <a:gd name="connsiteY1005" fmla="*/ 432870 h 3597710"/>
              <a:gd name="connsiteX1006" fmla="*/ 2607376 w 3609220"/>
              <a:gd name="connsiteY1006" fmla="*/ 432870 h 3597710"/>
              <a:gd name="connsiteX1007" fmla="*/ 950316 w 3609220"/>
              <a:gd name="connsiteY1007" fmla="*/ 356718 h 3597710"/>
              <a:gd name="connsiteX1008" fmla="*/ 947270 w 3609220"/>
              <a:gd name="connsiteY1008" fmla="*/ 359764 h 3597710"/>
              <a:gd name="connsiteX1009" fmla="*/ 946835 w 3609220"/>
              <a:gd name="connsiteY1009" fmla="*/ 359329 h 3597710"/>
              <a:gd name="connsiteX1010" fmla="*/ 2838876 w 3609220"/>
              <a:gd name="connsiteY1010" fmla="*/ 332350 h 3597710"/>
              <a:gd name="connsiteX1011" fmla="*/ 2879237 w 3609220"/>
              <a:gd name="connsiteY1011" fmla="*/ 354815 h 3597710"/>
              <a:gd name="connsiteX1012" fmla="*/ 2883236 w 3609220"/>
              <a:gd name="connsiteY1012" fmla="*/ 357070 h 3597710"/>
              <a:gd name="connsiteX1013" fmla="*/ 2926352 w 3609220"/>
              <a:gd name="connsiteY1013" fmla="*/ 389311 h 3597710"/>
              <a:gd name="connsiteX1014" fmla="*/ 2927212 w 3609220"/>
              <a:gd name="connsiteY1014" fmla="*/ 390225 h 3597710"/>
              <a:gd name="connsiteX1015" fmla="*/ 2932874 w 3609220"/>
              <a:gd name="connsiteY1015" fmla="*/ 394188 h 3597710"/>
              <a:gd name="connsiteX1016" fmla="*/ 2957794 w 3609220"/>
              <a:gd name="connsiteY1016" fmla="*/ 412823 h 3597710"/>
              <a:gd name="connsiteX1017" fmla="*/ 3606347 w 3609220"/>
              <a:gd name="connsiteY1017" fmla="*/ 1622999 h 3597710"/>
              <a:gd name="connsiteX1018" fmla="*/ 3609220 w 3609220"/>
              <a:gd name="connsiteY1018" fmla="*/ 1679900 h 3597710"/>
              <a:gd name="connsiteX1019" fmla="*/ 3600393 w 3609220"/>
              <a:gd name="connsiteY1019" fmla="*/ 1584275 h 3597710"/>
              <a:gd name="connsiteX1020" fmla="*/ 3402398 w 3609220"/>
              <a:gd name="connsiteY1020" fmla="*/ 981158 h 3597710"/>
              <a:gd name="connsiteX1021" fmla="*/ 3210496 w 3609220"/>
              <a:gd name="connsiteY1021" fmla="*/ 682645 h 3597710"/>
              <a:gd name="connsiteX1022" fmla="*/ 3216588 w 3609220"/>
              <a:gd name="connsiteY1022" fmla="*/ 685691 h 3597710"/>
              <a:gd name="connsiteX1023" fmla="*/ 3183082 w 3609220"/>
              <a:gd name="connsiteY1023" fmla="*/ 643047 h 3597710"/>
              <a:gd name="connsiteX1024" fmla="*/ 3161759 w 3609220"/>
              <a:gd name="connsiteY1024" fmla="*/ 621724 h 3597710"/>
              <a:gd name="connsiteX1025" fmla="*/ 3097792 w 3609220"/>
              <a:gd name="connsiteY1025" fmla="*/ 554711 h 3597710"/>
              <a:gd name="connsiteX1026" fmla="*/ 3073423 w 3609220"/>
              <a:gd name="connsiteY1026" fmla="*/ 530343 h 3597710"/>
              <a:gd name="connsiteX1027" fmla="*/ 2838876 w 3609220"/>
              <a:gd name="connsiteY1027" fmla="*/ 332350 h 3597710"/>
              <a:gd name="connsiteX1028" fmla="*/ 1111758 w 3609220"/>
              <a:gd name="connsiteY1028" fmla="*/ 294874 h 3597710"/>
              <a:gd name="connsiteX1029" fmla="*/ 1111758 w 3609220"/>
              <a:gd name="connsiteY1029" fmla="*/ 295798 h 3597710"/>
              <a:gd name="connsiteX1030" fmla="*/ 1108712 w 3609220"/>
              <a:gd name="connsiteY1030" fmla="*/ 295798 h 3597710"/>
              <a:gd name="connsiteX1031" fmla="*/ 2178547 w 3609220"/>
              <a:gd name="connsiteY1031" fmla="*/ 280139 h 3597710"/>
              <a:gd name="connsiteX1032" fmla="*/ 2180926 w 3609220"/>
              <a:gd name="connsiteY1032" fmla="*/ 280567 h 3597710"/>
              <a:gd name="connsiteX1033" fmla="*/ 2178602 w 3609220"/>
              <a:gd name="connsiteY1033" fmla="*/ 280161 h 3597710"/>
              <a:gd name="connsiteX1034" fmla="*/ 1666142 w 3609220"/>
              <a:gd name="connsiteY1034" fmla="*/ 237923 h 3597710"/>
              <a:gd name="connsiteX1035" fmla="*/ 1666142 w 3609220"/>
              <a:gd name="connsiteY1035" fmla="*/ 237923 h 3597710"/>
              <a:gd name="connsiteX1036" fmla="*/ 1666139 w 3609220"/>
              <a:gd name="connsiteY1036" fmla="*/ 237923 h 3597710"/>
              <a:gd name="connsiteX1037" fmla="*/ 1702694 w 3609220"/>
              <a:gd name="connsiteY1037" fmla="*/ 234877 h 3597710"/>
              <a:gd name="connsiteX1038" fmla="*/ 1699648 w 3609220"/>
              <a:gd name="connsiteY1038" fmla="*/ 237923 h 3597710"/>
              <a:gd name="connsiteX1039" fmla="*/ 1696602 w 3609220"/>
              <a:gd name="connsiteY1039" fmla="*/ 237923 h 3597710"/>
              <a:gd name="connsiteX1040" fmla="*/ 1684418 w 3609220"/>
              <a:gd name="connsiteY1040" fmla="*/ 237923 h 3597710"/>
              <a:gd name="connsiteX1041" fmla="*/ 1669188 w 3609220"/>
              <a:gd name="connsiteY1041" fmla="*/ 237923 h 3597710"/>
              <a:gd name="connsiteX1042" fmla="*/ 1666142 w 3609220"/>
              <a:gd name="connsiteY1042" fmla="*/ 237923 h 3597710"/>
              <a:gd name="connsiteX1043" fmla="*/ 1705740 w 3609220"/>
              <a:gd name="connsiteY1043" fmla="*/ 231831 h 3597710"/>
              <a:gd name="connsiteX1044" fmla="*/ 1708786 w 3609220"/>
              <a:gd name="connsiteY1044" fmla="*/ 231831 h 3597710"/>
              <a:gd name="connsiteX1045" fmla="*/ 1760570 w 3609220"/>
              <a:gd name="connsiteY1045" fmla="*/ 231831 h 3597710"/>
              <a:gd name="connsiteX1046" fmla="*/ 1724017 w 3609220"/>
              <a:gd name="connsiteY1046" fmla="*/ 237923 h 3597710"/>
              <a:gd name="connsiteX1047" fmla="*/ 1720971 w 3609220"/>
              <a:gd name="connsiteY1047" fmla="*/ 237923 h 3597710"/>
              <a:gd name="connsiteX1048" fmla="*/ 1708786 w 3609220"/>
              <a:gd name="connsiteY1048" fmla="*/ 237923 h 3597710"/>
              <a:gd name="connsiteX1049" fmla="*/ 1705740 w 3609220"/>
              <a:gd name="connsiteY1049" fmla="*/ 240969 h 3597710"/>
              <a:gd name="connsiteX1050" fmla="*/ 1708786 w 3609220"/>
              <a:gd name="connsiteY1050" fmla="*/ 244015 h 3597710"/>
              <a:gd name="connsiteX1051" fmla="*/ 1711833 w 3609220"/>
              <a:gd name="connsiteY1051" fmla="*/ 244015 h 3597710"/>
              <a:gd name="connsiteX1052" fmla="*/ 1714879 w 3609220"/>
              <a:gd name="connsiteY1052" fmla="*/ 240969 h 3597710"/>
              <a:gd name="connsiteX1053" fmla="*/ 1717925 w 3609220"/>
              <a:gd name="connsiteY1053" fmla="*/ 240969 h 3597710"/>
              <a:gd name="connsiteX1054" fmla="*/ 1730109 w 3609220"/>
              <a:gd name="connsiteY1054" fmla="*/ 240969 h 3597710"/>
              <a:gd name="connsiteX1055" fmla="*/ 1736201 w 3609220"/>
              <a:gd name="connsiteY1055" fmla="*/ 244015 h 3597710"/>
              <a:gd name="connsiteX1056" fmla="*/ 1757523 w 3609220"/>
              <a:gd name="connsiteY1056" fmla="*/ 247061 h 3597710"/>
              <a:gd name="connsiteX1057" fmla="*/ 1760570 w 3609220"/>
              <a:gd name="connsiteY1057" fmla="*/ 240969 h 3597710"/>
              <a:gd name="connsiteX1058" fmla="*/ 1766662 w 3609220"/>
              <a:gd name="connsiteY1058" fmla="*/ 244015 h 3597710"/>
              <a:gd name="connsiteX1059" fmla="*/ 1781892 w 3609220"/>
              <a:gd name="connsiteY1059" fmla="*/ 240969 h 3597710"/>
              <a:gd name="connsiteX1060" fmla="*/ 1803214 w 3609220"/>
              <a:gd name="connsiteY1060" fmla="*/ 240969 h 3597710"/>
              <a:gd name="connsiteX1061" fmla="*/ 1806261 w 3609220"/>
              <a:gd name="connsiteY1061" fmla="*/ 237923 h 3597710"/>
              <a:gd name="connsiteX1062" fmla="*/ 1815399 w 3609220"/>
              <a:gd name="connsiteY1062" fmla="*/ 244015 h 3597710"/>
              <a:gd name="connsiteX1063" fmla="*/ 1839767 w 3609220"/>
              <a:gd name="connsiteY1063" fmla="*/ 237923 h 3597710"/>
              <a:gd name="connsiteX1064" fmla="*/ 1867182 w 3609220"/>
              <a:gd name="connsiteY1064" fmla="*/ 240969 h 3597710"/>
              <a:gd name="connsiteX1065" fmla="*/ 1876320 w 3609220"/>
              <a:gd name="connsiteY1065" fmla="*/ 240969 h 3597710"/>
              <a:gd name="connsiteX1066" fmla="*/ 1894596 w 3609220"/>
              <a:gd name="connsiteY1066" fmla="*/ 247061 h 3597710"/>
              <a:gd name="connsiteX1067" fmla="*/ 1955518 w 3609220"/>
              <a:gd name="connsiteY1067" fmla="*/ 247061 h 3597710"/>
              <a:gd name="connsiteX1068" fmla="*/ 1957041 w 3609220"/>
              <a:gd name="connsiteY1068" fmla="*/ 247061 h 3597710"/>
              <a:gd name="connsiteX1069" fmla="*/ 1967702 w 3609220"/>
              <a:gd name="connsiteY1069" fmla="*/ 247061 h 3597710"/>
              <a:gd name="connsiteX1070" fmla="*/ 1970748 w 3609220"/>
              <a:gd name="connsiteY1070" fmla="*/ 247061 h 3597710"/>
              <a:gd name="connsiteX1071" fmla="*/ 1976840 w 3609220"/>
              <a:gd name="connsiteY1071" fmla="*/ 247061 h 3597710"/>
              <a:gd name="connsiteX1072" fmla="*/ 2056038 w 3609220"/>
              <a:gd name="connsiteY1072" fmla="*/ 265337 h 3597710"/>
              <a:gd name="connsiteX1073" fmla="*/ 2089545 w 3609220"/>
              <a:gd name="connsiteY1073" fmla="*/ 268383 h 3597710"/>
              <a:gd name="connsiteX1074" fmla="*/ 2110867 w 3609220"/>
              <a:gd name="connsiteY1074" fmla="*/ 268383 h 3597710"/>
              <a:gd name="connsiteX1075" fmla="*/ 2104775 w 3609220"/>
              <a:gd name="connsiteY1075" fmla="*/ 271429 h 3597710"/>
              <a:gd name="connsiteX1076" fmla="*/ 2141708 w 3609220"/>
              <a:gd name="connsiteY1076" fmla="*/ 273714 h 3597710"/>
              <a:gd name="connsiteX1077" fmla="*/ 2178602 w 3609220"/>
              <a:gd name="connsiteY1077" fmla="*/ 280161 h 3597710"/>
              <a:gd name="connsiteX1078" fmla="*/ 2182449 w 3609220"/>
              <a:gd name="connsiteY1078" fmla="*/ 281710 h 3597710"/>
              <a:gd name="connsiteX1079" fmla="*/ 2193111 w 3609220"/>
              <a:gd name="connsiteY1079" fmla="*/ 280567 h 3597710"/>
              <a:gd name="connsiteX1080" fmla="*/ 2211387 w 3609220"/>
              <a:gd name="connsiteY1080" fmla="*/ 286659 h 3597710"/>
              <a:gd name="connsiteX1081" fmla="*/ 2211387 w 3609220"/>
              <a:gd name="connsiteY1081" fmla="*/ 289705 h 3597710"/>
              <a:gd name="connsiteX1082" fmla="*/ 2260124 w 3609220"/>
              <a:gd name="connsiteY1082" fmla="*/ 301890 h 3597710"/>
              <a:gd name="connsiteX1083" fmla="*/ 2281447 w 3609220"/>
              <a:gd name="connsiteY1083" fmla="*/ 301890 h 3597710"/>
              <a:gd name="connsiteX1084" fmla="*/ 2275354 w 3609220"/>
              <a:gd name="connsiteY1084" fmla="*/ 304936 h 3597710"/>
              <a:gd name="connsiteX1085" fmla="*/ 2321045 w 3609220"/>
              <a:gd name="connsiteY1085" fmla="*/ 317120 h 3597710"/>
              <a:gd name="connsiteX1086" fmla="*/ 2375875 w 3609220"/>
              <a:gd name="connsiteY1086" fmla="*/ 332350 h 3597710"/>
              <a:gd name="connsiteX1087" fmla="*/ 2378921 w 3609220"/>
              <a:gd name="connsiteY1087" fmla="*/ 338442 h 3597710"/>
              <a:gd name="connsiteX1088" fmla="*/ 2388059 w 3609220"/>
              <a:gd name="connsiteY1088" fmla="*/ 335396 h 3597710"/>
              <a:gd name="connsiteX1089" fmla="*/ 2415473 w 3609220"/>
              <a:gd name="connsiteY1089" fmla="*/ 344534 h 3597710"/>
              <a:gd name="connsiteX1090" fmla="*/ 2424612 w 3609220"/>
              <a:gd name="connsiteY1090" fmla="*/ 356718 h 3597710"/>
              <a:gd name="connsiteX1091" fmla="*/ 2442888 w 3609220"/>
              <a:gd name="connsiteY1091" fmla="*/ 356718 h 3597710"/>
              <a:gd name="connsiteX1092" fmla="*/ 2439842 w 3609220"/>
              <a:gd name="connsiteY1092" fmla="*/ 359764 h 3597710"/>
              <a:gd name="connsiteX1093" fmla="*/ 2488579 w 3609220"/>
              <a:gd name="connsiteY1093" fmla="*/ 374995 h 3597710"/>
              <a:gd name="connsiteX1094" fmla="*/ 2476395 w 3609220"/>
              <a:gd name="connsiteY1094" fmla="*/ 374995 h 3597710"/>
              <a:gd name="connsiteX1095" fmla="*/ 2512948 w 3609220"/>
              <a:gd name="connsiteY1095" fmla="*/ 393271 h 3597710"/>
              <a:gd name="connsiteX1096" fmla="*/ 2515994 w 3609220"/>
              <a:gd name="connsiteY1096" fmla="*/ 387179 h 3597710"/>
              <a:gd name="connsiteX1097" fmla="*/ 2525132 w 3609220"/>
              <a:gd name="connsiteY1097" fmla="*/ 396317 h 3597710"/>
              <a:gd name="connsiteX1098" fmla="*/ 2549500 w 3609220"/>
              <a:gd name="connsiteY1098" fmla="*/ 402409 h 3597710"/>
              <a:gd name="connsiteX1099" fmla="*/ 2552546 w 3609220"/>
              <a:gd name="connsiteY1099" fmla="*/ 405455 h 3597710"/>
              <a:gd name="connsiteX1100" fmla="*/ 2555592 w 3609220"/>
              <a:gd name="connsiteY1100" fmla="*/ 408501 h 3597710"/>
              <a:gd name="connsiteX1101" fmla="*/ 2558638 w 3609220"/>
              <a:gd name="connsiteY1101" fmla="*/ 411547 h 3597710"/>
              <a:gd name="connsiteX1102" fmla="*/ 2558638 w 3609220"/>
              <a:gd name="connsiteY1102" fmla="*/ 408501 h 3597710"/>
              <a:gd name="connsiteX1103" fmla="*/ 2552546 w 3609220"/>
              <a:gd name="connsiteY1103" fmla="*/ 405455 h 3597710"/>
              <a:gd name="connsiteX1104" fmla="*/ 2576915 w 3609220"/>
              <a:gd name="connsiteY1104" fmla="*/ 420685 h 3597710"/>
              <a:gd name="connsiteX1105" fmla="*/ 2589099 w 3609220"/>
              <a:gd name="connsiteY1105" fmla="*/ 426777 h 3597710"/>
              <a:gd name="connsiteX1106" fmla="*/ 2589099 w 3609220"/>
              <a:gd name="connsiteY1106" fmla="*/ 414593 h 3597710"/>
              <a:gd name="connsiteX1107" fmla="*/ 2604092 w 3609220"/>
              <a:gd name="connsiteY1107" fmla="*/ 428301 h 3597710"/>
              <a:gd name="connsiteX1108" fmla="*/ 2605667 w 3609220"/>
              <a:gd name="connsiteY1108" fmla="*/ 430493 h 3597710"/>
              <a:gd name="connsiteX1109" fmla="*/ 2604329 w 3609220"/>
              <a:gd name="connsiteY1109" fmla="*/ 429824 h 3597710"/>
              <a:gd name="connsiteX1110" fmla="*/ 2598237 w 3609220"/>
              <a:gd name="connsiteY1110" fmla="*/ 429824 h 3597710"/>
              <a:gd name="connsiteX1111" fmla="*/ 2601283 w 3609220"/>
              <a:gd name="connsiteY1111" fmla="*/ 432870 h 3597710"/>
              <a:gd name="connsiteX1112" fmla="*/ 2610422 w 3609220"/>
              <a:gd name="connsiteY1112" fmla="*/ 435916 h 3597710"/>
              <a:gd name="connsiteX1113" fmla="*/ 2625652 w 3609220"/>
              <a:gd name="connsiteY1113" fmla="*/ 445054 h 3597710"/>
              <a:gd name="connsiteX1114" fmla="*/ 2674389 w 3609220"/>
              <a:gd name="connsiteY1114" fmla="*/ 469422 h 3597710"/>
              <a:gd name="connsiteX1115" fmla="*/ 2677435 w 3609220"/>
              <a:gd name="connsiteY1115" fmla="*/ 469422 h 3597710"/>
              <a:gd name="connsiteX1116" fmla="*/ 2671343 w 3609220"/>
              <a:gd name="connsiteY1116" fmla="*/ 472468 h 3597710"/>
              <a:gd name="connsiteX1117" fmla="*/ 2674389 w 3609220"/>
              <a:gd name="connsiteY1117" fmla="*/ 475514 h 3597710"/>
              <a:gd name="connsiteX1118" fmla="*/ 2677435 w 3609220"/>
              <a:gd name="connsiteY1118" fmla="*/ 472468 h 3597710"/>
              <a:gd name="connsiteX1119" fmla="*/ 2695711 w 3609220"/>
              <a:gd name="connsiteY1119" fmla="*/ 487698 h 3597710"/>
              <a:gd name="connsiteX1120" fmla="*/ 2723126 w 3609220"/>
              <a:gd name="connsiteY1120" fmla="*/ 505975 h 3597710"/>
              <a:gd name="connsiteX1121" fmla="*/ 2726172 w 3609220"/>
              <a:gd name="connsiteY1121" fmla="*/ 502929 h 3597710"/>
              <a:gd name="connsiteX1122" fmla="*/ 2735310 w 3609220"/>
              <a:gd name="connsiteY1122" fmla="*/ 509021 h 3597710"/>
              <a:gd name="connsiteX1123" fmla="*/ 2738356 w 3609220"/>
              <a:gd name="connsiteY1123" fmla="*/ 521205 h 3597710"/>
              <a:gd name="connsiteX1124" fmla="*/ 2756633 w 3609220"/>
              <a:gd name="connsiteY1124" fmla="*/ 524251 h 3597710"/>
              <a:gd name="connsiteX1125" fmla="*/ 2756633 w 3609220"/>
              <a:gd name="connsiteY1125" fmla="*/ 527297 h 3597710"/>
              <a:gd name="connsiteX1126" fmla="*/ 2762725 w 3609220"/>
              <a:gd name="connsiteY1126" fmla="*/ 536435 h 3597710"/>
              <a:gd name="connsiteX1127" fmla="*/ 2771863 w 3609220"/>
              <a:gd name="connsiteY1127" fmla="*/ 539481 h 3597710"/>
              <a:gd name="connsiteX1128" fmla="*/ 2774909 w 3609220"/>
              <a:gd name="connsiteY1128" fmla="*/ 542527 h 3597710"/>
              <a:gd name="connsiteX1129" fmla="*/ 2774909 w 3609220"/>
              <a:gd name="connsiteY1129" fmla="*/ 545573 h 3597710"/>
              <a:gd name="connsiteX1130" fmla="*/ 2777955 w 3609220"/>
              <a:gd name="connsiteY1130" fmla="*/ 545573 h 3597710"/>
              <a:gd name="connsiteX1131" fmla="*/ 2777955 w 3609220"/>
              <a:gd name="connsiteY1131" fmla="*/ 539481 h 3597710"/>
              <a:gd name="connsiteX1132" fmla="*/ 2790139 w 3609220"/>
              <a:gd name="connsiteY1132" fmla="*/ 548619 h 3597710"/>
              <a:gd name="connsiteX1133" fmla="*/ 2793185 w 3609220"/>
              <a:gd name="connsiteY1133" fmla="*/ 548619 h 3597710"/>
              <a:gd name="connsiteX1134" fmla="*/ 2793185 w 3609220"/>
              <a:gd name="connsiteY1134" fmla="*/ 557757 h 3597710"/>
              <a:gd name="connsiteX1135" fmla="*/ 2817554 w 3609220"/>
              <a:gd name="connsiteY1135" fmla="*/ 572988 h 3597710"/>
              <a:gd name="connsiteX1136" fmla="*/ 2820600 w 3609220"/>
              <a:gd name="connsiteY1136" fmla="*/ 576034 h 3597710"/>
              <a:gd name="connsiteX1137" fmla="*/ 2817554 w 3609220"/>
              <a:gd name="connsiteY1137" fmla="*/ 576034 h 3597710"/>
              <a:gd name="connsiteX1138" fmla="*/ 2811462 w 3609220"/>
              <a:gd name="connsiteY1138" fmla="*/ 572988 h 3597710"/>
              <a:gd name="connsiteX1139" fmla="*/ 2811462 w 3609220"/>
              <a:gd name="connsiteY1139" fmla="*/ 576034 h 3597710"/>
              <a:gd name="connsiteX1140" fmla="*/ 2820600 w 3609220"/>
              <a:gd name="connsiteY1140" fmla="*/ 579080 h 3597710"/>
              <a:gd name="connsiteX1141" fmla="*/ 2844969 w 3609220"/>
              <a:gd name="connsiteY1141" fmla="*/ 597356 h 3597710"/>
              <a:gd name="connsiteX1142" fmla="*/ 2848015 w 3609220"/>
              <a:gd name="connsiteY1142" fmla="*/ 594310 h 3597710"/>
              <a:gd name="connsiteX1143" fmla="*/ 2854107 w 3609220"/>
              <a:gd name="connsiteY1143" fmla="*/ 603448 h 3597710"/>
              <a:gd name="connsiteX1144" fmla="*/ 2860199 w 3609220"/>
              <a:gd name="connsiteY1144" fmla="*/ 609540 h 3597710"/>
              <a:gd name="connsiteX1145" fmla="*/ 2872383 w 3609220"/>
              <a:gd name="connsiteY1145" fmla="*/ 618678 h 3597710"/>
              <a:gd name="connsiteX1146" fmla="*/ 2887613 w 3609220"/>
              <a:gd name="connsiteY1146" fmla="*/ 630863 h 3597710"/>
              <a:gd name="connsiteX1147" fmla="*/ 2887613 w 3609220"/>
              <a:gd name="connsiteY1147" fmla="*/ 636955 h 3597710"/>
              <a:gd name="connsiteX1148" fmla="*/ 2890660 w 3609220"/>
              <a:gd name="connsiteY1148" fmla="*/ 640001 h 3597710"/>
              <a:gd name="connsiteX1149" fmla="*/ 2896752 w 3609220"/>
              <a:gd name="connsiteY1149" fmla="*/ 643047 h 3597710"/>
              <a:gd name="connsiteX1150" fmla="*/ 2899798 w 3609220"/>
              <a:gd name="connsiteY1150" fmla="*/ 643047 h 3597710"/>
              <a:gd name="connsiteX1151" fmla="*/ 2911982 w 3609220"/>
              <a:gd name="connsiteY1151" fmla="*/ 655231 h 3597710"/>
              <a:gd name="connsiteX1152" fmla="*/ 2915028 w 3609220"/>
              <a:gd name="connsiteY1152" fmla="*/ 655231 h 3597710"/>
              <a:gd name="connsiteX1153" fmla="*/ 2948535 w 3609220"/>
              <a:gd name="connsiteY1153" fmla="*/ 688737 h 3597710"/>
              <a:gd name="connsiteX1154" fmla="*/ 2948535 w 3609220"/>
              <a:gd name="connsiteY1154" fmla="*/ 691783 h 3597710"/>
              <a:gd name="connsiteX1155" fmla="*/ 2951581 w 3609220"/>
              <a:gd name="connsiteY1155" fmla="*/ 691783 h 3597710"/>
              <a:gd name="connsiteX1156" fmla="*/ 3012502 w 3609220"/>
              <a:gd name="connsiteY1156" fmla="*/ 764888 h 3597710"/>
              <a:gd name="connsiteX1157" fmla="*/ 3055147 w 3609220"/>
              <a:gd name="connsiteY1157" fmla="*/ 819717 h 3597710"/>
              <a:gd name="connsiteX1158" fmla="*/ 3067331 w 3609220"/>
              <a:gd name="connsiteY1158" fmla="*/ 841040 h 3597710"/>
              <a:gd name="connsiteX1159" fmla="*/ 3137391 w 3609220"/>
              <a:gd name="connsiteY1159" fmla="*/ 941559 h 3597710"/>
              <a:gd name="connsiteX1160" fmla="*/ 3143483 w 3609220"/>
              <a:gd name="connsiteY1160" fmla="*/ 947651 h 3597710"/>
              <a:gd name="connsiteX1161" fmla="*/ 3143483 w 3609220"/>
              <a:gd name="connsiteY1161" fmla="*/ 950697 h 3597710"/>
              <a:gd name="connsiteX1162" fmla="*/ 3164805 w 3609220"/>
              <a:gd name="connsiteY1162" fmla="*/ 981158 h 3597710"/>
              <a:gd name="connsiteX1163" fmla="*/ 3167851 w 3609220"/>
              <a:gd name="connsiteY1163" fmla="*/ 984204 h 3597710"/>
              <a:gd name="connsiteX1164" fmla="*/ 3170898 w 3609220"/>
              <a:gd name="connsiteY1164" fmla="*/ 987250 h 3597710"/>
              <a:gd name="connsiteX1165" fmla="*/ 3195266 w 3609220"/>
              <a:gd name="connsiteY1165" fmla="*/ 1026848 h 3597710"/>
              <a:gd name="connsiteX1166" fmla="*/ 3192220 w 3609220"/>
              <a:gd name="connsiteY1166" fmla="*/ 1014664 h 3597710"/>
              <a:gd name="connsiteX1167" fmla="*/ 3195266 w 3609220"/>
              <a:gd name="connsiteY1167" fmla="*/ 1017710 h 3597710"/>
              <a:gd name="connsiteX1168" fmla="*/ 3195266 w 3609220"/>
              <a:gd name="connsiteY1168" fmla="*/ 1020756 h 3597710"/>
              <a:gd name="connsiteX1169" fmla="*/ 3198312 w 3609220"/>
              <a:gd name="connsiteY1169" fmla="*/ 1020756 h 3597710"/>
              <a:gd name="connsiteX1170" fmla="*/ 3201358 w 3609220"/>
              <a:gd name="connsiteY1170" fmla="*/ 1020756 h 3597710"/>
              <a:gd name="connsiteX1171" fmla="*/ 3204404 w 3609220"/>
              <a:gd name="connsiteY1171" fmla="*/ 1023802 h 3597710"/>
              <a:gd name="connsiteX1172" fmla="*/ 3216588 w 3609220"/>
              <a:gd name="connsiteY1172" fmla="*/ 1045125 h 3597710"/>
              <a:gd name="connsiteX1173" fmla="*/ 3216588 w 3609220"/>
              <a:gd name="connsiteY1173" fmla="*/ 1042079 h 3597710"/>
              <a:gd name="connsiteX1174" fmla="*/ 3219635 w 3609220"/>
              <a:gd name="connsiteY1174" fmla="*/ 1045125 h 3597710"/>
              <a:gd name="connsiteX1175" fmla="*/ 3222681 w 3609220"/>
              <a:gd name="connsiteY1175" fmla="*/ 1051217 h 3597710"/>
              <a:gd name="connsiteX1176" fmla="*/ 3213542 w 3609220"/>
              <a:gd name="connsiteY1176" fmla="*/ 1045125 h 3597710"/>
              <a:gd name="connsiteX1177" fmla="*/ 3216588 w 3609220"/>
              <a:gd name="connsiteY1177" fmla="*/ 1054263 h 3597710"/>
              <a:gd name="connsiteX1178" fmla="*/ 3213542 w 3609220"/>
              <a:gd name="connsiteY1178" fmla="*/ 1054263 h 3597710"/>
              <a:gd name="connsiteX1179" fmla="*/ 3213542 w 3609220"/>
              <a:gd name="connsiteY1179" fmla="*/ 1057309 h 3597710"/>
              <a:gd name="connsiteX1180" fmla="*/ 3219635 w 3609220"/>
              <a:gd name="connsiteY1180" fmla="*/ 1060355 h 3597710"/>
              <a:gd name="connsiteX1181" fmla="*/ 3225727 w 3609220"/>
              <a:gd name="connsiteY1181" fmla="*/ 1075585 h 3597710"/>
              <a:gd name="connsiteX1182" fmla="*/ 3222681 w 3609220"/>
              <a:gd name="connsiteY1182" fmla="*/ 1078631 h 3597710"/>
              <a:gd name="connsiteX1183" fmla="*/ 3231819 w 3609220"/>
              <a:gd name="connsiteY1183" fmla="*/ 1099954 h 3597710"/>
              <a:gd name="connsiteX1184" fmla="*/ 3234865 w 3609220"/>
              <a:gd name="connsiteY1184" fmla="*/ 1103000 h 3597710"/>
              <a:gd name="connsiteX1185" fmla="*/ 3237911 w 3609220"/>
              <a:gd name="connsiteY1185" fmla="*/ 1109092 h 3597710"/>
              <a:gd name="connsiteX1186" fmla="*/ 3244003 w 3609220"/>
              <a:gd name="connsiteY1186" fmla="*/ 1112138 h 3597710"/>
              <a:gd name="connsiteX1187" fmla="*/ 3244003 w 3609220"/>
              <a:gd name="connsiteY1187" fmla="*/ 1115184 h 3597710"/>
              <a:gd name="connsiteX1188" fmla="*/ 3240957 w 3609220"/>
              <a:gd name="connsiteY1188" fmla="*/ 1118230 h 3597710"/>
              <a:gd name="connsiteX1189" fmla="*/ 3240957 w 3609220"/>
              <a:gd name="connsiteY1189" fmla="*/ 1121276 h 3597710"/>
              <a:gd name="connsiteX1190" fmla="*/ 3244003 w 3609220"/>
              <a:gd name="connsiteY1190" fmla="*/ 1124322 h 3597710"/>
              <a:gd name="connsiteX1191" fmla="*/ 3247049 w 3609220"/>
              <a:gd name="connsiteY1191" fmla="*/ 1121276 h 3597710"/>
              <a:gd name="connsiteX1192" fmla="*/ 3247049 w 3609220"/>
              <a:gd name="connsiteY1192" fmla="*/ 1118230 h 3597710"/>
              <a:gd name="connsiteX1193" fmla="*/ 3247049 w 3609220"/>
              <a:gd name="connsiteY1193" fmla="*/ 1115184 h 3597710"/>
              <a:gd name="connsiteX1194" fmla="*/ 3250095 w 3609220"/>
              <a:gd name="connsiteY1194" fmla="*/ 1112138 h 3597710"/>
              <a:gd name="connsiteX1195" fmla="*/ 3253141 w 3609220"/>
              <a:gd name="connsiteY1195" fmla="*/ 1112138 h 3597710"/>
              <a:gd name="connsiteX1196" fmla="*/ 3256187 w 3609220"/>
              <a:gd name="connsiteY1196" fmla="*/ 1118230 h 3597710"/>
              <a:gd name="connsiteX1197" fmla="*/ 3256187 w 3609220"/>
              <a:gd name="connsiteY1197" fmla="*/ 1121276 h 3597710"/>
              <a:gd name="connsiteX1198" fmla="*/ 3253141 w 3609220"/>
              <a:gd name="connsiteY1198" fmla="*/ 1124322 h 3597710"/>
              <a:gd name="connsiteX1199" fmla="*/ 3256187 w 3609220"/>
              <a:gd name="connsiteY1199" fmla="*/ 1133460 h 3597710"/>
              <a:gd name="connsiteX1200" fmla="*/ 3259233 w 3609220"/>
              <a:gd name="connsiteY1200" fmla="*/ 1136506 h 3597710"/>
              <a:gd name="connsiteX1201" fmla="*/ 3259233 w 3609220"/>
              <a:gd name="connsiteY1201" fmla="*/ 1133460 h 3597710"/>
              <a:gd name="connsiteX1202" fmla="*/ 3256187 w 3609220"/>
              <a:gd name="connsiteY1202" fmla="*/ 1127368 h 3597710"/>
              <a:gd name="connsiteX1203" fmla="*/ 3259233 w 3609220"/>
              <a:gd name="connsiteY1203" fmla="*/ 1124322 h 3597710"/>
              <a:gd name="connsiteX1204" fmla="*/ 3262279 w 3609220"/>
              <a:gd name="connsiteY1204" fmla="*/ 1130414 h 3597710"/>
              <a:gd name="connsiteX1205" fmla="*/ 3268372 w 3609220"/>
              <a:gd name="connsiteY1205" fmla="*/ 1154782 h 3597710"/>
              <a:gd name="connsiteX1206" fmla="*/ 3265326 w 3609220"/>
              <a:gd name="connsiteY1206" fmla="*/ 1157828 h 3597710"/>
              <a:gd name="connsiteX1207" fmla="*/ 3259233 w 3609220"/>
              <a:gd name="connsiteY1207" fmla="*/ 1151736 h 3597710"/>
              <a:gd name="connsiteX1208" fmla="*/ 3274464 w 3609220"/>
              <a:gd name="connsiteY1208" fmla="*/ 1194381 h 3597710"/>
              <a:gd name="connsiteX1209" fmla="*/ 3286648 w 3609220"/>
              <a:gd name="connsiteY1209" fmla="*/ 1212657 h 3597710"/>
              <a:gd name="connsiteX1210" fmla="*/ 3289694 w 3609220"/>
              <a:gd name="connsiteY1210" fmla="*/ 1212657 h 3597710"/>
              <a:gd name="connsiteX1211" fmla="*/ 3292740 w 3609220"/>
              <a:gd name="connsiteY1211" fmla="*/ 1221795 h 3597710"/>
              <a:gd name="connsiteX1212" fmla="*/ 3295786 w 3609220"/>
              <a:gd name="connsiteY1212" fmla="*/ 1218749 h 3597710"/>
              <a:gd name="connsiteX1213" fmla="*/ 3295786 w 3609220"/>
              <a:gd name="connsiteY1213" fmla="*/ 1221795 h 3597710"/>
              <a:gd name="connsiteX1214" fmla="*/ 3301878 w 3609220"/>
              <a:gd name="connsiteY1214" fmla="*/ 1237026 h 3597710"/>
              <a:gd name="connsiteX1215" fmla="*/ 3307970 w 3609220"/>
              <a:gd name="connsiteY1215" fmla="*/ 1249210 h 3597710"/>
              <a:gd name="connsiteX1216" fmla="*/ 3311017 w 3609220"/>
              <a:gd name="connsiteY1216" fmla="*/ 1264440 h 3597710"/>
              <a:gd name="connsiteX1217" fmla="*/ 3320155 w 3609220"/>
              <a:gd name="connsiteY1217" fmla="*/ 1267486 h 3597710"/>
              <a:gd name="connsiteX1218" fmla="*/ 3320155 w 3609220"/>
              <a:gd name="connsiteY1218" fmla="*/ 1273578 h 3597710"/>
              <a:gd name="connsiteX1219" fmla="*/ 3317109 w 3609220"/>
              <a:gd name="connsiteY1219" fmla="*/ 1273578 h 3597710"/>
              <a:gd name="connsiteX1220" fmla="*/ 3317109 w 3609220"/>
              <a:gd name="connsiteY1220" fmla="*/ 1276624 h 3597710"/>
              <a:gd name="connsiteX1221" fmla="*/ 3317109 w 3609220"/>
              <a:gd name="connsiteY1221" fmla="*/ 1279670 h 3597710"/>
              <a:gd name="connsiteX1222" fmla="*/ 3311017 w 3609220"/>
              <a:gd name="connsiteY1222" fmla="*/ 1282716 h 3597710"/>
              <a:gd name="connsiteX1223" fmla="*/ 3350615 w 3609220"/>
              <a:gd name="connsiteY1223" fmla="*/ 1386282 h 3597710"/>
              <a:gd name="connsiteX1224" fmla="*/ 3356707 w 3609220"/>
              <a:gd name="connsiteY1224" fmla="*/ 1401512 h 3597710"/>
              <a:gd name="connsiteX1225" fmla="*/ 3359754 w 3609220"/>
              <a:gd name="connsiteY1225" fmla="*/ 1419788 h 3597710"/>
              <a:gd name="connsiteX1226" fmla="*/ 3365846 w 3609220"/>
              <a:gd name="connsiteY1226" fmla="*/ 1441111 h 3597710"/>
              <a:gd name="connsiteX1227" fmla="*/ 3371938 w 3609220"/>
              <a:gd name="connsiteY1227" fmla="*/ 1471571 h 3597710"/>
              <a:gd name="connsiteX1228" fmla="*/ 3378030 w 3609220"/>
              <a:gd name="connsiteY1228" fmla="*/ 1489847 h 3597710"/>
              <a:gd name="connsiteX1229" fmla="*/ 3378030 w 3609220"/>
              <a:gd name="connsiteY1229" fmla="*/ 1492893 h 3597710"/>
              <a:gd name="connsiteX1230" fmla="*/ 3384122 w 3609220"/>
              <a:gd name="connsiteY1230" fmla="*/ 1517262 h 3597710"/>
              <a:gd name="connsiteX1231" fmla="*/ 3390214 w 3609220"/>
              <a:gd name="connsiteY1231" fmla="*/ 1538584 h 3597710"/>
              <a:gd name="connsiteX1232" fmla="*/ 3393260 w 3609220"/>
              <a:gd name="connsiteY1232" fmla="*/ 1547722 h 3597710"/>
              <a:gd name="connsiteX1233" fmla="*/ 3393260 w 3609220"/>
              <a:gd name="connsiteY1233" fmla="*/ 1550768 h 3597710"/>
              <a:gd name="connsiteX1234" fmla="*/ 3390214 w 3609220"/>
              <a:gd name="connsiteY1234" fmla="*/ 1559906 h 3597710"/>
              <a:gd name="connsiteX1235" fmla="*/ 3390214 w 3609220"/>
              <a:gd name="connsiteY1235" fmla="*/ 1562952 h 3597710"/>
              <a:gd name="connsiteX1236" fmla="*/ 3393260 w 3609220"/>
              <a:gd name="connsiteY1236" fmla="*/ 1569044 h 3597710"/>
              <a:gd name="connsiteX1237" fmla="*/ 3396306 w 3609220"/>
              <a:gd name="connsiteY1237" fmla="*/ 1569044 h 3597710"/>
              <a:gd name="connsiteX1238" fmla="*/ 3396306 w 3609220"/>
              <a:gd name="connsiteY1238" fmla="*/ 1584275 h 3597710"/>
              <a:gd name="connsiteX1239" fmla="*/ 3399352 w 3609220"/>
              <a:gd name="connsiteY1239" fmla="*/ 1587321 h 3597710"/>
              <a:gd name="connsiteX1240" fmla="*/ 3399352 w 3609220"/>
              <a:gd name="connsiteY1240" fmla="*/ 1584275 h 3597710"/>
              <a:gd name="connsiteX1241" fmla="*/ 3396306 w 3609220"/>
              <a:gd name="connsiteY1241" fmla="*/ 1569044 h 3597710"/>
              <a:gd name="connsiteX1242" fmla="*/ 3399352 w 3609220"/>
              <a:gd name="connsiteY1242" fmla="*/ 1569044 h 3597710"/>
              <a:gd name="connsiteX1243" fmla="*/ 3399352 w 3609220"/>
              <a:gd name="connsiteY1243" fmla="*/ 1575137 h 3597710"/>
              <a:gd name="connsiteX1244" fmla="*/ 3399352 w 3609220"/>
              <a:gd name="connsiteY1244" fmla="*/ 1578183 h 3597710"/>
              <a:gd name="connsiteX1245" fmla="*/ 3402398 w 3609220"/>
              <a:gd name="connsiteY1245" fmla="*/ 1587321 h 3597710"/>
              <a:gd name="connsiteX1246" fmla="*/ 3402398 w 3609220"/>
              <a:gd name="connsiteY1246" fmla="*/ 1599505 h 3597710"/>
              <a:gd name="connsiteX1247" fmla="*/ 3399352 w 3609220"/>
              <a:gd name="connsiteY1247" fmla="*/ 1596459 h 3597710"/>
              <a:gd name="connsiteX1248" fmla="*/ 3399352 w 3609220"/>
              <a:gd name="connsiteY1248" fmla="*/ 1602551 h 3597710"/>
              <a:gd name="connsiteX1249" fmla="*/ 3399352 w 3609220"/>
              <a:gd name="connsiteY1249" fmla="*/ 1608643 h 3597710"/>
              <a:gd name="connsiteX1250" fmla="*/ 3402398 w 3609220"/>
              <a:gd name="connsiteY1250" fmla="*/ 1617781 h 3597710"/>
              <a:gd name="connsiteX1251" fmla="*/ 3402398 w 3609220"/>
              <a:gd name="connsiteY1251" fmla="*/ 1623873 h 3597710"/>
              <a:gd name="connsiteX1252" fmla="*/ 3405445 w 3609220"/>
              <a:gd name="connsiteY1252" fmla="*/ 1626919 h 3597710"/>
              <a:gd name="connsiteX1253" fmla="*/ 3408491 w 3609220"/>
              <a:gd name="connsiteY1253" fmla="*/ 1636057 h 3597710"/>
              <a:gd name="connsiteX1254" fmla="*/ 3408491 w 3609220"/>
              <a:gd name="connsiteY1254" fmla="*/ 1642150 h 3597710"/>
              <a:gd name="connsiteX1255" fmla="*/ 3405445 w 3609220"/>
              <a:gd name="connsiteY1255" fmla="*/ 1645196 h 3597710"/>
              <a:gd name="connsiteX1256" fmla="*/ 3408491 w 3609220"/>
              <a:gd name="connsiteY1256" fmla="*/ 1648242 h 3597710"/>
              <a:gd name="connsiteX1257" fmla="*/ 3405445 w 3609220"/>
              <a:gd name="connsiteY1257" fmla="*/ 1654334 h 3597710"/>
              <a:gd name="connsiteX1258" fmla="*/ 3408491 w 3609220"/>
              <a:gd name="connsiteY1258" fmla="*/ 1660426 h 3597710"/>
              <a:gd name="connsiteX1259" fmla="*/ 3411537 w 3609220"/>
              <a:gd name="connsiteY1259" fmla="*/ 1657380 h 3597710"/>
              <a:gd name="connsiteX1260" fmla="*/ 3411537 w 3609220"/>
              <a:gd name="connsiteY1260" fmla="*/ 1666518 h 3597710"/>
              <a:gd name="connsiteX1261" fmla="*/ 3411537 w 3609220"/>
              <a:gd name="connsiteY1261" fmla="*/ 1669564 h 3597710"/>
              <a:gd name="connsiteX1262" fmla="*/ 3414583 w 3609220"/>
              <a:gd name="connsiteY1262" fmla="*/ 1681748 h 3597710"/>
              <a:gd name="connsiteX1263" fmla="*/ 3414583 w 3609220"/>
              <a:gd name="connsiteY1263" fmla="*/ 1693932 h 3597710"/>
              <a:gd name="connsiteX1264" fmla="*/ 3414583 w 3609220"/>
              <a:gd name="connsiteY1264" fmla="*/ 1703070 h 3597710"/>
              <a:gd name="connsiteX1265" fmla="*/ 3414583 w 3609220"/>
              <a:gd name="connsiteY1265" fmla="*/ 1721347 h 3597710"/>
              <a:gd name="connsiteX1266" fmla="*/ 3411537 w 3609220"/>
              <a:gd name="connsiteY1266" fmla="*/ 1730485 h 3597710"/>
              <a:gd name="connsiteX1267" fmla="*/ 3408491 w 3609220"/>
              <a:gd name="connsiteY1267" fmla="*/ 1727439 h 3597710"/>
              <a:gd name="connsiteX1268" fmla="*/ 3405445 w 3609220"/>
              <a:gd name="connsiteY1268" fmla="*/ 1724393 h 3597710"/>
              <a:gd name="connsiteX1269" fmla="*/ 3405445 w 3609220"/>
              <a:gd name="connsiteY1269" fmla="*/ 1727439 h 3597710"/>
              <a:gd name="connsiteX1270" fmla="*/ 3405445 w 3609220"/>
              <a:gd name="connsiteY1270" fmla="*/ 1730485 h 3597710"/>
              <a:gd name="connsiteX1271" fmla="*/ 3408491 w 3609220"/>
              <a:gd name="connsiteY1271" fmla="*/ 1733531 h 3597710"/>
              <a:gd name="connsiteX1272" fmla="*/ 3411537 w 3609220"/>
              <a:gd name="connsiteY1272" fmla="*/ 1736577 h 3597710"/>
              <a:gd name="connsiteX1273" fmla="*/ 3414583 w 3609220"/>
              <a:gd name="connsiteY1273" fmla="*/ 1736577 h 3597710"/>
              <a:gd name="connsiteX1274" fmla="*/ 3417629 w 3609220"/>
              <a:gd name="connsiteY1274" fmla="*/ 1721347 h 3597710"/>
              <a:gd name="connsiteX1275" fmla="*/ 3417629 w 3609220"/>
              <a:gd name="connsiteY1275" fmla="*/ 1718301 h 3597710"/>
              <a:gd name="connsiteX1276" fmla="*/ 3417629 w 3609220"/>
              <a:gd name="connsiteY1276" fmla="*/ 1706116 h 3597710"/>
              <a:gd name="connsiteX1277" fmla="*/ 3417629 w 3609220"/>
              <a:gd name="connsiteY1277" fmla="*/ 1700024 h 3597710"/>
              <a:gd name="connsiteX1278" fmla="*/ 3420675 w 3609220"/>
              <a:gd name="connsiteY1278" fmla="*/ 1715255 h 3597710"/>
              <a:gd name="connsiteX1279" fmla="*/ 3423721 w 3609220"/>
              <a:gd name="connsiteY1279" fmla="*/ 1733531 h 3597710"/>
              <a:gd name="connsiteX1280" fmla="*/ 3420675 w 3609220"/>
              <a:gd name="connsiteY1280" fmla="*/ 1739623 h 3597710"/>
              <a:gd name="connsiteX1281" fmla="*/ 3420675 w 3609220"/>
              <a:gd name="connsiteY1281" fmla="*/ 1745715 h 3597710"/>
              <a:gd name="connsiteX1282" fmla="*/ 3420675 w 3609220"/>
              <a:gd name="connsiteY1282" fmla="*/ 1760945 h 3597710"/>
              <a:gd name="connsiteX1283" fmla="*/ 3417629 w 3609220"/>
              <a:gd name="connsiteY1283" fmla="*/ 1757899 h 3597710"/>
              <a:gd name="connsiteX1284" fmla="*/ 3414583 w 3609220"/>
              <a:gd name="connsiteY1284" fmla="*/ 1757899 h 3597710"/>
              <a:gd name="connsiteX1285" fmla="*/ 3414583 w 3609220"/>
              <a:gd name="connsiteY1285" fmla="*/ 1760945 h 3597710"/>
              <a:gd name="connsiteX1286" fmla="*/ 3414583 w 3609220"/>
              <a:gd name="connsiteY1286" fmla="*/ 1763991 h 3597710"/>
              <a:gd name="connsiteX1287" fmla="*/ 3417629 w 3609220"/>
              <a:gd name="connsiteY1287" fmla="*/ 1767037 h 3597710"/>
              <a:gd name="connsiteX1288" fmla="*/ 3417629 w 3609220"/>
              <a:gd name="connsiteY1288" fmla="*/ 1770083 h 3597710"/>
              <a:gd name="connsiteX1289" fmla="*/ 3417629 w 3609220"/>
              <a:gd name="connsiteY1289" fmla="*/ 1773129 h 3597710"/>
              <a:gd name="connsiteX1290" fmla="*/ 3420675 w 3609220"/>
              <a:gd name="connsiteY1290" fmla="*/ 1785314 h 3597710"/>
              <a:gd name="connsiteX1291" fmla="*/ 3420675 w 3609220"/>
              <a:gd name="connsiteY1291" fmla="*/ 1800544 h 3597710"/>
              <a:gd name="connsiteX1292" fmla="*/ 3417629 w 3609220"/>
              <a:gd name="connsiteY1292" fmla="*/ 1803590 h 3597710"/>
              <a:gd name="connsiteX1293" fmla="*/ 3414583 w 3609220"/>
              <a:gd name="connsiteY1293" fmla="*/ 1800544 h 3597710"/>
              <a:gd name="connsiteX1294" fmla="*/ 3411537 w 3609220"/>
              <a:gd name="connsiteY1294" fmla="*/ 1763991 h 3597710"/>
              <a:gd name="connsiteX1295" fmla="*/ 3411537 w 3609220"/>
              <a:gd name="connsiteY1295" fmla="*/ 1760945 h 3597710"/>
              <a:gd name="connsiteX1296" fmla="*/ 3408491 w 3609220"/>
              <a:gd name="connsiteY1296" fmla="*/ 1763991 h 3597710"/>
              <a:gd name="connsiteX1297" fmla="*/ 3411537 w 3609220"/>
              <a:gd name="connsiteY1297" fmla="*/ 1800544 h 3597710"/>
              <a:gd name="connsiteX1298" fmla="*/ 3402398 w 3609220"/>
              <a:gd name="connsiteY1298" fmla="*/ 1806636 h 3597710"/>
              <a:gd name="connsiteX1299" fmla="*/ 3396306 w 3609220"/>
              <a:gd name="connsiteY1299" fmla="*/ 1840142 h 3597710"/>
              <a:gd name="connsiteX1300" fmla="*/ 3371938 w 3609220"/>
              <a:gd name="connsiteY1300" fmla="*/ 1961984 h 3597710"/>
              <a:gd name="connsiteX1301" fmla="*/ 3371938 w 3609220"/>
              <a:gd name="connsiteY1301" fmla="*/ 1965030 h 3597710"/>
              <a:gd name="connsiteX1302" fmla="*/ 3371938 w 3609220"/>
              <a:gd name="connsiteY1302" fmla="*/ 1968076 h 3597710"/>
              <a:gd name="connsiteX1303" fmla="*/ 3374984 w 3609220"/>
              <a:gd name="connsiteY1303" fmla="*/ 1965030 h 3597710"/>
              <a:gd name="connsiteX1304" fmla="*/ 3399352 w 3609220"/>
              <a:gd name="connsiteY1304" fmla="*/ 1846235 h 3597710"/>
              <a:gd name="connsiteX1305" fmla="*/ 3399352 w 3609220"/>
              <a:gd name="connsiteY1305" fmla="*/ 1849281 h 3597710"/>
              <a:gd name="connsiteX1306" fmla="*/ 3405445 w 3609220"/>
              <a:gd name="connsiteY1306" fmla="*/ 1843189 h 3597710"/>
              <a:gd name="connsiteX1307" fmla="*/ 3405445 w 3609220"/>
              <a:gd name="connsiteY1307" fmla="*/ 1852327 h 3597710"/>
              <a:gd name="connsiteX1308" fmla="*/ 3402398 w 3609220"/>
              <a:gd name="connsiteY1308" fmla="*/ 1852327 h 3597710"/>
              <a:gd name="connsiteX1309" fmla="*/ 3402398 w 3609220"/>
              <a:gd name="connsiteY1309" fmla="*/ 1855373 h 3597710"/>
              <a:gd name="connsiteX1310" fmla="*/ 3402398 w 3609220"/>
              <a:gd name="connsiteY1310" fmla="*/ 1858419 h 3597710"/>
              <a:gd name="connsiteX1311" fmla="*/ 3405445 w 3609220"/>
              <a:gd name="connsiteY1311" fmla="*/ 1858419 h 3597710"/>
              <a:gd name="connsiteX1312" fmla="*/ 3402398 w 3609220"/>
              <a:gd name="connsiteY1312" fmla="*/ 1873649 h 3597710"/>
              <a:gd name="connsiteX1313" fmla="*/ 3402398 w 3609220"/>
              <a:gd name="connsiteY1313" fmla="*/ 1879741 h 3597710"/>
              <a:gd name="connsiteX1314" fmla="*/ 3402398 w 3609220"/>
              <a:gd name="connsiteY1314" fmla="*/ 1888879 h 3597710"/>
              <a:gd name="connsiteX1315" fmla="*/ 3402398 w 3609220"/>
              <a:gd name="connsiteY1315" fmla="*/ 1891925 h 3597710"/>
              <a:gd name="connsiteX1316" fmla="*/ 3399352 w 3609220"/>
              <a:gd name="connsiteY1316" fmla="*/ 1894971 h 3597710"/>
              <a:gd name="connsiteX1317" fmla="*/ 3399352 w 3609220"/>
              <a:gd name="connsiteY1317" fmla="*/ 1901063 h 3597710"/>
              <a:gd name="connsiteX1318" fmla="*/ 3402398 w 3609220"/>
              <a:gd name="connsiteY1318" fmla="*/ 1904109 h 3597710"/>
              <a:gd name="connsiteX1319" fmla="*/ 3402398 w 3609220"/>
              <a:gd name="connsiteY1319" fmla="*/ 1977215 h 3597710"/>
              <a:gd name="connsiteX1320" fmla="*/ 3396306 w 3609220"/>
              <a:gd name="connsiteY1320" fmla="*/ 2010721 h 3597710"/>
              <a:gd name="connsiteX1321" fmla="*/ 3399352 w 3609220"/>
              <a:gd name="connsiteY1321" fmla="*/ 2007675 h 3597710"/>
              <a:gd name="connsiteX1322" fmla="*/ 3393260 w 3609220"/>
              <a:gd name="connsiteY1322" fmla="*/ 2068596 h 3597710"/>
              <a:gd name="connsiteX1323" fmla="*/ 3396306 w 3609220"/>
              <a:gd name="connsiteY1323" fmla="*/ 2071642 h 3597710"/>
              <a:gd name="connsiteX1324" fmla="*/ 3393260 w 3609220"/>
              <a:gd name="connsiteY1324" fmla="*/ 2086872 h 3597710"/>
              <a:gd name="connsiteX1325" fmla="*/ 3390214 w 3609220"/>
              <a:gd name="connsiteY1325" fmla="*/ 2089918 h 3597710"/>
              <a:gd name="connsiteX1326" fmla="*/ 3393260 w 3609220"/>
              <a:gd name="connsiteY1326" fmla="*/ 2096010 h 3597710"/>
              <a:gd name="connsiteX1327" fmla="*/ 3390214 w 3609220"/>
              <a:gd name="connsiteY1327" fmla="*/ 2114286 h 3597710"/>
              <a:gd name="connsiteX1328" fmla="*/ 3390214 w 3609220"/>
              <a:gd name="connsiteY1328" fmla="*/ 2117333 h 3597710"/>
              <a:gd name="connsiteX1329" fmla="*/ 3387168 w 3609220"/>
              <a:gd name="connsiteY1329" fmla="*/ 2126471 h 3597710"/>
              <a:gd name="connsiteX1330" fmla="*/ 3387168 w 3609220"/>
              <a:gd name="connsiteY1330" fmla="*/ 2129517 h 3597710"/>
              <a:gd name="connsiteX1331" fmla="*/ 3387168 w 3609220"/>
              <a:gd name="connsiteY1331" fmla="*/ 2132563 h 3597710"/>
              <a:gd name="connsiteX1332" fmla="*/ 3374984 w 3609220"/>
              <a:gd name="connsiteY1332" fmla="*/ 2184346 h 3597710"/>
              <a:gd name="connsiteX1333" fmla="*/ 3374984 w 3609220"/>
              <a:gd name="connsiteY1333" fmla="*/ 2193484 h 3597710"/>
              <a:gd name="connsiteX1334" fmla="*/ 3374984 w 3609220"/>
              <a:gd name="connsiteY1334" fmla="*/ 2196530 h 3597710"/>
              <a:gd name="connsiteX1335" fmla="*/ 3374984 w 3609220"/>
              <a:gd name="connsiteY1335" fmla="*/ 2208714 h 3597710"/>
              <a:gd name="connsiteX1336" fmla="*/ 3362800 w 3609220"/>
              <a:gd name="connsiteY1336" fmla="*/ 2242220 h 3597710"/>
              <a:gd name="connsiteX1337" fmla="*/ 3323201 w 3609220"/>
              <a:gd name="connsiteY1337" fmla="*/ 2370154 h 3597710"/>
              <a:gd name="connsiteX1338" fmla="*/ 3323201 w 3609220"/>
              <a:gd name="connsiteY1338" fmla="*/ 2373200 h 3597710"/>
              <a:gd name="connsiteX1339" fmla="*/ 3320155 w 3609220"/>
              <a:gd name="connsiteY1339" fmla="*/ 2376246 h 3597710"/>
              <a:gd name="connsiteX1340" fmla="*/ 3297309 w 3609220"/>
              <a:gd name="connsiteY1340" fmla="*/ 2416607 h 3597710"/>
              <a:gd name="connsiteX1341" fmla="*/ 3275915 w 3609220"/>
              <a:gd name="connsiteY1341" fmla="*/ 2458681 h 3597710"/>
              <a:gd name="connsiteX1342" fmla="*/ 3280556 w 3609220"/>
              <a:gd name="connsiteY1342" fmla="*/ 2446305 h 3597710"/>
              <a:gd name="connsiteX1343" fmla="*/ 3283602 w 3609220"/>
              <a:gd name="connsiteY1343" fmla="*/ 2440213 h 3597710"/>
              <a:gd name="connsiteX1344" fmla="*/ 3292740 w 3609220"/>
              <a:gd name="connsiteY1344" fmla="*/ 2418891 h 3597710"/>
              <a:gd name="connsiteX1345" fmla="*/ 3307970 w 3609220"/>
              <a:gd name="connsiteY1345" fmla="*/ 2382338 h 3597710"/>
              <a:gd name="connsiteX1346" fmla="*/ 3311017 w 3609220"/>
              <a:gd name="connsiteY1346" fmla="*/ 2376246 h 3597710"/>
              <a:gd name="connsiteX1347" fmla="*/ 3314063 w 3609220"/>
              <a:gd name="connsiteY1347" fmla="*/ 2370154 h 3597710"/>
              <a:gd name="connsiteX1348" fmla="*/ 3311017 w 3609220"/>
              <a:gd name="connsiteY1348" fmla="*/ 2367108 h 3597710"/>
              <a:gd name="connsiteX1349" fmla="*/ 3301878 w 3609220"/>
              <a:gd name="connsiteY1349" fmla="*/ 2379292 h 3597710"/>
              <a:gd name="connsiteX1350" fmla="*/ 3301878 w 3609220"/>
              <a:gd name="connsiteY1350" fmla="*/ 2382338 h 3597710"/>
              <a:gd name="connsiteX1351" fmla="*/ 3277510 w 3609220"/>
              <a:gd name="connsiteY1351" fmla="*/ 2437167 h 3597710"/>
              <a:gd name="connsiteX1352" fmla="*/ 3277510 w 3609220"/>
              <a:gd name="connsiteY1352" fmla="*/ 2440213 h 3597710"/>
              <a:gd name="connsiteX1353" fmla="*/ 3265326 w 3609220"/>
              <a:gd name="connsiteY1353" fmla="*/ 2455444 h 3597710"/>
              <a:gd name="connsiteX1354" fmla="*/ 3256187 w 3609220"/>
              <a:gd name="connsiteY1354" fmla="*/ 2473720 h 3597710"/>
              <a:gd name="connsiteX1355" fmla="*/ 3239815 w 3609220"/>
              <a:gd name="connsiteY1355" fmla="*/ 2510273 h 3597710"/>
              <a:gd name="connsiteX1356" fmla="*/ 3220350 w 3609220"/>
              <a:gd name="connsiteY1356" fmla="*/ 2540906 h 3597710"/>
              <a:gd name="connsiteX1357" fmla="*/ 3219635 w 3609220"/>
              <a:gd name="connsiteY1357" fmla="*/ 2537687 h 3597710"/>
              <a:gd name="connsiteX1358" fmla="*/ 3134345 w 3609220"/>
              <a:gd name="connsiteY1358" fmla="*/ 2677805 h 3597710"/>
              <a:gd name="connsiteX1359" fmla="*/ 3131299 w 3609220"/>
              <a:gd name="connsiteY1359" fmla="*/ 2677805 h 3597710"/>
              <a:gd name="connsiteX1360" fmla="*/ 3131299 w 3609220"/>
              <a:gd name="connsiteY1360" fmla="*/ 2680851 h 3597710"/>
              <a:gd name="connsiteX1361" fmla="*/ 3131299 w 3609220"/>
              <a:gd name="connsiteY1361" fmla="*/ 2683897 h 3597710"/>
              <a:gd name="connsiteX1362" fmla="*/ 3119114 w 3609220"/>
              <a:gd name="connsiteY1362" fmla="*/ 2693035 h 3597710"/>
              <a:gd name="connsiteX1363" fmla="*/ 3094746 w 3609220"/>
              <a:gd name="connsiteY1363" fmla="*/ 2735680 h 3597710"/>
              <a:gd name="connsiteX1364" fmla="*/ 3094746 w 3609220"/>
              <a:gd name="connsiteY1364" fmla="*/ 2726542 h 3597710"/>
              <a:gd name="connsiteX1365" fmla="*/ 3085608 w 3609220"/>
              <a:gd name="connsiteY1365" fmla="*/ 2747864 h 3597710"/>
              <a:gd name="connsiteX1366" fmla="*/ 3082562 w 3609220"/>
              <a:gd name="connsiteY1366" fmla="*/ 2744818 h 3597710"/>
              <a:gd name="connsiteX1367" fmla="*/ 3046009 w 3609220"/>
              <a:gd name="connsiteY1367" fmla="*/ 2796601 h 3597710"/>
              <a:gd name="connsiteX1368" fmla="*/ 3042963 w 3609220"/>
              <a:gd name="connsiteY1368" fmla="*/ 2796601 h 3597710"/>
              <a:gd name="connsiteX1369" fmla="*/ 3009456 w 3609220"/>
              <a:gd name="connsiteY1369" fmla="*/ 2833153 h 3597710"/>
              <a:gd name="connsiteX1370" fmla="*/ 2969857 w 3609220"/>
              <a:gd name="connsiteY1370" fmla="*/ 2878844 h 3597710"/>
              <a:gd name="connsiteX1371" fmla="*/ 2946631 w 3609220"/>
              <a:gd name="connsiteY1371" fmla="*/ 2898263 h 3597710"/>
              <a:gd name="connsiteX1372" fmla="*/ 2924166 w 3609220"/>
              <a:gd name="connsiteY1372" fmla="*/ 2921398 h 3597710"/>
              <a:gd name="connsiteX1373" fmla="*/ 2924166 w 3609220"/>
              <a:gd name="connsiteY1373" fmla="*/ 2918442 h 3597710"/>
              <a:gd name="connsiteX1374" fmla="*/ 2921120 w 3609220"/>
              <a:gd name="connsiteY1374" fmla="*/ 2921488 h 3597710"/>
              <a:gd name="connsiteX1375" fmla="*/ 2918074 w 3609220"/>
              <a:gd name="connsiteY1375" fmla="*/ 2927581 h 3597710"/>
              <a:gd name="connsiteX1376" fmla="*/ 2918074 w 3609220"/>
              <a:gd name="connsiteY1376" fmla="*/ 2924535 h 3597710"/>
              <a:gd name="connsiteX1377" fmla="*/ 2899798 w 3609220"/>
              <a:gd name="connsiteY1377" fmla="*/ 2942811 h 3597710"/>
              <a:gd name="connsiteX1378" fmla="*/ 2899798 w 3609220"/>
              <a:gd name="connsiteY1378" fmla="*/ 2945857 h 3597710"/>
              <a:gd name="connsiteX1379" fmla="*/ 2896752 w 3609220"/>
              <a:gd name="connsiteY1379" fmla="*/ 2951949 h 3597710"/>
              <a:gd name="connsiteX1380" fmla="*/ 2896752 w 3609220"/>
              <a:gd name="connsiteY1380" fmla="*/ 2945857 h 3597710"/>
              <a:gd name="connsiteX1381" fmla="*/ 2887613 w 3609220"/>
              <a:gd name="connsiteY1381" fmla="*/ 2954995 h 3597710"/>
              <a:gd name="connsiteX1382" fmla="*/ 2887613 w 3609220"/>
              <a:gd name="connsiteY1382" fmla="*/ 2951949 h 3597710"/>
              <a:gd name="connsiteX1383" fmla="*/ 2887613 w 3609220"/>
              <a:gd name="connsiteY1383" fmla="*/ 2948903 h 3597710"/>
              <a:gd name="connsiteX1384" fmla="*/ 2884567 w 3609220"/>
              <a:gd name="connsiteY1384" fmla="*/ 2948903 h 3597710"/>
              <a:gd name="connsiteX1385" fmla="*/ 2884567 w 3609220"/>
              <a:gd name="connsiteY1385" fmla="*/ 2954995 h 3597710"/>
              <a:gd name="connsiteX1386" fmla="*/ 2884567 w 3609220"/>
              <a:gd name="connsiteY1386" fmla="*/ 2958041 h 3597710"/>
              <a:gd name="connsiteX1387" fmla="*/ 2881521 w 3609220"/>
              <a:gd name="connsiteY1387" fmla="*/ 2961087 h 3597710"/>
              <a:gd name="connsiteX1388" fmla="*/ 2878475 w 3609220"/>
              <a:gd name="connsiteY1388" fmla="*/ 2961087 h 3597710"/>
              <a:gd name="connsiteX1389" fmla="*/ 2875429 w 3609220"/>
              <a:gd name="connsiteY1389" fmla="*/ 2961087 h 3597710"/>
              <a:gd name="connsiteX1390" fmla="*/ 2875429 w 3609220"/>
              <a:gd name="connsiteY1390" fmla="*/ 2964133 h 3597710"/>
              <a:gd name="connsiteX1391" fmla="*/ 2875429 w 3609220"/>
              <a:gd name="connsiteY1391" fmla="*/ 2967179 h 3597710"/>
              <a:gd name="connsiteX1392" fmla="*/ 2866291 w 3609220"/>
              <a:gd name="connsiteY1392" fmla="*/ 2973271 h 3597710"/>
              <a:gd name="connsiteX1393" fmla="*/ 2866291 w 3609220"/>
              <a:gd name="connsiteY1393" fmla="*/ 2970225 h 3597710"/>
              <a:gd name="connsiteX1394" fmla="*/ 2863245 w 3609220"/>
              <a:gd name="connsiteY1394" fmla="*/ 2973271 h 3597710"/>
              <a:gd name="connsiteX1395" fmla="*/ 2860199 w 3609220"/>
              <a:gd name="connsiteY1395" fmla="*/ 2976317 h 3597710"/>
              <a:gd name="connsiteX1396" fmla="*/ 2857153 w 3609220"/>
              <a:gd name="connsiteY1396" fmla="*/ 2982409 h 3597710"/>
              <a:gd name="connsiteX1397" fmla="*/ 2857153 w 3609220"/>
              <a:gd name="connsiteY1397" fmla="*/ 2979363 h 3597710"/>
              <a:gd name="connsiteX1398" fmla="*/ 2844969 w 3609220"/>
              <a:gd name="connsiteY1398" fmla="*/ 2985455 h 3597710"/>
              <a:gd name="connsiteX1399" fmla="*/ 2844969 w 3609220"/>
              <a:gd name="connsiteY1399" fmla="*/ 2979363 h 3597710"/>
              <a:gd name="connsiteX1400" fmla="*/ 2832784 w 3609220"/>
              <a:gd name="connsiteY1400" fmla="*/ 2988501 h 3597710"/>
              <a:gd name="connsiteX1401" fmla="*/ 2832784 w 3609220"/>
              <a:gd name="connsiteY1401" fmla="*/ 2985455 h 3597710"/>
              <a:gd name="connsiteX1402" fmla="*/ 2835830 w 3609220"/>
              <a:gd name="connsiteY1402" fmla="*/ 2982409 h 3597710"/>
              <a:gd name="connsiteX1403" fmla="*/ 2835830 w 3609220"/>
              <a:gd name="connsiteY1403" fmla="*/ 2979363 h 3597710"/>
              <a:gd name="connsiteX1404" fmla="*/ 2832784 w 3609220"/>
              <a:gd name="connsiteY1404" fmla="*/ 2982409 h 3597710"/>
              <a:gd name="connsiteX1405" fmla="*/ 2829738 w 3609220"/>
              <a:gd name="connsiteY1405" fmla="*/ 2985455 h 3597710"/>
              <a:gd name="connsiteX1406" fmla="*/ 2826692 w 3609220"/>
              <a:gd name="connsiteY1406" fmla="*/ 2991548 h 3597710"/>
              <a:gd name="connsiteX1407" fmla="*/ 2832784 w 3609220"/>
              <a:gd name="connsiteY1407" fmla="*/ 2991548 h 3597710"/>
              <a:gd name="connsiteX1408" fmla="*/ 2829738 w 3609220"/>
              <a:gd name="connsiteY1408" fmla="*/ 2994594 h 3597710"/>
              <a:gd name="connsiteX1409" fmla="*/ 2814508 w 3609220"/>
              <a:gd name="connsiteY1409" fmla="*/ 3012870 h 3597710"/>
              <a:gd name="connsiteX1410" fmla="*/ 2826692 w 3609220"/>
              <a:gd name="connsiteY1410" fmla="*/ 3009824 h 3597710"/>
              <a:gd name="connsiteX1411" fmla="*/ 2814508 w 3609220"/>
              <a:gd name="connsiteY1411" fmla="*/ 3018962 h 3597710"/>
              <a:gd name="connsiteX1412" fmla="*/ 2805370 w 3609220"/>
              <a:gd name="connsiteY1412" fmla="*/ 3028100 h 3597710"/>
              <a:gd name="connsiteX1413" fmla="*/ 2799278 w 3609220"/>
              <a:gd name="connsiteY1413" fmla="*/ 3031146 h 3597710"/>
              <a:gd name="connsiteX1414" fmla="*/ 2799278 w 3609220"/>
              <a:gd name="connsiteY1414" fmla="*/ 3025054 h 3597710"/>
              <a:gd name="connsiteX1415" fmla="*/ 2787093 w 3609220"/>
              <a:gd name="connsiteY1415" fmla="*/ 3037238 h 3597710"/>
              <a:gd name="connsiteX1416" fmla="*/ 2784047 w 3609220"/>
              <a:gd name="connsiteY1416" fmla="*/ 3034192 h 3597710"/>
              <a:gd name="connsiteX1417" fmla="*/ 2787093 w 3609220"/>
              <a:gd name="connsiteY1417" fmla="*/ 3031146 h 3597710"/>
              <a:gd name="connsiteX1418" fmla="*/ 2787093 w 3609220"/>
              <a:gd name="connsiteY1418" fmla="*/ 3028100 h 3597710"/>
              <a:gd name="connsiteX1419" fmla="*/ 2784047 w 3609220"/>
              <a:gd name="connsiteY1419" fmla="*/ 3028100 h 3597710"/>
              <a:gd name="connsiteX1420" fmla="*/ 2781001 w 3609220"/>
              <a:gd name="connsiteY1420" fmla="*/ 3031146 h 3597710"/>
              <a:gd name="connsiteX1421" fmla="*/ 2781001 w 3609220"/>
              <a:gd name="connsiteY1421" fmla="*/ 3034192 h 3597710"/>
              <a:gd name="connsiteX1422" fmla="*/ 2777955 w 3609220"/>
              <a:gd name="connsiteY1422" fmla="*/ 3037238 h 3597710"/>
              <a:gd name="connsiteX1423" fmla="*/ 2774909 w 3609220"/>
              <a:gd name="connsiteY1423" fmla="*/ 3040284 h 3597710"/>
              <a:gd name="connsiteX1424" fmla="*/ 2771863 w 3609220"/>
              <a:gd name="connsiteY1424" fmla="*/ 3040284 h 3597710"/>
              <a:gd name="connsiteX1425" fmla="*/ 2771863 w 3609220"/>
              <a:gd name="connsiteY1425" fmla="*/ 3043330 h 3597710"/>
              <a:gd name="connsiteX1426" fmla="*/ 2768817 w 3609220"/>
              <a:gd name="connsiteY1426" fmla="*/ 3043330 h 3597710"/>
              <a:gd name="connsiteX1427" fmla="*/ 2768817 w 3609220"/>
              <a:gd name="connsiteY1427" fmla="*/ 3040284 h 3597710"/>
              <a:gd name="connsiteX1428" fmla="*/ 2771863 w 3609220"/>
              <a:gd name="connsiteY1428" fmla="*/ 3034192 h 3597710"/>
              <a:gd name="connsiteX1429" fmla="*/ 2777955 w 3609220"/>
              <a:gd name="connsiteY1429" fmla="*/ 3028100 h 3597710"/>
              <a:gd name="connsiteX1430" fmla="*/ 2774909 w 3609220"/>
              <a:gd name="connsiteY1430" fmla="*/ 3028100 h 3597710"/>
              <a:gd name="connsiteX1431" fmla="*/ 2771863 w 3609220"/>
              <a:gd name="connsiteY1431" fmla="*/ 3031146 h 3597710"/>
              <a:gd name="connsiteX1432" fmla="*/ 2762725 w 3609220"/>
              <a:gd name="connsiteY1432" fmla="*/ 3040284 h 3597710"/>
              <a:gd name="connsiteX1433" fmla="*/ 2762725 w 3609220"/>
              <a:gd name="connsiteY1433" fmla="*/ 3043330 h 3597710"/>
              <a:gd name="connsiteX1434" fmla="*/ 2756633 w 3609220"/>
              <a:gd name="connsiteY1434" fmla="*/ 3052468 h 3597710"/>
              <a:gd name="connsiteX1435" fmla="*/ 2717034 w 3609220"/>
              <a:gd name="connsiteY1435" fmla="*/ 3082929 h 3597710"/>
              <a:gd name="connsiteX1436" fmla="*/ 2713988 w 3609220"/>
              <a:gd name="connsiteY1436" fmla="*/ 3082929 h 3597710"/>
              <a:gd name="connsiteX1437" fmla="*/ 2710942 w 3609220"/>
              <a:gd name="connsiteY1437" fmla="*/ 3085975 h 3597710"/>
              <a:gd name="connsiteX1438" fmla="*/ 2701804 w 3609220"/>
              <a:gd name="connsiteY1438" fmla="*/ 3092067 h 3597710"/>
              <a:gd name="connsiteX1439" fmla="*/ 2698757 w 3609220"/>
              <a:gd name="connsiteY1439" fmla="*/ 3095113 h 3597710"/>
              <a:gd name="connsiteX1440" fmla="*/ 2689619 w 3609220"/>
              <a:gd name="connsiteY1440" fmla="*/ 3101205 h 3597710"/>
              <a:gd name="connsiteX1441" fmla="*/ 2680481 w 3609220"/>
              <a:gd name="connsiteY1441" fmla="*/ 3107297 h 3597710"/>
              <a:gd name="connsiteX1442" fmla="*/ 2653066 w 3609220"/>
              <a:gd name="connsiteY1442" fmla="*/ 3122527 h 3597710"/>
              <a:gd name="connsiteX1443" fmla="*/ 2622606 w 3609220"/>
              <a:gd name="connsiteY1443" fmla="*/ 3149942 h 3597710"/>
              <a:gd name="connsiteX1444" fmla="*/ 2613468 w 3609220"/>
              <a:gd name="connsiteY1444" fmla="*/ 3156034 h 3597710"/>
              <a:gd name="connsiteX1445" fmla="*/ 2619560 w 3609220"/>
              <a:gd name="connsiteY1445" fmla="*/ 3162126 h 3597710"/>
              <a:gd name="connsiteX1446" fmla="*/ 2643928 w 3609220"/>
              <a:gd name="connsiteY1446" fmla="*/ 3146896 h 3597710"/>
              <a:gd name="connsiteX1447" fmla="*/ 2671343 w 3609220"/>
              <a:gd name="connsiteY1447" fmla="*/ 3122527 h 3597710"/>
              <a:gd name="connsiteX1448" fmla="*/ 2683527 w 3609220"/>
              <a:gd name="connsiteY1448" fmla="*/ 3113389 h 3597710"/>
              <a:gd name="connsiteX1449" fmla="*/ 2683527 w 3609220"/>
              <a:gd name="connsiteY1449" fmla="*/ 3116435 h 3597710"/>
              <a:gd name="connsiteX1450" fmla="*/ 2680481 w 3609220"/>
              <a:gd name="connsiteY1450" fmla="*/ 3116435 h 3597710"/>
              <a:gd name="connsiteX1451" fmla="*/ 2680481 w 3609220"/>
              <a:gd name="connsiteY1451" fmla="*/ 3119481 h 3597710"/>
              <a:gd name="connsiteX1452" fmla="*/ 2683527 w 3609220"/>
              <a:gd name="connsiteY1452" fmla="*/ 3119481 h 3597710"/>
              <a:gd name="connsiteX1453" fmla="*/ 2686573 w 3609220"/>
              <a:gd name="connsiteY1453" fmla="*/ 3116435 h 3597710"/>
              <a:gd name="connsiteX1454" fmla="*/ 2686573 w 3609220"/>
              <a:gd name="connsiteY1454" fmla="*/ 3107297 h 3597710"/>
              <a:gd name="connsiteX1455" fmla="*/ 2695711 w 3609220"/>
              <a:gd name="connsiteY1455" fmla="*/ 3101205 h 3597710"/>
              <a:gd name="connsiteX1456" fmla="*/ 2701804 w 3609220"/>
              <a:gd name="connsiteY1456" fmla="*/ 3101205 h 3597710"/>
              <a:gd name="connsiteX1457" fmla="*/ 2701804 w 3609220"/>
              <a:gd name="connsiteY1457" fmla="*/ 3104251 h 3597710"/>
              <a:gd name="connsiteX1458" fmla="*/ 2704850 w 3609220"/>
              <a:gd name="connsiteY1458" fmla="*/ 3101205 h 3597710"/>
              <a:gd name="connsiteX1459" fmla="*/ 2704850 w 3609220"/>
              <a:gd name="connsiteY1459" fmla="*/ 3098159 h 3597710"/>
              <a:gd name="connsiteX1460" fmla="*/ 2707896 w 3609220"/>
              <a:gd name="connsiteY1460" fmla="*/ 3092067 h 3597710"/>
              <a:gd name="connsiteX1461" fmla="*/ 2713988 w 3609220"/>
              <a:gd name="connsiteY1461" fmla="*/ 3089021 h 3597710"/>
              <a:gd name="connsiteX1462" fmla="*/ 2717034 w 3609220"/>
              <a:gd name="connsiteY1462" fmla="*/ 3089021 h 3597710"/>
              <a:gd name="connsiteX1463" fmla="*/ 2717034 w 3609220"/>
              <a:gd name="connsiteY1463" fmla="*/ 3085975 h 3597710"/>
              <a:gd name="connsiteX1464" fmla="*/ 2720080 w 3609220"/>
              <a:gd name="connsiteY1464" fmla="*/ 3082929 h 3597710"/>
              <a:gd name="connsiteX1465" fmla="*/ 2759679 w 3609220"/>
              <a:gd name="connsiteY1465" fmla="*/ 3055514 h 3597710"/>
              <a:gd name="connsiteX1466" fmla="*/ 2762725 w 3609220"/>
              <a:gd name="connsiteY1466" fmla="*/ 3052468 h 3597710"/>
              <a:gd name="connsiteX1467" fmla="*/ 2762725 w 3609220"/>
              <a:gd name="connsiteY1467" fmla="*/ 3049422 h 3597710"/>
              <a:gd name="connsiteX1468" fmla="*/ 2765771 w 3609220"/>
              <a:gd name="connsiteY1468" fmla="*/ 3049422 h 3597710"/>
              <a:gd name="connsiteX1469" fmla="*/ 2765771 w 3609220"/>
              <a:gd name="connsiteY1469" fmla="*/ 3052468 h 3597710"/>
              <a:gd name="connsiteX1470" fmla="*/ 2781001 w 3609220"/>
              <a:gd name="connsiteY1470" fmla="*/ 3046376 h 3597710"/>
              <a:gd name="connsiteX1471" fmla="*/ 2781001 w 3609220"/>
              <a:gd name="connsiteY1471" fmla="*/ 3043330 h 3597710"/>
              <a:gd name="connsiteX1472" fmla="*/ 2777955 w 3609220"/>
              <a:gd name="connsiteY1472" fmla="*/ 3052468 h 3597710"/>
              <a:gd name="connsiteX1473" fmla="*/ 2802324 w 3609220"/>
              <a:gd name="connsiteY1473" fmla="*/ 3034192 h 3597710"/>
              <a:gd name="connsiteX1474" fmla="*/ 2817554 w 3609220"/>
              <a:gd name="connsiteY1474" fmla="*/ 3022008 h 3597710"/>
              <a:gd name="connsiteX1475" fmla="*/ 2832784 w 3609220"/>
              <a:gd name="connsiteY1475" fmla="*/ 3009824 h 3597710"/>
              <a:gd name="connsiteX1476" fmla="*/ 2860199 w 3609220"/>
              <a:gd name="connsiteY1476" fmla="*/ 2985455 h 3597710"/>
              <a:gd name="connsiteX1477" fmla="*/ 2869337 w 3609220"/>
              <a:gd name="connsiteY1477" fmla="*/ 2979363 h 3597710"/>
              <a:gd name="connsiteX1478" fmla="*/ 2875429 w 3609220"/>
              <a:gd name="connsiteY1478" fmla="*/ 2973271 h 3597710"/>
              <a:gd name="connsiteX1479" fmla="*/ 2881521 w 3609220"/>
              <a:gd name="connsiteY1479" fmla="*/ 2970225 h 3597710"/>
              <a:gd name="connsiteX1480" fmla="*/ 2890660 w 3609220"/>
              <a:gd name="connsiteY1480" fmla="*/ 2961087 h 3597710"/>
              <a:gd name="connsiteX1481" fmla="*/ 2899798 w 3609220"/>
              <a:gd name="connsiteY1481" fmla="*/ 2954995 h 3597710"/>
              <a:gd name="connsiteX1482" fmla="*/ 2905890 w 3609220"/>
              <a:gd name="connsiteY1482" fmla="*/ 2945857 h 3597710"/>
              <a:gd name="connsiteX1483" fmla="*/ 2908936 w 3609220"/>
              <a:gd name="connsiteY1483" fmla="*/ 2945857 h 3597710"/>
              <a:gd name="connsiteX1484" fmla="*/ 3000318 w 3609220"/>
              <a:gd name="connsiteY1484" fmla="*/ 2866660 h 3597710"/>
              <a:gd name="connsiteX1485" fmla="*/ 3003364 w 3609220"/>
              <a:gd name="connsiteY1485" fmla="*/ 2866660 h 3597710"/>
              <a:gd name="connsiteX1486" fmla="*/ 3006410 w 3609220"/>
              <a:gd name="connsiteY1486" fmla="*/ 2866660 h 3597710"/>
              <a:gd name="connsiteX1487" fmla="*/ 3000318 w 3609220"/>
              <a:gd name="connsiteY1487" fmla="*/ 2872752 h 3597710"/>
              <a:gd name="connsiteX1488" fmla="*/ 2994226 w 3609220"/>
              <a:gd name="connsiteY1488" fmla="*/ 2878844 h 3597710"/>
              <a:gd name="connsiteX1489" fmla="*/ 2988134 w 3609220"/>
              <a:gd name="connsiteY1489" fmla="*/ 2884936 h 3597710"/>
              <a:gd name="connsiteX1490" fmla="*/ 2988134 w 3609220"/>
              <a:gd name="connsiteY1490" fmla="*/ 2887982 h 3597710"/>
              <a:gd name="connsiteX1491" fmla="*/ 2972903 w 3609220"/>
              <a:gd name="connsiteY1491" fmla="*/ 2903212 h 3597710"/>
              <a:gd name="connsiteX1492" fmla="*/ 2972903 w 3609220"/>
              <a:gd name="connsiteY1492" fmla="*/ 2906258 h 3597710"/>
              <a:gd name="connsiteX1493" fmla="*/ 2975949 w 3609220"/>
              <a:gd name="connsiteY1493" fmla="*/ 2906258 h 3597710"/>
              <a:gd name="connsiteX1494" fmla="*/ 2978995 w 3609220"/>
              <a:gd name="connsiteY1494" fmla="*/ 2903212 h 3597710"/>
              <a:gd name="connsiteX1495" fmla="*/ 2981664 w 3609220"/>
              <a:gd name="connsiteY1495" fmla="*/ 2900544 h 3597710"/>
              <a:gd name="connsiteX1496" fmla="*/ 2972904 w 3609220"/>
              <a:gd name="connsiteY1496" fmla="*/ 2909304 h 3597710"/>
              <a:gd name="connsiteX1497" fmla="*/ 2972903 w 3609220"/>
              <a:gd name="connsiteY1497" fmla="*/ 2909304 h 3597710"/>
              <a:gd name="connsiteX1498" fmla="*/ 2972903 w 3609220"/>
              <a:gd name="connsiteY1498" fmla="*/ 2909305 h 3597710"/>
              <a:gd name="connsiteX1499" fmla="*/ 2972142 w 3609220"/>
              <a:gd name="connsiteY1499" fmla="*/ 2910066 h 3597710"/>
              <a:gd name="connsiteX1500" fmla="*/ 2966811 w 3609220"/>
              <a:gd name="connsiteY1500" fmla="*/ 2906258 h 3597710"/>
              <a:gd name="connsiteX1501" fmla="*/ 2936351 w 3609220"/>
              <a:gd name="connsiteY1501" fmla="*/ 2939765 h 3597710"/>
              <a:gd name="connsiteX1502" fmla="*/ 2939397 w 3609220"/>
              <a:gd name="connsiteY1502" fmla="*/ 2939765 h 3597710"/>
              <a:gd name="connsiteX1503" fmla="*/ 2930258 w 3609220"/>
              <a:gd name="connsiteY1503" fmla="*/ 2948903 h 3597710"/>
              <a:gd name="connsiteX1504" fmla="*/ 2927212 w 3609220"/>
              <a:gd name="connsiteY1504" fmla="*/ 2948903 h 3597710"/>
              <a:gd name="connsiteX1505" fmla="*/ 2927212 w 3609220"/>
              <a:gd name="connsiteY1505" fmla="*/ 2951949 h 3597710"/>
              <a:gd name="connsiteX1506" fmla="*/ 2924166 w 3609220"/>
              <a:gd name="connsiteY1506" fmla="*/ 2951949 h 3597710"/>
              <a:gd name="connsiteX1507" fmla="*/ 2918074 w 3609220"/>
              <a:gd name="connsiteY1507" fmla="*/ 2958041 h 3597710"/>
              <a:gd name="connsiteX1508" fmla="*/ 2915028 w 3609220"/>
              <a:gd name="connsiteY1508" fmla="*/ 2964133 h 3597710"/>
              <a:gd name="connsiteX1509" fmla="*/ 2911982 w 3609220"/>
              <a:gd name="connsiteY1509" fmla="*/ 2967179 h 3597710"/>
              <a:gd name="connsiteX1510" fmla="*/ 2902844 w 3609220"/>
              <a:gd name="connsiteY1510" fmla="*/ 2976317 h 3597710"/>
              <a:gd name="connsiteX1511" fmla="*/ 2902844 w 3609220"/>
              <a:gd name="connsiteY1511" fmla="*/ 2979363 h 3597710"/>
              <a:gd name="connsiteX1512" fmla="*/ 2899798 w 3609220"/>
              <a:gd name="connsiteY1512" fmla="*/ 2982409 h 3597710"/>
              <a:gd name="connsiteX1513" fmla="*/ 2872383 w 3609220"/>
              <a:gd name="connsiteY1513" fmla="*/ 3006778 h 3597710"/>
              <a:gd name="connsiteX1514" fmla="*/ 2869337 w 3609220"/>
              <a:gd name="connsiteY1514" fmla="*/ 3003732 h 3597710"/>
              <a:gd name="connsiteX1515" fmla="*/ 2872383 w 3609220"/>
              <a:gd name="connsiteY1515" fmla="*/ 3000686 h 3597710"/>
              <a:gd name="connsiteX1516" fmla="*/ 2875429 w 3609220"/>
              <a:gd name="connsiteY1516" fmla="*/ 2997640 h 3597710"/>
              <a:gd name="connsiteX1517" fmla="*/ 2872383 w 3609220"/>
              <a:gd name="connsiteY1517" fmla="*/ 2997640 h 3597710"/>
              <a:gd name="connsiteX1518" fmla="*/ 2869337 w 3609220"/>
              <a:gd name="connsiteY1518" fmla="*/ 3000686 h 3597710"/>
              <a:gd name="connsiteX1519" fmla="*/ 2866291 w 3609220"/>
              <a:gd name="connsiteY1519" fmla="*/ 3003732 h 3597710"/>
              <a:gd name="connsiteX1520" fmla="*/ 2866291 w 3609220"/>
              <a:gd name="connsiteY1520" fmla="*/ 3006778 h 3597710"/>
              <a:gd name="connsiteX1521" fmla="*/ 2866291 w 3609220"/>
              <a:gd name="connsiteY1521" fmla="*/ 3009824 h 3597710"/>
              <a:gd name="connsiteX1522" fmla="*/ 2838876 w 3609220"/>
              <a:gd name="connsiteY1522" fmla="*/ 3031146 h 3597710"/>
              <a:gd name="connsiteX1523" fmla="*/ 2838876 w 3609220"/>
              <a:gd name="connsiteY1523" fmla="*/ 3034192 h 3597710"/>
              <a:gd name="connsiteX1524" fmla="*/ 2777955 w 3609220"/>
              <a:gd name="connsiteY1524" fmla="*/ 3076837 h 3597710"/>
              <a:gd name="connsiteX1525" fmla="*/ 2692665 w 3609220"/>
              <a:gd name="connsiteY1525" fmla="*/ 3134712 h 3597710"/>
              <a:gd name="connsiteX1526" fmla="*/ 2674389 w 3609220"/>
              <a:gd name="connsiteY1526" fmla="*/ 3146896 h 3597710"/>
              <a:gd name="connsiteX1527" fmla="*/ 2671343 w 3609220"/>
              <a:gd name="connsiteY1527" fmla="*/ 3146896 h 3597710"/>
              <a:gd name="connsiteX1528" fmla="*/ 2662205 w 3609220"/>
              <a:gd name="connsiteY1528" fmla="*/ 3149942 h 3597710"/>
              <a:gd name="connsiteX1529" fmla="*/ 2659159 w 3609220"/>
              <a:gd name="connsiteY1529" fmla="*/ 3152988 h 3597710"/>
              <a:gd name="connsiteX1530" fmla="*/ 2662205 w 3609220"/>
              <a:gd name="connsiteY1530" fmla="*/ 3152988 h 3597710"/>
              <a:gd name="connsiteX1531" fmla="*/ 2616514 w 3609220"/>
              <a:gd name="connsiteY1531" fmla="*/ 3180402 h 3597710"/>
              <a:gd name="connsiteX1532" fmla="*/ 2579961 w 3609220"/>
              <a:gd name="connsiteY1532" fmla="*/ 3201725 h 3597710"/>
              <a:gd name="connsiteX1533" fmla="*/ 2567777 w 3609220"/>
              <a:gd name="connsiteY1533" fmla="*/ 3207817 h 3597710"/>
              <a:gd name="connsiteX1534" fmla="*/ 2534270 w 3609220"/>
              <a:gd name="connsiteY1534" fmla="*/ 3223047 h 3597710"/>
              <a:gd name="connsiteX1535" fmla="*/ 2509901 w 3609220"/>
              <a:gd name="connsiteY1535" fmla="*/ 3238277 h 3597710"/>
              <a:gd name="connsiteX1536" fmla="*/ 2372829 w 3609220"/>
              <a:gd name="connsiteY1536" fmla="*/ 3302244 h 3597710"/>
              <a:gd name="connsiteX1537" fmla="*/ 2263170 w 3609220"/>
              <a:gd name="connsiteY1537" fmla="*/ 3341843 h 3597710"/>
              <a:gd name="connsiteX1538" fmla="*/ 2150466 w 3609220"/>
              <a:gd name="connsiteY1538" fmla="*/ 3372303 h 3597710"/>
              <a:gd name="connsiteX1539" fmla="*/ 2138282 w 3609220"/>
              <a:gd name="connsiteY1539" fmla="*/ 3375349 h 3597710"/>
              <a:gd name="connsiteX1540" fmla="*/ 1918965 w 3609220"/>
              <a:gd name="connsiteY1540" fmla="*/ 3405810 h 3597710"/>
              <a:gd name="connsiteX1541" fmla="*/ 1806641 w 3609220"/>
              <a:gd name="connsiteY1541" fmla="*/ 3409998 h 3597710"/>
              <a:gd name="connsiteX1542" fmla="*/ 1755289 w 3609220"/>
              <a:gd name="connsiteY1542" fmla="*/ 3406622 h 3597710"/>
              <a:gd name="connsiteX1543" fmla="*/ 1765519 w 3609220"/>
              <a:gd name="connsiteY1543" fmla="*/ 3406952 h 3597710"/>
              <a:gd name="connsiteX1544" fmla="*/ 1794076 w 3609220"/>
              <a:gd name="connsiteY1544" fmla="*/ 3405810 h 3597710"/>
              <a:gd name="connsiteX1545" fmla="*/ 1797122 w 3609220"/>
              <a:gd name="connsiteY1545" fmla="*/ 3405810 h 3597710"/>
              <a:gd name="connsiteX1546" fmla="*/ 1888504 w 3609220"/>
              <a:gd name="connsiteY1546" fmla="*/ 3402764 h 3597710"/>
              <a:gd name="connsiteX1547" fmla="*/ 1891550 w 3609220"/>
              <a:gd name="connsiteY1547" fmla="*/ 3402764 h 3597710"/>
              <a:gd name="connsiteX1548" fmla="*/ 1894596 w 3609220"/>
              <a:gd name="connsiteY1548" fmla="*/ 3399718 h 3597710"/>
              <a:gd name="connsiteX1549" fmla="*/ 1888504 w 3609220"/>
              <a:gd name="connsiteY1549" fmla="*/ 3399718 h 3597710"/>
              <a:gd name="connsiteX1550" fmla="*/ 1888504 w 3609220"/>
              <a:gd name="connsiteY1550" fmla="*/ 3402764 h 3597710"/>
              <a:gd name="connsiteX1551" fmla="*/ 1797122 w 3609220"/>
              <a:gd name="connsiteY1551" fmla="*/ 3402764 h 3597710"/>
              <a:gd name="connsiteX1552" fmla="*/ 1794076 w 3609220"/>
              <a:gd name="connsiteY1552" fmla="*/ 3396672 h 3597710"/>
              <a:gd name="connsiteX1553" fmla="*/ 1791030 w 3609220"/>
              <a:gd name="connsiteY1553" fmla="*/ 3396672 h 3597710"/>
              <a:gd name="connsiteX1554" fmla="*/ 1791030 w 3609220"/>
              <a:gd name="connsiteY1554" fmla="*/ 3399718 h 3597710"/>
              <a:gd name="connsiteX1555" fmla="*/ 1727063 w 3609220"/>
              <a:gd name="connsiteY1555" fmla="*/ 3399718 h 3597710"/>
              <a:gd name="connsiteX1556" fmla="*/ 1727063 w 3609220"/>
              <a:gd name="connsiteY1556" fmla="*/ 3402764 h 3597710"/>
              <a:gd name="connsiteX1557" fmla="*/ 1714879 w 3609220"/>
              <a:gd name="connsiteY1557" fmla="*/ 3399718 h 3597710"/>
              <a:gd name="connsiteX1558" fmla="*/ 1708786 w 3609220"/>
              <a:gd name="connsiteY1558" fmla="*/ 3399718 h 3597710"/>
              <a:gd name="connsiteX1559" fmla="*/ 1711833 w 3609220"/>
              <a:gd name="connsiteY1559" fmla="*/ 3387533 h 3597710"/>
              <a:gd name="connsiteX1560" fmla="*/ 1724017 w 3609220"/>
              <a:gd name="connsiteY1560" fmla="*/ 3387533 h 3597710"/>
              <a:gd name="connsiteX1561" fmla="*/ 1742293 w 3609220"/>
              <a:gd name="connsiteY1561" fmla="*/ 3387533 h 3597710"/>
              <a:gd name="connsiteX1562" fmla="*/ 1745339 w 3609220"/>
              <a:gd name="connsiteY1562" fmla="*/ 3387533 h 3597710"/>
              <a:gd name="connsiteX1563" fmla="*/ 1748385 w 3609220"/>
              <a:gd name="connsiteY1563" fmla="*/ 3387533 h 3597710"/>
              <a:gd name="connsiteX1564" fmla="*/ 1754477 w 3609220"/>
              <a:gd name="connsiteY1564" fmla="*/ 3387533 h 3597710"/>
              <a:gd name="connsiteX1565" fmla="*/ 1757523 w 3609220"/>
              <a:gd name="connsiteY1565" fmla="*/ 3387533 h 3597710"/>
              <a:gd name="connsiteX1566" fmla="*/ 1754477 w 3609220"/>
              <a:gd name="connsiteY1566" fmla="*/ 3384487 h 3597710"/>
              <a:gd name="connsiteX1567" fmla="*/ 1748385 w 3609220"/>
              <a:gd name="connsiteY1567" fmla="*/ 3384487 h 3597710"/>
              <a:gd name="connsiteX1568" fmla="*/ 1745339 w 3609220"/>
              <a:gd name="connsiteY1568" fmla="*/ 3384487 h 3597710"/>
              <a:gd name="connsiteX1569" fmla="*/ 1745339 w 3609220"/>
              <a:gd name="connsiteY1569" fmla="*/ 3381441 h 3597710"/>
              <a:gd name="connsiteX1570" fmla="*/ 1742293 w 3609220"/>
              <a:gd name="connsiteY1570" fmla="*/ 3381441 h 3597710"/>
              <a:gd name="connsiteX1571" fmla="*/ 1739247 w 3609220"/>
              <a:gd name="connsiteY1571" fmla="*/ 3381441 h 3597710"/>
              <a:gd name="connsiteX1572" fmla="*/ 1739247 w 3609220"/>
              <a:gd name="connsiteY1572" fmla="*/ 3384487 h 3597710"/>
              <a:gd name="connsiteX1573" fmla="*/ 1724017 w 3609220"/>
              <a:gd name="connsiteY1573" fmla="*/ 3384487 h 3597710"/>
              <a:gd name="connsiteX1574" fmla="*/ 1711833 w 3609220"/>
              <a:gd name="connsiteY1574" fmla="*/ 3384487 h 3597710"/>
              <a:gd name="connsiteX1575" fmla="*/ 1693556 w 3609220"/>
              <a:gd name="connsiteY1575" fmla="*/ 3384487 h 3597710"/>
              <a:gd name="connsiteX1576" fmla="*/ 1690510 w 3609220"/>
              <a:gd name="connsiteY1576" fmla="*/ 3384487 h 3597710"/>
              <a:gd name="connsiteX1577" fmla="*/ 1693556 w 3609220"/>
              <a:gd name="connsiteY1577" fmla="*/ 3387533 h 3597710"/>
              <a:gd name="connsiteX1578" fmla="*/ 1705740 w 3609220"/>
              <a:gd name="connsiteY1578" fmla="*/ 3387533 h 3597710"/>
              <a:gd name="connsiteX1579" fmla="*/ 1699648 w 3609220"/>
              <a:gd name="connsiteY1579" fmla="*/ 3399718 h 3597710"/>
              <a:gd name="connsiteX1580" fmla="*/ 1693556 w 3609220"/>
              <a:gd name="connsiteY1580" fmla="*/ 3399718 h 3597710"/>
              <a:gd name="connsiteX1581" fmla="*/ 1690510 w 3609220"/>
              <a:gd name="connsiteY1581" fmla="*/ 3399718 h 3597710"/>
              <a:gd name="connsiteX1582" fmla="*/ 1693556 w 3609220"/>
              <a:gd name="connsiteY1582" fmla="*/ 3396672 h 3597710"/>
              <a:gd name="connsiteX1583" fmla="*/ 1690510 w 3609220"/>
              <a:gd name="connsiteY1583" fmla="*/ 3393625 h 3597710"/>
              <a:gd name="connsiteX1584" fmla="*/ 1684418 w 3609220"/>
              <a:gd name="connsiteY1584" fmla="*/ 3396672 h 3597710"/>
              <a:gd name="connsiteX1585" fmla="*/ 1681372 w 3609220"/>
              <a:gd name="connsiteY1585" fmla="*/ 3396672 h 3597710"/>
              <a:gd name="connsiteX1586" fmla="*/ 1669188 w 3609220"/>
              <a:gd name="connsiteY1586" fmla="*/ 3393625 h 3597710"/>
              <a:gd name="connsiteX1587" fmla="*/ 1663095 w 3609220"/>
              <a:gd name="connsiteY1587" fmla="*/ 3387533 h 3597710"/>
              <a:gd name="connsiteX1588" fmla="*/ 1641773 w 3609220"/>
              <a:gd name="connsiteY1588" fmla="*/ 3384487 h 3597710"/>
              <a:gd name="connsiteX1589" fmla="*/ 1638727 w 3609220"/>
              <a:gd name="connsiteY1589" fmla="*/ 3390579 h 3597710"/>
              <a:gd name="connsiteX1590" fmla="*/ 1635681 w 3609220"/>
              <a:gd name="connsiteY1590" fmla="*/ 3384487 h 3597710"/>
              <a:gd name="connsiteX1591" fmla="*/ 1617405 w 3609220"/>
              <a:gd name="connsiteY1591" fmla="*/ 3387533 h 3597710"/>
              <a:gd name="connsiteX1592" fmla="*/ 1596082 w 3609220"/>
              <a:gd name="connsiteY1592" fmla="*/ 3384487 h 3597710"/>
              <a:gd name="connsiteX1593" fmla="*/ 1593036 w 3609220"/>
              <a:gd name="connsiteY1593" fmla="*/ 3384487 h 3597710"/>
              <a:gd name="connsiteX1594" fmla="*/ 1583898 w 3609220"/>
              <a:gd name="connsiteY1594" fmla="*/ 3378395 h 3597710"/>
              <a:gd name="connsiteX1595" fmla="*/ 1559529 w 3609220"/>
              <a:gd name="connsiteY1595" fmla="*/ 3381441 h 3597710"/>
              <a:gd name="connsiteX1596" fmla="*/ 1535161 w 3609220"/>
              <a:gd name="connsiteY1596" fmla="*/ 3375349 h 3597710"/>
              <a:gd name="connsiteX1597" fmla="*/ 1522976 w 3609220"/>
              <a:gd name="connsiteY1597" fmla="*/ 3372303 h 3597710"/>
              <a:gd name="connsiteX1598" fmla="*/ 1507746 w 3609220"/>
              <a:gd name="connsiteY1598" fmla="*/ 3363165 h 3597710"/>
              <a:gd name="connsiteX1599" fmla="*/ 1446825 w 3609220"/>
              <a:gd name="connsiteY1599" fmla="*/ 3354027 h 3597710"/>
              <a:gd name="connsiteX1600" fmla="*/ 1434641 w 3609220"/>
              <a:gd name="connsiteY1600" fmla="*/ 3354027 h 3597710"/>
              <a:gd name="connsiteX1601" fmla="*/ 1425502 w 3609220"/>
              <a:gd name="connsiteY1601" fmla="*/ 3354027 h 3597710"/>
              <a:gd name="connsiteX1602" fmla="*/ 1349351 w 3609220"/>
              <a:gd name="connsiteY1602" fmla="*/ 3323566 h 3597710"/>
              <a:gd name="connsiteX1603" fmla="*/ 1315844 w 3609220"/>
              <a:gd name="connsiteY1603" fmla="*/ 3317474 h 3597710"/>
              <a:gd name="connsiteX1604" fmla="*/ 1297568 w 3609220"/>
              <a:gd name="connsiteY1604" fmla="*/ 3311382 h 3597710"/>
              <a:gd name="connsiteX1605" fmla="*/ 1300614 w 3609220"/>
              <a:gd name="connsiteY1605" fmla="*/ 3311382 h 3597710"/>
              <a:gd name="connsiteX1606" fmla="*/ 1230554 w 3609220"/>
              <a:gd name="connsiteY1606" fmla="*/ 3290060 h 3597710"/>
              <a:gd name="connsiteX1607" fmla="*/ 1218370 w 3609220"/>
              <a:gd name="connsiteY1607" fmla="*/ 3290060 h 3597710"/>
              <a:gd name="connsiteX1608" fmla="*/ 1197048 w 3609220"/>
              <a:gd name="connsiteY1608" fmla="*/ 3280922 h 3597710"/>
              <a:gd name="connsiteX1609" fmla="*/ 1200094 w 3609220"/>
              <a:gd name="connsiteY1609" fmla="*/ 3277876 h 3597710"/>
              <a:gd name="connsiteX1610" fmla="*/ 1154403 w 3609220"/>
              <a:gd name="connsiteY1610" fmla="*/ 3259599 h 3597710"/>
              <a:gd name="connsiteX1611" fmla="*/ 1133080 w 3609220"/>
              <a:gd name="connsiteY1611" fmla="*/ 3253507 h 3597710"/>
              <a:gd name="connsiteX1612" fmla="*/ 1139172 w 3609220"/>
              <a:gd name="connsiteY1612" fmla="*/ 3253507 h 3597710"/>
              <a:gd name="connsiteX1613" fmla="*/ 1093481 w 3609220"/>
              <a:gd name="connsiteY1613" fmla="*/ 3235231 h 3597710"/>
              <a:gd name="connsiteX1614" fmla="*/ 1044744 w 3609220"/>
              <a:gd name="connsiteY1614" fmla="*/ 3210863 h 3597710"/>
              <a:gd name="connsiteX1615" fmla="*/ 1041698 w 3609220"/>
              <a:gd name="connsiteY1615" fmla="*/ 3207817 h 3597710"/>
              <a:gd name="connsiteX1616" fmla="*/ 1032560 w 3609220"/>
              <a:gd name="connsiteY1616" fmla="*/ 3207817 h 3597710"/>
              <a:gd name="connsiteX1617" fmla="*/ 1005145 w 3609220"/>
              <a:gd name="connsiteY1617" fmla="*/ 3195633 h 3597710"/>
              <a:gd name="connsiteX1618" fmla="*/ 999053 w 3609220"/>
              <a:gd name="connsiteY1618" fmla="*/ 3183448 h 3597710"/>
              <a:gd name="connsiteX1619" fmla="*/ 980777 w 3609220"/>
              <a:gd name="connsiteY1619" fmla="*/ 3180402 h 3597710"/>
              <a:gd name="connsiteX1620" fmla="*/ 980777 w 3609220"/>
              <a:gd name="connsiteY1620" fmla="*/ 3177356 h 3597710"/>
              <a:gd name="connsiteX1621" fmla="*/ 938132 w 3609220"/>
              <a:gd name="connsiteY1621" fmla="*/ 3156034 h 3597710"/>
              <a:gd name="connsiteX1622" fmla="*/ 950316 w 3609220"/>
              <a:gd name="connsiteY1622" fmla="*/ 3159080 h 3597710"/>
              <a:gd name="connsiteX1623" fmla="*/ 916810 w 3609220"/>
              <a:gd name="connsiteY1623" fmla="*/ 3134712 h 3597710"/>
              <a:gd name="connsiteX1624" fmla="*/ 913763 w 3609220"/>
              <a:gd name="connsiteY1624" fmla="*/ 3137758 h 3597710"/>
              <a:gd name="connsiteX1625" fmla="*/ 904625 w 3609220"/>
              <a:gd name="connsiteY1625" fmla="*/ 3128620 h 3597710"/>
              <a:gd name="connsiteX1626" fmla="*/ 883303 w 3609220"/>
              <a:gd name="connsiteY1626" fmla="*/ 3119481 h 3597710"/>
              <a:gd name="connsiteX1627" fmla="*/ 874165 w 3609220"/>
              <a:gd name="connsiteY1627" fmla="*/ 3110343 h 3597710"/>
              <a:gd name="connsiteX1628" fmla="*/ 871119 w 3609220"/>
              <a:gd name="connsiteY1628" fmla="*/ 3110343 h 3597710"/>
              <a:gd name="connsiteX1629" fmla="*/ 877211 w 3609220"/>
              <a:gd name="connsiteY1629" fmla="*/ 3116435 h 3597710"/>
              <a:gd name="connsiteX1630" fmla="*/ 855888 w 3609220"/>
              <a:gd name="connsiteY1630" fmla="*/ 3095113 h 3597710"/>
              <a:gd name="connsiteX1631" fmla="*/ 846750 w 3609220"/>
              <a:gd name="connsiteY1631" fmla="*/ 3089021 h 3597710"/>
              <a:gd name="connsiteX1632" fmla="*/ 846750 w 3609220"/>
              <a:gd name="connsiteY1632" fmla="*/ 3098159 h 3597710"/>
              <a:gd name="connsiteX1633" fmla="*/ 843704 w 3609220"/>
              <a:gd name="connsiteY1633" fmla="*/ 3098159 h 3597710"/>
              <a:gd name="connsiteX1634" fmla="*/ 825428 w 3609220"/>
              <a:gd name="connsiteY1634" fmla="*/ 3082929 h 3597710"/>
              <a:gd name="connsiteX1635" fmla="*/ 825428 w 3609220"/>
              <a:gd name="connsiteY1635" fmla="*/ 3079883 h 3597710"/>
              <a:gd name="connsiteX1636" fmla="*/ 831520 w 3609220"/>
              <a:gd name="connsiteY1636" fmla="*/ 3082929 h 3597710"/>
              <a:gd name="connsiteX1637" fmla="*/ 834566 w 3609220"/>
              <a:gd name="connsiteY1637" fmla="*/ 3085975 h 3597710"/>
              <a:gd name="connsiteX1638" fmla="*/ 834566 w 3609220"/>
              <a:gd name="connsiteY1638" fmla="*/ 3082929 h 3597710"/>
              <a:gd name="connsiteX1639" fmla="*/ 825428 w 3609220"/>
              <a:gd name="connsiteY1639" fmla="*/ 3076837 h 3597710"/>
              <a:gd name="connsiteX1640" fmla="*/ 813243 w 3609220"/>
              <a:gd name="connsiteY1640" fmla="*/ 3064653 h 3597710"/>
              <a:gd name="connsiteX1641" fmla="*/ 785829 w 3609220"/>
              <a:gd name="connsiteY1641" fmla="*/ 3049422 h 3597710"/>
              <a:gd name="connsiteX1642" fmla="*/ 770598 w 3609220"/>
              <a:gd name="connsiteY1642" fmla="*/ 3034192 h 3597710"/>
              <a:gd name="connsiteX1643" fmla="*/ 767552 w 3609220"/>
              <a:gd name="connsiteY1643" fmla="*/ 3031146 h 3597710"/>
              <a:gd name="connsiteX1644" fmla="*/ 764506 w 3609220"/>
              <a:gd name="connsiteY1644" fmla="*/ 3031146 h 3597710"/>
              <a:gd name="connsiteX1645" fmla="*/ 718815 w 3609220"/>
              <a:gd name="connsiteY1645" fmla="*/ 2985455 h 3597710"/>
              <a:gd name="connsiteX1646" fmla="*/ 703585 w 3609220"/>
              <a:gd name="connsiteY1646" fmla="*/ 2964133 h 3597710"/>
              <a:gd name="connsiteX1647" fmla="*/ 621341 w 3609220"/>
              <a:gd name="connsiteY1647" fmla="*/ 2872752 h 3597710"/>
              <a:gd name="connsiteX1648" fmla="*/ 551282 w 3609220"/>
              <a:gd name="connsiteY1648" fmla="*/ 2799647 h 3597710"/>
              <a:gd name="connsiteX1649" fmla="*/ 554328 w 3609220"/>
              <a:gd name="connsiteY1649" fmla="*/ 2814877 h 3597710"/>
              <a:gd name="connsiteX1650" fmla="*/ 536051 w 3609220"/>
              <a:gd name="connsiteY1650" fmla="*/ 2793555 h 3597710"/>
              <a:gd name="connsiteX1651" fmla="*/ 526913 w 3609220"/>
              <a:gd name="connsiteY1651" fmla="*/ 2784416 h 3597710"/>
              <a:gd name="connsiteX1652" fmla="*/ 526913 w 3609220"/>
              <a:gd name="connsiteY1652" fmla="*/ 2778324 h 3597710"/>
              <a:gd name="connsiteX1653" fmla="*/ 523867 w 3609220"/>
              <a:gd name="connsiteY1653" fmla="*/ 2778324 h 3597710"/>
              <a:gd name="connsiteX1654" fmla="*/ 517775 w 3609220"/>
              <a:gd name="connsiteY1654" fmla="*/ 2750910 h 3597710"/>
              <a:gd name="connsiteX1655" fmla="*/ 514729 w 3609220"/>
              <a:gd name="connsiteY1655" fmla="*/ 2744818 h 3597710"/>
              <a:gd name="connsiteX1656" fmla="*/ 511683 w 3609220"/>
              <a:gd name="connsiteY1656" fmla="*/ 2741772 h 3597710"/>
              <a:gd name="connsiteX1657" fmla="*/ 508637 w 3609220"/>
              <a:gd name="connsiteY1657" fmla="*/ 2738726 h 3597710"/>
              <a:gd name="connsiteX1658" fmla="*/ 496453 w 3609220"/>
              <a:gd name="connsiteY1658" fmla="*/ 2723496 h 3597710"/>
              <a:gd name="connsiteX1659" fmla="*/ 493407 w 3609220"/>
              <a:gd name="connsiteY1659" fmla="*/ 2720449 h 3597710"/>
              <a:gd name="connsiteX1660" fmla="*/ 493407 w 3609220"/>
              <a:gd name="connsiteY1660" fmla="*/ 2723496 h 3597710"/>
              <a:gd name="connsiteX1661" fmla="*/ 496453 w 3609220"/>
              <a:gd name="connsiteY1661" fmla="*/ 2729588 h 3597710"/>
              <a:gd name="connsiteX1662" fmla="*/ 481222 w 3609220"/>
              <a:gd name="connsiteY1662" fmla="*/ 2726542 h 3597710"/>
              <a:gd name="connsiteX1663" fmla="*/ 481222 w 3609220"/>
              <a:gd name="connsiteY1663" fmla="*/ 2723496 h 3597710"/>
              <a:gd name="connsiteX1664" fmla="*/ 472084 w 3609220"/>
              <a:gd name="connsiteY1664" fmla="*/ 2683897 h 3597710"/>
              <a:gd name="connsiteX1665" fmla="*/ 469038 w 3609220"/>
              <a:gd name="connsiteY1665" fmla="*/ 2680851 h 3597710"/>
              <a:gd name="connsiteX1666" fmla="*/ 469038 w 3609220"/>
              <a:gd name="connsiteY1666" fmla="*/ 2677805 h 3597710"/>
              <a:gd name="connsiteX1667" fmla="*/ 450762 w 3609220"/>
              <a:gd name="connsiteY1667" fmla="*/ 2644298 h 3597710"/>
              <a:gd name="connsiteX1668" fmla="*/ 435531 w 3609220"/>
              <a:gd name="connsiteY1668" fmla="*/ 2629068 h 3597710"/>
              <a:gd name="connsiteX1669" fmla="*/ 435531 w 3609220"/>
              <a:gd name="connsiteY1669" fmla="*/ 2626022 h 3597710"/>
              <a:gd name="connsiteX1670" fmla="*/ 432485 w 3609220"/>
              <a:gd name="connsiteY1670" fmla="*/ 2626022 h 3597710"/>
              <a:gd name="connsiteX1671" fmla="*/ 426393 w 3609220"/>
              <a:gd name="connsiteY1671" fmla="*/ 2619930 h 3597710"/>
              <a:gd name="connsiteX1672" fmla="*/ 426393 w 3609220"/>
              <a:gd name="connsiteY1672" fmla="*/ 2622976 h 3597710"/>
              <a:gd name="connsiteX1673" fmla="*/ 429439 w 3609220"/>
              <a:gd name="connsiteY1673" fmla="*/ 2629068 h 3597710"/>
              <a:gd name="connsiteX1674" fmla="*/ 420301 w 3609220"/>
              <a:gd name="connsiteY1674" fmla="*/ 2619930 h 3597710"/>
              <a:gd name="connsiteX1675" fmla="*/ 408117 w 3609220"/>
              <a:gd name="connsiteY1675" fmla="*/ 2613838 h 3597710"/>
              <a:gd name="connsiteX1676" fmla="*/ 402025 w 3609220"/>
              <a:gd name="connsiteY1676" fmla="*/ 2595562 h 3597710"/>
              <a:gd name="connsiteX1677" fmla="*/ 405071 w 3609220"/>
              <a:gd name="connsiteY1677" fmla="*/ 2595562 h 3597710"/>
              <a:gd name="connsiteX1678" fmla="*/ 405071 w 3609220"/>
              <a:gd name="connsiteY1678" fmla="*/ 2592516 h 3597710"/>
              <a:gd name="connsiteX1679" fmla="*/ 402025 w 3609220"/>
              <a:gd name="connsiteY1679" fmla="*/ 2589470 h 3597710"/>
              <a:gd name="connsiteX1680" fmla="*/ 398978 w 3609220"/>
              <a:gd name="connsiteY1680" fmla="*/ 2580331 h 3597710"/>
              <a:gd name="connsiteX1681" fmla="*/ 395932 w 3609220"/>
              <a:gd name="connsiteY1681" fmla="*/ 2577285 h 3597710"/>
              <a:gd name="connsiteX1682" fmla="*/ 395932 w 3609220"/>
              <a:gd name="connsiteY1682" fmla="*/ 2565101 h 3597710"/>
              <a:gd name="connsiteX1683" fmla="*/ 405071 w 3609220"/>
              <a:gd name="connsiteY1683" fmla="*/ 2580331 h 3597710"/>
              <a:gd name="connsiteX1684" fmla="*/ 405071 w 3609220"/>
              <a:gd name="connsiteY1684" fmla="*/ 2571193 h 3597710"/>
              <a:gd name="connsiteX1685" fmla="*/ 398978 w 3609220"/>
              <a:gd name="connsiteY1685" fmla="*/ 2562055 h 3597710"/>
              <a:gd name="connsiteX1686" fmla="*/ 371564 w 3609220"/>
              <a:gd name="connsiteY1686" fmla="*/ 2491996 h 3597710"/>
              <a:gd name="connsiteX1687" fmla="*/ 350241 w 3609220"/>
              <a:gd name="connsiteY1687" fmla="*/ 2464582 h 3597710"/>
              <a:gd name="connsiteX1688" fmla="*/ 353287 w 3609220"/>
              <a:gd name="connsiteY1688" fmla="*/ 2461536 h 3597710"/>
              <a:gd name="connsiteX1689" fmla="*/ 350241 w 3609220"/>
              <a:gd name="connsiteY1689" fmla="*/ 2455444 h 3597710"/>
              <a:gd name="connsiteX1690" fmla="*/ 347195 w 3609220"/>
              <a:gd name="connsiteY1690" fmla="*/ 2452398 h 3597710"/>
              <a:gd name="connsiteX1691" fmla="*/ 347195 w 3609220"/>
              <a:gd name="connsiteY1691" fmla="*/ 2455444 h 3597710"/>
              <a:gd name="connsiteX1692" fmla="*/ 341103 w 3609220"/>
              <a:gd name="connsiteY1692" fmla="*/ 2446305 h 3597710"/>
              <a:gd name="connsiteX1693" fmla="*/ 344149 w 3609220"/>
              <a:gd name="connsiteY1693" fmla="*/ 2443259 h 3597710"/>
              <a:gd name="connsiteX1694" fmla="*/ 328919 w 3609220"/>
              <a:gd name="connsiteY1694" fmla="*/ 2418891 h 3597710"/>
              <a:gd name="connsiteX1695" fmla="*/ 328919 w 3609220"/>
              <a:gd name="connsiteY1695" fmla="*/ 2415845 h 3597710"/>
              <a:gd name="connsiteX1696" fmla="*/ 325873 w 3609220"/>
              <a:gd name="connsiteY1696" fmla="*/ 2415845 h 3597710"/>
              <a:gd name="connsiteX1697" fmla="*/ 322827 w 3609220"/>
              <a:gd name="connsiteY1697" fmla="*/ 2415845 h 3597710"/>
              <a:gd name="connsiteX1698" fmla="*/ 322827 w 3609220"/>
              <a:gd name="connsiteY1698" fmla="*/ 2412799 h 3597710"/>
              <a:gd name="connsiteX1699" fmla="*/ 316735 w 3609220"/>
              <a:gd name="connsiteY1699" fmla="*/ 2409753 h 3597710"/>
              <a:gd name="connsiteX1700" fmla="*/ 316735 w 3609220"/>
              <a:gd name="connsiteY1700" fmla="*/ 2415845 h 3597710"/>
              <a:gd name="connsiteX1701" fmla="*/ 313689 w 3609220"/>
              <a:gd name="connsiteY1701" fmla="*/ 2412799 h 3597710"/>
              <a:gd name="connsiteX1702" fmla="*/ 301504 w 3609220"/>
              <a:gd name="connsiteY1702" fmla="*/ 2394523 h 3597710"/>
              <a:gd name="connsiteX1703" fmla="*/ 295412 w 3609220"/>
              <a:gd name="connsiteY1703" fmla="*/ 2367108 h 3597710"/>
              <a:gd name="connsiteX1704" fmla="*/ 289320 w 3609220"/>
              <a:gd name="connsiteY1704" fmla="*/ 2364062 h 3597710"/>
              <a:gd name="connsiteX1705" fmla="*/ 289320 w 3609220"/>
              <a:gd name="connsiteY1705" fmla="*/ 2348832 h 3597710"/>
              <a:gd name="connsiteX1706" fmla="*/ 283228 w 3609220"/>
              <a:gd name="connsiteY1706" fmla="*/ 2351878 h 3597710"/>
              <a:gd name="connsiteX1707" fmla="*/ 283228 w 3609220"/>
              <a:gd name="connsiteY1707" fmla="*/ 2342740 h 3597710"/>
              <a:gd name="connsiteX1708" fmla="*/ 258860 w 3609220"/>
              <a:gd name="connsiteY1708" fmla="*/ 2269635 h 3597710"/>
              <a:gd name="connsiteX1709" fmla="*/ 258860 w 3609220"/>
              <a:gd name="connsiteY1709" fmla="*/ 2245266 h 3597710"/>
              <a:gd name="connsiteX1710" fmla="*/ 252767 w 3609220"/>
              <a:gd name="connsiteY1710" fmla="*/ 2239174 h 3597710"/>
              <a:gd name="connsiteX1711" fmla="*/ 246675 w 3609220"/>
              <a:gd name="connsiteY1711" fmla="*/ 2214806 h 3597710"/>
              <a:gd name="connsiteX1712" fmla="*/ 240583 w 3609220"/>
              <a:gd name="connsiteY1712" fmla="*/ 2211760 h 3597710"/>
              <a:gd name="connsiteX1713" fmla="*/ 243629 w 3609220"/>
              <a:gd name="connsiteY1713" fmla="*/ 2208714 h 3597710"/>
              <a:gd name="connsiteX1714" fmla="*/ 231445 w 3609220"/>
              <a:gd name="connsiteY1714" fmla="*/ 2175207 h 3597710"/>
              <a:gd name="connsiteX1715" fmla="*/ 231445 w 3609220"/>
              <a:gd name="connsiteY1715" fmla="*/ 2150839 h 3597710"/>
              <a:gd name="connsiteX1716" fmla="*/ 222307 w 3609220"/>
              <a:gd name="connsiteY1716" fmla="*/ 2135609 h 3597710"/>
              <a:gd name="connsiteX1717" fmla="*/ 225353 w 3609220"/>
              <a:gd name="connsiteY1717" fmla="*/ 2117333 h 3597710"/>
              <a:gd name="connsiteX1718" fmla="*/ 216215 w 3609220"/>
              <a:gd name="connsiteY1718" fmla="*/ 2089918 h 3597710"/>
              <a:gd name="connsiteX1719" fmla="*/ 219261 w 3609220"/>
              <a:gd name="connsiteY1719" fmla="*/ 2089918 h 3597710"/>
              <a:gd name="connsiteX1720" fmla="*/ 213169 w 3609220"/>
              <a:gd name="connsiteY1720" fmla="*/ 2050320 h 3597710"/>
              <a:gd name="connsiteX1721" fmla="*/ 219261 w 3609220"/>
              <a:gd name="connsiteY1721" fmla="*/ 2056412 h 3597710"/>
              <a:gd name="connsiteX1722" fmla="*/ 221831 w 3609220"/>
              <a:gd name="connsiteY1722" fmla="*/ 2064122 h 3597710"/>
              <a:gd name="connsiteX1723" fmla="*/ 220403 w 3609220"/>
              <a:gd name="connsiteY1723" fmla="*/ 2068977 h 3597710"/>
              <a:gd name="connsiteX1724" fmla="*/ 216215 w 3609220"/>
              <a:gd name="connsiteY1724" fmla="*/ 2068596 h 3597710"/>
              <a:gd name="connsiteX1725" fmla="*/ 222307 w 3609220"/>
              <a:gd name="connsiteY1725" fmla="*/ 2080780 h 3597710"/>
              <a:gd name="connsiteX1726" fmla="*/ 228399 w 3609220"/>
              <a:gd name="connsiteY1726" fmla="*/ 2102102 h 3597710"/>
              <a:gd name="connsiteX1727" fmla="*/ 228399 w 3609220"/>
              <a:gd name="connsiteY1727" fmla="*/ 2105148 h 3597710"/>
              <a:gd name="connsiteX1728" fmla="*/ 228399 w 3609220"/>
              <a:gd name="connsiteY1728" fmla="*/ 2108194 h 3597710"/>
              <a:gd name="connsiteX1729" fmla="*/ 231445 w 3609220"/>
              <a:gd name="connsiteY1729" fmla="*/ 2108194 h 3597710"/>
              <a:gd name="connsiteX1730" fmla="*/ 234491 w 3609220"/>
              <a:gd name="connsiteY1730" fmla="*/ 2092964 h 3597710"/>
              <a:gd name="connsiteX1731" fmla="*/ 231445 w 3609220"/>
              <a:gd name="connsiteY1731" fmla="*/ 2089918 h 3597710"/>
              <a:gd name="connsiteX1732" fmla="*/ 231445 w 3609220"/>
              <a:gd name="connsiteY1732" fmla="*/ 2086872 h 3597710"/>
              <a:gd name="connsiteX1733" fmla="*/ 228399 w 3609220"/>
              <a:gd name="connsiteY1733" fmla="*/ 2083826 h 3597710"/>
              <a:gd name="connsiteX1734" fmla="*/ 228399 w 3609220"/>
              <a:gd name="connsiteY1734" fmla="*/ 2062504 h 3597710"/>
              <a:gd name="connsiteX1735" fmla="*/ 237537 w 3609220"/>
              <a:gd name="connsiteY1735" fmla="*/ 2056412 h 3597710"/>
              <a:gd name="connsiteX1736" fmla="*/ 237537 w 3609220"/>
              <a:gd name="connsiteY1736" fmla="*/ 2022905 h 3597710"/>
              <a:gd name="connsiteX1737" fmla="*/ 246675 w 3609220"/>
              <a:gd name="connsiteY1737" fmla="*/ 1894971 h 3597710"/>
              <a:gd name="connsiteX1738" fmla="*/ 243629 w 3609220"/>
              <a:gd name="connsiteY1738" fmla="*/ 1891925 h 3597710"/>
              <a:gd name="connsiteX1739" fmla="*/ 240583 w 3609220"/>
              <a:gd name="connsiteY1739" fmla="*/ 1894971 h 3597710"/>
              <a:gd name="connsiteX1740" fmla="*/ 234491 w 3609220"/>
              <a:gd name="connsiteY1740" fmla="*/ 2013767 h 3597710"/>
              <a:gd name="connsiteX1741" fmla="*/ 231445 w 3609220"/>
              <a:gd name="connsiteY1741" fmla="*/ 2013767 h 3597710"/>
              <a:gd name="connsiteX1742" fmla="*/ 228399 w 3609220"/>
              <a:gd name="connsiteY1742" fmla="*/ 2007675 h 3597710"/>
              <a:gd name="connsiteX1743" fmla="*/ 231445 w 3609220"/>
              <a:gd name="connsiteY1743" fmla="*/ 2016813 h 3597710"/>
              <a:gd name="connsiteX1744" fmla="*/ 228399 w 3609220"/>
              <a:gd name="connsiteY1744" fmla="*/ 2019859 h 3597710"/>
              <a:gd name="connsiteX1745" fmla="*/ 225353 w 3609220"/>
              <a:gd name="connsiteY1745" fmla="*/ 1986353 h 3597710"/>
              <a:gd name="connsiteX1746" fmla="*/ 222307 w 3609220"/>
              <a:gd name="connsiteY1746" fmla="*/ 1995491 h 3597710"/>
              <a:gd name="connsiteX1747" fmla="*/ 216215 w 3609220"/>
              <a:gd name="connsiteY1747" fmla="*/ 1974168 h 3597710"/>
              <a:gd name="connsiteX1748" fmla="*/ 216215 w 3609220"/>
              <a:gd name="connsiteY1748" fmla="*/ 1943708 h 3597710"/>
              <a:gd name="connsiteX1749" fmla="*/ 213169 w 3609220"/>
              <a:gd name="connsiteY1749" fmla="*/ 1925432 h 3597710"/>
              <a:gd name="connsiteX1750" fmla="*/ 213169 w 3609220"/>
              <a:gd name="connsiteY1750" fmla="*/ 1852327 h 3597710"/>
              <a:gd name="connsiteX1751" fmla="*/ 210123 w 3609220"/>
              <a:gd name="connsiteY1751" fmla="*/ 1858419 h 3597710"/>
              <a:gd name="connsiteX1752" fmla="*/ 210123 w 3609220"/>
              <a:gd name="connsiteY1752" fmla="*/ 1855373 h 3597710"/>
              <a:gd name="connsiteX1753" fmla="*/ 210123 w 3609220"/>
              <a:gd name="connsiteY1753" fmla="*/ 1852327 h 3597710"/>
              <a:gd name="connsiteX1754" fmla="*/ 210123 w 3609220"/>
              <a:gd name="connsiteY1754" fmla="*/ 1846235 h 3597710"/>
              <a:gd name="connsiteX1755" fmla="*/ 207076 w 3609220"/>
              <a:gd name="connsiteY1755" fmla="*/ 1803590 h 3597710"/>
              <a:gd name="connsiteX1756" fmla="*/ 207076 w 3609220"/>
              <a:gd name="connsiteY1756" fmla="*/ 1797498 h 3597710"/>
              <a:gd name="connsiteX1757" fmla="*/ 207076 w 3609220"/>
              <a:gd name="connsiteY1757" fmla="*/ 1788360 h 3597710"/>
              <a:gd name="connsiteX1758" fmla="*/ 207076 w 3609220"/>
              <a:gd name="connsiteY1758" fmla="*/ 1770083 h 3597710"/>
              <a:gd name="connsiteX1759" fmla="*/ 207076 w 3609220"/>
              <a:gd name="connsiteY1759" fmla="*/ 1767037 h 3597710"/>
              <a:gd name="connsiteX1760" fmla="*/ 207076 w 3609220"/>
              <a:gd name="connsiteY1760" fmla="*/ 1763991 h 3597710"/>
              <a:gd name="connsiteX1761" fmla="*/ 204030 w 3609220"/>
              <a:gd name="connsiteY1761" fmla="*/ 1763991 h 3597710"/>
              <a:gd name="connsiteX1762" fmla="*/ 210123 w 3609220"/>
              <a:gd name="connsiteY1762" fmla="*/ 1760945 h 3597710"/>
              <a:gd name="connsiteX1763" fmla="*/ 207076 w 3609220"/>
              <a:gd name="connsiteY1763" fmla="*/ 1751807 h 3597710"/>
              <a:gd name="connsiteX1764" fmla="*/ 204030 w 3609220"/>
              <a:gd name="connsiteY1764" fmla="*/ 1754853 h 3597710"/>
              <a:gd name="connsiteX1765" fmla="*/ 204030 w 3609220"/>
              <a:gd name="connsiteY1765" fmla="*/ 1748761 h 3597710"/>
              <a:gd name="connsiteX1766" fmla="*/ 207076 w 3609220"/>
              <a:gd name="connsiteY1766" fmla="*/ 1709163 h 3597710"/>
              <a:gd name="connsiteX1767" fmla="*/ 210123 w 3609220"/>
              <a:gd name="connsiteY1767" fmla="*/ 1696978 h 3597710"/>
              <a:gd name="connsiteX1768" fmla="*/ 210123 w 3609220"/>
              <a:gd name="connsiteY1768" fmla="*/ 1690886 h 3597710"/>
              <a:gd name="connsiteX1769" fmla="*/ 213169 w 3609220"/>
              <a:gd name="connsiteY1769" fmla="*/ 1684794 h 3597710"/>
              <a:gd name="connsiteX1770" fmla="*/ 216215 w 3609220"/>
              <a:gd name="connsiteY1770" fmla="*/ 1687840 h 3597710"/>
              <a:gd name="connsiteX1771" fmla="*/ 219261 w 3609220"/>
              <a:gd name="connsiteY1771" fmla="*/ 1690886 h 3597710"/>
              <a:gd name="connsiteX1772" fmla="*/ 219261 w 3609220"/>
              <a:gd name="connsiteY1772" fmla="*/ 1687840 h 3597710"/>
              <a:gd name="connsiteX1773" fmla="*/ 222307 w 3609220"/>
              <a:gd name="connsiteY1773" fmla="*/ 1687840 h 3597710"/>
              <a:gd name="connsiteX1774" fmla="*/ 219261 w 3609220"/>
              <a:gd name="connsiteY1774" fmla="*/ 1681748 h 3597710"/>
              <a:gd name="connsiteX1775" fmla="*/ 213169 w 3609220"/>
              <a:gd name="connsiteY1775" fmla="*/ 1675656 h 3597710"/>
              <a:gd name="connsiteX1776" fmla="*/ 210123 w 3609220"/>
              <a:gd name="connsiteY1776" fmla="*/ 1678702 h 3597710"/>
              <a:gd name="connsiteX1777" fmla="*/ 207076 w 3609220"/>
              <a:gd name="connsiteY1777" fmla="*/ 1669564 h 3597710"/>
              <a:gd name="connsiteX1778" fmla="*/ 210123 w 3609220"/>
              <a:gd name="connsiteY1778" fmla="*/ 1654334 h 3597710"/>
              <a:gd name="connsiteX1779" fmla="*/ 213169 w 3609220"/>
              <a:gd name="connsiteY1779" fmla="*/ 1657380 h 3597710"/>
              <a:gd name="connsiteX1780" fmla="*/ 213169 w 3609220"/>
              <a:gd name="connsiteY1780" fmla="*/ 1654334 h 3597710"/>
              <a:gd name="connsiteX1781" fmla="*/ 213169 w 3609220"/>
              <a:gd name="connsiteY1781" fmla="*/ 1648242 h 3597710"/>
              <a:gd name="connsiteX1782" fmla="*/ 213169 w 3609220"/>
              <a:gd name="connsiteY1782" fmla="*/ 1645196 h 3597710"/>
              <a:gd name="connsiteX1783" fmla="*/ 213169 w 3609220"/>
              <a:gd name="connsiteY1783" fmla="*/ 1642150 h 3597710"/>
              <a:gd name="connsiteX1784" fmla="*/ 213169 w 3609220"/>
              <a:gd name="connsiteY1784" fmla="*/ 1629965 h 3597710"/>
              <a:gd name="connsiteX1785" fmla="*/ 213169 w 3609220"/>
              <a:gd name="connsiteY1785" fmla="*/ 1620827 h 3597710"/>
              <a:gd name="connsiteX1786" fmla="*/ 216215 w 3609220"/>
              <a:gd name="connsiteY1786" fmla="*/ 1611689 h 3597710"/>
              <a:gd name="connsiteX1787" fmla="*/ 222307 w 3609220"/>
              <a:gd name="connsiteY1787" fmla="*/ 1578183 h 3597710"/>
              <a:gd name="connsiteX1788" fmla="*/ 219261 w 3609220"/>
              <a:gd name="connsiteY1788" fmla="*/ 1578183 h 3597710"/>
              <a:gd name="connsiteX1789" fmla="*/ 231445 w 3609220"/>
              <a:gd name="connsiteY1789" fmla="*/ 1517262 h 3597710"/>
              <a:gd name="connsiteX1790" fmla="*/ 234491 w 3609220"/>
              <a:gd name="connsiteY1790" fmla="*/ 1511170 h 3597710"/>
              <a:gd name="connsiteX1791" fmla="*/ 234491 w 3609220"/>
              <a:gd name="connsiteY1791" fmla="*/ 1508124 h 3597710"/>
              <a:gd name="connsiteX1792" fmla="*/ 231445 w 3609220"/>
              <a:gd name="connsiteY1792" fmla="*/ 1511170 h 3597710"/>
              <a:gd name="connsiteX1793" fmla="*/ 234491 w 3609220"/>
              <a:gd name="connsiteY1793" fmla="*/ 1495939 h 3597710"/>
              <a:gd name="connsiteX1794" fmla="*/ 237537 w 3609220"/>
              <a:gd name="connsiteY1794" fmla="*/ 1492893 h 3597710"/>
              <a:gd name="connsiteX1795" fmla="*/ 234491 w 3609220"/>
              <a:gd name="connsiteY1795" fmla="*/ 1489847 h 3597710"/>
              <a:gd name="connsiteX1796" fmla="*/ 237537 w 3609220"/>
              <a:gd name="connsiteY1796" fmla="*/ 1483755 h 3597710"/>
              <a:gd name="connsiteX1797" fmla="*/ 240583 w 3609220"/>
              <a:gd name="connsiteY1797" fmla="*/ 1471571 h 3597710"/>
              <a:gd name="connsiteX1798" fmla="*/ 240583 w 3609220"/>
              <a:gd name="connsiteY1798" fmla="*/ 1468525 h 3597710"/>
              <a:gd name="connsiteX1799" fmla="*/ 240583 w 3609220"/>
              <a:gd name="connsiteY1799" fmla="*/ 1459387 h 3597710"/>
              <a:gd name="connsiteX1800" fmla="*/ 243629 w 3609220"/>
              <a:gd name="connsiteY1800" fmla="*/ 1459387 h 3597710"/>
              <a:gd name="connsiteX1801" fmla="*/ 271044 w 3609220"/>
              <a:gd name="connsiteY1801" fmla="*/ 1352775 h 3597710"/>
              <a:gd name="connsiteX1802" fmla="*/ 274090 w 3609220"/>
              <a:gd name="connsiteY1802" fmla="*/ 1352775 h 3597710"/>
              <a:gd name="connsiteX1803" fmla="*/ 271044 w 3609220"/>
              <a:gd name="connsiteY1803" fmla="*/ 1368005 h 3597710"/>
              <a:gd name="connsiteX1804" fmla="*/ 267998 w 3609220"/>
              <a:gd name="connsiteY1804" fmla="*/ 1386282 h 3597710"/>
              <a:gd name="connsiteX1805" fmla="*/ 258860 w 3609220"/>
              <a:gd name="connsiteY1805" fmla="*/ 1416742 h 3597710"/>
              <a:gd name="connsiteX1806" fmla="*/ 243629 w 3609220"/>
              <a:gd name="connsiteY1806" fmla="*/ 1514216 h 3597710"/>
              <a:gd name="connsiteX1807" fmla="*/ 240583 w 3609220"/>
              <a:gd name="connsiteY1807" fmla="*/ 1517262 h 3597710"/>
              <a:gd name="connsiteX1808" fmla="*/ 240583 w 3609220"/>
              <a:gd name="connsiteY1808" fmla="*/ 1523354 h 3597710"/>
              <a:gd name="connsiteX1809" fmla="*/ 237537 w 3609220"/>
              <a:gd name="connsiteY1809" fmla="*/ 1532492 h 3597710"/>
              <a:gd name="connsiteX1810" fmla="*/ 240583 w 3609220"/>
              <a:gd name="connsiteY1810" fmla="*/ 1529446 h 3597710"/>
              <a:gd name="connsiteX1811" fmla="*/ 237537 w 3609220"/>
              <a:gd name="connsiteY1811" fmla="*/ 1538584 h 3597710"/>
              <a:gd name="connsiteX1812" fmla="*/ 237537 w 3609220"/>
              <a:gd name="connsiteY1812" fmla="*/ 1547722 h 3597710"/>
              <a:gd name="connsiteX1813" fmla="*/ 240583 w 3609220"/>
              <a:gd name="connsiteY1813" fmla="*/ 1544676 h 3597710"/>
              <a:gd name="connsiteX1814" fmla="*/ 243629 w 3609220"/>
              <a:gd name="connsiteY1814" fmla="*/ 1538584 h 3597710"/>
              <a:gd name="connsiteX1815" fmla="*/ 243629 w 3609220"/>
              <a:gd name="connsiteY1815" fmla="*/ 1526400 h 3597710"/>
              <a:gd name="connsiteX1816" fmla="*/ 246675 w 3609220"/>
              <a:gd name="connsiteY1816" fmla="*/ 1523354 h 3597710"/>
              <a:gd name="connsiteX1817" fmla="*/ 249721 w 3609220"/>
              <a:gd name="connsiteY1817" fmla="*/ 1523354 h 3597710"/>
              <a:gd name="connsiteX1818" fmla="*/ 249721 w 3609220"/>
              <a:gd name="connsiteY1818" fmla="*/ 1520308 h 3597710"/>
              <a:gd name="connsiteX1819" fmla="*/ 249721 w 3609220"/>
              <a:gd name="connsiteY1819" fmla="*/ 1517262 h 3597710"/>
              <a:gd name="connsiteX1820" fmla="*/ 246675 w 3609220"/>
              <a:gd name="connsiteY1820" fmla="*/ 1511170 h 3597710"/>
              <a:gd name="connsiteX1821" fmla="*/ 246675 w 3609220"/>
              <a:gd name="connsiteY1821" fmla="*/ 1508124 h 3597710"/>
              <a:gd name="connsiteX1822" fmla="*/ 246675 w 3609220"/>
              <a:gd name="connsiteY1822" fmla="*/ 1505078 h 3597710"/>
              <a:gd name="connsiteX1823" fmla="*/ 249721 w 3609220"/>
              <a:gd name="connsiteY1823" fmla="*/ 1489847 h 3597710"/>
              <a:gd name="connsiteX1824" fmla="*/ 255813 w 3609220"/>
              <a:gd name="connsiteY1824" fmla="*/ 1474617 h 3597710"/>
              <a:gd name="connsiteX1825" fmla="*/ 255813 w 3609220"/>
              <a:gd name="connsiteY1825" fmla="*/ 1476902 h 3597710"/>
              <a:gd name="connsiteX1826" fmla="*/ 255813 w 3609220"/>
              <a:gd name="connsiteY1826" fmla="*/ 1477663 h 3597710"/>
              <a:gd name="connsiteX1827" fmla="*/ 255813 w 3609220"/>
              <a:gd name="connsiteY1827" fmla="*/ 1480709 h 3597710"/>
              <a:gd name="connsiteX1828" fmla="*/ 258860 w 3609220"/>
              <a:gd name="connsiteY1828" fmla="*/ 1477663 h 3597710"/>
              <a:gd name="connsiteX1829" fmla="*/ 258860 w 3609220"/>
              <a:gd name="connsiteY1829" fmla="*/ 1468525 h 3597710"/>
              <a:gd name="connsiteX1830" fmla="*/ 258860 w 3609220"/>
              <a:gd name="connsiteY1830" fmla="*/ 1462433 h 3597710"/>
              <a:gd name="connsiteX1831" fmla="*/ 271044 w 3609220"/>
              <a:gd name="connsiteY1831" fmla="*/ 1413696 h 3597710"/>
              <a:gd name="connsiteX1832" fmla="*/ 271044 w 3609220"/>
              <a:gd name="connsiteY1832" fmla="*/ 1410650 h 3597710"/>
              <a:gd name="connsiteX1833" fmla="*/ 280182 w 3609220"/>
              <a:gd name="connsiteY1833" fmla="*/ 1395420 h 3597710"/>
              <a:gd name="connsiteX1834" fmla="*/ 286274 w 3609220"/>
              <a:gd name="connsiteY1834" fmla="*/ 1377144 h 3597710"/>
              <a:gd name="connsiteX1835" fmla="*/ 316735 w 3609220"/>
              <a:gd name="connsiteY1835" fmla="*/ 1297946 h 3597710"/>
              <a:gd name="connsiteX1836" fmla="*/ 315507 w 3609220"/>
              <a:gd name="connsiteY1836" fmla="*/ 1302550 h 3597710"/>
              <a:gd name="connsiteX1837" fmla="*/ 313689 w 3609220"/>
              <a:gd name="connsiteY1837" fmla="*/ 1307085 h 3597710"/>
              <a:gd name="connsiteX1838" fmla="*/ 315212 w 3609220"/>
              <a:gd name="connsiteY1838" fmla="*/ 1303658 h 3597710"/>
              <a:gd name="connsiteX1839" fmla="*/ 315507 w 3609220"/>
              <a:gd name="connsiteY1839" fmla="*/ 1302550 h 3597710"/>
              <a:gd name="connsiteX1840" fmla="*/ 343769 w 3609220"/>
              <a:gd name="connsiteY1840" fmla="*/ 1232076 h 3597710"/>
              <a:gd name="connsiteX1841" fmla="*/ 380702 w 3609220"/>
              <a:gd name="connsiteY1841" fmla="*/ 1154782 h 3597710"/>
              <a:gd name="connsiteX1842" fmla="*/ 383748 w 3609220"/>
              <a:gd name="connsiteY1842" fmla="*/ 1154782 h 3597710"/>
              <a:gd name="connsiteX1843" fmla="*/ 383748 w 3609220"/>
              <a:gd name="connsiteY1843" fmla="*/ 1151736 h 3597710"/>
              <a:gd name="connsiteX1844" fmla="*/ 392886 w 3609220"/>
              <a:gd name="connsiteY1844" fmla="*/ 1139552 h 3597710"/>
              <a:gd name="connsiteX1845" fmla="*/ 411163 w 3609220"/>
              <a:gd name="connsiteY1845" fmla="*/ 1093861 h 3597710"/>
              <a:gd name="connsiteX1846" fmla="*/ 414209 w 3609220"/>
              <a:gd name="connsiteY1846" fmla="*/ 1103000 h 3597710"/>
              <a:gd name="connsiteX1847" fmla="*/ 420301 w 3609220"/>
              <a:gd name="connsiteY1847" fmla="*/ 1078631 h 3597710"/>
              <a:gd name="connsiteX1848" fmla="*/ 420301 w 3609220"/>
              <a:gd name="connsiteY1848" fmla="*/ 1084723 h 3597710"/>
              <a:gd name="connsiteX1849" fmla="*/ 450762 w 3609220"/>
              <a:gd name="connsiteY1849" fmla="*/ 1023802 h 3597710"/>
              <a:gd name="connsiteX1850" fmla="*/ 453808 w 3609220"/>
              <a:gd name="connsiteY1850" fmla="*/ 1026848 h 3597710"/>
              <a:gd name="connsiteX1851" fmla="*/ 481222 w 3609220"/>
              <a:gd name="connsiteY1851" fmla="*/ 984204 h 3597710"/>
              <a:gd name="connsiteX1852" fmla="*/ 514729 w 3609220"/>
              <a:gd name="connsiteY1852" fmla="*/ 932421 h 3597710"/>
              <a:gd name="connsiteX1853" fmla="*/ 554328 w 3609220"/>
              <a:gd name="connsiteY1853" fmla="*/ 880638 h 3597710"/>
              <a:gd name="connsiteX1854" fmla="*/ 557374 w 3609220"/>
              <a:gd name="connsiteY1854" fmla="*/ 880638 h 3597710"/>
              <a:gd name="connsiteX1855" fmla="*/ 554328 w 3609220"/>
              <a:gd name="connsiteY1855" fmla="*/ 886730 h 3597710"/>
              <a:gd name="connsiteX1856" fmla="*/ 557374 w 3609220"/>
              <a:gd name="connsiteY1856" fmla="*/ 886730 h 3597710"/>
              <a:gd name="connsiteX1857" fmla="*/ 557374 w 3609220"/>
              <a:gd name="connsiteY1857" fmla="*/ 883684 h 3597710"/>
              <a:gd name="connsiteX1858" fmla="*/ 560420 w 3609220"/>
              <a:gd name="connsiteY1858" fmla="*/ 880638 h 3597710"/>
              <a:gd name="connsiteX1859" fmla="*/ 575650 w 3609220"/>
              <a:gd name="connsiteY1859" fmla="*/ 862362 h 3597710"/>
              <a:gd name="connsiteX1860" fmla="*/ 575650 w 3609220"/>
              <a:gd name="connsiteY1860" fmla="*/ 856270 h 3597710"/>
              <a:gd name="connsiteX1861" fmla="*/ 578696 w 3609220"/>
              <a:gd name="connsiteY1861" fmla="*/ 853224 h 3597710"/>
              <a:gd name="connsiteX1862" fmla="*/ 578696 w 3609220"/>
              <a:gd name="connsiteY1862" fmla="*/ 859316 h 3597710"/>
              <a:gd name="connsiteX1863" fmla="*/ 584788 w 3609220"/>
              <a:gd name="connsiteY1863" fmla="*/ 847132 h 3597710"/>
              <a:gd name="connsiteX1864" fmla="*/ 584788 w 3609220"/>
              <a:gd name="connsiteY1864" fmla="*/ 850178 h 3597710"/>
              <a:gd name="connsiteX1865" fmla="*/ 584788 w 3609220"/>
              <a:gd name="connsiteY1865" fmla="*/ 853224 h 3597710"/>
              <a:gd name="connsiteX1866" fmla="*/ 587834 w 3609220"/>
              <a:gd name="connsiteY1866" fmla="*/ 853224 h 3597710"/>
              <a:gd name="connsiteX1867" fmla="*/ 587834 w 3609220"/>
              <a:gd name="connsiteY1867" fmla="*/ 850178 h 3597710"/>
              <a:gd name="connsiteX1868" fmla="*/ 587834 w 3609220"/>
              <a:gd name="connsiteY1868" fmla="*/ 844086 h 3597710"/>
              <a:gd name="connsiteX1869" fmla="*/ 590881 w 3609220"/>
              <a:gd name="connsiteY1869" fmla="*/ 837994 h 3597710"/>
              <a:gd name="connsiteX1870" fmla="*/ 593927 w 3609220"/>
              <a:gd name="connsiteY1870" fmla="*/ 837994 h 3597710"/>
              <a:gd name="connsiteX1871" fmla="*/ 596973 w 3609220"/>
              <a:gd name="connsiteY1871" fmla="*/ 834948 h 3597710"/>
              <a:gd name="connsiteX1872" fmla="*/ 596973 w 3609220"/>
              <a:gd name="connsiteY1872" fmla="*/ 831901 h 3597710"/>
              <a:gd name="connsiteX1873" fmla="*/ 603065 w 3609220"/>
              <a:gd name="connsiteY1873" fmla="*/ 825809 h 3597710"/>
              <a:gd name="connsiteX1874" fmla="*/ 606111 w 3609220"/>
              <a:gd name="connsiteY1874" fmla="*/ 822764 h 3597710"/>
              <a:gd name="connsiteX1875" fmla="*/ 606111 w 3609220"/>
              <a:gd name="connsiteY1875" fmla="*/ 825809 h 3597710"/>
              <a:gd name="connsiteX1876" fmla="*/ 609157 w 3609220"/>
              <a:gd name="connsiteY1876" fmla="*/ 822763 h 3597710"/>
              <a:gd name="connsiteX1877" fmla="*/ 612203 w 3609220"/>
              <a:gd name="connsiteY1877" fmla="*/ 816671 h 3597710"/>
              <a:gd name="connsiteX1878" fmla="*/ 621341 w 3609220"/>
              <a:gd name="connsiteY1878" fmla="*/ 810579 h 3597710"/>
              <a:gd name="connsiteX1879" fmla="*/ 624387 w 3609220"/>
              <a:gd name="connsiteY1879" fmla="*/ 816671 h 3597710"/>
              <a:gd name="connsiteX1880" fmla="*/ 633525 w 3609220"/>
              <a:gd name="connsiteY1880" fmla="*/ 804487 h 3597710"/>
              <a:gd name="connsiteX1881" fmla="*/ 636572 w 3609220"/>
              <a:gd name="connsiteY1881" fmla="*/ 804487 h 3597710"/>
              <a:gd name="connsiteX1882" fmla="*/ 636572 w 3609220"/>
              <a:gd name="connsiteY1882" fmla="*/ 807533 h 3597710"/>
              <a:gd name="connsiteX1883" fmla="*/ 633525 w 3609220"/>
              <a:gd name="connsiteY1883" fmla="*/ 810579 h 3597710"/>
              <a:gd name="connsiteX1884" fmla="*/ 633525 w 3609220"/>
              <a:gd name="connsiteY1884" fmla="*/ 813625 h 3597710"/>
              <a:gd name="connsiteX1885" fmla="*/ 636572 w 3609220"/>
              <a:gd name="connsiteY1885" fmla="*/ 813625 h 3597710"/>
              <a:gd name="connsiteX1886" fmla="*/ 636572 w 3609220"/>
              <a:gd name="connsiteY1886" fmla="*/ 810579 h 3597710"/>
              <a:gd name="connsiteX1887" fmla="*/ 639618 w 3609220"/>
              <a:gd name="connsiteY1887" fmla="*/ 807533 h 3597710"/>
              <a:gd name="connsiteX1888" fmla="*/ 639618 w 3609220"/>
              <a:gd name="connsiteY1888" fmla="*/ 801441 h 3597710"/>
              <a:gd name="connsiteX1889" fmla="*/ 636572 w 3609220"/>
              <a:gd name="connsiteY1889" fmla="*/ 801441 h 3597710"/>
              <a:gd name="connsiteX1890" fmla="*/ 648756 w 3609220"/>
              <a:gd name="connsiteY1890" fmla="*/ 780119 h 3597710"/>
              <a:gd name="connsiteX1891" fmla="*/ 639618 w 3609220"/>
              <a:gd name="connsiteY1891" fmla="*/ 783165 h 3597710"/>
              <a:gd name="connsiteX1892" fmla="*/ 648756 w 3609220"/>
              <a:gd name="connsiteY1892" fmla="*/ 774027 h 3597710"/>
              <a:gd name="connsiteX1893" fmla="*/ 657894 w 3609220"/>
              <a:gd name="connsiteY1893" fmla="*/ 764888 h 3597710"/>
              <a:gd name="connsiteX1894" fmla="*/ 663986 w 3609220"/>
              <a:gd name="connsiteY1894" fmla="*/ 758796 h 3597710"/>
              <a:gd name="connsiteX1895" fmla="*/ 663986 w 3609220"/>
              <a:gd name="connsiteY1895" fmla="*/ 764888 h 3597710"/>
              <a:gd name="connsiteX1896" fmla="*/ 673124 w 3609220"/>
              <a:gd name="connsiteY1896" fmla="*/ 752704 h 3597710"/>
              <a:gd name="connsiteX1897" fmla="*/ 676170 w 3609220"/>
              <a:gd name="connsiteY1897" fmla="*/ 752704 h 3597710"/>
              <a:gd name="connsiteX1898" fmla="*/ 676170 w 3609220"/>
              <a:gd name="connsiteY1898" fmla="*/ 758796 h 3597710"/>
              <a:gd name="connsiteX1899" fmla="*/ 679216 w 3609220"/>
              <a:gd name="connsiteY1899" fmla="*/ 758796 h 3597710"/>
              <a:gd name="connsiteX1900" fmla="*/ 679216 w 3609220"/>
              <a:gd name="connsiteY1900" fmla="*/ 755750 h 3597710"/>
              <a:gd name="connsiteX1901" fmla="*/ 682262 w 3609220"/>
              <a:gd name="connsiteY1901" fmla="*/ 755750 h 3597710"/>
              <a:gd name="connsiteX1902" fmla="*/ 682262 w 3609220"/>
              <a:gd name="connsiteY1902" fmla="*/ 749658 h 3597710"/>
              <a:gd name="connsiteX1903" fmla="*/ 685309 w 3609220"/>
              <a:gd name="connsiteY1903" fmla="*/ 746612 h 3597710"/>
              <a:gd name="connsiteX1904" fmla="*/ 688355 w 3609220"/>
              <a:gd name="connsiteY1904" fmla="*/ 743566 h 3597710"/>
              <a:gd name="connsiteX1905" fmla="*/ 691401 w 3609220"/>
              <a:gd name="connsiteY1905" fmla="*/ 743566 h 3597710"/>
              <a:gd name="connsiteX1906" fmla="*/ 691401 w 3609220"/>
              <a:gd name="connsiteY1906" fmla="*/ 746612 h 3597710"/>
              <a:gd name="connsiteX1907" fmla="*/ 688355 w 3609220"/>
              <a:gd name="connsiteY1907" fmla="*/ 752704 h 3597710"/>
              <a:gd name="connsiteX1908" fmla="*/ 685309 w 3609220"/>
              <a:gd name="connsiteY1908" fmla="*/ 758796 h 3597710"/>
              <a:gd name="connsiteX1909" fmla="*/ 691401 w 3609220"/>
              <a:gd name="connsiteY1909" fmla="*/ 755750 h 3597710"/>
              <a:gd name="connsiteX1910" fmla="*/ 697493 w 3609220"/>
              <a:gd name="connsiteY1910" fmla="*/ 743566 h 3597710"/>
              <a:gd name="connsiteX1911" fmla="*/ 697493 w 3609220"/>
              <a:gd name="connsiteY1911" fmla="*/ 740520 h 3597710"/>
              <a:gd name="connsiteX1912" fmla="*/ 700539 w 3609220"/>
              <a:gd name="connsiteY1912" fmla="*/ 731382 h 3597710"/>
              <a:gd name="connsiteX1913" fmla="*/ 703585 w 3609220"/>
              <a:gd name="connsiteY1913" fmla="*/ 731382 h 3597710"/>
              <a:gd name="connsiteX1914" fmla="*/ 737092 w 3609220"/>
              <a:gd name="connsiteY1914" fmla="*/ 697876 h 3597710"/>
              <a:gd name="connsiteX1915" fmla="*/ 740138 w 3609220"/>
              <a:gd name="connsiteY1915" fmla="*/ 694829 h 3597710"/>
              <a:gd name="connsiteX1916" fmla="*/ 743184 w 3609220"/>
              <a:gd name="connsiteY1916" fmla="*/ 691783 h 3597710"/>
              <a:gd name="connsiteX1917" fmla="*/ 749276 w 3609220"/>
              <a:gd name="connsiteY1917" fmla="*/ 685691 h 3597710"/>
              <a:gd name="connsiteX1918" fmla="*/ 752322 w 3609220"/>
              <a:gd name="connsiteY1918" fmla="*/ 682645 h 3597710"/>
              <a:gd name="connsiteX1919" fmla="*/ 761460 w 3609220"/>
              <a:gd name="connsiteY1919" fmla="*/ 673507 h 3597710"/>
              <a:gd name="connsiteX1920" fmla="*/ 767552 w 3609220"/>
              <a:gd name="connsiteY1920" fmla="*/ 667415 h 3597710"/>
              <a:gd name="connsiteX1921" fmla="*/ 770598 w 3609220"/>
              <a:gd name="connsiteY1921" fmla="*/ 667415 h 3597710"/>
              <a:gd name="connsiteX1922" fmla="*/ 794967 w 3609220"/>
              <a:gd name="connsiteY1922" fmla="*/ 646093 h 3597710"/>
              <a:gd name="connsiteX1923" fmla="*/ 819335 w 3609220"/>
              <a:gd name="connsiteY1923" fmla="*/ 615632 h 3597710"/>
              <a:gd name="connsiteX1924" fmla="*/ 831520 w 3609220"/>
              <a:gd name="connsiteY1924" fmla="*/ 606494 h 3597710"/>
              <a:gd name="connsiteX1925" fmla="*/ 822382 w 3609220"/>
              <a:gd name="connsiteY1925" fmla="*/ 603448 h 3597710"/>
              <a:gd name="connsiteX1926" fmla="*/ 801059 w 3609220"/>
              <a:gd name="connsiteY1926" fmla="*/ 621724 h 3597710"/>
              <a:gd name="connsiteX1927" fmla="*/ 773645 w 3609220"/>
              <a:gd name="connsiteY1927" fmla="*/ 649139 h 3597710"/>
              <a:gd name="connsiteX1928" fmla="*/ 767552 w 3609220"/>
              <a:gd name="connsiteY1928" fmla="*/ 661323 h 3597710"/>
              <a:gd name="connsiteX1929" fmla="*/ 767552 w 3609220"/>
              <a:gd name="connsiteY1929" fmla="*/ 658277 h 3597710"/>
              <a:gd name="connsiteX1930" fmla="*/ 767552 w 3609220"/>
              <a:gd name="connsiteY1930" fmla="*/ 655231 h 3597710"/>
              <a:gd name="connsiteX1931" fmla="*/ 764506 w 3609220"/>
              <a:gd name="connsiteY1931" fmla="*/ 655231 h 3597710"/>
              <a:gd name="connsiteX1932" fmla="*/ 761460 w 3609220"/>
              <a:gd name="connsiteY1932" fmla="*/ 658277 h 3597710"/>
              <a:gd name="connsiteX1933" fmla="*/ 761460 w 3609220"/>
              <a:gd name="connsiteY1933" fmla="*/ 667415 h 3597710"/>
              <a:gd name="connsiteX1934" fmla="*/ 755368 w 3609220"/>
              <a:gd name="connsiteY1934" fmla="*/ 676553 h 3597710"/>
              <a:gd name="connsiteX1935" fmla="*/ 749276 w 3609220"/>
              <a:gd name="connsiteY1935" fmla="*/ 676553 h 3597710"/>
              <a:gd name="connsiteX1936" fmla="*/ 749276 w 3609220"/>
              <a:gd name="connsiteY1936" fmla="*/ 673507 h 3597710"/>
              <a:gd name="connsiteX1937" fmla="*/ 746230 w 3609220"/>
              <a:gd name="connsiteY1937" fmla="*/ 673507 h 3597710"/>
              <a:gd name="connsiteX1938" fmla="*/ 746230 w 3609220"/>
              <a:gd name="connsiteY1938" fmla="*/ 676553 h 3597710"/>
              <a:gd name="connsiteX1939" fmla="*/ 746230 w 3609220"/>
              <a:gd name="connsiteY1939" fmla="*/ 679599 h 3597710"/>
              <a:gd name="connsiteX1940" fmla="*/ 743184 w 3609220"/>
              <a:gd name="connsiteY1940" fmla="*/ 685691 h 3597710"/>
              <a:gd name="connsiteX1941" fmla="*/ 740138 w 3609220"/>
              <a:gd name="connsiteY1941" fmla="*/ 688737 h 3597710"/>
              <a:gd name="connsiteX1942" fmla="*/ 737092 w 3609220"/>
              <a:gd name="connsiteY1942" fmla="*/ 688737 h 3597710"/>
              <a:gd name="connsiteX1943" fmla="*/ 734046 w 3609220"/>
              <a:gd name="connsiteY1943" fmla="*/ 691783 h 3597710"/>
              <a:gd name="connsiteX1944" fmla="*/ 737092 w 3609220"/>
              <a:gd name="connsiteY1944" fmla="*/ 691783 h 3597710"/>
              <a:gd name="connsiteX1945" fmla="*/ 734046 w 3609220"/>
              <a:gd name="connsiteY1945" fmla="*/ 694829 h 3597710"/>
              <a:gd name="connsiteX1946" fmla="*/ 700539 w 3609220"/>
              <a:gd name="connsiteY1946" fmla="*/ 728336 h 3597710"/>
              <a:gd name="connsiteX1947" fmla="*/ 697493 w 3609220"/>
              <a:gd name="connsiteY1947" fmla="*/ 728336 h 3597710"/>
              <a:gd name="connsiteX1948" fmla="*/ 697493 w 3609220"/>
              <a:gd name="connsiteY1948" fmla="*/ 731382 h 3597710"/>
              <a:gd name="connsiteX1949" fmla="*/ 694447 w 3609220"/>
              <a:gd name="connsiteY1949" fmla="*/ 734428 h 3597710"/>
              <a:gd name="connsiteX1950" fmla="*/ 694447 w 3609220"/>
              <a:gd name="connsiteY1950" fmla="*/ 737474 h 3597710"/>
              <a:gd name="connsiteX1951" fmla="*/ 691401 w 3609220"/>
              <a:gd name="connsiteY1951" fmla="*/ 731382 h 3597710"/>
              <a:gd name="connsiteX1952" fmla="*/ 679216 w 3609220"/>
              <a:gd name="connsiteY1952" fmla="*/ 743566 h 3597710"/>
              <a:gd name="connsiteX1953" fmla="*/ 676170 w 3609220"/>
              <a:gd name="connsiteY1953" fmla="*/ 743566 h 3597710"/>
              <a:gd name="connsiteX1954" fmla="*/ 675127 w 3609220"/>
              <a:gd name="connsiteY1954" fmla="*/ 741563 h 3597710"/>
              <a:gd name="connsiteX1955" fmla="*/ 676618 w 3609220"/>
              <a:gd name="connsiteY1955" fmla="*/ 740072 h 3597710"/>
              <a:gd name="connsiteX1956" fmla="*/ 678074 w 3609220"/>
              <a:gd name="connsiteY1956" fmla="*/ 738997 h 3597710"/>
              <a:gd name="connsiteX1957" fmla="*/ 682262 w 3609220"/>
              <a:gd name="connsiteY1957" fmla="*/ 734428 h 3597710"/>
              <a:gd name="connsiteX1958" fmla="*/ 676618 w 3609220"/>
              <a:gd name="connsiteY1958" fmla="*/ 740072 h 3597710"/>
              <a:gd name="connsiteX1959" fmla="*/ 674981 w 3609220"/>
              <a:gd name="connsiteY1959" fmla="*/ 741282 h 3597710"/>
              <a:gd name="connsiteX1960" fmla="*/ 675127 w 3609220"/>
              <a:gd name="connsiteY1960" fmla="*/ 741563 h 3597710"/>
              <a:gd name="connsiteX1961" fmla="*/ 660940 w 3609220"/>
              <a:gd name="connsiteY1961" fmla="*/ 755750 h 3597710"/>
              <a:gd name="connsiteX1962" fmla="*/ 645710 w 3609220"/>
              <a:gd name="connsiteY1962" fmla="*/ 770981 h 3597710"/>
              <a:gd name="connsiteX1963" fmla="*/ 633525 w 3609220"/>
              <a:gd name="connsiteY1963" fmla="*/ 786211 h 3597710"/>
              <a:gd name="connsiteX1964" fmla="*/ 606111 w 3609220"/>
              <a:gd name="connsiteY1964" fmla="*/ 813625 h 3597710"/>
              <a:gd name="connsiteX1965" fmla="*/ 600019 w 3609220"/>
              <a:gd name="connsiteY1965" fmla="*/ 822763 h 3597710"/>
              <a:gd name="connsiteX1966" fmla="*/ 593927 w 3609220"/>
              <a:gd name="connsiteY1966" fmla="*/ 825809 h 3597710"/>
              <a:gd name="connsiteX1967" fmla="*/ 590881 w 3609220"/>
              <a:gd name="connsiteY1967" fmla="*/ 828855 h 3597710"/>
              <a:gd name="connsiteX1968" fmla="*/ 581742 w 3609220"/>
              <a:gd name="connsiteY1968" fmla="*/ 841040 h 3597710"/>
              <a:gd name="connsiteX1969" fmla="*/ 575650 w 3609220"/>
              <a:gd name="connsiteY1969" fmla="*/ 850178 h 3597710"/>
              <a:gd name="connsiteX1970" fmla="*/ 566512 w 3609220"/>
              <a:gd name="connsiteY1970" fmla="*/ 859316 h 3597710"/>
              <a:gd name="connsiteX1971" fmla="*/ 487314 w 3609220"/>
              <a:gd name="connsiteY1971" fmla="*/ 950697 h 3597710"/>
              <a:gd name="connsiteX1972" fmla="*/ 484268 w 3609220"/>
              <a:gd name="connsiteY1972" fmla="*/ 950697 h 3597710"/>
              <a:gd name="connsiteX1973" fmla="*/ 481222 w 3609220"/>
              <a:gd name="connsiteY1973" fmla="*/ 947651 h 3597710"/>
              <a:gd name="connsiteX1974" fmla="*/ 484268 w 3609220"/>
              <a:gd name="connsiteY1974" fmla="*/ 944605 h 3597710"/>
              <a:gd name="connsiteX1975" fmla="*/ 490360 w 3609220"/>
              <a:gd name="connsiteY1975" fmla="*/ 935467 h 3597710"/>
              <a:gd name="connsiteX1976" fmla="*/ 493407 w 3609220"/>
              <a:gd name="connsiteY1976" fmla="*/ 929375 h 3597710"/>
              <a:gd name="connsiteX1977" fmla="*/ 496453 w 3609220"/>
              <a:gd name="connsiteY1977" fmla="*/ 929375 h 3597710"/>
              <a:gd name="connsiteX1978" fmla="*/ 496453 w 3609220"/>
              <a:gd name="connsiteY1978" fmla="*/ 926329 h 3597710"/>
              <a:gd name="connsiteX1979" fmla="*/ 508637 w 3609220"/>
              <a:gd name="connsiteY1979" fmla="*/ 911099 h 3597710"/>
              <a:gd name="connsiteX1980" fmla="*/ 508637 w 3609220"/>
              <a:gd name="connsiteY1980" fmla="*/ 905007 h 3597710"/>
              <a:gd name="connsiteX1981" fmla="*/ 504225 w 3609220"/>
              <a:gd name="connsiteY1981" fmla="*/ 907212 h 3597710"/>
              <a:gd name="connsiteX1982" fmla="*/ 515490 w 3609220"/>
              <a:gd name="connsiteY1982" fmla="*/ 891680 h 3597710"/>
              <a:gd name="connsiteX1983" fmla="*/ 536051 w 3609220"/>
              <a:gd name="connsiteY1983" fmla="*/ 868454 h 3597710"/>
              <a:gd name="connsiteX1984" fmla="*/ 536051 w 3609220"/>
              <a:gd name="connsiteY1984" fmla="*/ 865408 h 3597710"/>
              <a:gd name="connsiteX1985" fmla="*/ 560420 w 3609220"/>
              <a:gd name="connsiteY1985" fmla="*/ 841040 h 3597710"/>
              <a:gd name="connsiteX1986" fmla="*/ 572604 w 3609220"/>
              <a:gd name="connsiteY1986" fmla="*/ 819717 h 3597710"/>
              <a:gd name="connsiteX1987" fmla="*/ 575650 w 3609220"/>
              <a:gd name="connsiteY1987" fmla="*/ 819717 h 3597710"/>
              <a:gd name="connsiteX1988" fmla="*/ 578696 w 3609220"/>
              <a:gd name="connsiteY1988" fmla="*/ 810579 h 3597710"/>
              <a:gd name="connsiteX1989" fmla="*/ 593927 w 3609220"/>
              <a:gd name="connsiteY1989" fmla="*/ 795349 h 3597710"/>
              <a:gd name="connsiteX1990" fmla="*/ 609157 w 3609220"/>
              <a:gd name="connsiteY1990" fmla="*/ 786211 h 3597710"/>
              <a:gd name="connsiteX1991" fmla="*/ 663986 w 3609220"/>
              <a:gd name="connsiteY1991" fmla="*/ 722244 h 3597710"/>
              <a:gd name="connsiteX1992" fmla="*/ 676170 w 3609220"/>
              <a:gd name="connsiteY1992" fmla="*/ 710060 h 3597710"/>
              <a:gd name="connsiteX1993" fmla="*/ 752322 w 3609220"/>
              <a:gd name="connsiteY1993" fmla="*/ 643047 h 3597710"/>
              <a:gd name="connsiteX1994" fmla="*/ 770598 w 3609220"/>
              <a:gd name="connsiteY1994" fmla="*/ 627816 h 3597710"/>
              <a:gd name="connsiteX1995" fmla="*/ 770598 w 3609220"/>
              <a:gd name="connsiteY1995" fmla="*/ 624770 h 3597710"/>
              <a:gd name="connsiteX1996" fmla="*/ 773645 w 3609220"/>
              <a:gd name="connsiteY1996" fmla="*/ 627816 h 3597710"/>
              <a:gd name="connsiteX1997" fmla="*/ 779737 w 3609220"/>
              <a:gd name="connsiteY1997" fmla="*/ 621724 h 3597710"/>
              <a:gd name="connsiteX1998" fmla="*/ 782783 w 3609220"/>
              <a:gd name="connsiteY1998" fmla="*/ 618678 h 3597710"/>
              <a:gd name="connsiteX1999" fmla="*/ 779737 w 3609220"/>
              <a:gd name="connsiteY1999" fmla="*/ 618678 h 3597710"/>
              <a:gd name="connsiteX2000" fmla="*/ 822382 w 3609220"/>
              <a:gd name="connsiteY2000" fmla="*/ 585172 h 3597710"/>
              <a:gd name="connsiteX2001" fmla="*/ 855888 w 3609220"/>
              <a:gd name="connsiteY2001" fmla="*/ 560803 h 3597710"/>
              <a:gd name="connsiteX2002" fmla="*/ 868073 w 3609220"/>
              <a:gd name="connsiteY2002" fmla="*/ 551665 h 3597710"/>
              <a:gd name="connsiteX2003" fmla="*/ 898533 w 3609220"/>
              <a:gd name="connsiteY2003" fmla="*/ 530343 h 3597710"/>
              <a:gd name="connsiteX2004" fmla="*/ 919856 w 3609220"/>
              <a:gd name="connsiteY2004" fmla="*/ 512067 h 3597710"/>
              <a:gd name="connsiteX2005" fmla="*/ 1047790 w 3609220"/>
              <a:gd name="connsiteY2005" fmla="*/ 429824 h 3597710"/>
              <a:gd name="connsiteX2006" fmla="*/ 1151357 w 3609220"/>
              <a:gd name="connsiteY2006" fmla="*/ 374995 h 3597710"/>
              <a:gd name="connsiteX2007" fmla="*/ 1257969 w 3609220"/>
              <a:gd name="connsiteY2007" fmla="*/ 329304 h 3597710"/>
              <a:gd name="connsiteX2008" fmla="*/ 1270153 w 3609220"/>
              <a:gd name="connsiteY2008" fmla="*/ 326258 h 3597710"/>
              <a:gd name="connsiteX2009" fmla="*/ 1483378 w 3609220"/>
              <a:gd name="connsiteY2009" fmla="*/ 262291 h 3597710"/>
              <a:gd name="connsiteX2010" fmla="*/ 1593036 w 3609220"/>
              <a:gd name="connsiteY2010" fmla="*/ 244015 h 3597710"/>
              <a:gd name="connsiteX2011" fmla="*/ 1666139 w 3609220"/>
              <a:gd name="connsiteY2011" fmla="*/ 237923 h 3597710"/>
              <a:gd name="connsiteX2012" fmla="*/ 1633396 w 3609220"/>
              <a:gd name="connsiteY2012" fmla="*/ 241349 h 3597710"/>
              <a:gd name="connsiteX2013" fmla="*/ 1605220 w 3609220"/>
              <a:gd name="connsiteY2013" fmla="*/ 247061 h 3597710"/>
              <a:gd name="connsiteX2014" fmla="*/ 1602174 w 3609220"/>
              <a:gd name="connsiteY2014" fmla="*/ 247061 h 3597710"/>
              <a:gd name="connsiteX2015" fmla="*/ 1510792 w 3609220"/>
              <a:gd name="connsiteY2015" fmla="*/ 262291 h 3597710"/>
              <a:gd name="connsiteX2016" fmla="*/ 1507746 w 3609220"/>
              <a:gd name="connsiteY2016" fmla="*/ 262291 h 3597710"/>
              <a:gd name="connsiteX2017" fmla="*/ 1507746 w 3609220"/>
              <a:gd name="connsiteY2017" fmla="*/ 265337 h 3597710"/>
              <a:gd name="connsiteX2018" fmla="*/ 1513838 w 3609220"/>
              <a:gd name="connsiteY2018" fmla="*/ 265337 h 3597710"/>
              <a:gd name="connsiteX2019" fmla="*/ 1602174 w 3609220"/>
              <a:gd name="connsiteY2019" fmla="*/ 250107 h 3597710"/>
              <a:gd name="connsiteX2020" fmla="*/ 1605220 w 3609220"/>
              <a:gd name="connsiteY2020" fmla="*/ 253153 h 3597710"/>
              <a:gd name="connsiteX2021" fmla="*/ 1608266 w 3609220"/>
              <a:gd name="connsiteY2021" fmla="*/ 253153 h 3597710"/>
              <a:gd name="connsiteX2022" fmla="*/ 1608266 w 3609220"/>
              <a:gd name="connsiteY2022" fmla="*/ 250107 h 3597710"/>
              <a:gd name="connsiteX2023" fmla="*/ 1672234 w 3609220"/>
              <a:gd name="connsiteY2023" fmla="*/ 240969 h 3597710"/>
              <a:gd name="connsiteX2024" fmla="*/ 1684418 w 3609220"/>
              <a:gd name="connsiteY2024" fmla="*/ 240969 h 3597710"/>
              <a:gd name="connsiteX2025" fmla="*/ 1690510 w 3609220"/>
              <a:gd name="connsiteY2025" fmla="*/ 240969 h 3597710"/>
              <a:gd name="connsiteX2026" fmla="*/ 1687464 w 3609220"/>
              <a:gd name="connsiteY2026" fmla="*/ 253153 h 3597710"/>
              <a:gd name="connsiteX2027" fmla="*/ 1678326 w 3609220"/>
              <a:gd name="connsiteY2027" fmla="*/ 253153 h 3597710"/>
              <a:gd name="connsiteX2028" fmla="*/ 1657003 w 3609220"/>
              <a:gd name="connsiteY2028" fmla="*/ 256199 h 3597710"/>
              <a:gd name="connsiteX2029" fmla="*/ 1653957 w 3609220"/>
              <a:gd name="connsiteY2029" fmla="*/ 256199 h 3597710"/>
              <a:gd name="connsiteX2030" fmla="*/ 1644819 w 3609220"/>
              <a:gd name="connsiteY2030" fmla="*/ 259245 h 3597710"/>
              <a:gd name="connsiteX2031" fmla="*/ 1641773 w 3609220"/>
              <a:gd name="connsiteY2031" fmla="*/ 259245 h 3597710"/>
              <a:gd name="connsiteX2032" fmla="*/ 1644819 w 3609220"/>
              <a:gd name="connsiteY2032" fmla="*/ 262291 h 3597710"/>
              <a:gd name="connsiteX2033" fmla="*/ 1653957 w 3609220"/>
              <a:gd name="connsiteY2033" fmla="*/ 259245 h 3597710"/>
              <a:gd name="connsiteX2034" fmla="*/ 1657003 w 3609220"/>
              <a:gd name="connsiteY2034" fmla="*/ 259245 h 3597710"/>
              <a:gd name="connsiteX2035" fmla="*/ 1653957 w 3609220"/>
              <a:gd name="connsiteY2035" fmla="*/ 262291 h 3597710"/>
              <a:gd name="connsiteX2036" fmla="*/ 1657003 w 3609220"/>
              <a:gd name="connsiteY2036" fmla="*/ 262291 h 3597710"/>
              <a:gd name="connsiteX2037" fmla="*/ 1663095 w 3609220"/>
              <a:gd name="connsiteY2037" fmla="*/ 262291 h 3597710"/>
              <a:gd name="connsiteX2038" fmla="*/ 1663095 w 3609220"/>
              <a:gd name="connsiteY2038" fmla="*/ 259245 h 3597710"/>
              <a:gd name="connsiteX2039" fmla="*/ 1675280 w 3609220"/>
              <a:gd name="connsiteY2039" fmla="*/ 256199 h 3597710"/>
              <a:gd name="connsiteX2040" fmla="*/ 1690510 w 3609220"/>
              <a:gd name="connsiteY2040" fmla="*/ 256199 h 3597710"/>
              <a:gd name="connsiteX2041" fmla="*/ 1705740 w 3609220"/>
              <a:gd name="connsiteY2041" fmla="*/ 256199 h 3597710"/>
              <a:gd name="connsiteX2042" fmla="*/ 1711833 w 3609220"/>
              <a:gd name="connsiteY2042" fmla="*/ 253153 h 3597710"/>
              <a:gd name="connsiteX2043" fmla="*/ 1705740 w 3609220"/>
              <a:gd name="connsiteY2043" fmla="*/ 253153 h 3597710"/>
              <a:gd name="connsiteX2044" fmla="*/ 1693556 w 3609220"/>
              <a:gd name="connsiteY2044" fmla="*/ 253153 h 3597710"/>
              <a:gd name="connsiteX2045" fmla="*/ 1699648 w 3609220"/>
              <a:gd name="connsiteY2045" fmla="*/ 240969 h 3597710"/>
              <a:gd name="connsiteX2046" fmla="*/ 1699648 w 3609220"/>
              <a:gd name="connsiteY2046" fmla="*/ 237923 h 3597710"/>
              <a:gd name="connsiteX2047" fmla="*/ 1705740 w 3609220"/>
              <a:gd name="connsiteY2047" fmla="*/ 237923 h 3597710"/>
              <a:gd name="connsiteX2048" fmla="*/ 1708786 w 3609220"/>
              <a:gd name="connsiteY2048" fmla="*/ 234877 h 3597710"/>
              <a:gd name="connsiteX2049" fmla="*/ 1705740 w 3609220"/>
              <a:gd name="connsiteY2049" fmla="*/ 231831 h 3597710"/>
              <a:gd name="connsiteX2050" fmla="*/ 1375768 w 3609220"/>
              <a:gd name="connsiteY2050" fmla="*/ 157701 h 3597710"/>
              <a:gd name="connsiteX2051" fmla="*/ 1373719 w 3609220"/>
              <a:gd name="connsiteY2051" fmla="*/ 158725 h 3597710"/>
              <a:gd name="connsiteX2052" fmla="*/ 1370673 w 3609220"/>
              <a:gd name="connsiteY2052" fmla="*/ 158725 h 3597710"/>
              <a:gd name="connsiteX2053" fmla="*/ 1864945 w 3609220"/>
              <a:gd name="connsiteY2053" fmla="*/ 39930 h 3597710"/>
              <a:gd name="connsiteX2054" fmla="*/ 2683527 w 3609220"/>
              <a:gd name="connsiteY2054" fmla="*/ 259245 h 3597710"/>
              <a:gd name="connsiteX2055" fmla="*/ 2674389 w 3609220"/>
              <a:gd name="connsiteY2055" fmla="*/ 259245 h 3597710"/>
              <a:gd name="connsiteX2056" fmla="*/ 2723126 w 3609220"/>
              <a:gd name="connsiteY2056" fmla="*/ 283613 h 3597710"/>
              <a:gd name="connsiteX2057" fmla="*/ 2781001 w 3609220"/>
              <a:gd name="connsiteY2057" fmla="*/ 317120 h 3597710"/>
              <a:gd name="connsiteX2058" fmla="*/ 2814508 w 3609220"/>
              <a:gd name="connsiteY2058" fmla="*/ 338442 h 3597710"/>
              <a:gd name="connsiteX2059" fmla="*/ 2814508 w 3609220"/>
              <a:gd name="connsiteY2059" fmla="*/ 341488 h 3597710"/>
              <a:gd name="connsiteX2060" fmla="*/ 2817554 w 3609220"/>
              <a:gd name="connsiteY2060" fmla="*/ 341488 h 3597710"/>
              <a:gd name="connsiteX2061" fmla="*/ 2820600 w 3609220"/>
              <a:gd name="connsiteY2061" fmla="*/ 344534 h 3597710"/>
              <a:gd name="connsiteX2062" fmla="*/ 2826692 w 3609220"/>
              <a:gd name="connsiteY2062" fmla="*/ 347580 h 3597710"/>
              <a:gd name="connsiteX2063" fmla="*/ 2841923 w 3609220"/>
              <a:gd name="connsiteY2063" fmla="*/ 356718 h 3597710"/>
              <a:gd name="connsiteX2064" fmla="*/ 2890660 w 3609220"/>
              <a:gd name="connsiteY2064" fmla="*/ 390225 h 3597710"/>
              <a:gd name="connsiteX2065" fmla="*/ 2908936 w 3609220"/>
              <a:gd name="connsiteY2065" fmla="*/ 405455 h 3597710"/>
              <a:gd name="connsiteX2066" fmla="*/ 2951581 w 3609220"/>
              <a:gd name="connsiteY2066" fmla="*/ 438962 h 3597710"/>
              <a:gd name="connsiteX2067" fmla="*/ 2948535 w 3609220"/>
              <a:gd name="connsiteY2067" fmla="*/ 438962 h 3597710"/>
              <a:gd name="connsiteX2068" fmla="*/ 2957673 w 3609220"/>
              <a:gd name="connsiteY2068" fmla="*/ 445054 h 3597710"/>
              <a:gd name="connsiteX2069" fmla="*/ 3402398 w 3609220"/>
              <a:gd name="connsiteY2069" fmla="*/ 981158 h 3597710"/>
              <a:gd name="connsiteX2070" fmla="*/ 3600393 w 3609220"/>
              <a:gd name="connsiteY2070" fmla="*/ 1767037 h 3597710"/>
              <a:gd name="connsiteX2071" fmla="*/ 3594301 w 3609220"/>
              <a:gd name="connsiteY2071" fmla="*/ 1767037 h 3597710"/>
              <a:gd name="connsiteX2072" fmla="*/ 3560794 w 3609220"/>
              <a:gd name="connsiteY2072" fmla="*/ 1678702 h 3597710"/>
              <a:gd name="connsiteX2073" fmla="*/ 3557748 w 3609220"/>
              <a:gd name="connsiteY2073" fmla="*/ 1690886 h 3597710"/>
              <a:gd name="connsiteX2074" fmla="*/ 3551656 w 3609220"/>
              <a:gd name="connsiteY2074" fmla="*/ 1636057 h 3597710"/>
              <a:gd name="connsiteX2075" fmla="*/ 3536425 w 3609220"/>
              <a:gd name="connsiteY2075" fmla="*/ 1596459 h 3597710"/>
              <a:gd name="connsiteX2076" fmla="*/ 3530333 w 3609220"/>
              <a:gd name="connsiteY2076" fmla="*/ 1626919 h 3597710"/>
              <a:gd name="connsiteX2077" fmla="*/ 3527287 w 3609220"/>
              <a:gd name="connsiteY2077" fmla="*/ 1623873 h 3597710"/>
              <a:gd name="connsiteX2078" fmla="*/ 3527287 w 3609220"/>
              <a:gd name="connsiteY2078" fmla="*/ 1620827 h 3597710"/>
              <a:gd name="connsiteX2079" fmla="*/ 3527287 w 3609220"/>
              <a:gd name="connsiteY2079" fmla="*/ 1617781 h 3597710"/>
              <a:gd name="connsiteX2080" fmla="*/ 3527287 w 3609220"/>
              <a:gd name="connsiteY2080" fmla="*/ 1611689 h 3597710"/>
              <a:gd name="connsiteX2081" fmla="*/ 3524241 w 3609220"/>
              <a:gd name="connsiteY2081" fmla="*/ 1614735 h 3597710"/>
              <a:gd name="connsiteX2082" fmla="*/ 3524241 w 3609220"/>
              <a:gd name="connsiteY2082" fmla="*/ 1617781 h 3597710"/>
              <a:gd name="connsiteX2083" fmla="*/ 3524241 w 3609220"/>
              <a:gd name="connsiteY2083" fmla="*/ 1620827 h 3597710"/>
              <a:gd name="connsiteX2084" fmla="*/ 3521195 w 3609220"/>
              <a:gd name="connsiteY2084" fmla="*/ 1629965 h 3597710"/>
              <a:gd name="connsiteX2085" fmla="*/ 3524241 w 3609220"/>
              <a:gd name="connsiteY2085" fmla="*/ 1633011 h 3597710"/>
              <a:gd name="connsiteX2086" fmla="*/ 3524241 w 3609220"/>
              <a:gd name="connsiteY2086" fmla="*/ 1629965 h 3597710"/>
              <a:gd name="connsiteX2087" fmla="*/ 3527287 w 3609220"/>
              <a:gd name="connsiteY2087" fmla="*/ 1626919 h 3597710"/>
              <a:gd name="connsiteX2088" fmla="*/ 3527287 w 3609220"/>
              <a:gd name="connsiteY2088" fmla="*/ 1636057 h 3597710"/>
              <a:gd name="connsiteX2089" fmla="*/ 3527287 w 3609220"/>
              <a:gd name="connsiteY2089" fmla="*/ 1639104 h 3597710"/>
              <a:gd name="connsiteX2090" fmla="*/ 3512057 w 3609220"/>
              <a:gd name="connsiteY2090" fmla="*/ 1663472 h 3597710"/>
              <a:gd name="connsiteX2091" fmla="*/ 3509011 w 3609220"/>
              <a:gd name="connsiteY2091" fmla="*/ 1626919 h 3597710"/>
              <a:gd name="connsiteX2092" fmla="*/ 3496826 w 3609220"/>
              <a:gd name="connsiteY2092" fmla="*/ 1639104 h 3597710"/>
              <a:gd name="connsiteX2093" fmla="*/ 3466366 w 3609220"/>
              <a:gd name="connsiteY2093" fmla="*/ 1565998 h 3597710"/>
              <a:gd name="connsiteX2094" fmla="*/ 3466366 w 3609220"/>
              <a:gd name="connsiteY2094" fmla="*/ 1562952 h 3597710"/>
              <a:gd name="connsiteX2095" fmla="*/ 3466366 w 3609220"/>
              <a:gd name="connsiteY2095" fmla="*/ 1556860 h 3597710"/>
              <a:gd name="connsiteX2096" fmla="*/ 3463320 w 3609220"/>
              <a:gd name="connsiteY2096" fmla="*/ 1553814 h 3597710"/>
              <a:gd name="connsiteX2097" fmla="*/ 3454182 w 3609220"/>
              <a:gd name="connsiteY2097" fmla="*/ 1520308 h 3597710"/>
              <a:gd name="connsiteX2098" fmla="*/ 3451135 w 3609220"/>
              <a:gd name="connsiteY2098" fmla="*/ 1508124 h 3597710"/>
              <a:gd name="connsiteX2099" fmla="*/ 3448089 w 3609220"/>
              <a:gd name="connsiteY2099" fmla="*/ 1505078 h 3597710"/>
              <a:gd name="connsiteX2100" fmla="*/ 3448089 w 3609220"/>
              <a:gd name="connsiteY2100" fmla="*/ 1502031 h 3597710"/>
              <a:gd name="connsiteX2101" fmla="*/ 3445043 w 3609220"/>
              <a:gd name="connsiteY2101" fmla="*/ 1502031 h 3597710"/>
              <a:gd name="connsiteX2102" fmla="*/ 3445043 w 3609220"/>
              <a:gd name="connsiteY2102" fmla="*/ 1498985 h 3597710"/>
              <a:gd name="connsiteX2103" fmla="*/ 3438951 w 3609220"/>
              <a:gd name="connsiteY2103" fmla="*/ 1486801 h 3597710"/>
              <a:gd name="connsiteX2104" fmla="*/ 3435905 w 3609220"/>
              <a:gd name="connsiteY2104" fmla="*/ 1495939 h 3597710"/>
              <a:gd name="connsiteX2105" fmla="*/ 3429813 w 3609220"/>
              <a:gd name="connsiteY2105" fmla="*/ 1489847 h 3597710"/>
              <a:gd name="connsiteX2106" fmla="*/ 3426767 w 3609220"/>
              <a:gd name="connsiteY2106" fmla="*/ 1462433 h 3597710"/>
              <a:gd name="connsiteX2107" fmla="*/ 3402398 w 3609220"/>
              <a:gd name="connsiteY2107" fmla="*/ 1389328 h 3597710"/>
              <a:gd name="connsiteX2108" fmla="*/ 3396306 w 3609220"/>
              <a:gd name="connsiteY2108" fmla="*/ 1371052 h 3597710"/>
              <a:gd name="connsiteX2109" fmla="*/ 3374984 w 3609220"/>
              <a:gd name="connsiteY2109" fmla="*/ 1310131 h 3597710"/>
              <a:gd name="connsiteX2110" fmla="*/ 3374984 w 3609220"/>
              <a:gd name="connsiteY2110" fmla="*/ 1300992 h 3597710"/>
              <a:gd name="connsiteX2111" fmla="*/ 3368892 w 3609220"/>
              <a:gd name="connsiteY2111" fmla="*/ 1294900 h 3597710"/>
              <a:gd name="connsiteX2112" fmla="*/ 3371938 w 3609220"/>
              <a:gd name="connsiteY2112" fmla="*/ 1291854 h 3597710"/>
              <a:gd name="connsiteX2113" fmla="*/ 3353661 w 3609220"/>
              <a:gd name="connsiteY2113" fmla="*/ 1249210 h 3597710"/>
              <a:gd name="connsiteX2114" fmla="*/ 3359754 w 3609220"/>
              <a:gd name="connsiteY2114" fmla="*/ 1249210 h 3597710"/>
              <a:gd name="connsiteX2115" fmla="*/ 3350615 w 3609220"/>
              <a:gd name="connsiteY2115" fmla="*/ 1240072 h 3597710"/>
              <a:gd name="connsiteX2116" fmla="*/ 3341477 w 3609220"/>
              <a:gd name="connsiteY2116" fmla="*/ 1218749 h 3597710"/>
              <a:gd name="connsiteX2117" fmla="*/ 3341477 w 3609220"/>
              <a:gd name="connsiteY2117" fmla="*/ 1215703 h 3597710"/>
              <a:gd name="connsiteX2118" fmla="*/ 3344523 w 3609220"/>
              <a:gd name="connsiteY2118" fmla="*/ 1215703 h 3597710"/>
              <a:gd name="connsiteX2119" fmla="*/ 3347569 w 3609220"/>
              <a:gd name="connsiteY2119" fmla="*/ 1215703 h 3597710"/>
              <a:gd name="connsiteX2120" fmla="*/ 3347569 w 3609220"/>
              <a:gd name="connsiteY2120" fmla="*/ 1212657 h 3597710"/>
              <a:gd name="connsiteX2121" fmla="*/ 3344523 w 3609220"/>
              <a:gd name="connsiteY2121" fmla="*/ 1197427 h 3597710"/>
              <a:gd name="connsiteX2122" fmla="*/ 3347569 w 3609220"/>
              <a:gd name="connsiteY2122" fmla="*/ 1197427 h 3597710"/>
              <a:gd name="connsiteX2123" fmla="*/ 3347569 w 3609220"/>
              <a:gd name="connsiteY2123" fmla="*/ 1194381 h 3597710"/>
              <a:gd name="connsiteX2124" fmla="*/ 3344523 w 3609220"/>
              <a:gd name="connsiteY2124" fmla="*/ 1191335 h 3597710"/>
              <a:gd name="connsiteX2125" fmla="*/ 3320155 w 3609220"/>
              <a:gd name="connsiteY2125" fmla="*/ 1133460 h 3597710"/>
              <a:gd name="connsiteX2126" fmla="*/ 3286648 w 3609220"/>
              <a:gd name="connsiteY2126" fmla="*/ 1075585 h 3597710"/>
              <a:gd name="connsiteX2127" fmla="*/ 3259233 w 3609220"/>
              <a:gd name="connsiteY2127" fmla="*/ 1023802 h 3597710"/>
              <a:gd name="connsiteX2128" fmla="*/ 3234865 w 3609220"/>
              <a:gd name="connsiteY2128" fmla="*/ 965927 h 3597710"/>
              <a:gd name="connsiteX2129" fmla="*/ 3219635 w 3609220"/>
              <a:gd name="connsiteY2129" fmla="*/ 950697 h 3597710"/>
              <a:gd name="connsiteX2130" fmla="*/ 3219635 w 3609220"/>
              <a:gd name="connsiteY2130" fmla="*/ 947651 h 3597710"/>
              <a:gd name="connsiteX2131" fmla="*/ 3216588 w 3609220"/>
              <a:gd name="connsiteY2131" fmla="*/ 941559 h 3597710"/>
              <a:gd name="connsiteX2132" fmla="*/ 3213542 w 3609220"/>
              <a:gd name="connsiteY2132" fmla="*/ 944605 h 3597710"/>
              <a:gd name="connsiteX2133" fmla="*/ 3109976 w 3609220"/>
              <a:gd name="connsiteY2133" fmla="*/ 786211 h 3597710"/>
              <a:gd name="connsiteX2134" fmla="*/ 3109976 w 3609220"/>
              <a:gd name="connsiteY2134" fmla="*/ 783165 h 3597710"/>
              <a:gd name="connsiteX2135" fmla="*/ 3134345 w 3609220"/>
              <a:gd name="connsiteY2135" fmla="*/ 807533 h 3597710"/>
              <a:gd name="connsiteX2136" fmla="*/ 3134345 w 3609220"/>
              <a:gd name="connsiteY2136" fmla="*/ 819717 h 3597710"/>
              <a:gd name="connsiteX2137" fmla="*/ 3155667 w 3609220"/>
              <a:gd name="connsiteY2137" fmla="*/ 844086 h 3597710"/>
              <a:gd name="connsiteX2138" fmla="*/ 3173944 w 3609220"/>
              <a:gd name="connsiteY2138" fmla="*/ 871500 h 3597710"/>
              <a:gd name="connsiteX2139" fmla="*/ 3204404 w 3609220"/>
              <a:gd name="connsiteY2139" fmla="*/ 914145 h 3597710"/>
              <a:gd name="connsiteX2140" fmla="*/ 3222681 w 3609220"/>
              <a:gd name="connsiteY2140" fmla="*/ 947651 h 3597710"/>
              <a:gd name="connsiteX2141" fmla="*/ 3250095 w 3609220"/>
              <a:gd name="connsiteY2141" fmla="*/ 987250 h 3597710"/>
              <a:gd name="connsiteX2142" fmla="*/ 3250095 w 3609220"/>
              <a:gd name="connsiteY2142" fmla="*/ 990296 h 3597710"/>
              <a:gd name="connsiteX2143" fmla="*/ 3250095 w 3609220"/>
              <a:gd name="connsiteY2143" fmla="*/ 993342 h 3597710"/>
              <a:gd name="connsiteX2144" fmla="*/ 3253141 w 3609220"/>
              <a:gd name="connsiteY2144" fmla="*/ 993342 h 3597710"/>
              <a:gd name="connsiteX2145" fmla="*/ 3259233 w 3609220"/>
              <a:gd name="connsiteY2145" fmla="*/ 1008572 h 3597710"/>
              <a:gd name="connsiteX2146" fmla="*/ 3259233 w 3609220"/>
              <a:gd name="connsiteY2146" fmla="*/ 1011618 h 3597710"/>
              <a:gd name="connsiteX2147" fmla="*/ 3262279 w 3609220"/>
              <a:gd name="connsiteY2147" fmla="*/ 1014664 h 3597710"/>
              <a:gd name="connsiteX2148" fmla="*/ 3262279 w 3609220"/>
              <a:gd name="connsiteY2148" fmla="*/ 1011618 h 3597710"/>
              <a:gd name="connsiteX2149" fmla="*/ 3283602 w 3609220"/>
              <a:gd name="connsiteY2149" fmla="*/ 1045125 h 3597710"/>
              <a:gd name="connsiteX2150" fmla="*/ 3280556 w 3609220"/>
              <a:gd name="connsiteY2150" fmla="*/ 1045125 h 3597710"/>
              <a:gd name="connsiteX2151" fmla="*/ 3280556 w 3609220"/>
              <a:gd name="connsiteY2151" fmla="*/ 1048171 h 3597710"/>
              <a:gd name="connsiteX2152" fmla="*/ 3283602 w 3609220"/>
              <a:gd name="connsiteY2152" fmla="*/ 1051217 h 3597710"/>
              <a:gd name="connsiteX2153" fmla="*/ 3286648 w 3609220"/>
              <a:gd name="connsiteY2153" fmla="*/ 1051217 h 3597710"/>
              <a:gd name="connsiteX2154" fmla="*/ 3286648 w 3609220"/>
              <a:gd name="connsiteY2154" fmla="*/ 1054263 h 3597710"/>
              <a:gd name="connsiteX2155" fmla="*/ 3292740 w 3609220"/>
              <a:gd name="connsiteY2155" fmla="*/ 1072539 h 3597710"/>
              <a:gd name="connsiteX2156" fmla="*/ 3298832 w 3609220"/>
              <a:gd name="connsiteY2156" fmla="*/ 1075585 h 3597710"/>
              <a:gd name="connsiteX2157" fmla="*/ 3301878 w 3609220"/>
              <a:gd name="connsiteY2157" fmla="*/ 1081677 h 3597710"/>
              <a:gd name="connsiteX2158" fmla="*/ 3298832 w 3609220"/>
              <a:gd name="connsiteY2158" fmla="*/ 1084723 h 3597710"/>
              <a:gd name="connsiteX2159" fmla="*/ 3301878 w 3609220"/>
              <a:gd name="connsiteY2159" fmla="*/ 1087769 h 3597710"/>
              <a:gd name="connsiteX2160" fmla="*/ 3304924 w 3609220"/>
              <a:gd name="connsiteY2160" fmla="*/ 1090815 h 3597710"/>
              <a:gd name="connsiteX2161" fmla="*/ 3320155 w 3609220"/>
              <a:gd name="connsiteY2161" fmla="*/ 1118230 h 3597710"/>
              <a:gd name="connsiteX2162" fmla="*/ 3317109 w 3609220"/>
              <a:gd name="connsiteY2162" fmla="*/ 1106046 h 3597710"/>
              <a:gd name="connsiteX2163" fmla="*/ 3307970 w 3609220"/>
              <a:gd name="connsiteY2163" fmla="*/ 1093861 h 3597710"/>
              <a:gd name="connsiteX2164" fmla="*/ 3307970 w 3609220"/>
              <a:gd name="connsiteY2164" fmla="*/ 1090815 h 3597710"/>
              <a:gd name="connsiteX2165" fmla="*/ 3307970 w 3609220"/>
              <a:gd name="connsiteY2165" fmla="*/ 1087769 h 3597710"/>
              <a:gd name="connsiteX2166" fmla="*/ 3304924 w 3609220"/>
              <a:gd name="connsiteY2166" fmla="*/ 1081677 h 3597710"/>
              <a:gd name="connsiteX2167" fmla="*/ 3289694 w 3609220"/>
              <a:gd name="connsiteY2167" fmla="*/ 1057309 h 3597710"/>
              <a:gd name="connsiteX2168" fmla="*/ 3289694 w 3609220"/>
              <a:gd name="connsiteY2168" fmla="*/ 1051217 h 3597710"/>
              <a:gd name="connsiteX2169" fmla="*/ 3289694 w 3609220"/>
              <a:gd name="connsiteY2169" fmla="*/ 1048171 h 3597710"/>
              <a:gd name="connsiteX2170" fmla="*/ 3289694 w 3609220"/>
              <a:gd name="connsiteY2170" fmla="*/ 1042079 h 3597710"/>
              <a:gd name="connsiteX2171" fmla="*/ 3286648 w 3609220"/>
              <a:gd name="connsiteY2171" fmla="*/ 1042079 h 3597710"/>
              <a:gd name="connsiteX2172" fmla="*/ 3283602 w 3609220"/>
              <a:gd name="connsiteY2172" fmla="*/ 1042079 h 3597710"/>
              <a:gd name="connsiteX2173" fmla="*/ 3274464 w 3609220"/>
              <a:gd name="connsiteY2173" fmla="*/ 1029894 h 3597710"/>
              <a:gd name="connsiteX2174" fmla="*/ 3265326 w 3609220"/>
              <a:gd name="connsiteY2174" fmla="*/ 1011618 h 3597710"/>
              <a:gd name="connsiteX2175" fmla="*/ 3265326 w 3609220"/>
              <a:gd name="connsiteY2175" fmla="*/ 1008572 h 3597710"/>
              <a:gd name="connsiteX2176" fmla="*/ 3265326 w 3609220"/>
              <a:gd name="connsiteY2176" fmla="*/ 1005526 h 3597710"/>
              <a:gd name="connsiteX2177" fmla="*/ 3256187 w 3609220"/>
              <a:gd name="connsiteY2177" fmla="*/ 993342 h 3597710"/>
              <a:gd name="connsiteX2178" fmla="*/ 3259233 w 3609220"/>
              <a:gd name="connsiteY2178" fmla="*/ 996388 h 3597710"/>
              <a:gd name="connsiteX2179" fmla="*/ 3259233 w 3609220"/>
              <a:gd name="connsiteY2179" fmla="*/ 993342 h 3597710"/>
              <a:gd name="connsiteX2180" fmla="*/ 3256187 w 3609220"/>
              <a:gd name="connsiteY2180" fmla="*/ 990296 h 3597710"/>
              <a:gd name="connsiteX2181" fmla="*/ 3253141 w 3609220"/>
              <a:gd name="connsiteY2181" fmla="*/ 987250 h 3597710"/>
              <a:gd name="connsiteX2182" fmla="*/ 3250095 w 3609220"/>
              <a:gd name="connsiteY2182" fmla="*/ 978112 h 3597710"/>
              <a:gd name="connsiteX2183" fmla="*/ 3244003 w 3609220"/>
              <a:gd name="connsiteY2183" fmla="*/ 972020 h 3597710"/>
              <a:gd name="connsiteX2184" fmla="*/ 3250095 w 3609220"/>
              <a:gd name="connsiteY2184" fmla="*/ 975066 h 3597710"/>
              <a:gd name="connsiteX2185" fmla="*/ 3240957 w 3609220"/>
              <a:gd name="connsiteY2185" fmla="*/ 965927 h 3597710"/>
              <a:gd name="connsiteX2186" fmla="*/ 3231819 w 3609220"/>
              <a:gd name="connsiteY2186" fmla="*/ 950697 h 3597710"/>
              <a:gd name="connsiteX2187" fmla="*/ 3240957 w 3609220"/>
              <a:gd name="connsiteY2187" fmla="*/ 950697 h 3597710"/>
              <a:gd name="connsiteX2188" fmla="*/ 3228773 w 3609220"/>
              <a:gd name="connsiteY2188" fmla="*/ 938513 h 3597710"/>
              <a:gd name="connsiteX2189" fmla="*/ 3231819 w 3609220"/>
              <a:gd name="connsiteY2189" fmla="*/ 938513 h 3597710"/>
              <a:gd name="connsiteX2190" fmla="*/ 3231819 w 3609220"/>
              <a:gd name="connsiteY2190" fmla="*/ 935467 h 3597710"/>
              <a:gd name="connsiteX2191" fmla="*/ 3228773 w 3609220"/>
              <a:gd name="connsiteY2191" fmla="*/ 932421 h 3597710"/>
              <a:gd name="connsiteX2192" fmla="*/ 3219635 w 3609220"/>
              <a:gd name="connsiteY2192" fmla="*/ 923283 h 3597710"/>
              <a:gd name="connsiteX2193" fmla="*/ 3216588 w 3609220"/>
              <a:gd name="connsiteY2193" fmla="*/ 917191 h 3597710"/>
              <a:gd name="connsiteX2194" fmla="*/ 3213542 w 3609220"/>
              <a:gd name="connsiteY2194" fmla="*/ 914145 h 3597710"/>
              <a:gd name="connsiteX2195" fmla="*/ 3213542 w 3609220"/>
              <a:gd name="connsiteY2195" fmla="*/ 917191 h 3597710"/>
              <a:gd name="connsiteX2196" fmla="*/ 3213542 w 3609220"/>
              <a:gd name="connsiteY2196" fmla="*/ 920237 h 3597710"/>
              <a:gd name="connsiteX2197" fmla="*/ 3198312 w 3609220"/>
              <a:gd name="connsiteY2197" fmla="*/ 895868 h 3597710"/>
              <a:gd name="connsiteX2198" fmla="*/ 3207450 w 3609220"/>
              <a:gd name="connsiteY2198" fmla="*/ 898914 h 3597710"/>
              <a:gd name="connsiteX2199" fmla="*/ 3189174 w 3609220"/>
              <a:gd name="connsiteY2199" fmla="*/ 880638 h 3597710"/>
              <a:gd name="connsiteX2200" fmla="*/ 3173944 w 3609220"/>
              <a:gd name="connsiteY2200" fmla="*/ 856270 h 3597710"/>
              <a:gd name="connsiteX2201" fmla="*/ 3176990 w 3609220"/>
              <a:gd name="connsiteY2201" fmla="*/ 859316 h 3597710"/>
              <a:gd name="connsiteX2202" fmla="*/ 3180036 w 3609220"/>
              <a:gd name="connsiteY2202" fmla="*/ 859316 h 3597710"/>
              <a:gd name="connsiteX2203" fmla="*/ 3183082 w 3609220"/>
              <a:gd name="connsiteY2203" fmla="*/ 859316 h 3597710"/>
              <a:gd name="connsiteX2204" fmla="*/ 3180036 w 3609220"/>
              <a:gd name="connsiteY2204" fmla="*/ 853224 h 3597710"/>
              <a:gd name="connsiteX2205" fmla="*/ 3183082 w 3609220"/>
              <a:gd name="connsiteY2205" fmla="*/ 853224 h 3597710"/>
              <a:gd name="connsiteX2206" fmla="*/ 3186128 w 3609220"/>
              <a:gd name="connsiteY2206" fmla="*/ 856270 h 3597710"/>
              <a:gd name="connsiteX2207" fmla="*/ 3186128 w 3609220"/>
              <a:gd name="connsiteY2207" fmla="*/ 859316 h 3597710"/>
              <a:gd name="connsiteX2208" fmla="*/ 3189174 w 3609220"/>
              <a:gd name="connsiteY2208" fmla="*/ 862362 h 3597710"/>
              <a:gd name="connsiteX2209" fmla="*/ 3192220 w 3609220"/>
              <a:gd name="connsiteY2209" fmla="*/ 865408 h 3597710"/>
              <a:gd name="connsiteX2210" fmla="*/ 3253141 w 3609220"/>
              <a:gd name="connsiteY2210" fmla="*/ 962881 h 3597710"/>
              <a:gd name="connsiteX2211" fmla="*/ 3253141 w 3609220"/>
              <a:gd name="connsiteY2211" fmla="*/ 965927 h 3597710"/>
              <a:gd name="connsiteX2212" fmla="*/ 3256187 w 3609220"/>
              <a:gd name="connsiteY2212" fmla="*/ 968974 h 3597710"/>
              <a:gd name="connsiteX2213" fmla="*/ 3268372 w 3609220"/>
              <a:gd name="connsiteY2213" fmla="*/ 987250 h 3597710"/>
              <a:gd name="connsiteX2214" fmla="*/ 3271418 w 3609220"/>
              <a:gd name="connsiteY2214" fmla="*/ 996388 h 3597710"/>
              <a:gd name="connsiteX2215" fmla="*/ 3274464 w 3609220"/>
              <a:gd name="connsiteY2215" fmla="*/ 999434 h 3597710"/>
              <a:gd name="connsiteX2216" fmla="*/ 3289694 w 3609220"/>
              <a:gd name="connsiteY2216" fmla="*/ 1020756 h 3597710"/>
              <a:gd name="connsiteX2217" fmla="*/ 3292740 w 3609220"/>
              <a:gd name="connsiteY2217" fmla="*/ 1023802 h 3597710"/>
              <a:gd name="connsiteX2218" fmla="*/ 3292740 w 3609220"/>
              <a:gd name="connsiteY2218" fmla="*/ 1032940 h 3597710"/>
              <a:gd name="connsiteX2219" fmla="*/ 3307970 w 3609220"/>
              <a:gd name="connsiteY2219" fmla="*/ 1054263 h 3597710"/>
              <a:gd name="connsiteX2220" fmla="*/ 3311017 w 3609220"/>
              <a:gd name="connsiteY2220" fmla="*/ 1057309 h 3597710"/>
              <a:gd name="connsiteX2221" fmla="*/ 3311017 w 3609220"/>
              <a:gd name="connsiteY2221" fmla="*/ 1060355 h 3597710"/>
              <a:gd name="connsiteX2222" fmla="*/ 3350615 w 3609220"/>
              <a:gd name="connsiteY2222" fmla="*/ 1145644 h 3597710"/>
              <a:gd name="connsiteX2223" fmla="*/ 3356707 w 3609220"/>
              <a:gd name="connsiteY2223" fmla="*/ 1154782 h 3597710"/>
              <a:gd name="connsiteX2224" fmla="*/ 3356707 w 3609220"/>
              <a:gd name="connsiteY2224" fmla="*/ 1163920 h 3597710"/>
              <a:gd name="connsiteX2225" fmla="*/ 3362800 w 3609220"/>
              <a:gd name="connsiteY2225" fmla="*/ 1163920 h 3597710"/>
              <a:gd name="connsiteX2226" fmla="*/ 3365846 w 3609220"/>
              <a:gd name="connsiteY2226" fmla="*/ 1170013 h 3597710"/>
              <a:gd name="connsiteX2227" fmla="*/ 3381076 w 3609220"/>
              <a:gd name="connsiteY2227" fmla="*/ 1212657 h 3597710"/>
              <a:gd name="connsiteX2228" fmla="*/ 3381076 w 3609220"/>
              <a:gd name="connsiteY2228" fmla="*/ 1215703 h 3597710"/>
              <a:gd name="connsiteX2229" fmla="*/ 3381076 w 3609220"/>
              <a:gd name="connsiteY2229" fmla="*/ 1221795 h 3597710"/>
              <a:gd name="connsiteX2230" fmla="*/ 3384122 w 3609220"/>
              <a:gd name="connsiteY2230" fmla="*/ 1221795 h 3597710"/>
              <a:gd name="connsiteX2231" fmla="*/ 3405445 w 3609220"/>
              <a:gd name="connsiteY2231" fmla="*/ 1267486 h 3597710"/>
              <a:gd name="connsiteX2232" fmla="*/ 3429813 w 3609220"/>
              <a:gd name="connsiteY2232" fmla="*/ 1328407 h 3597710"/>
              <a:gd name="connsiteX2233" fmla="*/ 3441997 w 3609220"/>
              <a:gd name="connsiteY2233" fmla="*/ 1361913 h 3597710"/>
              <a:gd name="connsiteX2234" fmla="*/ 3441997 w 3609220"/>
              <a:gd name="connsiteY2234" fmla="*/ 1364959 h 3597710"/>
              <a:gd name="connsiteX2235" fmla="*/ 3441997 w 3609220"/>
              <a:gd name="connsiteY2235" fmla="*/ 1368005 h 3597710"/>
              <a:gd name="connsiteX2236" fmla="*/ 3441997 w 3609220"/>
              <a:gd name="connsiteY2236" fmla="*/ 1371052 h 3597710"/>
              <a:gd name="connsiteX2237" fmla="*/ 3445043 w 3609220"/>
              <a:gd name="connsiteY2237" fmla="*/ 1371052 h 3597710"/>
              <a:gd name="connsiteX2238" fmla="*/ 3451135 w 3609220"/>
              <a:gd name="connsiteY2238" fmla="*/ 1374098 h 3597710"/>
              <a:gd name="connsiteX2239" fmla="*/ 3457228 w 3609220"/>
              <a:gd name="connsiteY2239" fmla="*/ 1395420 h 3597710"/>
              <a:gd name="connsiteX2240" fmla="*/ 3463320 w 3609220"/>
              <a:gd name="connsiteY2240" fmla="*/ 1401512 h 3597710"/>
              <a:gd name="connsiteX2241" fmla="*/ 3448089 w 3609220"/>
              <a:gd name="connsiteY2241" fmla="*/ 1364959 h 3597710"/>
              <a:gd name="connsiteX2242" fmla="*/ 3448089 w 3609220"/>
              <a:gd name="connsiteY2242" fmla="*/ 1358867 h 3597710"/>
              <a:gd name="connsiteX2243" fmla="*/ 3445043 w 3609220"/>
              <a:gd name="connsiteY2243" fmla="*/ 1355821 h 3597710"/>
              <a:gd name="connsiteX2244" fmla="*/ 3429813 w 3609220"/>
              <a:gd name="connsiteY2244" fmla="*/ 1307085 h 3597710"/>
              <a:gd name="connsiteX2245" fmla="*/ 3387168 w 3609220"/>
              <a:gd name="connsiteY2245" fmla="*/ 1194381 h 3597710"/>
              <a:gd name="connsiteX2246" fmla="*/ 3341477 w 3609220"/>
              <a:gd name="connsiteY2246" fmla="*/ 1087769 h 3597710"/>
              <a:gd name="connsiteX2247" fmla="*/ 3332339 w 3609220"/>
              <a:gd name="connsiteY2247" fmla="*/ 1072539 h 3597710"/>
              <a:gd name="connsiteX2248" fmla="*/ 3295786 w 3609220"/>
              <a:gd name="connsiteY2248" fmla="*/ 996388 h 3597710"/>
              <a:gd name="connsiteX2249" fmla="*/ 3280556 w 3609220"/>
              <a:gd name="connsiteY2249" fmla="*/ 972020 h 3597710"/>
              <a:gd name="connsiteX2250" fmla="*/ 3247049 w 3609220"/>
              <a:gd name="connsiteY2250" fmla="*/ 920237 h 3597710"/>
              <a:gd name="connsiteX2251" fmla="*/ 3189174 w 3609220"/>
              <a:gd name="connsiteY2251" fmla="*/ 831901 h 3597710"/>
              <a:gd name="connsiteX2252" fmla="*/ 3173944 w 3609220"/>
              <a:gd name="connsiteY2252" fmla="*/ 816671 h 3597710"/>
              <a:gd name="connsiteX2253" fmla="*/ 3158713 w 3609220"/>
              <a:gd name="connsiteY2253" fmla="*/ 789257 h 3597710"/>
              <a:gd name="connsiteX2254" fmla="*/ 3152621 w 3609220"/>
              <a:gd name="connsiteY2254" fmla="*/ 786211 h 3597710"/>
              <a:gd name="connsiteX2255" fmla="*/ 3122160 w 3609220"/>
              <a:gd name="connsiteY2255" fmla="*/ 743566 h 3597710"/>
              <a:gd name="connsiteX2256" fmla="*/ 3109976 w 3609220"/>
              <a:gd name="connsiteY2256" fmla="*/ 737474 h 3597710"/>
              <a:gd name="connsiteX2257" fmla="*/ 3103884 w 3609220"/>
              <a:gd name="connsiteY2257" fmla="*/ 725290 h 3597710"/>
              <a:gd name="connsiteX2258" fmla="*/ 3012502 w 3609220"/>
              <a:gd name="connsiteY2258" fmla="*/ 627816 h 3597710"/>
              <a:gd name="connsiteX2259" fmla="*/ 2972903 w 3609220"/>
              <a:gd name="connsiteY2259" fmla="*/ 585172 h 3597710"/>
              <a:gd name="connsiteX2260" fmla="*/ 2948535 w 3609220"/>
              <a:gd name="connsiteY2260" fmla="*/ 566896 h 3597710"/>
              <a:gd name="connsiteX2261" fmla="*/ 2942443 w 3609220"/>
              <a:gd name="connsiteY2261" fmla="*/ 557757 h 3597710"/>
              <a:gd name="connsiteX2262" fmla="*/ 2930258 w 3609220"/>
              <a:gd name="connsiteY2262" fmla="*/ 548619 h 3597710"/>
              <a:gd name="connsiteX2263" fmla="*/ 2930258 w 3609220"/>
              <a:gd name="connsiteY2263" fmla="*/ 545573 h 3597710"/>
              <a:gd name="connsiteX2264" fmla="*/ 2945489 w 3609220"/>
              <a:gd name="connsiteY2264" fmla="*/ 554711 h 3597710"/>
              <a:gd name="connsiteX2265" fmla="*/ 2945489 w 3609220"/>
              <a:gd name="connsiteY2265" fmla="*/ 557757 h 3597710"/>
              <a:gd name="connsiteX2266" fmla="*/ 2951581 w 3609220"/>
              <a:gd name="connsiteY2266" fmla="*/ 560803 h 3597710"/>
              <a:gd name="connsiteX2267" fmla="*/ 2954627 w 3609220"/>
              <a:gd name="connsiteY2267" fmla="*/ 560803 h 3597710"/>
              <a:gd name="connsiteX2268" fmla="*/ 2957673 w 3609220"/>
              <a:gd name="connsiteY2268" fmla="*/ 563850 h 3597710"/>
              <a:gd name="connsiteX2269" fmla="*/ 2960719 w 3609220"/>
              <a:gd name="connsiteY2269" fmla="*/ 563850 h 3597710"/>
              <a:gd name="connsiteX2270" fmla="*/ 2978995 w 3609220"/>
              <a:gd name="connsiteY2270" fmla="*/ 579080 h 3597710"/>
              <a:gd name="connsiteX2271" fmla="*/ 2982042 w 3609220"/>
              <a:gd name="connsiteY2271" fmla="*/ 582126 h 3597710"/>
              <a:gd name="connsiteX2272" fmla="*/ 2985088 w 3609220"/>
              <a:gd name="connsiteY2272" fmla="*/ 582126 h 3597710"/>
              <a:gd name="connsiteX2273" fmla="*/ 2985088 w 3609220"/>
              <a:gd name="connsiteY2273" fmla="*/ 585172 h 3597710"/>
              <a:gd name="connsiteX2274" fmla="*/ 2982042 w 3609220"/>
              <a:gd name="connsiteY2274" fmla="*/ 588218 h 3597710"/>
              <a:gd name="connsiteX2275" fmla="*/ 2997272 w 3609220"/>
              <a:gd name="connsiteY2275" fmla="*/ 591264 h 3597710"/>
              <a:gd name="connsiteX2276" fmla="*/ 3018594 w 3609220"/>
              <a:gd name="connsiteY2276" fmla="*/ 615632 h 3597710"/>
              <a:gd name="connsiteX2277" fmla="*/ 3015548 w 3609220"/>
              <a:gd name="connsiteY2277" fmla="*/ 615632 h 3597710"/>
              <a:gd name="connsiteX2278" fmla="*/ 3018594 w 3609220"/>
              <a:gd name="connsiteY2278" fmla="*/ 618678 h 3597710"/>
              <a:gd name="connsiteX2279" fmla="*/ 3009456 w 3609220"/>
              <a:gd name="connsiteY2279" fmla="*/ 615632 h 3597710"/>
              <a:gd name="connsiteX2280" fmla="*/ 3024686 w 3609220"/>
              <a:gd name="connsiteY2280" fmla="*/ 624770 h 3597710"/>
              <a:gd name="connsiteX2281" fmla="*/ 3027732 w 3609220"/>
              <a:gd name="connsiteY2281" fmla="*/ 630863 h 3597710"/>
              <a:gd name="connsiteX2282" fmla="*/ 3030779 w 3609220"/>
              <a:gd name="connsiteY2282" fmla="*/ 633909 h 3597710"/>
              <a:gd name="connsiteX2283" fmla="*/ 3033825 w 3609220"/>
              <a:gd name="connsiteY2283" fmla="*/ 630863 h 3597710"/>
              <a:gd name="connsiteX2284" fmla="*/ 3052101 w 3609220"/>
              <a:gd name="connsiteY2284" fmla="*/ 649139 h 3597710"/>
              <a:gd name="connsiteX2285" fmla="*/ 3055147 w 3609220"/>
              <a:gd name="connsiteY2285" fmla="*/ 652185 h 3597710"/>
              <a:gd name="connsiteX2286" fmla="*/ 3058193 w 3609220"/>
              <a:gd name="connsiteY2286" fmla="*/ 652185 h 3597710"/>
              <a:gd name="connsiteX2287" fmla="*/ 3116068 w 3609220"/>
              <a:gd name="connsiteY2287" fmla="*/ 710060 h 3597710"/>
              <a:gd name="connsiteX2288" fmla="*/ 3119114 w 3609220"/>
              <a:gd name="connsiteY2288" fmla="*/ 719198 h 3597710"/>
              <a:gd name="connsiteX2289" fmla="*/ 3125207 w 3609220"/>
              <a:gd name="connsiteY2289" fmla="*/ 722244 h 3597710"/>
              <a:gd name="connsiteX2290" fmla="*/ 3167851 w 3609220"/>
              <a:gd name="connsiteY2290" fmla="*/ 774027 h 3597710"/>
              <a:gd name="connsiteX2291" fmla="*/ 3210496 w 3609220"/>
              <a:gd name="connsiteY2291" fmla="*/ 828855 h 3597710"/>
              <a:gd name="connsiteX2292" fmla="*/ 3213542 w 3609220"/>
              <a:gd name="connsiteY2292" fmla="*/ 837994 h 3597710"/>
              <a:gd name="connsiteX2293" fmla="*/ 3216588 w 3609220"/>
              <a:gd name="connsiteY2293" fmla="*/ 834948 h 3597710"/>
              <a:gd name="connsiteX2294" fmla="*/ 3237911 w 3609220"/>
              <a:gd name="connsiteY2294" fmla="*/ 868454 h 3597710"/>
              <a:gd name="connsiteX2295" fmla="*/ 3253141 w 3609220"/>
              <a:gd name="connsiteY2295" fmla="*/ 889776 h 3597710"/>
              <a:gd name="connsiteX2296" fmla="*/ 3277510 w 3609220"/>
              <a:gd name="connsiteY2296" fmla="*/ 926329 h 3597710"/>
              <a:gd name="connsiteX2297" fmla="*/ 3307970 w 3609220"/>
              <a:gd name="connsiteY2297" fmla="*/ 975066 h 3597710"/>
              <a:gd name="connsiteX2298" fmla="*/ 3307970 w 3609220"/>
              <a:gd name="connsiteY2298" fmla="*/ 981158 h 3597710"/>
              <a:gd name="connsiteX2299" fmla="*/ 3338431 w 3609220"/>
              <a:gd name="connsiteY2299" fmla="*/ 1035987 h 3597710"/>
              <a:gd name="connsiteX2300" fmla="*/ 3344523 w 3609220"/>
              <a:gd name="connsiteY2300" fmla="*/ 1042079 h 3597710"/>
              <a:gd name="connsiteX2301" fmla="*/ 3356707 w 3609220"/>
              <a:gd name="connsiteY2301" fmla="*/ 1069493 h 3597710"/>
              <a:gd name="connsiteX2302" fmla="*/ 3368892 w 3609220"/>
              <a:gd name="connsiteY2302" fmla="*/ 1084723 h 3597710"/>
              <a:gd name="connsiteX2303" fmla="*/ 3393260 w 3609220"/>
              <a:gd name="connsiteY2303" fmla="*/ 1151736 h 3597710"/>
              <a:gd name="connsiteX2304" fmla="*/ 3429813 w 3609220"/>
              <a:gd name="connsiteY2304" fmla="*/ 1240072 h 3597710"/>
              <a:gd name="connsiteX2305" fmla="*/ 3441997 w 3609220"/>
              <a:gd name="connsiteY2305" fmla="*/ 1264440 h 3597710"/>
              <a:gd name="connsiteX2306" fmla="*/ 3438951 w 3609220"/>
              <a:gd name="connsiteY2306" fmla="*/ 1261394 h 3597710"/>
              <a:gd name="connsiteX2307" fmla="*/ 3451135 w 3609220"/>
              <a:gd name="connsiteY2307" fmla="*/ 1294900 h 3597710"/>
              <a:gd name="connsiteX2308" fmla="*/ 3451135 w 3609220"/>
              <a:gd name="connsiteY2308" fmla="*/ 1304039 h 3597710"/>
              <a:gd name="connsiteX2309" fmla="*/ 3481596 w 3609220"/>
              <a:gd name="connsiteY2309" fmla="*/ 1401512 h 3597710"/>
              <a:gd name="connsiteX2310" fmla="*/ 3478550 w 3609220"/>
              <a:gd name="connsiteY2310" fmla="*/ 1401512 h 3597710"/>
              <a:gd name="connsiteX2311" fmla="*/ 3478550 w 3609220"/>
              <a:gd name="connsiteY2311" fmla="*/ 1404558 h 3597710"/>
              <a:gd name="connsiteX2312" fmla="*/ 3481596 w 3609220"/>
              <a:gd name="connsiteY2312" fmla="*/ 1407604 h 3597710"/>
              <a:gd name="connsiteX2313" fmla="*/ 3490734 w 3609220"/>
              <a:gd name="connsiteY2313" fmla="*/ 1441111 h 3597710"/>
              <a:gd name="connsiteX2314" fmla="*/ 3490734 w 3609220"/>
              <a:gd name="connsiteY2314" fmla="*/ 1444157 h 3597710"/>
              <a:gd name="connsiteX2315" fmla="*/ 3490734 w 3609220"/>
              <a:gd name="connsiteY2315" fmla="*/ 1447203 h 3597710"/>
              <a:gd name="connsiteX2316" fmla="*/ 3493780 w 3609220"/>
              <a:gd name="connsiteY2316" fmla="*/ 1447203 h 3597710"/>
              <a:gd name="connsiteX2317" fmla="*/ 3493780 w 3609220"/>
              <a:gd name="connsiteY2317" fmla="*/ 1444157 h 3597710"/>
              <a:gd name="connsiteX2318" fmla="*/ 3496826 w 3609220"/>
              <a:gd name="connsiteY2318" fmla="*/ 1456341 h 3597710"/>
              <a:gd name="connsiteX2319" fmla="*/ 3502919 w 3609220"/>
              <a:gd name="connsiteY2319" fmla="*/ 1456341 h 3597710"/>
              <a:gd name="connsiteX2320" fmla="*/ 3499873 w 3609220"/>
              <a:gd name="connsiteY2320" fmla="*/ 1447203 h 3597710"/>
              <a:gd name="connsiteX2321" fmla="*/ 3502919 w 3609220"/>
              <a:gd name="connsiteY2321" fmla="*/ 1447203 h 3597710"/>
              <a:gd name="connsiteX2322" fmla="*/ 3490734 w 3609220"/>
              <a:gd name="connsiteY2322" fmla="*/ 1422834 h 3597710"/>
              <a:gd name="connsiteX2323" fmla="*/ 3490734 w 3609220"/>
              <a:gd name="connsiteY2323" fmla="*/ 1416742 h 3597710"/>
              <a:gd name="connsiteX2324" fmla="*/ 3490734 w 3609220"/>
              <a:gd name="connsiteY2324" fmla="*/ 1413696 h 3597710"/>
              <a:gd name="connsiteX2325" fmla="*/ 3490734 w 3609220"/>
              <a:gd name="connsiteY2325" fmla="*/ 1410650 h 3597710"/>
              <a:gd name="connsiteX2326" fmla="*/ 3487688 w 3609220"/>
              <a:gd name="connsiteY2326" fmla="*/ 1410650 h 3597710"/>
              <a:gd name="connsiteX2327" fmla="*/ 3487688 w 3609220"/>
              <a:gd name="connsiteY2327" fmla="*/ 1404558 h 3597710"/>
              <a:gd name="connsiteX2328" fmla="*/ 3493780 w 3609220"/>
              <a:gd name="connsiteY2328" fmla="*/ 1407604 h 3597710"/>
              <a:gd name="connsiteX2329" fmla="*/ 3490734 w 3609220"/>
              <a:gd name="connsiteY2329" fmla="*/ 1398466 h 3597710"/>
              <a:gd name="connsiteX2330" fmla="*/ 3490734 w 3609220"/>
              <a:gd name="connsiteY2330" fmla="*/ 1395420 h 3597710"/>
              <a:gd name="connsiteX2331" fmla="*/ 3490734 w 3609220"/>
              <a:gd name="connsiteY2331" fmla="*/ 1392374 h 3597710"/>
              <a:gd name="connsiteX2332" fmla="*/ 3490734 w 3609220"/>
              <a:gd name="connsiteY2332" fmla="*/ 1389328 h 3597710"/>
              <a:gd name="connsiteX2333" fmla="*/ 3487688 w 3609220"/>
              <a:gd name="connsiteY2333" fmla="*/ 1377144 h 3597710"/>
              <a:gd name="connsiteX2334" fmla="*/ 3484642 w 3609220"/>
              <a:gd name="connsiteY2334" fmla="*/ 1374098 h 3597710"/>
              <a:gd name="connsiteX2335" fmla="*/ 3484642 w 3609220"/>
              <a:gd name="connsiteY2335" fmla="*/ 1371052 h 3597710"/>
              <a:gd name="connsiteX2336" fmla="*/ 3484642 w 3609220"/>
              <a:gd name="connsiteY2336" fmla="*/ 1374098 h 3597710"/>
              <a:gd name="connsiteX2337" fmla="*/ 3475504 w 3609220"/>
              <a:gd name="connsiteY2337" fmla="*/ 1343637 h 3597710"/>
              <a:gd name="connsiteX2338" fmla="*/ 3475504 w 3609220"/>
              <a:gd name="connsiteY2338" fmla="*/ 1337545 h 3597710"/>
              <a:gd name="connsiteX2339" fmla="*/ 3472458 w 3609220"/>
              <a:gd name="connsiteY2339" fmla="*/ 1337545 h 3597710"/>
              <a:gd name="connsiteX2340" fmla="*/ 3463320 w 3609220"/>
              <a:gd name="connsiteY2340" fmla="*/ 1310131 h 3597710"/>
              <a:gd name="connsiteX2341" fmla="*/ 3460274 w 3609220"/>
              <a:gd name="connsiteY2341" fmla="*/ 1310131 h 3597710"/>
              <a:gd name="connsiteX2342" fmla="*/ 3460274 w 3609220"/>
              <a:gd name="connsiteY2342" fmla="*/ 1307085 h 3597710"/>
              <a:gd name="connsiteX2343" fmla="*/ 3463320 w 3609220"/>
              <a:gd name="connsiteY2343" fmla="*/ 1307085 h 3597710"/>
              <a:gd name="connsiteX2344" fmla="*/ 3463320 w 3609220"/>
              <a:gd name="connsiteY2344" fmla="*/ 1304039 h 3597710"/>
              <a:gd name="connsiteX2345" fmla="*/ 3460274 w 3609220"/>
              <a:gd name="connsiteY2345" fmla="*/ 1300992 h 3597710"/>
              <a:gd name="connsiteX2346" fmla="*/ 3432859 w 3609220"/>
              <a:gd name="connsiteY2346" fmla="*/ 1215703 h 3597710"/>
              <a:gd name="connsiteX2347" fmla="*/ 3426767 w 3609220"/>
              <a:gd name="connsiteY2347" fmla="*/ 1191335 h 3597710"/>
              <a:gd name="connsiteX2348" fmla="*/ 3417629 w 3609220"/>
              <a:gd name="connsiteY2348" fmla="*/ 1176105 h 3597710"/>
              <a:gd name="connsiteX2349" fmla="*/ 3405445 w 3609220"/>
              <a:gd name="connsiteY2349" fmla="*/ 1151736 h 3597710"/>
              <a:gd name="connsiteX2350" fmla="*/ 3320155 w 3609220"/>
              <a:gd name="connsiteY2350" fmla="*/ 975066 h 3597710"/>
              <a:gd name="connsiteX2351" fmla="*/ 3323201 w 3609220"/>
              <a:gd name="connsiteY2351" fmla="*/ 968974 h 3597710"/>
              <a:gd name="connsiteX2352" fmla="*/ 3323201 w 3609220"/>
              <a:gd name="connsiteY2352" fmla="*/ 972020 h 3597710"/>
              <a:gd name="connsiteX2353" fmla="*/ 3326247 w 3609220"/>
              <a:gd name="connsiteY2353" fmla="*/ 972020 h 3597710"/>
              <a:gd name="connsiteX2354" fmla="*/ 3323201 w 3609220"/>
              <a:gd name="connsiteY2354" fmla="*/ 965927 h 3597710"/>
              <a:gd name="connsiteX2355" fmla="*/ 3323201 w 3609220"/>
              <a:gd name="connsiteY2355" fmla="*/ 956789 h 3597710"/>
              <a:gd name="connsiteX2356" fmla="*/ 3311017 w 3609220"/>
              <a:gd name="connsiteY2356" fmla="*/ 947651 h 3597710"/>
              <a:gd name="connsiteX2357" fmla="*/ 3311017 w 3609220"/>
              <a:gd name="connsiteY2357" fmla="*/ 944605 h 3597710"/>
              <a:gd name="connsiteX2358" fmla="*/ 3307970 w 3609220"/>
              <a:gd name="connsiteY2358" fmla="*/ 941559 h 3597710"/>
              <a:gd name="connsiteX2359" fmla="*/ 3307970 w 3609220"/>
              <a:gd name="connsiteY2359" fmla="*/ 938513 h 3597710"/>
              <a:gd name="connsiteX2360" fmla="*/ 3304924 w 3609220"/>
              <a:gd name="connsiteY2360" fmla="*/ 938513 h 3597710"/>
              <a:gd name="connsiteX2361" fmla="*/ 3301878 w 3609220"/>
              <a:gd name="connsiteY2361" fmla="*/ 932421 h 3597710"/>
              <a:gd name="connsiteX2362" fmla="*/ 3295786 w 3609220"/>
              <a:gd name="connsiteY2362" fmla="*/ 917191 h 3597710"/>
              <a:gd name="connsiteX2363" fmla="*/ 3298832 w 3609220"/>
              <a:gd name="connsiteY2363" fmla="*/ 917191 h 3597710"/>
              <a:gd name="connsiteX2364" fmla="*/ 3301878 w 3609220"/>
              <a:gd name="connsiteY2364" fmla="*/ 920237 h 3597710"/>
              <a:gd name="connsiteX2365" fmla="*/ 3298832 w 3609220"/>
              <a:gd name="connsiteY2365" fmla="*/ 914145 h 3597710"/>
              <a:gd name="connsiteX2366" fmla="*/ 3295786 w 3609220"/>
              <a:gd name="connsiteY2366" fmla="*/ 911099 h 3597710"/>
              <a:gd name="connsiteX2367" fmla="*/ 3286648 w 3609220"/>
              <a:gd name="connsiteY2367" fmla="*/ 898914 h 3597710"/>
              <a:gd name="connsiteX2368" fmla="*/ 3286648 w 3609220"/>
              <a:gd name="connsiteY2368" fmla="*/ 895868 h 3597710"/>
              <a:gd name="connsiteX2369" fmla="*/ 3283602 w 3609220"/>
              <a:gd name="connsiteY2369" fmla="*/ 889776 h 3597710"/>
              <a:gd name="connsiteX2370" fmla="*/ 3280556 w 3609220"/>
              <a:gd name="connsiteY2370" fmla="*/ 889776 h 3597710"/>
              <a:gd name="connsiteX2371" fmla="*/ 3280556 w 3609220"/>
              <a:gd name="connsiteY2371" fmla="*/ 892822 h 3597710"/>
              <a:gd name="connsiteX2372" fmla="*/ 3277510 w 3609220"/>
              <a:gd name="connsiteY2372" fmla="*/ 883684 h 3597710"/>
              <a:gd name="connsiteX2373" fmla="*/ 3271418 w 3609220"/>
              <a:gd name="connsiteY2373" fmla="*/ 883684 h 3597710"/>
              <a:gd name="connsiteX2374" fmla="*/ 3271418 w 3609220"/>
              <a:gd name="connsiteY2374" fmla="*/ 877592 h 3597710"/>
              <a:gd name="connsiteX2375" fmla="*/ 3268372 w 3609220"/>
              <a:gd name="connsiteY2375" fmla="*/ 874546 h 3597710"/>
              <a:gd name="connsiteX2376" fmla="*/ 3268372 w 3609220"/>
              <a:gd name="connsiteY2376" fmla="*/ 871500 h 3597710"/>
              <a:gd name="connsiteX2377" fmla="*/ 3265326 w 3609220"/>
              <a:gd name="connsiteY2377" fmla="*/ 871500 h 3597710"/>
              <a:gd name="connsiteX2378" fmla="*/ 3265326 w 3609220"/>
              <a:gd name="connsiteY2378" fmla="*/ 874546 h 3597710"/>
              <a:gd name="connsiteX2379" fmla="*/ 3240957 w 3609220"/>
              <a:gd name="connsiteY2379" fmla="*/ 841040 h 3597710"/>
              <a:gd name="connsiteX2380" fmla="*/ 3237911 w 3609220"/>
              <a:gd name="connsiteY2380" fmla="*/ 834948 h 3597710"/>
              <a:gd name="connsiteX2381" fmla="*/ 3231819 w 3609220"/>
              <a:gd name="connsiteY2381" fmla="*/ 831901 h 3597710"/>
              <a:gd name="connsiteX2382" fmla="*/ 3231819 w 3609220"/>
              <a:gd name="connsiteY2382" fmla="*/ 834123 h 3597710"/>
              <a:gd name="connsiteX2383" fmla="*/ 3216588 w 3609220"/>
              <a:gd name="connsiteY2383" fmla="*/ 814767 h 3597710"/>
              <a:gd name="connsiteX2384" fmla="*/ 3198312 w 3609220"/>
              <a:gd name="connsiteY2384" fmla="*/ 789257 h 3597710"/>
              <a:gd name="connsiteX2385" fmla="*/ 3183082 w 3609220"/>
              <a:gd name="connsiteY2385" fmla="*/ 780119 h 3597710"/>
              <a:gd name="connsiteX2386" fmla="*/ 3183082 w 3609220"/>
              <a:gd name="connsiteY2386" fmla="*/ 770981 h 3597710"/>
              <a:gd name="connsiteX2387" fmla="*/ 3167851 w 3609220"/>
              <a:gd name="connsiteY2387" fmla="*/ 752704 h 3597710"/>
              <a:gd name="connsiteX2388" fmla="*/ 3155667 w 3609220"/>
              <a:gd name="connsiteY2388" fmla="*/ 746612 h 3597710"/>
              <a:gd name="connsiteX2389" fmla="*/ 3146529 w 3609220"/>
              <a:gd name="connsiteY2389" fmla="*/ 731382 h 3597710"/>
              <a:gd name="connsiteX2390" fmla="*/ 3149575 w 3609220"/>
              <a:gd name="connsiteY2390" fmla="*/ 731382 h 3597710"/>
              <a:gd name="connsiteX2391" fmla="*/ 3155667 w 3609220"/>
              <a:gd name="connsiteY2391" fmla="*/ 734428 h 3597710"/>
              <a:gd name="connsiteX2392" fmla="*/ 3152621 w 3609220"/>
              <a:gd name="connsiteY2392" fmla="*/ 728336 h 3597710"/>
              <a:gd name="connsiteX2393" fmla="*/ 3149575 w 3609220"/>
              <a:gd name="connsiteY2393" fmla="*/ 725290 h 3597710"/>
              <a:gd name="connsiteX2394" fmla="*/ 3158713 w 3609220"/>
              <a:gd name="connsiteY2394" fmla="*/ 731382 h 3597710"/>
              <a:gd name="connsiteX2395" fmla="*/ 3146529 w 3609220"/>
              <a:gd name="connsiteY2395" fmla="*/ 719198 h 3597710"/>
              <a:gd name="connsiteX2396" fmla="*/ 3143483 w 3609220"/>
              <a:gd name="connsiteY2396" fmla="*/ 716152 h 3597710"/>
              <a:gd name="connsiteX2397" fmla="*/ 3134345 w 3609220"/>
              <a:gd name="connsiteY2397" fmla="*/ 710060 h 3597710"/>
              <a:gd name="connsiteX2398" fmla="*/ 3137391 w 3609220"/>
              <a:gd name="connsiteY2398" fmla="*/ 716152 h 3597710"/>
              <a:gd name="connsiteX2399" fmla="*/ 3137391 w 3609220"/>
              <a:gd name="connsiteY2399" fmla="*/ 719198 h 3597710"/>
              <a:gd name="connsiteX2400" fmla="*/ 3128253 w 3609220"/>
              <a:gd name="connsiteY2400" fmla="*/ 710060 h 3597710"/>
              <a:gd name="connsiteX2401" fmla="*/ 3131299 w 3609220"/>
              <a:gd name="connsiteY2401" fmla="*/ 722244 h 3597710"/>
              <a:gd name="connsiteX2402" fmla="*/ 3119114 w 3609220"/>
              <a:gd name="connsiteY2402" fmla="*/ 700922 h 3597710"/>
              <a:gd name="connsiteX2403" fmla="*/ 3122160 w 3609220"/>
              <a:gd name="connsiteY2403" fmla="*/ 703968 h 3597710"/>
              <a:gd name="connsiteX2404" fmla="*/ 3128253 w 3609220"/>
              <a:gd name="connsiteY2404" fmla="*/ 703968 h 3597710"/>
              <a:gd name="connsiteX2405" fmla="*/ 3122160 w 3609220"/>
              <a:gd name="connsiteY2405" fmla="*/ 697876 h 3597710"/>
              <a:gd name="connsiteX2406" fmla="*/ 3122160 w 3609220"/>
              <a:gd name="connsiteY2406" fmla="*/ 694829 h 3597710"/>
              <a:gd name="connsiteX2407" fmla="*/ 3122160 w 3609220"/>
              <a:gd name="connsiteY2407" fmla="*/ 691783 h 3597710"/>
              <a:gd name="connsiteX2408" fmla="*/ 3125207 w 3609220"/>
              <a:gd name="connsiteY2408" fmla="*/ 691783 h 3597710"/>
              <a:gd name="connsiteX2409" fmla="*/ 3119114 w 3609220"/>
              <a:gd name="connsiteY2409" fmla="*/ 688737 h 3597710"/>
              <a:gd name="connsiteX2410" fmla="*/ 3116068 w 3609220"/>
              <a:gd name="connsiteY2410" fmla="*/ 685691 h 3597710"/>
              <a:gd name="connsiteX2411" fmla="*/ 3109976 w 3609220"/>
              <a:gd name="connsiteY2411" fmla="*/ 673507 h 3597710"/>
              <a:gd name="connsiteX2412" fmla="*/ 3113022 w 3609220"/>
              <a:gd name="connsiteY2412" fmla="*/ 676553 h 3597710"/>
              <a:gd name="connsiteX2413" fmla="*/ 3119114 w 3609220"/>
              <a:gd name="connsiteY2413" fmla="*/ 679599 h 3597710"/>
              <a:gd name="connsiteX2414" fmla="*/ 3113022 w 3609220"/>
              <a:gd name="connsiteY2414" fmla="*/ 670461 h 3597710"/>
              <a:gd name="connsiteX2415" fmla="*/ 3109976 w 3609220"/>
              <a:gd name="connsiteY2415" fmla="*/ 667415 h 3597710"/>
              <a:gd name="connsiteX2416" fmla="*/ 3106930 w 3609220"/>
              <a:gd name="connsiteY2416" fmla="*/ 664369 h 3597710"/>
              <a:gd name="connsiteX2417" fmla="*/ 3100838 w 3609220"/>
              <a:gd name="connsiteY2417" fmla="*/ 664369 h 3597710"/>
              <a:gd name="connsiteX2418" fmla="*/ 3103884 w 3609220"/>
              <a:gd name="connsiteY2418" fmla="*/ 670461 h 3597710"/>
              <a:gd name="connsiteX2419" fmla="*/ 3106930 w 3609220"/>
              <a:gd name="connsiteY2419" fmla="*/ 670461 h 3597710"/>
              <a:gd name="connsiteX2420" fmla="*/ 3109976 w 3609220"/>
              <a:gd name="connsiteY2420" fmla="*/ 673507 h 3597710"/>
              <a:gd name="connsiteX2421" fmla="*/ 3113022 w 3609220"/>
              <a:gd name="connsiteY2421" fmla="*/ 685691 h 3597710"/>
              <a:gd name="connsiteX2422" fmla="*/ 3109976 w 3609220"/>
              <a:gd name="connsiteY2422" fmla="*/ 682645 h 3597710"/>
              <a:gd name="connsiteX2423" fmla="*/ 3109976 w 3609220"/>
              <a:gd name="connsiteY2423" fmla="*/ 685691 h 3597710"/>
              <a:gd name="connsiteX2424" fmla="*/ 3109976 w 3609220"/>
              <a:gd name="connsiteY2424" fmla="*/ 688737 h 3597710"/>
              <a:gd name="connsiteX2425" fmla="*/ 3113022 w 3609220"/>
              <a:gd name="connsiteY2425" fmla="*/ 688737 h 3597710"/>
              <a:gd name="connsiteX2426" fmla="*/ 3116068 w 3609220"/>
              <a:gd name="connsiteY2426" fmla="*/ 691783 h 3597710"/>
              <a:gd name="connsiteX2427" fmla="*/ 3113022 w 3609220"/>
              <a:gd name="connsiteY2427" fmla="*/ 691783 h 3597710"/>
              <a:gd name="connsiteX2428" fmla="*/ 3116068 w 3609220"/>
              <a:gd name="connsiteY2428" fmla="*/ 694829 h 3597710"/>
              <a:gd name="connsiteX2429" fmla="*/ 3116068 w 3609220"/>
              <a:gd name="connsiteY2429" fmla="*/ 697876 h 3597710"/>
              <a:gd name="connsiteX2430" fmla="*/ 3094746 w 3609220"/>
              <a:gd name="connsiteY2430" fmla="*/ 676553 h 3597710"/>
              <a:gd name="connsiteX2431" fmla="*/ 3097792 w 3609220"/>
              <a:gd name="connsiteY2431" fmla="*/ 676553 h 3597710"/>
              <a:gd name="connsiteX2432" fmla="*/ 3100838 w 3609220"/>
              <a:gd name="connsiteY2432" fmla="*/ 676553 h 3597710"/>
              <a:gd name="connsiteX2433" fmla="*/ 3097792 w 3609220"/>
              <a:gd name="connsiteY2433" fmla="*/ 673507 h 3597710"/>
              <a:gd name="connsiteX2434" fmla="*/ 3094746 w 3609220"/>
              <a:gd name="connsiteY2434" fmla="*/ 673507 h 3597710"/>
              <a:gd name="connsiteX2435" fmla="*/ 3091700 w 3609220"/>
              <a:gd name="connsiteY2435" fmla="*/ 670461 h 3597710"/>
              <a:gd name="connsiteX2436" fmla="*/ 3085608 w 3609220"/>
              <a:gd name="connsiteY2436" fmla="*/ 658277 h 3597710"/>
              <a:gd name="connsiteX2437" fmla="*/ 3085608 w 3609220"/>
              <a:gd name="connsiteY2437" fmla="*/ 655231 h 3597710"/>
              <a:gd name="connsiteX2438" fmla="*/ 3082562 w 3609220"/>
              <a:gd name="connsiteY2438" fmla="*/ 652185 h 3597710"/>
              <a:gd name="connsiteX2439" fmla="*/ 3079516 w 3609220"/>
              <a:gd name="connsiteY2439" fmla="*/ 652185 h 3597710"/>
              <a:gd name="connsiteX2440" fmla="*/ 3079516 w 3609220"/>
              <a:gd name="connsiteY2440" fmla="*/ 655231 h 3597710"/>
              <a:gd name="connsiteX2441" fmla="*/ 3067331 w 3609220"/>
              <a:gd name="connsiteY2441" fmla="*/ 640001 h 3597710"/>
              <a:gd name="connsiteX2442" fmla="*/ 3064285 w 3609220"/>
              <a:gd name="connsiteY2442" fmla="*/ 636955 h 3597710"/>
              <a:gd name="connsiteX2443" fmla="*/ 3061239 w 3609220"/>
              <a:gd name="connsiteY2443" fmla="*/ 636955 h 3597710"/>
              <a:gd name="connsiteX2444" fmla="*/ 3061239 w 3609220"/>
              <a:gd name="connsiteY2444" fmla="*/ 640001 h 3597710"/>
              <a:gd name="connsiteX2445" fmla="*/ 3049055 w 3609220"/>
              <a:gd name="connsiteY2445" fmla="*/ 633909 h 3597710"/>
              <a:gd name="connsiteX2446" fmla="*/ 3012502 w 3609220"/>
              <a:gd name="connsiteY2446" fmla="*/ 588218 h 3597710"/>
              <a:gd name="connsiteX2447" fmla="*/ 3009456 w 3609220"/>
              <a:gd name="connsiteY2447" fmla="*/ 591264 h 3597710"/>
              <a:gd name="connsiteX2448" fmla="*/ 3009456 w 3609220"/>
              <a:gd name="connsiteY2448" fmla="*/ 588218 h 3597710"/>
              <a:gd name="connsiteX2449" fmla="*/ 3006410 w 3609220"/>
              <a:gd name="connsiteY2449" fmla="*/ 585172 h 3597710"/>
              <a:gd name="connsiteX2450" fmla="*/ 3006410 w 3609220"/>
              <a:gd name="connsiteY2450" fmla="*/ 588218 h 3597710"/>
              <a:gd name="connsiteX2451" fmla="*/ 2988134 w 3609220"/>
              <a:gd name="connsiteY2451" fmla="*/ 560803 h 3597710"/>
              <a:gd name="connsiteX2452" fmla="*/ 2982042 w 3609220"/>
              <a:gd name="connsiteY2452" fmla="*/ 563850 h 3597710"/>
              <a:gd name="connsiteX2453" fmla="*/ 2978995 w 3609220"/>
              <a:gd name="connsiteY2453" fmla="*/ 557757 h 3597710"/>
              <a:gd name="connsiteX2454" fmla="*/ 2972903 w 3609220"/>
              <a:gd name="connsiteY2454" fmla="*/ 551665 h 3597710"/>
              <a:gd name="connsiteX2455" fmla="*/ 2975949 w 3609220"/>
              <a:gd name="connsiteY2455" fmla="*/ 551665 h 3597710"/>
              <a:gd name="connsiteX2456" fmla="*/ 2975949 w 3609220"/>
              <a:gd name="connsiteY2456" fmla="*/ 548619 h 3597710"/>
              <a:gd name="connsiteX2457" fmla="*/ 2969857 w 3609220"/>
              <a:gd name="connsiteY2457" fmla="*/ 545573 h 3597710"/>
              <a:gd name="connsiteX2458" fmla="*/ 2966811 w 3609220"/>
              <a:gd name="connsiteY2458" fmla="*/ 545573 h 3597710"/>
              <a:gd name="connsiteX2459" fmla="*/ 2945489 w 3609220"/>
              <a:gd name="connsiteY2459" fmla="*/ 527297 h 3597710"/>
              <a:gd name="connsiteX2460" fmla="*/ 2951581 w 3609220"/>
              <a:gd name="connsiteY2460" fmla="*/ 536435 h 3597710"/>
              <a:gd name="connsiteX2461" fmla="*/ 2963765 w 3609220"/>
              <a:gd name="connsiteY2461" fmla="*/ 542527 h 3597710"/>
              <a:gd name="connsiteX2462" fmla="*/ 2960719 w 3609220"/>
              <a:gd name="connsiteY2462" fmla="*/ 539481 h 3597710"/>
              <a:gd name="connsiteX2463" fmla="*/ 2957673 w 3609220"/>
              <a:gd name="connsiteY2463" fmla="*/ 539481 h 3597710"/>
              <a:gd name="connsiteX2464" fmla="*/ 2957673 w 3609220"/>
              <a:gd name="connsiteY2464" fmla="*/ 542527 h 3597710"/>
              <a:gd name="connsiteX2465" fmla="*/ 2960719 w 3609220"/>
              <a:gd name="connsiteY2465" fmla="*/ 545573 h 3597710"/>
              <a:gd name="connsiteX2466" fmla="*/ 2957673 w 3609220"/>
              <a:gd name="connsiteY2466" fmla="*/ 545573 h 3597710"/>
              <a:gd name="connsiteX2467" fmla="*/ 2954627 w 3609220"/>
              <a:gd name="connsiteY2467" fmla="*/ 542527 h 3597710"/>
              <a:gd name="connsiteX2468" fmla="*/ 2954627 w 3609220"/>
              <a:gd name="connsiteY2468" fmla="*/ 545573 h 3597710"/>
              <a:gd name="connsiteX2469" fmla="*/ 2957673 w 3609220"/>
              <a:gd name="connsiteY2469" fmla="*/ 548619 h 3597710"/>
              <a:gd name="connsiteX2470" fmla="*/ 2960719 w 3609220"/>
              <a:gd name="connsiteY2470" fmla="*/ 551665 h 3597710"/>
              <a:gd name="connsiteX2471" fmla="*/ 2954627 w 3609220"/>
              <a:gd name="connsiteY2471" fmla="*/ 548619 h 3597710"/>
              <a:gd name="connsiteX2472" fmla="*/ 2951581 w 3609220"/>
              <a:gd name="connsiteY2472" fmla="*/ 545573 h 3597710"/>
              <a:gd name="connsiteX2473" fmla="*/ 2948535 w 3609220"/>
              <a:gd name="connsiteY2473" fmla="*/ 542527 h 3597710"/>
              <a:gd name="connsiteX2474" fmla="*/ 2942443 w 3609220"/>
              <a:gd name="connsiteY2474" fmla="*/ 536435 h 3597710"/>
              <a:gd name="connsiteX2475" fmla="*/ 2942443 w 3609220"/>
              <a:gd name="connsiteY2475" fmla="*/ 542527 h 3597710"/>
              <a:gd name="connsiteX2476" fmla="*/ 2942443 w 3609220"/>
              <a:gd name="connsiteY2476" fmla="*/ 545573 h 3597710"/>
              <a:gd name="connsiteX2477" fmla="*/ 2930258 w 3609220"/>
              <a:gd name="connsiteY2477" fmla="*/ 530343 h 3597710"/>
              <a:gd name="connsiteX2478" fmla="*/ 2933304 w 3609220"/>
              <a:gd name="connsiteY2478" fmla="*/ 530343 h 3597710"/>
              <a:gd name="connsiteX2479" fmla="*/ 2933304 w 3609220"/>
              <a:gd name="connsiteY2479" fmla="*/ 527297 h 3597710"/>
              <a:gd name="connsiteX2480" fmla="*/ 2930258 w 3609220"/>
              <a:gd name="connsiteY2480" fmla="*/ 527297 h 3597710"/>
              <a:gd name="connsiteX2481" fmla="*/ 2927212 w 3609220"/>
              <a:gd name="connsiteY2481" fmla="*/ 527297 h 3597710"/>
              <a:gd name="connsiteX2482" fmla="*/ 2924166 w 3609220"/>
              <a:gd name="connsiteY2482" fmla="*/ 524251 h 3597710"/>
              <a:gd name="connsiteX2483" fmla="*/ 2915028 w 3609220"/>
              <a:gd name="connsiteY2483" fmla="*/ 515113 h 3597710"/>
              <a:gd name="connsiteX2484" fmla="*/ 2896752 w 3609220"/>
              <a:gd name="connsiteY2484" fmla="*/ 515113 h 3597710"/>
              <a:gd name="connsiteX2485" fmla="*/ 2911982 w 3609220"/>
              <a:gd name="connsiteY2485" fmla="*/ 524251 h 3597710"/>
              <a:gd name="connsiteX2486" fmla="*/ 2905890 w 3609220"/>
              <a:gd name="connsiteY2486" fmla="*/ 524251 h 3597710"/>
              <a:gd name="connsiteX2487" fmla="*/ 2905890 w 3609220"/>
              <a:gd name="connsiteY2487" fmla="*/ 527297 h 3597710"/>
              <a:gd name="connsiteX2488" fmla="*/ 2881521 w 3609220"/>
              <a:gd name="connsiteY2488" fmla="*/ 502929 h 3597710"/>
              <a:gd name="connsiteX2489" fmla="*/ 2857153 w 3609220"/>
              <a:gd name="connsiteY2489" fmla="*/ 481606 h 3597710"/>
              <a:gd name="connsiteX2490" fmla="*/ 2863245 w 3609220"/>
              <a:gd name="connsiteY2490" fmla="*/ 481606 h 3597710"/>
              <a:gd name="connsiteX2491" fmla="*/ 2851061 w 3609220"/>
              <a:gd name="connsiteY2491" fmla="*/ 469422 h 3597710"/>
              <a:gd name="connsiteX2492" fmla="*/ 2838876 w 3609220"/>
              <a:gd name="connsiteY2492" fmla="*/ 463330 h 3597710"/>
              <a:gd name="connsiteX2493" fmla="*/ 2832784 w 3609220"/>
              <a:gd name="connsiteY2493" fmla="*/ 463330 h 3597710"/>
              <a:gd name="connsiteX2494" fmla="*/ 2790139 w 3609220"/>
              <a:gd name="connsiteY2494" fmla="*/ 429824 h 3597710"/>
              <a:gd name="connsiteX2495" fmla="*/ 2781001 w 3609220"/>
              <a:gd name="connsiteY2495" fmla="*/ 423731 h 3597710"/>
              <a:gd name="connsiteX2496" fmla="*/ 2814508 w 3609220"/>
              <a:gd name="connsiteY2496" fmla="*/ 438962 h 3597710"/>
              <a:gd name="connsiteX2497" fmla="*/ 2814508 w 3609220"/>
              <a:gd name="connsiteY2497" fmla="*/ 435916 h 3597710"/>
              <a:gd name="connsiteX2498" fmla="*/ 2820600 w 3609220"/>
              <a:gd name="connsiteY2498" fmla="*/ 435916 h 3597710"/>
              <a:gd name="connsiteX2499" fmla="*/ 2781001 w 3609220"/>
              <a:gd name="connsiteY2499" fmla="*/ 420685 h 3597710"/>
              <a:gd name="connsiteX2500" fmla="*/ 2781001 w 3609220"/>
              <a:gd name="connsiteY2500" fmla="*/ 417639 h 3597710"/>
              <a:gd name="connsiteX2501" fmla="*/ 2784047 w 3609220"/>
              <a:gd name="connsiteY2501" fmla="*/ 417639 h 3597710"/>
              <a:gd name="connsiteX2502" fmla="*/ 2781001 w 3609220"/>
              <a:gd name="connsiteY2502" fmla="*/ 414593 h 3597710"/>
              <a:gd name="connsiteX2503" fmla="*/ 2768817 w 3609220"/>
              <a:gd name="connsiteY2503" fmla="*/ 405455 h 3597710"/>
              <a:gd name="connsiteX2504" fmla="*/ 2765771 w 3609220"/>
              <a:gd name="connsiteY2504" fmla="*/ 405455 h 3597710"/>
              <a:gd name="connsiteX2505" fmla="*/ 2762725 w 3609220"/>
              <a:gd name="connsiteY2505" fmla="*/ 402409 h 3597710"/>
              <a:gd name="connsiteX2506" fmla="*/ 2756633 w 3609220"/>
              <a:gd name="connsiteY2506" fmla="*/ 396317 h 3597710"/>
              <a:gd name="connsiteX2507" fmla="*/ 2756633 w 3609220"/>
              <a:gd name="connsiteY2507" fmla="*/ 393271 h 3597710"/>
              <a:gd name="connsiteX2508" fmla="*/ 2753587 w 3609220"/>
              <a:gd name="connsiteY2508" fmla="*/ 390225 h 3597710"/>
              <a:gd name="connsiteX2509" fmla="*/ 2750541 w 3609220"/>
              <a:gd name="connsiteY2509" fmla="*/ 393271 h 3597710"/>
              <a:gd name="connsiteX2510" fmla="*/ 2732264 w 3609220"/>
              <a:gd name="connsiteY2510" fmla="*/ 384133 h 3597710"/>
              <a:gd name="connsiteX2511" fmla="*/ 2735310 w 3609220"/>
              <a:gd name="connsiteY2511" fmla="*/ 384133 h 3597710"/>
              <a:gd name="connsiteX2512" fmla="*/ 2735310 w 3609220"/>
              <a:gd name="connsiteY2512" fmla="*/ 381087 h 3597710"/>
              <a:gd name="connsiteX2513" fmla="*/ 2732264 w 3609220"/>
              <a:gd name="connsiteY2513" fmla="*/ 381087 h 3597710"/>
              <a:gd name="connsiteX2514" fmla="*/ 2729218 w 3609220"/>
              <a:gd name="connsiteY2514" fmla="*/ 381087 h 3597710"/>
              <a:gd name="connsiteX2515" fmla="*/ 2720080 w 3609220"/>
              <a:gd name="connsiteY2515" fmla="*/ 378041 h 3597710"/>
              <a:gd name="connsiteX2516" fmla="*/ 2723126 w 3609220"/>
              <a:gd name="connsiteY2516" fmla="*/ 381087 h 3597710"/>
              <a:gd name="connsiteX2517" fmla="*/ 2750541 w 3609220"/>
              <a:gd name="connsiteY2517" fmla="*/ 393271 h 3597710"/>
              <a:gd name="connsiteX2518" fmla="*/ 2744448 w 3609220"/>
              <a:gd name="connsiteY2518" fmla="*/ 393271 h 3597710"/>
              <a:gd name="connsiteX2519" fmla="*/ 2744448 w 3609220"/>
              <a:gd name="connsiteY2519" fmla="*/ 396317 h 3597710"/>
              <a:gd name="connsiteX2520" fmla="*/ 2747495 w 3609220"/>
              <a:gd name="connsiteY2520" fmla="*/ 396317 h 3597710"/>
              <a:gd name="connsiteX2521" fmla="*/ 2750541 w 3609220"/>
              <a:gd name="connsiteY2521" fmla="*/ 399363 h 3597710"/>
              <a:gd name="connsiteX2522" fmla="*/ 2753587 w 3609220"/>
              <a:gd name="connsiteY2522" fmla="*/ 399363 h 3597710"/>
              <a:gd name="connsiteX2523" fmla="*/ 2750541 w 3609220"/>
              <a:gd name="connsiteY2523" fmla="*/ 402409 h 3597710"/>
              <a:gd name="connsiteX2524" fmla="*/ 2732264 w 3609220"/>
              <a:gd name="connsiteY2524" fmla="*/ 393271 h 3597710"/>
              <a:gd name="connsiteX2525" fmla="*/ 2671343 w 3609220"/>
              <a:gd name="connsiteY2525" fmla="*/ 356718 h 3597710"/>
              <a:gd name="connsiteX2526" fmla="*/ 2570823 w 3609220"/>
              <a:gd name="connsiteY2526" fmla="*/ 298844 h 3597710"/>
              <a:gd name="connsiteX2527" fmla="*/ 2488579 w 3609220"/>
              <a:gd name="connsiteY2527" fmla="*/ 265337 h 3597710"/>
              <a:gd name="connsiteX2528" fmla="*/ 2433750 w 3609220"/>
              <a:gd name="connsiteY2528" fmla="*/ 240969 h 3597710"/>
              <a:gd name="connsiteX2529" fmla="*/ 2366736 w 3609220"/>
              <a:gd name="connsiteY2529" fmla="*/ 210508 h 3597710"/>
              <a:gd name="connsiteX2530" fmla="*/ 2302769 w 3609220"/>
              <a:gd name="connsiteY2530" fmla="*/ 180048 h 3597710"/>
              <a:gd name="connsiteX2531" fmla="*/ 2272308 w 3609220"/>
              <a:gd name="connsiteY2531" fmla="*/ 170910 h 3597710"/>
              <a:gd name="connsiteX2532" fmla="*/ 2229663 w 3609220"/>
              <a:gd name="connsiteY2532" fmla="*/ 158725 h 3597710"/>
              <a:gd name="connsiteX2533" fmla="*/ 2043854 w 3609220"/>
              <a:gd name="connsiteY2533" fmla="*/ 119127 h 3597710"/>
              <a:gd name="connsiteX2534" fmla="*/ 2046900 w 3609220"/>
              <a:gd name="connsiteY2534" fmla="*/ 116081 h 3597710"/>
              <a:gd name="connsiteX2535" fmla="*/ 2031669 w 3609220"/>
              <a:gd name="connsiteY2535" fmla="*/ 116081 h 3597710"/>
              <a:gd name="connsiteX2536" fmla="*/ 1998163 w 3609220"/>
              <a:gd name="connsiteY2536" fmla="*/ 113035 h 3597710"/>
              <a:gd name="connsiteX2537" fmla="*/ 1998163 w 3609220"/>
              <a:gd name="connsiteY2537" fmla="*/ 109989 h 3597710"/>
              <a:gd name="connsiteX2538" fmla="*/ 1992070 w 3609220"/>
              <a:gd name="connsiteY2538" fmla="*/ 113035 h 3597710"/>
              <a:gd name="connsiteX2539" fmla="*/ 1955518 w 3609220"/>
              <a:gd name="connsiteY2539" fmla="*/ 106943 h 3597710"/>
              <a:gd name="connsiteX2540" fmla="*/ 1952472 w 3609220"/>
              <a:gd name="connsiteY2540" fmla="*/ 106943 h 3597710"/>
              <a:gd name="connsiteX2541" fmla="*/ 1943333 w 3609220"/>
              <a:gd name="connsiteY2541" fmla="*/ 106943 h 3597710"/>
              <a:gd name="connsiteX2542" fmla="*/ 1937241 w 3609220"/>
              <a:gd name="connsiteY2542" fmla="*/ 103897 h 3597710"/>
              <a:gd name="connsiteX2543" fmla="*/ 1928103 w 3609220"/>
              <a:gd name="connsiteY2543" fmla="*/ 103897 h 3597710"/>
              <a:gd name="connsiteX2544" fmla="*/ 1928103 w 3609220"/>
              <a:gd name="connsiteY2544" fmla="*/ 106943 h 3597710"/>
              <a:gd name="connsiteX2545" fmla="*/ 1922011 w 3609220"/>
              <a:gd name="connsiteY2545" fmla="*/ 106943 h 3597710"/>
              <a:gd name="connsiteX2546" fmla="*/ 1827583 w 3609220"/>
              <a:gd name="connsiteY2546" fmla="*/ 103897 h 3597710"/>
              <a:gd name="connsiteX2547" fmla="*/ 1736201 w 3609220"/>
              <a:gd name="connsiteY2547" fmla="*/ 103897 h 3597710"/>
              <a:gd name="connsiteX2548" fmla="*/ 1690510 w 3609220"/>
              <a:gd name="connsiteY2548" fmla="*/ 103897 h 3597710"/>
              <a:gd name="connsiteX2549" fmla="*/ 1687464 w 3609220"/>
              <a:gd name="connsiteY2549" fmla="*/ 103897 h 3597710"/>
              <a:gd name="connsiteX2550" fmla="*/ 1684418 w 3609220"/>
              <a:gd name="connsiteY2550" fmla="*/ 103897 h 3597710"/>
              <a:gd name="connsiteX2551" fmla="*/ 1681372 w 3609220"/>
              <a:gd name="connsiteY2551" fmla="*/ 103897 h 3597710"/>
              <a:gd name="connsiteX2552" fmla="*/ 1684418 w 3609220"/>
              <a:gd name="connsiteY2552" fmla="*/ 106943 h 3597710"/>
              <a:gd name="connsiteX2553" fmla="*/ 1669188 w 3609220"/>
              <a:gd name="connsiteY2553" fmla="*/ 109989 h 3597710"/>
              <a:gd name="connsiteX2554" fmla="*/ 1657003 w 3609220"/>
              <a:gd name="connsiteY2554" fmla="*/ 109989 h 3597710"/>
              <a:gd name="connsiteX2555" fmla="*/ 1632635 w 3609220"/>
              <a:gd name="connsiteY2555" fmla="*/ 109989 h 3597710"/>
              <a:gd name="connsiteX2556" fmla="*/ 1589990 w 3609220"/>
              <a:gd name="connsiteY2556" fmla="*/ 113035 h 3597710"/>
              <a:gd name="connsiteX2557" fmla="*/ 1586944 w 3609220"/>
              <a:gd name="connsiteY2557" fmla="*/ 109989 h 3597710"/>
              <a:gd name="connsiteX2558" fmla="*/ 1580852 w 3609220"/>
              <a:gd name="connsiteY2558" fmla="*/ 113035 h 3597710"/>
              <a:gd name="connsiteX2559" fmla="*/ 1577806 w 3609220"/>
              <a:gd name="connsiteY2559" fmla="*/ 113035 h 3597710"/>
              <a:gd name="connsiteX2560" fmla="*/ 1571714 w 3609220"/>
              <a:gd name="connsiteY2560" fmla="*/ 109989 h 3597710"/>
              <a:gd name="connsiteX2561" fmla="*/ 1571714 w 3609220"/>
              <a:gd name="connsiteY2561" fmla="*/ 116081 h 3597710"/>
              <a:gd name="connsiteX2562" fmla="*/ 1568667 w 3609220"/>
              <a:gd name="connsiteY2562" fmla="*/ 116081 h 3597710"/>
              <a:gd name="connsiteX2563" fmla="*/ 1562575 w 3609220"/>
              <a:gd name="connsiteY2563" fmla="*/ 119127 h 3597710"/>
              <a:gd name="connsiteX2564" fmla="*/ 1565621 w 3609220"/>
              <a:gd name="connsiteY2564" fmla="*/ 119127 h 3597710"/>
              <a:gd name="connsiteX2565" fmla="*/ 1568667 w 3609220"/>
              <a:gd name="connsiteY2565" fmla="*/ 119127 h 3597710"/>
              <a:gd name="connsiteX2566" fmla="*/ 1492516 w 3609220"/>
              <a:gd name="connsiteY2566" fmla="*/ 137403 h 3597710"/>
              <a:gd name="connsiteX2567" fmla="*/ 1440733 w 3609220"/>
              <a:gd name="connsiteY2567" fmla="*/ 144638 h 3597710"/>
              <a:gd name="connsiteX2568" fmla="*/ 1375768 w 3609220"/>
              <a:gd name="connsiteY2568" fmla="*/ 157701 h 3597710"/>
              <a:gd name="connsiteX2569" fmla="*/ 1379811 w 3609220"/>
              <a:gd name="connsiteY2569" fmla="*/ 155679 h 3597710"/>
              <a:gd name="connsiteX2570" fmla="*/ 1370673 w 3609220"/>
              <a:gd name="connsiteY2570" fmla="*/ 155679 h 3597710"/>
              <a:gd name="connsiteX2571" fmla="*/ 1364581 w 3609220"/>
              <a:gd name="connsiteY2571" fmla="*/ 155679 h 3597710"/>
              <a:gd name="connsiteX2572" fmla="*/ 1355443 w 3609220"/>
              <a:gd name="connsiteY2572" fmla="*/ 152633 h 3597710"/>
              <a:gd name="connsiteX2573" fmla="*/ 1361535 w 3609220"/>
              <a:gd name="connsiteY2573" fmla="*/ 158725 h 3597710"/>
              <a:gd name="connsiteX2574" fmla="*/ 1358489 w 3609220"/>
              <a:gd name="connsiteY2574" fmla="*/ 158725 h 3597710"/>
              <a:gd name="connsiteX2575" fmla="*/ 1352397 w 3609220"/>
              <a:gd name="connsiteY2575" fmla="*/ 161772 h 3597710"/>
              <a:gd name="connsiteX2576" fmla="*/ 1361535 w 3609220"/>
              <a:gd name="connsiteY2576" fmla="*/ 161772 h 3597710"/>
              <a:gd name="connsiteX2577" fmla="*/ 1328028 w 3609220"/>
              <a:gd name="connsiteY2577" fmla="*/ 180048 h 3597710"/>
              <a:gd name="connsiteX2578" fmla="*/ 1324982 w 3609220"/>
              <a:gd name="connsiteY2578" fmla="*/ 177002 h 3597710"/>
              <a:gd name="connsiteX2579" fmla="*/ 1282337 w 3609220"/>
              <a:gd name="connsiteY2579" fmla="*/ 195278 h 3597710"/>
              <a:gd name="connsiteX2580" fmla="*/ 1285383 w 3609220"/>
              <a:gd name="connsiteY2580" fmla="*/ 192232 h 3597710"/>
              <a:gd name="connsiteX2581" fmla="*/ 1239692 w 3609220"/>
              <a:gd name="connsiteY2581" fmla="*/ 207462 h 3597710"/>
              <a:gd name="connsiteX2582" fmla="*/ 1236646 w 3609220"/>
              <a:gd name="connsiteY2582" fmla="*/ 210508 h 3597710"/>
              <a:gd name="connsiteX2583" fmla="*/ 1245785 w 3609220"/>
              <a:gd name="connsiteY2583" fmla="*/ 210508 h 3597710"/>
              <a:gd name="connsiteX2584" fmla="*/ 1212278 w 3609220"/>
              <a:gd name="connsiteY2584" fmla="*/ 225738 h 3597710"/>
              <a:gd name="connsiteX2585" fmla="*/ 1206186 w 3609220"/>
              <a:gd name="connsiteY2585" fmla="*/ 219646 h 3597710"/>
              <a:gd name="connsiteX2586" fmla="*/ 1203140 w 3609220"/>
              <a:gd name="connsiteY2586" fmla="*/ 231831 h 3597710"/>
              <a:gd name="connsiteX2587" fmla="*/ 1197048 w 3609220"/>
              <a:gd name="connsiteY2587" fmla="*/ 231831 h 3597710"/>
              <a:gd name="connsiteX2588" fmla="*/ 1190955 w 3609220"/>
              <a:gd name="connsiteY2588" fmla="*/ 237923 h 3597710"/>
              <a:gd name="connsiteX2589" fmla="*/ 1197048 w 3609220"/>
              <a:gd name="connsiteY2589" fmla="*/ 237923 h 3597710"/>
              <a:gd name="connsiteX2590" fmla="*/ 1200094 w 3609220"/>
              <a:gd name="connsiteY2590" fmla="*/ 237923 h 3597710"/>
              <a:gd name="connsiteX2591" fmla="*/ 1126988 w 3609220"/>
              <a:gd name="connsiteY2591" fmla="*/ 274475 h 3597710"/>
              <a:gd name="connsiteX2592" fmla="*/ 1102620 w 3609220"/>
              <a:gd name="connsiteY2592" fmla="*/ 277521 h 3597710"/>
              <a:gd name="connsiteX2593" fmla="*/ 1102620 w 3609220"/>
              <a:gd name="connsiteY2593" fmla="*/ 274475 h 3597710"/>
              <a:gd name="connsiteX2594" fmla="*/ 1099573 w 3609220"/>
              <a:gd name="connsiteY2594" fmla="*/ 274475 h 3597710"/>
              <a:gd name="connsiteX2595" fmla="*/ 1090435 w 3609220"/>
              <a:gd name="connsiteY2595" fmla="*/ 277521 h 3597710"/>
              <a:gd name="connsiteX2596" fmla="*/ 1090435 w 3609220"/>
              <a:gd name="connsiteY2596" fmla="*/ 280567 h 3597710"/>
              <a:gd name="connsiteX2597" fmla="*/ 1087389 w 3609220"/>
              <a:gd name="connsiteY2597" fmla="*/ 289705 h 3597710"/>
              <a:gd name="connsiteX2598" fmla="*/ 1072159 w 3609220"/>
              <a:gd name="connsiteY2598" fmla="*/ 298844 h 3597710"/>
              <a:gd name="connsiteX2599" fmla="*/ 1090435 w 3609220"/>
              <a:gd name="connsiteY2599" fmla="*/ 289705 h 3597710"/>
              <a:gd name="connsiteX2600" fmla="*/ 1093481 w 3609220"/>
              <a:gd name="connsiteY2600" fmla="*/ 283613 h 3597710"/>
              <a:gd name="connsiteX2601" fmla="*/ 1096527 w 3609220"/>
              <a:gd name="connsiteY2601" fmla="*/ 283613 h 3597710"/>
              <a:gd name="connsiteX2602" fmla="*/ 1102620 w 3609220"/>
              <a:gd name="connsiteY2602" fmla="*/ 277521 h 3597710"/>
              <a:gd name="connsiteX2603" fmla="*/ 1160495 w 3609220"/>
              <a:gd name="connsiteY2603" fmla="*/ 265337 h 3597710"/>
              <a:gd name="connsiteX2604" fmla="*/ 1166587 w 3609220"/>
              <a:gd name="connsiteY2604" fmla="*/ 265337 h 3597710"/>
              <a:gd name="connsiteX2605" fmla="*/ 1163541 w 3609220"/>
              <a:gd name="connsiteY2605" fmla="*/ 268383 h 3597710"/>
              <a:gd name="connsiteX2606" fmla="*/ 1169633 w 3609220"/>
              <a:gd name="connsiteY2606" fmla="*/ 268383 h 3597710"/>
              <a:gd name="connsiteX2607" fmla="*/ 1142599 w 3609220"/>
              <a:gd name="connsiteY2607" fmla="*/ 285517 h 3597710"/>
              <a:gd name="connsiteX2608" fmla="*/ 1111758 w 3609220"/>
              <a:gd name="connsiteY2608" fmla="*/ 294874 h 3597710"/>
              <a:gd name="connsiteX2609" fmla="*/ 1111758 w 3609220"/>
              <a:gd name="connsiteY2609" fmla="*/ 292751 h 3597710"/>
              <a:gd name="connsiteX2610" fmla="*/ 1108712 w 3609220"/>
              <a:gd name="connsiteY2610" fmla="*/ 295798 h 3597710"/>
              <a:gd name="connsiteX2611" fmla="*/ 1096527 w 3609220"/>
              <a:gd name="connsiteY2611" fmla="*/ 298844 h 3597710"/>
              <a:gd name="connsiteX2612" fmla="*/ 1093481 w 3609220"/>
              <a:gd name="connsiteY2612" fmla="*/ 298844 h 3597710"/>
              <a:gd name="connsiteX2613" fmla="*/ 1093481 w 3609220"/>
              <a:gd name="connsiteY2613" fmla="*/ 301890 h 3597710"/>
              <a:gd name="connsiteX2614" fmla="*/ 1090435 w 3609220"/>
              <a:gd name="connsiteY2614" fmla="*/ 301890 h 3597710"/>
              <a:gd name="connsiteX2615" fmla="*/ 1041698 w 3609220"/>
              <a:gd name="connsiteY2615" fmla="*/ 317120 h 3597710"/>
              <a:gd name="connsiteX2616" fmla="*/ 1035606 w 3609220"/>
              <a:gd name="connsiteY2616" fmla="*/ 314074 h 3597710"/>
              <a:gd name="connsiteX2617" fmla="*/ 1053882 w 3609220"/>
              <a:gd name="connsiteY2617" fmla="*/ 301890 h 3597710"/>
              <a:gd name="connsiteX2618" fmla="*/ 989915 w 3609220"/>
              <a:gd name="connsiteY2618" fmla="*/ 332350 h 3597710"/>
              <a:gd name="connsiteX2619" fmla="*/ 989915 w 3609220"/>
              <a:gd name="connsiteY2619" fmla="*/ 329304 h 3597710"/>
              <a:gd name="connsiteX2620" fmla="*/ 983823 w 3609220"/>
              <a:gd name="connsiteY2620" fmla="*/ 332350 h 3597710"/>
              <a:gd name="connsiteX2621" fmla="*/ 977731 w 3609220"/>
              <a:gd name="connsiteY2621" fmla="*/ 338442 h 3597710"/>
              <a:gd name="connsiteX2622" fmla="*/ 962501 w 3609220"/>
              <a:gd name="connsiteY2622" fmla="*/ 350626 h 3597710"/>
              <a:gd name="connsiteX2623" fmla="*/ 959454 w 3609220"/>
              <a:gd name="connsiteY2623" fmla="*/ 347580 h 3597710"/>
              <a:gd name="connsiteX2624" fmla="*/ 953362 w 3609220"/>
              <a:gd name="connsiteY2624" fmla="*/ 353672 h 3597710"/>
              <a:gd name="connsiteX2625" fmla="*/ 947270 w 3609220"/>
              <a:gd name="connsiteY2625" fmla="*/ 356718 h 3597710"/>
              <a:gd name="connsiteX2626" fmla="*/ 944224 w 3609220"/>
              <a:gd name="connsiteY2626" fmla="*/ 356718 h 3597710"/>
              <a:gd name="connsiteX2627" fmla="*/ 946835 w 3609220"/>
              <a:gd name="connsiteY2627" fmla="*/ 359329 h 3597710"/>
              <a:gd name="connsiteX2628" fmla="*/ 939655 w 3609220"/>
              <a:gd name="connsiteY2628" fmla="*/ 364714 h 3597710"/>
              <a:gd name="connsiteX2629" fmla="*/ 938132 w 3609220"/>
              <a:gd name="connsiteY2629" fmla="*/ 365857 h 3597710"/>
              <a:gd name="connsiteX2630" fmla="*/ 938132 w 3609220"/>
              <a:gd name="connsiteY2630" fmla="*/ 362811 h 3597710"/>
              <a:gd name="connsiteX2631" fmla="*/ 855888 w 3609220"/>
              <a:gd name="connsiteY2631" fmla="*/ 438962 h 3597710"/>
              <a:gd name="connsiteX2632" fmla="*/ 779737 w 3609220"/>
              <a:gd name="connsiteY2632" fmla="*/ 521205 h 3597710"/>
              <a:gd name="connsiteX2633" fmla="*/ 773645 w 3609220"/>
              <a:gd name="connsiteY2633" fmla="*/ 515113 h 3597710"/>
              <a:gd name="connsiteX2634" fmla="*/ 727954 w 3609220"/>
              <a:gd name="connsiteY2634" fmla="*/ 576034 h 3597710"/>
              <a:gd name="connsiteX2635" fmla="*/ 679216 w 3609220"/>
              <a:gd name="connsiteY2635" fmla="*/ 640001 h 3597710"/>
              <a:gd name="connsiteX2636" fmla="*/ 679216 w 3609220"/>
              <a:gd name="connsiteY2636" fmla="*/ 633909 h 3597710"/>
              <a:gd name="connsiteX2637" fmla="*/ 673124 w 3609220"/>
              <a:gd name="connsiteY2637" fmla="*/ 636955 h 3597710"/>
              <a:gd name="connsiteX2638" fmla="*/ 673124 w 3609220"/>
              <a:gd name="connsiteY2638" fmla="*/ 640001 h 3597710"/>
              <a:gd name="connsiteX2639" fmla="*/ 670078 w 3609220"/>
              <a:gd name="connsiteY2639" fmla="*/ 636955 h 3597710"/>
              <a:gd name="connsiteX2640" fmla="*/ 660940 w 3609220"/>
              <a:gd name="connsiteY2640" fmla="*/ 652185 h 3597710"/>
              <a:gd name="connsiteX2641" fmla="*/ 654848 w 3609220"/>
              <a:gd name="connsiteY2641" fmla="*/ 655231 h 3597710"/>
              <a:gd name="connsiteX2642" fmla="*/ 654848 w 3609220"/>
              <a:gd name="connsiteY2642" fmla="*/ 658277 h 3597710"/>
              <a:gd name="connsiteX2643" fmla="*/ 657894 w 3609220"/>
              <a:gd name="connsiteY2643" fmla="*/ 658277 h 3597710"/>
              <a:gd name="connsiteX2644" fmla="*/ 630479 w 3609220"/>
              <a:gd name="connsiteY2644" fmla="*/ 694829 h 3597710"/>
              <a:gd name="connsiteX2645" fmla="*/ 627433 w 3609220"/>
              <a:gd name="connsiteY2645" fmla="*/ 703968 h 3597710"/>
              <a:gd name="connsiteX2646" fmla="*/ 639618 w 3609220"/>
              <a:gd name="connsiteY2646" fmla="*/ 697876 h 3597710"/>
              <a:gd name="connsiteX2647" fmla="*/ 639618 w 3609220"/>
              <a:gd name="connsiteY2647" fmla="*/ 691783 h 3597710"/>
              <a:gd name="connsiteX2648" fmla="*/ 649898 w 3609220"/>
              <a:gd name="connsiteY2648" fmla="*/ 681884 h 3597710"/>
              <a:gd name="connsiteX2649" fmla="*/ 652411 w 3609220"/>
              <a:gd name="connsiteY2649" fmla="*/ 680208 h 3597710"/>
              <a:gd name="connsiteX2650" fmla="*/ 651802 w 3609220"/>
              <a:gd name="connsiteY2650" fmla="*/ 682645 h 3597710"/>
              <a:gd name="connsiteX2651" fmla="*/ 700539 w 3609220"/>
              <a:gd name="connsiteY2651" fmla="*/ 636955 h 3597710"/>
              <a:gd name="connsiteX2652" fmla="*/ 752322 w 3609220"/>
              <a:gd name="connsiteY2652" fmla="*/ 582126 h 3597710"/>
              <a:gd name="connsiteX2653" fmla="*/ 755368 w 3609220"/>
              <a:gd name="connsiteY2653" fmla="*/ 582126 h 3597710"/>
              <a:gd name="connsiteX2654" fmla="*/ 810197 w 3609220"/>
              <a:gd name="connsiteY2654" fmla="*/ 539481 h 3597710"/>
              <a:gd name="connsiteX2655" fmla="*/ 828474 w 3609220"/>
              <a:gd name="connsiteY2655" fmla="*/ 524251 h 3597710"/>
              <a:gd name="connsiteX2656" fmla="*/ 837612 w 3609220"/>
              <a:gd name="connsiteY2656" fmla="*/ 515113 h 3597710"/>
              <a:gd name="connsiteX2657" fmla="*/ 855888 w 3609220"/>
              <a:gd name="connsiteY2657" fmla="*/ 505975 h 3597710"/>
              <a:gd name="connsiteX2658" fmla="*/ 886349 w 3609220"/>
              <a:gd name="connsiteY2658" fmla="*/ 478560 h 3597710"/>
              <a:gd name="connsiteX2659" fmla="*/ 916810 w 3609220"/>
              <a:gd name="connsiteY2659" fmla="*/ 454192 h 3597710"/>
              <a:gd name="connsiteX2660" fmla="*/ 1008191 w 3609220"/>
              <a:gd name="connsiteY2660" fmla="*/ 396317 h 3597710"/>
              <a:gd name="connsiteX2661" fmla="*/ 1035606 w 3609220"/>
              <a:gd name="connsiteY2661" fmla="*/ 378041 h 3597710"/>
              <a:gd name="connsiteX2662" fmla="*/ 1038652 w 3609220"/>
              <a:gd name="connsiteY2662" fmla="*/ 381087 h 3597710"/>
              <a:gd name="connsiteX2663" fmla="*/ 1133080 w 3609220"/>
              <a:gd name="connsiteY2663" fmla="*/ 332350 h 3597710"/>
              <a:gd name="connsiteX2664" fmla="*/ 1157449 w 3609220"/>
              <a:gd name="connsiteY2664" fmla="*/ 323212 h 3597710"/>
              <a:gd name="connsiteX2665" fmla="*/ 1194001 w 3609220"/>
              <a:gd name="connsiteY2665" fmla="*/ 304936 h 3597710"/>
              <a:gd name="connsiteX2666" fmla="*/ 1324982 w 3609220"/>
              <a:gd name="connsiteY2666" fmla="*/ 259245 h 3597710"/>
              <a:gd name="connsiteX2667" fmla="*/ 1367627 w 3609220"/>
              <a:gd name="connsiteY2667" fmla="*/ 240969 h 3597710"/>
              <a:gd name="connsiteX2668" fmla="*/ 1391996 w 3609220"/>
              <a:gd name="connsiteY2668" fmla="*/ 240969 h 3597710"/>
              <a:gd name="connsiteX2669" fmla="*/ 1331074 w 3609220"/>
              <a:gd name="connsiteY2669" fmla="*/ 262291 h 3597710"/>
              <a:gd name="connsiteX2670" fmla="*/ 1264061 w 3609220"/>
              <a:gd name="connsiteY2670" fmla="*/ 286659 h 3597710"/>
              <a:gd name="connsiteX2671" fmla="*/ 1236646 w 3609220"/>
              <a:gd name="connsiteY2671" fmla="*/ 298844 h 3597710"/>
              <a:gd name="connsiteX2672" fmla="*/ 1227508 w 3609220"/>
              <a:gd name="connsiteY2672" fmla="*/ 295798 h 3597710"/>
              <a:gd name="connsiteX2673" fmla="*/ 1218370 w 3609220"/>
              <a:gd name="connsiteY2673" fmla="*/ 307982 h 3597710"/>
              <a:gd name="connsiteX2674" fmla="*/ 1190955 w 3609220"/>
              <a:gd name="connsiteY2674" fmla="*/ 314074 h 3597710"/>
              <a:gd name="connsiteX2675" fmla="*/ 1111758 w 3609220"/>
              <a:gd name="connsiteY2675" fmla="*/ 350626 h 3597710"/>
              <a:gd name="connsiteX2676" fmla="*/ 1096527 w 3609220"/>
              <a:gd name="connsiteY2676" fmla="*/ 362811 h 3597710"/>
              <a:gd name="connsiteX2677" fmla="*/ 1017330 w 3609220"/>
              <a:gd name="connsiteY2677" fmla="*/ 405455 h 3597710"/>
              <a:gd name="connsiteX2678" fmla="*/ 944224 w 3609220"/>
              <a:gd name="connsiteY2678" fmla="*/ 451146 h 3597710"/>
              <a:gd name="connsiteX2679" fmla="*/ 938132 w 3609220"/>
              <a:gd name="connsiteY2679" fmla="*/ 457238 h 3597710"/>
              <a:gd name="connsiteX2680" fmla="*/ 935086 w 3609220"/>
              <a:gd name="connsiteY2680" fmla="*/ 454192 h 3597710"/>
              <a:gd name="connsiteX2681" fmla="*/ 904625 w 3609220"/>
              <a:gd name="connsiteY2681" fmla="*/ 481606 h 3597710"/>
              <a:gd name="connsiteX2682" fmla="*/ 883303 w 3609220"/>
              <a:gd name="connsiteY2682" fmla="*/ 490744 h 3597710"/>
              <a:gd name="connsiteX2683" fmla="*/ 886349 w 3609220"/>
              <a:gd name="connsiteY2683" fmla="*/ 496837 h 3597710"/>
              <a:gd name="connsiteX2684" fmla="*/ 874165 w 3609220"/>
              <a:gd name="connsiteY2684" fmla="*/ 505975 h 3597710"/>
              <a:gd name="connsiteX2685" fmla="*/ 861980 w 3609220"/>
              <a:gd name="connsiteY2685" fmla="*/ 505975 h 3597710"/>
              <a:gd name="connsiteX2686" fmla="*/ 801059 w 3609220"/>
              <a:gd name="connsiteY2686" fmla="*/ 560803 h 3597710"/>
              <a:gd name="connsiteX2687" fmla="*/ 794967 w 3609220"/>
              <a:gd name="connsiteY2687" fmla="*/ 563850 h 3597710"/>
              <a:gd name="connsiteX2688" fmla="*/ 791921 w 3609220"/>
              <a:gd name="connsiteY2688" fmla="*/ 566896 h 3597710"/>
              <a:gd name="connsiteX2689" fmla="*/ 788875 w 3609220"/>
              <a:gd name="connsiteY2689" fmla="*/ 572988 h 3597710"/>
              <a:gd name="connsiteX2690" fmla="*/ 791921 w 3609220"/>
              <a:gd name="connsiteY2690" fmla="*/ 569942 h 3597710"/>
              <a:gd name="connsiteX2691" fmla="*/ 794246 w 3609220"/>
              <a:gd name="connsiteY2691" fmla="*/ 569942 h 3597710"/>
              <a:gd name="connsiteX2692" fmla="*/ 762222 w 3609220"/>
              <a:gd name="connsiteY2692" fmla="*/ 595833 h 3597710"/>
              <a:gd name="connsiteX2693" fmla="*/ 731000 w 3609220"/>
              <a:gd name="connsiteY2693" fmla="*/ 624770 h 3597710"/>
              <a:gd name="connsiteX2694" fmla="*/ 718815 w 3609220"/>
              <a:gd name="connsiteY2694" fmla="*/ 624770 h 3597710"/>
              <a:gd name="connsiteX2695" fmla="*/ 621341 w 3609220"/>
              <a:gd name="connsiteY2695" fmla="*/ 725290 h 3597710"/>
              <a:gd name="connsiteX2696" fmla="*/ 569558 w 3609220"/>
              <a:gd name="connsiteY2696" fmla="*/ 780119 h 3597710"/>
              <a:gd name="connsiteX2697" fmla="*/ 566512 w 3609220"/>
              <a:gd name="connsiteY2697" fmla="*/ 780119 h 3597710"/>
              <a:gd name="connsiteX2698" fmla="*/ 575650 w 3609220"/>
              <a:gd name="connsiteY2698" fmla="*/ 764888 h 3597710"/>
              <a:gd name="connsiteX2699" fmla="*/ 575650 w 3609220"/>
              <a:gd name="connsiteY2699" fmla="*/ 761842 h 3597710"/>
              <a:gd name="connsiteX2700" fmla="*/ 587834 w 3609220"/>
              <a:gd name="connsiteY2700" fmla="*/ 749658 h 3597710"/>
              <a:gd name="connsiteX2701" fmla="*/ 590881 w 3609220"/>
              <a:gd name="connsiteY2701" fmla="*/ 746612 h 3597710"/>
              <a:gd name="connsiteX2702" fmla="*/ 590881 w 3609220"/>
              <a:gd name="connsiteY2702" fmla="*/ 743566 h 3597710"/>
              <a:gd name="connsiteX2703" fmla="*/ 600780 w 3609220"/>
              <a:gd name="connsiteY2703" fmla="*/ 725671 h 3597710"/>
              <a:gd name="connsiteX2704" fmla="*/ 603651 w 3609220"/>
              <a:gd name="connsiteY2704" fmla="*/ 721658 h 3597710"/>
              <a:gd name="connsiteX2705" fmla="*/ 606111 w 3609220"/>
              <a:gd name="connsiteY2705" fmla="*/ 719198 h 3597710"/>
              <a:gd name="connsiteX2706" fmla="*/ 605445 w 3609220"/>
              <a:gd name="connsiteY2706" fmla="*/ 719150 h 3597710"/>
              <a:gd name="connsiteX2707" fmla="*/ 603651 w 3609220"/>
              <a:gd name="connsiteY2707" fmla="*/ 721658 h 3597710"/>
              <a:gd name="connsiteX2708" fmla="*/ 603065 w 3609220"/>
              <a:gd name="connsiteY2708" fmla="*/ 722244 h 3597710"/>
              <a:gd name="connsiteX2709" fmla="*/ 603065 w 3609220"/>
              <a:gd name="connsiteY2709" fmla="*/ 716152 h 3597710"/>
              <a:gd name="connsiteX2710" fmla="*/ 596973 w 3609220"/>
              <a:gd name="connsiteY2710" fmla="*/ 719198 h 3597710"/>
              <a:gd name="connsiteX2711" fmla="*/ 596973 w 3609220"/>
              <a:gd name="connsiteY2711" fmla="*/ 722244 h 3597710"/>
              <a:gd name="connsiteX2712" fmla="*/ 593927 w 3609220"/>
              <a:gd name="connsiteY2712" fmla="*/ 719198 h 3597710"/>
              <a:gd name="connsiteX2713" fmla="*/ 596973 w 3609220"/>
              <a:gd name="connsiteY2713" fmla="*/ 716152 h 3597710"/>
              <a:gd name="connsiteX2714" fmla="*/ 600019 w 3609220"/>
              <a:gd name="connsiteY2714" fmla="*/ 713106 h 3597710"/>
              <a:gd name="connsiteX2715" fmla="*/ 600019 w 3609220"/>
              <a:gd name="connsiteY2715" fmla="*/ 710060 h 3597710"/>
              <a:gd name="connsiteX2716" fmla="*/ 603065 w 3609220"/>
              <a:gd name="connsiteY2716" fmla="*/ 710060 h 3597710"/>
              <a:gd name="connsiteX2717" fmla="*/ 615249 w 3609220"/>
              <a:gd name="connsiteY2717" fmla="*/ 691783 h 3597710"/>
              <a:gd name="connsiteX2718" fmla="*/ 612203 w 3609220"/>
              <a:gd name="connsiteY2718" fmla="*/ 691783 h 3597710"/>
              <a:gd name="connsiteX2719" fmla="*/ 615249 w 3609220"/>
              <a:gd name="connsiteY2719" fmla="*/ 688737 h 3597710"/>
              <a:gd name="connsiteX2720" fmla="*/ 609157 w 3609220"/>
              <a:gd name="connsiteY2720" fmla="*/ 691783 h 3597710"/>
              <a:gd name="connsiteX2721" fmla="*/ 606111 w 3609220"/>
              <a:gd name="connsiteY2721" fmla="*/ 691783 h 3597710"/>
              <a:gd name="connsiteX2722" fmla="*/ 642664 w 3609220"/>
              <a:gd name="connsiteY2722" fmla="*/ 643047 h 3597710"/>
              <a:gd name="connsiteX2723" fmla="*/ 685309 w 3609220"/>
              <a:gd name="connsiteY2723" fmla="*/ 597356 h 3597710"/>
              <a:gd name="connsiteX2724" fmla="*/ 685309 w 3609220"/>
              <a:gd name="connsiteY2724" fmla="*/ 591264 h 3597710"/>
              <a:gd name="connsiteX2725" fmla="*/ 685309 w 3609220"/>
              <a:gd name="connsiteY2725" fmla="*/ 594310 h 3597710"/>
              <a:gd name="connsiteX2726" fmla="*/ 688355 w 3609220"/>
              <a:gd name="connsiteY2726" fmla="*/ 594310 h 3597710"/>
              <a:gd name="connsiteX2727" fmla="*/ 688355 w 3609220"/>
              <a:gd name="connsiteY2727" fmla="*/ 591264 h 3597710"/>
              <a:gd name="connsiteX2728" fmla="*/ 691401 w 3609220"/>
              <a:gd name="connsiteY2728" fmla="*/ 588218 h 3597710"/>
              <a:gd name="connsiteX2729" fmla="*/ 700539 w 3609220"/>
              <a:gd name="connsiteY2729" fmla="*/ 582126 h 3597710"/>
              <a:gd name="connsiteX2730" fmla="*/ 700539 w 3609220"/>
              <a:gd name="connsiteY2730" fmla="*/ 572988 h 3597710"/>
              <a:gd name="connsiteX2731" fmla="*/ 691401 w 3609220"/>
              <a:gd name="connsiteY2731" fmla="*/ 585172 h 3597710"/>
              <a:gd name="connsiteX2732" fmla="*/ 688355 w 3609220"/>
              <a:gd name="connsiteY2732" fmla="*/ 585172 h 3597710"/>
              <a:gd name="connsiteX2733" fmla="*/ 691401 w 3609220"/>
              <a:gd name="connsiteY2733" fmla="*/ 582126 h 3597710"/>
              <a:gd name="connsiteX2734" fmla="*/ 688355 w 3609220"/>
              <a:gd name="connsiteY2734" fmla="*/ 582126 h 3597710"/>
              <a:gd name="connsiteX2735" fmla="*/ 685309 w 3609220"/>
              <a:gd name="connsiteY2735" fmla="*/ 585172 h 3597710"/>
              <a:gd name="connsiteX2736" fmla="*/ 685309 w 3609220"/>
              <a:gd name="connsiteY2736" fmla="*/ 588218 h 3597710"/>
              <a:gd name="connsiteX2737" fmla="*/ 673124 w 3609220"/>
              <a:gd name="connsiteY2737" fmla="*/ 597356 h 3597710"/>
              <a:gd name="connsiteX2738" fmla="*/ 676170 w 3609220"/>
              <a:gd name="connsiteY2738" fmla="*/ 603448 h 3597710"/>
              <a:gd name="connsiteX2739" fmla="*/ 670078 w 3609220"/>
              <a:gd name="connsiteY2739" fmla="*/ 603448 h 3597710"/>
              <a:gd name="connsiteX2740" fmla="*/ 657894 w 3609220"/>
              <a:gd name="connsiteY2740" fmla="*/ 621724 h 3597710"/>
              <a:gd name="connsiteX2741" fmla="*/ 624387 w 3609220"/>
              <a:gd name="connsiteY2741" fmla="*/ 658277 h 3597710"/>
              <a:gd name="connsiteX2742" fmla="*/ 630479 w 3609220"/>
              <a:gd name="connsiteY2742" fmla="*/ 655231 h 3597710"/>
              <a:gd name="connsiteX2743" fmla="*/ 624387 w 3609220"/>
              <a:gd name="connsiteY2743" fmla="*/ 661323 h 3597710"/>
              <a:gd name="connsiteX2744" fmla="*/ 624387 w 3609220"/>
              <a:gd name="connsiteY2744" fmla="*/ 667415 h 3597710"/>
              <a:gd name="connsiteX2745" fmla="*/ 618295 w 3609220"/>
              <a:gd name="connsiteY2745" fmla="*/ 667415 h 3597710"/>
              <a:gd name="connsiteX2746" fmla="*/ 612203 w 3609220"/>
              <a:gd name="connsiteY2746" fmla="*/ 673507 h 3597710"/>
              <a:gd name="connsiteX2747" fmla="*/ 584788 w 3609220"/>
              <a:gd name="connsiteY2747" fmla="*/ 710060 h 3597710"/>
              <a:gd name="connsiteX2748" fmla="*/ 590881 w 3609220"/>
              <a:gd name="connsiteY2748" fmla="*/ 710060 h 3597710"/>
              <a:gd name="connsiteX2749" fmla="*/ 545190 w 3609220"/>
              <a:gd name="connsiteY2749" fmla="*/ 770981 h 3597710"/>
              <a:gd name="connsiteX2750" fmla="*/ 511683 w 3609220"/>
              <a:gd name="connsiteY2750" fmla="*/ 825809 h 3597710"/>
              <a:gd name="connsiteX2751" fmla="*/ 508637 w 3609220"/>
              <a:gd name="connsiteY2751" fmla="*/ 822763 h 3597710"/>
              <a:gd name="connsiteX2752" fmla="*/ 497595 w 3609220"/>
              <a:gd name="connsiteY2752" fmla="*/ 840659 h 3597710"/>
              <a:gd name="connsiteX2753" fmla="*/ 484376 w 3609220"/>
              <a:gd name="connsiteY2753" fmla="*/ 856144 h 3597710"/>
              <a:gd name="connsiteX2754" fmla="*/ 487314 w 3609220"/>
              <a:gd name="connsiteY2754" fmla="*/ 850178 h 3597710"/>
              <a:gd name="connsiteX2755" fmla="*/ 484268 w 3609220"/>
              <a:gd name="connsiteY2755" fmla="*/ 856270 h 3597710"/>
              <a:gd name="connsiteX2756" fmla="*/ 484376 w 3609220"/>
              <a:gd name="connsiteY2756" fmla="*/ 856144 h 3597710"/>
              <a:gd name="connsiteX2757" fmla="*/ 482602 w 3609220"/>
              <a:gd name="connsiteY2757" fmla="*/ 859744 h 3597710"/>
              <a:gd name="connsiteX2758" fmla="*/ 487314 w 3609220"/>
              <a:gd name="connsiteY2758" fmla="*/ 859316 h 3597710"/>
              <a:gd name="connsiteX2759" fmla="*/ 459900 w 3609220"/>
              <a:gd name="connsiteY2759" fmla="*/ 895868 h 3597710"/>
              <a:gd name="connsiteX2760" fmla="*/ 456854 w 3609220"/>
              <a:gd name="connsiteY2760" fmla="*/ 895868 h 3597710"/>
              <a:gd name="connsiteX2761" fmla="*/ 453808 w 3609220"/>
              <a:gd name="connsiteY2761" fmla="*/ 898914 h 3597710"/>
              <a:gd name="connsiteX2762" fmla="*/ 453808 w 3609220"/>
              <a:gd name="connsiteY2762" fmla="*/ 901961 h 3597710"/>
              <a:gd name="connsiteX2763" fmla="*/ 456854 w 3609220"/>
              <a:gd name="connsiteY2763" fmla="*/ 901961 h 3597710"/>
              <a:gd name="connsiteX2764" fmla="*/ 453808 w 3609220"/>
              <a:gd name="connsiteY2764" fmla="*/ 908053 h 3597710"/>
              <a:gd name="connsiteX2765" fmla="*/ 453808 w 3609220"/>
              <a:gd name="connsiteY2765" fmla="*/ 905007 h 3597710"/>
              <a:gd name="connsiteX2766" fmla="*/ 450762 w 3609220"/>
              <a:gd name="connsiteY2766" fmla="*/ 905007 h 3597710"/>
              <a:gd name="connsiteX2767" fmla="*/ 447715 w 3609220"/>
              <a:gd name="connsiteY2767" fmla="*/ 911099 h 3597710"/>
              <a:gd name="connsiteX2768" fmla="*/ 447715 w 3609220"/>
              <a:gd name="connsiteY2768" fmla="*/ 914145 h 3597710"/>
              <a:gd name="connsiteX2769" fmla="*/ 444669 w 3609220"/>
              <a:gd name="connsiteY2769" fmla="*/ 920237 h 3597710"/>
              <a:gd name="connsiteX2770" fmla="*/ 447715 w 3609220"/>
              <a:gd name="connsiteY2770" fmla="*/ 917191 h 3597710"/>
              <a:gd name="connsiteX2771" fmla="*/ 444669 w 3609220"/>
              <a:gd name="connsiteY2771" fmla="*/ 923283 h 3597710"/>
              <a:gd name="connsiteX2772" fmla="*/ 441623 w 3609220"/>
              <a:gd name="connsiteY2772" fmla="*/ 926329 h 3597710"/>
              <a:gd name="connsiteX2773" fmla="*/ 429439 w 3609220"/>
              <a:gd name="connsiteY2773" fmla="*/ 941559 h 3597710"/>
              <a:gd name="connsiteX2774" fmla="*/ 435531 w 3609220"/>
              <a:gd name="connsiteY2774" fmla="*/ 941559 h 3597710"/>
              <a:gd name="connsiteX2775" fmla="*/ 444669 w 3609220"/>
              <a:gd name="connsiteY2775" fmla="*/ 926329 h 3597710"/>
              <a:gd name="connsiteX2776" fmla="*/ 447715 w 3609220"/>
              <a:gd name="connsiteY2776" fmla="*/ 923283 h 3597710"/>
              <a:gd name="connsiteX2777" fmla="*/ 447715 w 3609220"/>
              <a:gd name="connsiteY2777" fmla="*/ 929375 h 3597710"/>
              <a:gd name="connsiteX2778" fmla="*/ 411163 w 3609220"/>
              <a:gd name="connsiteY2778" fmla="*/ 981158 h 3597710"/>
              <a:gd name="connsiteX2779" fmla="*/ 383748 w 3609220"/>
              <a:gd name="connsiteY2779" fmla="*/ 1026848 h 3597710"/>
              <a:gd name="connsiteX2780" fmla="*/ 380702 w 3609220"/>
              <a:gd name="connsiteY2780" fmla="*/ 1026848 h 3597710"/>
              <a:gd name="connsiteX2781" fmla="*/ 377656 w 3609220"/>
              <a:gd name="connsiteY2781" fmla="*/ 1032940 h 3597710"/>
              <a:gd name="connsiteX2782" fmla="*/ 380702 w 3609220"/>
              <a:gd name="connsiteY2782" fmla="*/ 1035987 h 3597710"/>
              <a:gd name="connsiteX2783" fmla="*/ 371564 w 3609220"/>
              <a:gd name="connsiteY2783" fmla="*/ 1051217 h 3597710"/>
              <a:gd name="connsiteX2784" fmla="*/ 368518 w 3609220"/>
              <a:gd name="connsiteY2784" fmla="*/ 1051217 h 3597710"/>
              <a:gd name="connsiteX2785" fmla="*/ 365472 w 3609220"/>
              <a:gd name="connsiteY2785" fmla="*/ 1054263 h 3597710"/>
              <a:gd name="connsiteX2786" fmla="*/ 365472 w 3609220"/>
              <a:gd name="connsiteY2786" fmla="*/ 1060355 h 3597710"/>
              <a:gd name="connsiteX2787" fmla="*/ 360903 w 3609220"/>
              <a:gd name="connsiteY2787" fmla="*/ 1071778 h 3597710"/>
              <a:gd name="connsiteX2788" fmla="*/ 359989 w 3609220"/>
              <a:gd name="connsiteY2788" fmla="*/ 1073148 h 3597710"/>
              <a:gd name="connsiteX2789" fmla="*/ 360522 w 3609220"/>
              <a:gd name="connsiteY2789" fmla="*/ 1071016 h 3597710"/>
              <a:gd name="connsiteX2790" fmla="*/ 359380 w 3609220"/>
              <a:gd name="connsiteY2790" fmla="*/ 1066447 h 3597710"/>
              <a:gd name="connsiteX2791" fmla="*/ 353287 w 3609220"/>
              <a:gd name="connsiteY2791" fmla="*/ 1072539 h 3597710"/>
              <a:gd name="connsiteX2792" fmla="*/ 353287 w 3609220"/>
              <a:gd name="connsiteY2792" fmla="*/ 1075585 h 3597710"/>
              <a:gd name="connsiteX2793" fmla="*/ 356334 w 3609220"/>
              <a:gd name="connsiteY2793" fmla="*/ 1063401 h 3597710"/>
              <a:gd name="connsiteX2794" fmla="*/ 350241 w 3609220"/>
              <a:gd name="connsiteY2794" fmla="*/ 1060355 h 3597710"/>
              <a:gd name="connsiteX2795" fmla="*/ 338057 w 3609220"/>
              <a:gd name="connsiteY2795" fmla="*/ 1078631 h 3597710"/>
              <a:gd name="connsiteX2796" fmla="*/ 338057 w 3609220"/>
              <a:gd name="connsiteY2796" fmla="*/ 1081677 h 3597710"/>
              <a:gd name="connsiteX2797" fmla="*/ 335011 w 3609220"/>
              <a:gd name="connsiteY2797" fmla="*/ 1081677 h 3597710"/>
              <a:gd name="connsiteX2798" fmla="*/ 335011 w 3609220"/>
              <a:gd name="connsiteY2798" fmla="*/ 1084723 h 3597710"/>
              <a:gd name="connsiteX2799" fmla="*/ 335011 w 3609220"/>
              <a:gd name="connsiteY2799" fmla="*/ 1087769 h 3597710"/>
              <a:gd name="connsiteX2800" fmla="*/ 338057 w 3609220"/>
              <a:gd name="connsiteY2800" fmla="*/ 1084723 h 3597710"/>
              <a:gd name="connsiteX2801" fmla="*/ 335011 w 3609220"/>
              <a:gd name="connsiteY2801" fmla="*/ 1096907 h 3597710"/>
              <a:gd name="connsiteX2802" fmla="*/ 338057 w 3609220"/>
              <a:gd name="connsiteY2802" fmla="*/ 1096907 h 3597710"/>
              <a:gd name="connsiteX2803" fmla="*/ 347195 w 3609220"/>
              <a:gd name="connsiteY2803" fmla="*/ 1084723 h 3597710"/>
              <a:gd name="connsiteX2804" fmla="*/ 350241 w 3609220"/>
              <a:gd name="connsiteY2804" fmla="*/ 1084723 h 3597710"/>
              <a:gd name="connsiteX2805" fmla="*/ 347195 w 3609220"/>
              <a:gd name="connsiteY2805" fmla="*/ 1087769 h 3597710"/>
              <a:gd name="connsiteX2806" fmla="*/ 350241 w 3609220"/>
              <a:gd name="connsiteY2806" fmla="*/ 1093861 h 3597710"/>
              <a:gd name="connsiteX2807" fmla="*/ 353287 w 3609220"/>
              <a:gd name="connsiteY2807" fmla="*/ 1087769 h 3597710"/>
              <a:gd name="connsiteX2808" fmla="*/ 353287 w 3609220"/>
              <a:gd name="connsiteY2808" fmla="*/ 1084723 h 3597710"/>
              <a:gd name="connsiteX2809" fmla="*/ 356334 w 3609220"/>
              <a:gd name="connsiteY2809" fmla="*/ 1081677 h 3597710"/>
              <a:gd name="connsiteX2810" fmla="*/ 344149 w 3609220"/>
              <a:gd name="connsiteY2810" fmla="*/ 1109092 h 3597710"/>
              <a:gd name="connsiteX2811" fmla="*/ 350241 w 3609220"/>
              <a:gd name="connsiteY2811" fmla="*/ 1115184 h 3597710"/>
              <a:gd name="connsiteX2812" fmla="*/ 350241 w 3609220"/>
              <a:gd name="connsiteY2812" fmla="*/ 1118230 h 3597710"/>
              <a:gd name="connsiteX2813" fmla="*/ 347195 w 3609220"/>
              <a:gd name="connsiteY2813" fmla="*/ 1115184 h 3597710"/>
              <a:gd name="connsiteX2814" fmla="*/ 347195 w 3609220"/>
              <a:gd name="connsiteY2814" fmla="*/ 1112138 h 3597710"/>
              <a:gd name="connsiteX2815" fmla="*/ 344149 w 3609220"/>
              <a:gd name="connsiteY2815" fmla="*/ 1112138 h 3597710"/>
              <a:gd name="connsiteX2816" fmla="*/ 341103 w 3609220"/>
              <a:gd name="connsiteY2816" fmla="*/ 1118230 h 3597710"/>
              <a:gd name="connsiteX2817" fmla="*/ 341103 w 3609220"/>
              <a:gd name="connsiteY2817" fmla="*/ 1121276 h 3597710"/>
              <a:gd name="connsiteX2818" fmla="*/ 335011 w 3609220"/>
              <a:gd name="connsiteY2818" fmla="*/ 1127368 h 3597710"/>
              <a:gd name="connsiteX2819" fmla="*/ 335011 w 3609220"/>
              <a:gd name="connsiteY2819" fmla="*/ 1121276 h 3597710"/>
              <a:gd name="connsiteX2820" fmla="*/ 331965 w 3609220"/>
              <a:gd name="connsiteY2820" fmla="*/ 1121276 h 3597710"/>
              <a:gd name="connsiteX2821" fmla="*/ 328919 w 3609220"/>
              <a:gd name="connsiteY2821" fmla="*/ 1127368 h 3597710"/>
              <a:gd name="connsiteX2822" fmla="*/ 328919 w 3609220"/>
              <a:gd name="connsiteY2822" fmla="*/ 1133460 h 3597710"/>
              <a:gd name="connsiteX2823" fmla="*/ 335011 w 3609220"/>
              <a:gd name="connsiteY2823" fmla="*/ 1142598 h 3597710"/>
              <a:gd name="connsiteX2824" fmla="*/ 331965 w 3609220"/>
              <a:gd name="connsiteY2824" fmla="*/ 1151736 h 3597710"/>
              <a:gd name="connsiteX2825" fmla="*/ 310643 w 3609220"/>
              <a:gd name="connsiteY2825" fmla="*/ 1197427 h 3597710"/>
              <a:gd name="connsiteX2826" fmla="*/ 307597 w 3609220"/>
              <a:gd name="connsiteY2826" fmla="*/ 1194381 h 3597710"/>
              <a:gd name="connsiteX2827" fmla="*/ 307597 w 3609220"/>
              <a:gd name="connsiteY2827" fmla="*/ 1197427 h 3597710"/>
              <a:gd name="connsiteX2828" fmla="*/ 304550 w 3609220"/>
              <a:gd name="connsiteY2828" fmla="*/ 1197427 h 3597710"/>
              <a:gd name="connsiteX2829" fmla="*/ 301504 w 3609220"/>
              <a:gd name="connsiteY2829" fmla="*/ 1194381 h 3597710"/>
              <a:gd name="connsiteX2830" fmla="*/ 310643 w 3609220"/>
              <a:gd name="connsiteY2830" fmla="*/ 1166966 h 3597710"/>
              <a:gd name="connsiteX2831" fmla="*/ 313689 w 3609220"/>
              <a:gd name="connsiteY2831" fmla="*/ 1170013 h 3597710"/>
              <a:gd name="connsiteX2832" fmla="*/ 319781 w 3609220"/>
              <a:gd name="connsiteY2832" fmla="*/ 1157828 h 3597710"/>
              <a:gd name="connsiteX2833" fmla="*/ 313689 w 3609220"/>
              <a:gd name="connsiteY2833" fmla="*/ 1163920 h 3597710"/>
              <a:gd name="connsiteX2834" fmla="*/ 316735 w 3609220"/>
              <a:gd name="connsiteY2834" fmla="*/ 1151736 h 3597710"/>
              <a:gd name="connsiteX2835" fmla="*/ 316735 w 3609220"/>
              <a:gd name="connsiteY2835" fmla="*/ 1148690 h 3597710"/>
              <a:gd name="connsiteX2836" fmla="*/ 319781 w 3609220"/>
              <a:gd name="connsiteY2836" fmla="*/ 1145644 h 3597710"/>
              <a:gd name="connsiteX2837" fmla="*/ 319781 w 3609220"/>
              <a:gd name="connsiteY2837" fmla="*/ 1142598 h 3597710"/>
              <a:gd name="connsiteX2838" fmla="*/ 319781 w 3609220"/>
              <a:gd name="connsiteY2838" fmla="*/ 1139552 h 3597710"/>
              <a:gd name="connsiteX2839" fmla="*/ 313689 w 3609220"/>
              <a:gd name="connsiteY2839" fmla="*/ 1142598 h 3597710"/>
              <a:gd name="connsiteX2840" fmla="*/ 310643 w 3609220"/>
              <a:gd name="connsiteY2840" fmla="*/ 1148690 h 3597710"/>
              <a:gd name="connsiteX2841" fmla="*/ 310643 w 3609220"/>
              <a:gd name="connsiteY2841" fmla="*/ 1151736 h 3597710"/>
              <a:gd name="connsiteX2842" fmla="*/ 313689 w 3609220"/>
              <a:gd name="connsiteY2842" fmla="*/ 1151736 h 3597710"/>
              <a:gd name="connsiteX2843" fmla="*/ 298458 w 3609220"/>
              <a:gd name="connsiteY2843" fmla="*/ 1194381 h 3597710"/>
              <a:gd name="connsiteX2844" fmla="*/ 295412 w 3609220"/>
              <a:gd name="connsiteY2844" fmla="*/ 1197427 h 3597710"/>
              <a:gd name="connsiteX2845" fmla="*/ 292366 w 3609220"/>
              <a:gd name="connsiteY2845" fmla="*/ 1203519 h 3597710"/>
              <a:gd name="connsiteX2846" fmla="*/ 295412 w 3609220"/>
              <a:gd name="connsiteY2846" fmla="*/ 1203519 h 3597710"/>
              <a:gd name="connsiteX2847" fmla="*/ 286274 w 3609220"/>
              <a:gd name="connsiteY2847" fmla="*/ 1221795 h 3597710"/>
              <a:gd name="connsiteX2848" fmla="*/ 283228 w 3609220"/>
              <a:gd name="connsiteY2848" fmla="*/ 1227887 h 3597710"/>
              <a:gd name="connsiteX2849" fmla="*/ 283228 w 3609220"/>
              <a:gd name="connsiteY2849" fmla="*/ 1230933 h 3597710"/>
              <a:gd name="connsiteX2850" fmla="*/ 286274 w 3609220"/>
              <a:gd name="connsiteY2850" fmla="*/ 1230933 h 3597710"/>
              <a:gd name="connsiteX2851" fmla="*/ 264952 w 3609220"/>
              <a:gd name="connsiteY2851" fmla="*/ 1297946 h 3597710"/>
              <a:gd name="connsiteX2852" fmla="*/ 261906 w 3609220"/>
              <a:gd name="connsiteY2852" fmla="*/ 1300992 h 3597710"/>
              <a:gd name="connsiteX2853" fmla="*/ 261906 w 3609220"/>
              <a:gd name="connsiteY2853" fmla="*/ 1304039 h 3597710"/>
              <a:gd name="connsiteX2854" fmla="*/ 261906 w 3609220"/>
              <a:gd name="connsiteY2854" fmla="*/ 1307085 h 3597710"/>
              <a:gd name="connsiteX2855" fmla="*/ 255813 w 3609220"/>
              <a:gd name="connsiteY2855" fmla="*/ 1322315 h 3597710"/>
              <a:gd name="connsiteX2856" fmla="*/ 252767 w 3609220"/>
              <a:gd name="connsiteY2856" fmla="*/ 1325361 h 3597710"/>
              <a:gd name="connsiteX2857" fmla="*/ 252767 w 3609220"/>
              <a:gd name="connsiteY2857" fmla="*/ 1331453 h 3597710"/>
              <a:gd name="connsiteX2858" fmla="*/ 252767 w 3609220"/>
              <a:gd name="connsiteY2858" fmla="*/ 1334499 h 3597710"/>
              <a:gd name="connsiteX2859" fmla="*/ 249721 w 3609220"/>
              <a:gd name="connsiteY2859" fmla="*/ 1337545 h 3597710"/>
              <a:gd name="connsiteX2860" fmla="*/ 249721 w 3609220"/>
              <a:gd name="connsiteY2860" fmla="*/ 1340591 h 3597710"/>
              <a:gd name="connsiteX2861" fmla="*/ 249721 w 3609220"/>
              <a:gd name="connsiteY2861" fmla="*/ 1358867 h 3597710"/>
              <a:gd name="connsiteX2862" fmla="*/ 246675 w 3609220"/>
              <a:gd name="connsiteY2862" fmla="*/ 1361913 h 3597710"/>
              <a:gd name="connsiteX2863" fmla="*/ 246675 w 3609220"/>
              <a:gd name="connsiteY2863" fmla="*/ 1364959 h 3597710"/>
              <a:gd name="connsiteX2864" fmla="*/ 243629 w 3609220"/>
              <a:gd name="connsiteY2864" fmla="*/ 1374098 h 3597710"/>
              <a:gd name="connsiteX2865" fmla="*/ 243629 w 3609220"/>
              <a:gd name="connsiteY2865" fmla="*/ 1377144 h 3597710"/>
              <a:gd name="connsiteX2866" fmla="*/ 234491 w 3609220"/>
              <a:gd name="connsiteY2866" fmla="*/ 1401512 h 3597710"/>
              <a:gd name="connsiteX2867" fmla="*/ 234491 w 3609220"/>
              <a:gd name="connsiteY2867" fmla="*/ 1404558 h 3597710"/>
              <a:gd name="connsiteX2868" fmla="*/ 231445 w 3609220"/>
              <a:gd name="connsiteY2868" fmla="*/ 1404558 h 3597710"/>
              <a:gd name="connsiteX2869" fmla="*/ 231445 w 3609220"/>
              <a:gd name="connsiteY2869" fmla="*/ 1407604 h 3597710"/>
              <a:gd name="connsiteX2870" fmla="*/ 231445 w 3609220"/>
              <a:gd name="connsiteY2870" fmla="*/ 1410650 h 3597710"/>
              <a:gd name="connsiteX2871" fmla="*/ 234491 w 3609220"/>
              <a:gd name="connsiteY2871" fmla="*/ 1410650 h 3597710"/>
              <a:gd name="connsiteX2872" fmla="*/ 231445 w 3609220"/>
              <a:gd name="connsiteY2872" fmla="*/ 1419788 h 3597710"/>
              <a:gd name="connsiteX2873" fmla="*/ 231445 w 3609220"/>
              <a:gd name="connsiteY2873" fmla="*/ 1416742 h 3597710"/>
              <a:gd name="connsiteX2874" fmla="*/ 228399 w 3609220"/>
              <a:gd name="connsiteY2874" fmla="*/ 1428926 h 3597710"/>
              <a:gd name="connsiteX2875" fmla="*/ 228399 w 3609220"/>
              <a:gd name="connsiteY2875" fmla="*/ 1438065 h 3597710"/>
              <a:gd name="connsiteX2876" fmla="*/ 225353 w 3609220"/>
              <a:gd name="connsiteY2876" fmla="*/ 1441111 h 3597710"/>
              <a:gd name="connsiteX2877" fmla="*/ 225353 w 3609220"/>
              <a:gd name="connsiteY2877" fmla="*/ 1444157 h 3597710"/>
              <a:gd name="connsiteX2878" fmla="*/ 222307 w 3609220"/>
              <a:gd name="connsiteY2878" fmla="*/ 1447203 h 3597710"/>
              <a:gd name="connsiteX2879" fmla="*/ 222307 w 3609220"/>
              <a:gd name="connsiteY2879" fmla="*/ 1450249 h 3597710"/>
              <a:gd name="connsiteX2880" fmla="*/ 225353 w 3609220"/>
              <a:gd name="connsiteY2880" fmla="*/ 1450249 h 3597710"/>
              <a:gd name="connsiteX2881" fmla="*/ 225353 w 3609220"/>
              <a:gd name="connsiteY2881" fmla="*/ 1477663 h 3597710"/>
              <a:gd name="connsiteX2882" fmla="*/ 222307 w 3609220"/>
              <a:gd name="connsiteY2882" fmla="*/ 1474617 h 3597710"/>
              <a:gd name="connsiteX2883" fmla="*/ 219261 w 3609220"/>
              <a:gd name="connsiteY2883" fmla="*/ 1474617 h 3597710"/>
              <a:gd name="connsiteX2884" fmla="*/ 219261 w 3609220"/>
              <a:gd name="connsiteY2884" fmla="*/ 1480709 h 3597710"/>
              <a:gd name="connsiteX2885" fmla="*/ 219261 w 3609220"/>
              <a:gd name="connsiteY2885" fmla="*/ 1483755 h 3597710"/>
              <a:gd name="connsiteX2886" fmla="*/ 213169 w 3609220"/>
              <a:gd name="connsiteY2886" fmla="*/ 1514216 h 3597710"/>
              <a:gd name="connsiteX2887" fmla="*/ 216215 w 3609220"/>
              <a:gd name="connsiteY2887" fmla="*/ 1514216 h 3597710"/>
              <a:gd name="connsiteX2888" fmla="*/ 213169 w 3609220"/>
              <a:gd name="connsiteY2888" fmla="*/ 1517262 h 3597710"/>
              <a:gd name="connsiteX2889" fmla="*/ 213169 w 3609220"/>
              <a:gd name="connsiteY2889" fmla="*/ 1520308 h 3597710"/>
              <a:gd name="connsiteX2890" fmla="*/ 213169 w 3609220"/>
              <a:gd name="connsiteY2890" fmla="*/ 1538584 h 3597710"/>
              <a:gd name="connsiteX2891" fmla="*/ 215310 w 3609220"/>
              <a:gd name="connsiteY2891" fmla="*/ 1541154 h 3597710"/>
              <a:gd name="connsiteX2892" fmla="*/ 216189 w 3609220"/>
              <a:gd name="connsiteY2892" fmla="*/ 1547538 h 3597710"/>
              <a:gd name="connsiteX2893" fmla="*/ 215774 w 3609220"/>
              <a:gd name="connsiteY2893" fmla="*/ 1547642 h 3597710"/>
              <a:gd name="connsiteX2894" fmla="*/ 212026 w 3609220"/>
              <a:gd name="connsiteY2894" fmla="*/ 1546961 h 3597710"/>
              <a:gd name="connsiteX2895" fmla="*/ 210123 w 3609220"/>
              <a:gd name="connsiteY2895" fmla="*/ 1550768 h 3597710"/>
              <a:gd name="connsiteX2896" fmla="*/ 215453 w 3609220"/>
              <a:gd name="connsiteY2896" fmla="*/ 1547722 h 3597710"/>
              <a:gd name="connsiteX2897" fmla="*/ 215774 w 3609220"/>
              <a:gd name="connsiteY2897" fmla="*/ 1547642 h 3597710"/>
              <a:gd name="connsiteX2898" fmla="*/ 216215 w 3609220"/>
              <a:gd name="connsiteY2898" fmla="*/ 1547722 h 3597710"/>
              <a:gd name="connsiteX2899" fmla="*/ 216189 w 3609220"/>
              <a:gd name="connsiteY2899" fmla="*/ 1547538 h 3597710"/>
              <a:gd name="connsiteX2900" fmla="*/ 216976 w 3609220"/>
              <a:gd name="connsiteY2900" fmla="*/ 1547341 h 3597710"/>
              <a:gd name="connsiteX2901" fmla="*/ 216215 w 3609220"/>
              <a:gd name="connsiteY2901" fmla="*/ 1553814 h 3597710"/>
              <a:gd name="connsiteX2902" fmla="*/ 213169 w 3609220"/>
              <a:gd name="connsiteY2902" fmla="*/ 1556860 h 3597710"/>
              <a:gd name="connsiteX2903" fmla="*/ 213169 w 3609220"/>
              <a:gd name="connsiteY2903" fmla="*/ 1559906 h 3597710"/>
              <a:gd name="connsiteX2904" fmla="*/ 210123 w 3609220"/>
              <a:gd name="connsiteY2904" fmla="*/ 1562952 h 3597710"/>
              <a:gd name="connsiteX2905" fmla="*/ 210123 w 3609220"/>
              <a:gd name="connsiteY2905" fmla="*/ 1565998 h 3597710"/>
              <a:gd name="connsiteX2906" fmla="*/ 210123 w 3609220"/>
              <a:gd name="connsiteY2906" fmla="*/ 1572091 h 3597710"/>
              <a:gd name="connsiteX2907" fmla="*/ 210123 w 3609220"/>
              <a:gd name="connsiteY2907" fmla="*/ 1578183 h 3597710"/>
              <a:gd name="connsiteX2908" fmla="*/ 207076 w 3609220"/>
              <a:gd name="connsiteY2908" fmla="*/ 1584275 h 3597710"/>
              <a:gd name="connsiteX2909" fmla="*/ 204030 w 3609220"/>
              <a:gd name="connsiteY2909" fmla="*/ 1590367 h 3597710"/>
              <a:gd name="connsiteX2910" fmla="*/ 204030 w 3609220"/>
              <a:gd name="connsiteY2910" fmla="*/ 1593413 h 3597710"/>
              <a:gd name="connsiteX2911" fmla="*/ 204030 w 3609220"/>
              <a:gd name="connsiteY2911" fmla="*/ 1596459 h 3597710"/>
              <a:gd name="connsiteX2912" fmla="*/ 200984 w 3609220"/>
              <a:gd name="connsiteY2912" fmla="*/ 1596459 h 3597710"/>
              <a:gd name="connsiteX2913" fmla="*/ 197938 w 3609220"/>
              <a:gd name="connsiteY2913" fmla="*/ 1599505 h 3597710"/>
              <a:gd name="connsiteX2914" fmla="*/ 197938 w 3609220"/>
              <a:gd name="connsiteY2914" fmla="*/ 1602551 h 3597710"/>
              <a:gd name="connsiteX2915" fmla="*/ 200984 w 3609220"/>
              <a:gd name="connsiteY2915" fmla="*/ 1605597 h 3597710"/>
              <a:gd name="connsiteX2916" fmla="*/ 200984 w 3609220"/>
              <a:gd name="connsiteY2916" fmla="*/ 1608643 h 3597710"/>
              <a:gd name="connsiteX2917" fmla="*/ 200984 w 3609220"/>
              <a:gd name="connsiteY2917" fmla="*/ 1611689 h 3597710"/>
              <a:gd name="connsiteX2918" fmla="*/ 200984 w 3609220"/>
              <a:gd name="connsiteY2918" fmla="*/ 1620827 h 3597710"/>
              <a:gd name="connsiteX2919" fmla="*/ 197938 w 3609220"/>
              <a:gd name="connsiteY2919" fmla="*/ 1629965 h 3597710"/>
              <a:gd name="connsiteX2920" fmla="*/ 197938 w 3609220"/>
              <a:gd name="connsiteY2920" fmla="*/ 1633011 h 3597710"/>
              <a:gd name="connsiteX2921" fmla="*/ 197938 w 3609220"/>
              <a:gd name="connsiteY2921" fmla="*/ 1639104 h 3597710"/>
              <a:gd name="connsiteX2922" fmla="*/ 200984 w 3609220"/>
              <a:gd name="connsiteY2922" fmla="*/ 1639104 h 3597710"/>
              <a:gd name="connsiteX2923" fmla="*/ 197938 w 3609220"/>
              <a:gd name="connsiteY2923" fmla="*/ 1642150 h 3597710"/>
              <a:gd name="connsiteX2924" fmla="*/ 197938 w 3609220"/>
              <a:gd name="connsiteY2924" fmla="*/ 1648242 h 3597710"/>
              <a:gd name="connsiteX2925" fmla="*/ 197938 w 3609220"/>
              <a:gd name="connsiteY2925" fmla="*/ 1675656 h 3597710"/>
              <a:gd name="connsiteX2926" fmla="*/ 194892 w 3609220"/>
              <a:gd name="connsiteY2926" fmla="*/ 1678702 h 3597710"/>
              <a:gd name="connsiteX2927" fmla="*/ 194892 w 3609220"/>
              <a:gd name="connsiteY2927" fmla="*/ 1681748 h 3597710"/>
              <a:gd name="connsiteX2928" fmla="*/ 197938 w 3609220"/>
              <a:gd name="connsiteY2928" fmla="*/ 1681748 h 3597710"/>
              <a:gd name="connsiteX2929" fmla="*/ 194892 w 3609220"/>
              <a:gd name="connsiteY2929" fmla="*/ 1696978 h 3597710"/>
              <a:gd name="connsiteX2930" fmla="*/ 194892 w 3609220"/>
              <a:gd name="connsiteY2930" fmla="*/ 1700024 h 3597710"/>
              <a:gd name="connsiteX2931" fmla="*/ 197938 w 3609220"/>
              <a:gd name="connsiteY2931" fmla="*/ 1703070 h 3597710"/>
              <a:gd name="connsiteX2932" fmla="*/ 194892 w 3609220"/>
              <a:gd name="connsiteY2932" fmla="*/ 1724393 h 3597710"/>
              <a:gd name="connsiteX2933" fmla="*/ 197938 w 3609220"/>
              <a:gd name="connsiteY2933" fmla="*/ 1724393 h 3597710"/>
              <a:gd name="connsiteX2934" fmla="*/ 197938 w 3609220"/>
              <a:gd name="connsiteY2934" fmla="*/ 1736577 h 3597710"/>
              <a:gd name="connsiteX2935" fmla="*/ 194892 w 3609220"/>
              <a:gd name="connsiteY2935" fmla="*/ 1739623 h 3597710"/>
              <a:gd name="connsiteX2936" fmla="*/ 188800 w 3609220"/>
              <a:gd name="connsiteY2936" fmla="*/ 1736577 h 3597710"/>
              <a:gd name="connsiteX2937" fmla="*/ 194892 w 3609220"/>
              <a:gd name="connsiteY2937" fmla="*/ 1748761 h 3597710"/>
              <a:gd name="connsiteX2938" fmla="*/ 197938 w 3609220"/>
              <a:gd name="connsiteY2938" fmla="*/ 1797498 h 3597710"/>
              <a:gd name="connsiteX2939" fmla="*/ 194892 w 3609220"/>
              <a:gd name="connsiteY2939" fmla="*/ 1797498 h 3597710"/>
              <a:gd name="connsiteX2940" fmla="*/ 194892 w 3609220"/>
              <a:gd name="connsiteY2940" fmla="*/ 1803590 h 3597710"/>
              <a:gd name="connsiteX2941" fmla="*/ 194892 w 3609220"/>
              <a:gd name="connsiteY2941" fmla="*/ 1840142 h 3597710"/>
              <a:gd name="connsiteX2942" fmla="*/ 194892 w 3609220"/>
              <a:gd name="connsiteY2942" fmla="*/ 1843189 h 3597710"/>
              <a:gd name="connsiteX2943" fmla="*/ 194892 w 3609220"/>
              <a:gd name="connsiteY2943" fmla="*/ 1846235 h 3597710"/>
              <a:gd name="connsiteX2944" fmla="*/ 200984 w 3609220"/>
              <a:gd name="connsiteY2944" fmla="*/ 1858419 h 3597710"/>
              <a:gd name="connsiteX2945" fmla="*/ 197938 w 3609220"/>
              <a:gd name="connsiteY2945" fmla="*/ 1864511 h 3597710"/>
              <a:gd name="connsiteX2946" fmla="*/ 197938 w 3609220"/>
              <a:gd name="connsiteY2946" fmla="*/ 1867557 h 3597710"/>
              <a:gd name="connsiteX2947" fmla="*/ 197938 w 3609220"/>
              <a:gd name="connsiteY2947" fmla="*/ 1870603 h 3597710"/>
              <a:gd name="connsiteX2948" fmla="*/ 197938 w 3609220"/>
              <a:gd name="connsiteY2948" fmla="*/ 1873649 h 3597710"/>
              <a:gd name="connsiteX2949" fmla="*/ 191846 w 3609220"/>
              <a:gd name="connsiteY2949" fmla="*/ 1885833 h 3597710"/>
              <a:gd name="connsiteX2950" fmla="*/ 194892 w 3609220"/>
              <a:gd name="connsiteY2950" fmla="*/ 1907155 h 3597710"/>
              <a:gd name="connsiteX2951" fmla="*/ 204030 w 3609220"/>
              <a:gd name="connsiteY2951" fmla="*/ 1922386 h 3597710"/>
              <a:gd name="connsiteX2952" fmla="*/ 197938 w 3609220"/>
              <a:gd name="connsiteY2952" fmla="*/ 1937616 h 3597710"/>
              <a:gd name="connsiteX2953" fmla="*/ 200984 w 3609220"/>
              <a:gd name="connsiteY2953" fmla="*/ 1952846 h 3597710"/>
              <a:gd name="connsiteX2954" fmla="*/ 207076 w 3609220"/>
              <a:gd name="connsiteY2954" fmla="*/ 1961984 h 3597710"/>
              <a:gd name="connsiteX2955" fmla="*/ 210123 w 3609220"/>
              <a:gd name="connsiteY2955" fmla="*/ 2001583 h 3597710"/>
              <a:gd name="connsiteX2956" fmla="*/ 204030 w 3609220"/>
              <a:gd name="connsiteY2956" fmla="*/ 2001583 h 3597710"/>
              <a:gd name="connsiteX2957" fmla="*/ 210123 w 3609220"/>
              <a:gd name="connsiteY2957" fmla="*/ 2010721 h 3597710"/>
              <a:gd name="connsiteX2958" fmla="*/ 207076 w 3609220"/>
              <a:gd name="connsiteY2958" fmla="*/ 2022905 h 3597710"/>
              <a:gd name="connsiteX2959" fmla="*/ 213169 w 3609220"/>
              <a:gd name="connsiteY2959" fmla="*/ 2041181 h 3597710"/>
              <a:gd name="connsiteX2960" fmla="*/ 211230 w 3609220"/>
              <a:gd name="connsiteY2960" fmla="*/ 2038689 h 3597710"/>
              <a:gd name="connsiteX2961" fmla="*/ 210123 w 3609220"/>
              <a:gd name="connsiteY2961" fmla="*/ 2032043 h 3597710"/>
              <a:gd name="connsiteX2962" fmla="*/ 210503 w 3609220"/>
              <a:gd name="connsiteY2962" fmla="*/ 2037754 h 3597710"/>
              <a:gd name="connsiteX2963" fmla="*/ 211230 w 3609220"/>
              <a:gd name="connsiteY2963" fmla="*/ 2038689 h 3597710"/>
              <a:gd name="connsiteX2964" fmla="*/ 213169 w 3609220"/>
              <a:gd name="connsiteY2964" fmla="*/ 2050320 h 3597710"/>
              <a:gd name="connsiteX2965" fmla="*/ 204030 w 3609220"/>
              <a:gd name="connsiteY2965" fmla="*/ 2050320 h 3597710"/>
              <a:gd name="connsiteX2966" fmla="*/ 194892 w 3609220"/>
              <a:gd name="connsiteY2966" fmla="*/ 1998537 h 3597710"/>
              <a:gd name="connsiteX2967" fmla="*/ 182708 w 3609220"/>
              <a:gd name="connsiteY2967" fmla="*/ 1974168 h 3597710"/>
              <a:gd name="connsiteX2968" fmla="*/ 179662 w 3609220"/>
              <a:gd name="connsiteY2968" fmla="*/ 1958938 h 3597710"/>
              <a:gd name="connsiteX2969" fmla="*/ 179662 w 3609220"/>
              <a:gd name="connsiteY2969" fmla="*/ 1946754 h 3597710"/>
              <a:gd name="connsiteX2970" fmla="*/ 173570 w 3609220"/>
              <a:gd name="connsiteY2970" fmla="*/ 1934570 h 3597710"/>
              <a:gd name="connsiteX2971" fmla="*/ 173570 w 3609220"/>
              <a:gd name="connsiteY2971" fmla="*/ 1913248 h 3597710"/>
              <a:gd name="connsiteX2972" fmla="*/ 176616 w 3609220"/>
              <a:gd name="connsiteY2972" fmla="*/ 1904109 h 3597710"/>
              <a:gd name="connsiteX2973" fmla="*/ 176616 w 3609220"/>
              <a:gd name="connsiteY2973" fmla="*/ 1894971 h 3597710"/>
              <a:gd name="connsiteX2974" fmla="*/ 176616 w 3609220"/>
              <a:gd name="connsiteY2974" fmla="*/ 1891925 h 3597710"/>
              <a:gd name="connsiteX2975" fmla="*/ 176616 w 3609220"/>
              <a:gd name="connsiteY2975" fmla="*/ 1888879 h 3597710"/>
              <a:gd name="connsiteX2976" fmla="*/ 179662 w 3609220"/>
              <a:gd name="connsiteY2976" fmla="*/ 1891925 h 3597710"/>
              <a:gd name="connsiteX2977" fmla="*/ 176616 w 3609220"/>
              <a:gd name="connsiteY2977" fmla="*/ 1879741 h 3597710"/>
              <a:gd name="connsiteX2978" fmla="*/ 179662 w 3609220"/>
              <a:gd name="connsiteY2978" fmla="*/ 1876695 h 3597710"/>
              <a:gd name="connsiteX2979" fmla="*/ 179662 w 3609220"/>
              <a:gd name="connsiteY2979" fmla="*/ 1873649 h 3597710"/>
              <a:gd name="connsiteX2980" fmla="*/ 179662 w 3609220"/>
              <a:gd name="connsiteY2980" fmla="*/ 1870603 h 3597710"/>
              <a:gd name="connsiteX2981" fmla="*/ 176616 w 3609220"/>
              <a:gd name="connsiteY2981" fmla="*/ 1867557 h 3597710"/>
              <a:gd name="connsiteX2982" fmla="*/ 176616 w 3609220"/>
              <a:gd name="connsiteY2982" fmla="*/ 1849281 h 3597710"/>
              <a:gd name="connsiteX2983" fmla="*/ 173570 w 3609220"/>
              <a:gd name="connsiteY2983" fmla="*/ 1846235 h 3597710"/>
              <a:gd name="connsiteX2984" fmla="*/ 173570 w 3609220"/>
              <a:gd name="connsiteY2984" fmla="*/ 1827958 h 3597710"/>
              <a:gd name="connsiteX2985" fmla="*/ 173570 w 3609220"/>
              <a:gd name="connsiteY2985" fmla="*/ 1824912 h 3597710"/>
              <a:gd name="connsiteX2986" fmla="*/ 173570 w 3609220"/>
              <a:gd name="connsiteY2986" fmla="*/ 1821866 h 3597710"/>
              <a:gd name="connsiteX2987" fmla="*/ 170524 w 3609220"/>
              <a:gd name="connsiteY2987" fmla="*/ 1824912 h 3597710"/>
              <a:gd name="connsiteX2988" fmla="*/ 170524 w 3609220"/>
              <a:gd name="connsiteY2988" fmla="*/ 1791406 h 3597710"/>
              <a:gd name="connsiteX2989" fmla="*/ 170524 w 3609220"/>
              <a:gd name="connsiteY2989" fmla="*/ 1800544 h 3597710"/>
              <a:gd name="connsiteX2990" fmla="*/ 167478 w 3609220"/>
              <a:gd name="connsiteY2990" fmla="*/ 1791406 h 3597710"/>
              <a:gd name="connsiteX2991" fmla="*/ 167478 w 3609220"/>
              <a:gd name="connsiteY2991" fmla="*/ 1800544 h 3597710"/>
              <a:gd name="connsiteX2992" fmla="*/ 164431 w 3609220"/>
              <a:gd name="connsiteY2992" fmla="*/ 1797498 h 3597710"/>
              <a:gd name="connsiteX2993" fmla="*/ 164431 w 3609220"/>
              <a:gd name="connsiteY2993" fmla="*/ 1803590 h 3597710"/>
              <a:gd name="connsiteX2994" fmla="*/ 164431 w 3609220"/>
              <a:gd name="connsiteY2994" fmla="*/ 1806636 h 3597710"/>
              <a:gd name="connsiteX2995" fmla="*/ 152247 w 3609220"/>
              <a:gd name="connsiteY2995" fmla="*/ 1840142 h 3597710"/>
              <a:gd name="connsiteX2996" fmla="*/ 152247 w 3609220"/>
              <a:gd name="connsiteY2996" fmla="*/ 1846235 h 3597710"/>
              <a:gd name="connsiteX2997" fmla="*/ 146155 w 3609220"/>
              <a:gd name="connsiteY2997" fmla="*/ 1843189 h 3597710"/>
              <a:gd name="connsiteX2998" fmla="*/ 146155 w 3609220"/>
              <a:gd name="connsiteY2998" fmla="*/ 1837096 h 3597710"/>
              <a:gd name="connsiteX2999" fmla="*/ 143109 w 3609220"/>
              <a:gd name="connsiteY2999" fmla="*/ 1837096 h 3597710"/>
              <a:gd name="connsiteX3000" fmla="*/ 143109 w 3609220"/>
              <a:gd name="connsiteY3000" fmla="*/ 1840142 h 3597710"/>
              <a:gd name="connsiteX3001" fmla="*/ 140063 w 3609220"/>
              <a:gd name="connsiteY3001" fmla="*/ 1785314 h 3597710"/>
              <a:gd name="connsiteX3002" fmla="*/ 143109 w 3609220"/>
              <a:gd name="connsiteY3002" fmla="*/ 1788360 h 3597710"/>
              <a:gd name="connsiteX3003" fmla="*/ 146155 w 3609220"/>
              <a:gd name="connsiteY3003" fmla="*/ 1785314 h 3597710"/>
              <a:gd name="connsiteX3004" fmla="*/ 146155 w 3609220"/>
              <a:gd name="connsiteY3004" fmla="*/ 1791406 h 3597710"/>
              <a:gd name="connsiteX3005" fmla="*/ 146155 w 3609220"/>
              <a:gd name="connsiteY3005" fmla="*/ 1757899 h 3597710"/>
              <a:gd name="connsiteX3006" fmla="*/ 149201 w 3609220"/>
              <a:gd name="connsiteY3006" fmla="*/ 1757899 h 3597710"/>
              <a:gd name="connsiteX3007" fmla="*/ 149201 w 3609220"/>
              <a:gd name="connsiteY3007" fmla="*/ 1754853 h 3597710"/>
              <a:gd name="connsiteX3008" fmla="*/ 149201 w 3609220"/>
              <a:gd name="connsiteY3008" fmla="*/ 1748761 h 3597710"/>
              <a:gd name="connsiteX3009" fmla="*/ 149201 w 3609220"/>
              <a:gd name="connsiteY3009" fmla="*/ 1727439 h 3597710"/>
              <a:gd name="connsiteX3010" fmla="*/ 149201 w 3609220"/>
              <a:gd name="connsiteY3010" fmla="*/ 1724393 h 3597710"/>
              <a:gd name="connsiteX3011" fmla="*/ 149201 w 3609220"/>
              <a:gd name="connsiteY3011" fmla="*/ 1721347 h 3597710"/>
              <a:gd name="connsiteX3012" fmla="*/ 146155 w 3609220"/>
              <a:gd name="connsiteY3012" fmla="*/ 1690886 h 3597710"/>
              <a:gd name="connsiteX3013" fmla="*/ 146155 w 3609220"/>
              <a:gd name="connsiteY3013" fmla="*/ 1687840 h 3597710"/>
              <a:gd name="connsiteX3014" fmla="*/ 146155 w 3609220"/>
              <a:gd name="connsiteY3014" fmla="*/ 1684794 h 3597710"/>
              <a:gd name="connsiteX3015" fmla="*/ 146155 w 3609220"/>
              <a:gd name="connsiteY3015" fmla="*/ 1678702 h 3597710"/>
              <a:gd name="connsiteX3016" fmla="*/ 143109 w 3609220"/>
              <a:gd name="connsiteY3016" fmla="*/ 1684794 h 3597710"/>
              <a:gd name="connsiteX3017" fmla="*/ 140063 w 3609220"/>
              <a:gd name="connsiteY3017" fmla="*/ 1687840 h 3597710"/>
              <a:gd name="connsiteX3018" fmla="*/ 140063 w 3609220"/>
              <a:gd name="connsiteY3018" fmla="*/ 1675656 h 3597710"/>
              <a:gd name="connsiteX3019" fmla="*/ 143109 w 3609220"/>
              <a:gd name="connsiteY3019" fmla="*/ 1675656 h 3597710"/>
              <a:gd name="connsiteX3020" fmla="*/ 143109 w 3609220"/>
              <a:gd name="connsiteY3020" fmla="*/ 1672610 h 3597710"/>
              <a:gd name="connsiteX3021" fmla="*/ 143109 w 3609220"/>
              <a:gd name="connsiteY3021" fmla="*/ 1669564 h 3597710"/>
              <a:gd name="connsiteX3022" fmla="*/ 140063 w 3609220"/>
              <a:gd name="connsiteY3022" fmla="*/ 1669564 h 3597710"/>
              <a:gd name="connsiteX3023" fmla="*/ 146155 w 3609220"/>
              <a:gd name="connsiteY3023" fmla="*/ 1654334 h 3597710"/>
              <a:gd name="connsiteX3024" fmla="*/ 140063 w 3609220"/>
              <a:gd name="connsiteY3024" fmla="*/ 1645196 h 3597710"/>
              <a:gd name="connsiteX3025" fmla="*/ 137017 w 3609220"/>
              <a:gd name="connsiteY3025" fmla="*/ 1666518 h 3597710"/>
              <a:gd name="connsiteX3026" fmla="*/ 140063 w 3609220"/>
              <a:gd name="connsiteY3026" fmla="*/ 1669564 h 3597710"/>
              <a:gd name="connsiteX3027" fmla="*/ 137017 w 3609220"/>
              <a:gd name="connsiteY3027" fmla="*/ 1669564 h 3597710"/>
              <a:gd name="connsiteX3028" fmla="*/ 137017 w 3609220"/>
              <a:gd name="connsiteY3028" fmla="*/ 1672610 h 3597710"/>
              <a:gd name="connsiteX3029" fmla="*/ 137017 w 3609220"/>
              <a:gd name="connsiteY3029" fmla="*/ 1675656 h 3597710"/>
              <a:gd name="connsiteX3030" fmla="*/ 140063 w 3609220"/>
              <a:gd name="connsiteY3030" fmla="*/ 1675656 h 3597710"/>
              <a:gd name="connsiteX3031" fmla="*/ 140063 w 3609220"/>
              <a:gd name="connsiteY3031" fmla="*/ 1690886 h 3597710"/>
              <a:gd name="connsiteX3032" fmla="*/ 137017 w 3609220"/>
              <a:gd name="connsiteY3032" fmla="*/ 1690886 h 3597710"/>
              <a:gd name="connsiteX3033" fmla="*/ 137017 w 3609220"/>
              <a:gd name="connsiteY3033" fmla="*/ 1693932 h 3597710"/>
              <a:gd name="connsiteX3034" fmla="*/ 137017 w 3609220"/>
              <a:gd name="connsiteY3034" fmla="*/ 1696978 h 3597710"/>
              <a:gd name="connsiteX3035" fmla="*/ 140063 w 3609220"/>
              <a:gd name="connsiteY3035" fmla="*/ 1767037 h 3597710"/>
              <a:gd name="connsiteX3036" fmla="*/ 137017 w 3609220"/>
              <a:gd name="connsiteY3036" fmla="*/ 1767037 h 3597710"/>
              <a:gd name="connsiteX3037" fmla="*/ 137017 w 3609220"/>
              <a:gd name="connsiteY3037" fmla="*/ 1773129 h 3597710"/>
              <a:gd name="connsiteX3038" fmla="*/ 137017 w 3609220"/>
              <a:gd name="connsiteY3038" fmla="*/ 1785314 h 3597710"/>
              <a:gd name="connsiteX3039" fmla="*/ 137017 w 3609220"/>
              <a:gd name="connsiteY3039" fmla="*/ 1834050 h 3597710"/>
              <a:gd name="connsiteX3040" fmla="*/ 140063 w 3609220"/>
              <a:gd name="connsiteY3040" fmla="*/ 1882787 h 3597710"/>
              <a:gd name="connsiteX3041" fmla="*/ 137017 w 3609220"/>
              <a:gd name="connsiteY3041" fmla="*/ 1910202 h 3597710"/>
              <a:gd name="connsiteX3042" fmla="*/ 130925 w 3609220"/>
              <a:gd name="connsiteY3042" fmla="*/ 1919340 h 3597710"/>
              <a:gd name="connsiteX3043" fmla="*/ 124833 w 3609220"/>
              <a:gd name="connsiteY3043" fmla="*/ 1983307 h 3597710"/>
              <a:gd name="connsiteX3044" fmla="*/ 121787 w 3609220"/>
              <a:gd name="connsiteY3044" fmla="*/ 1977215 h 3597710"/>
              <a:gd name="connsiteX3045" fmla="*/ 109602 w 3609220"/>
              <a:gd name="connsiteY3045" fmla="*/ 2013767 h 3597710"/>
              <a:gd name="connsiteX3046" fmla="*/ 106556 w 3609220"/>
              <a:gd name="connsiteY3046" fmla="*/ 2007675 h 3597710"/>
              <a:gd name="connsiteX3047" fmla="*/ 106556 w 3609220"/>
              <a:gd name="connsiteY3047" fmla="*/ 2013767 h 3597710"/>
              <a:gd name="connsiteX3048" fmla="*/ 97418 w 3609220"/>
              <a:gd name="connsiteY3048" fmla="*/ 1971122 h 3597710"/>
              <a:gd name="connsiteX3049" fmla="*/ 94372 w 3609220"/>
              <a:gd name="connsiteY3049" fmla="*/ 1958938 h 3597710"/>
              <a:gd name="connsiteX3050" fmla="*/ 94372 w 3609220"/>
              <a:gd name="connsiteY3050" fmla="*/ 1955892 h 3597710"/>
              <a:gd name="connsiteX3051" fmla="*/ 91326 w 3609220"/>
              <a:gd name="connsiteY3051" fmla="*/ 1955892 h 3597710"/>
              <a:gd name="connsiteX3052" fmla="*/ 91326 w 3609220"/>
              <a:gd name="connsiteY3052" fmla="*/ 1940662 h 3597710"/>
              <a:gd name="connsiteX3053" fmla="*/ 85234 w 3609220"/>
              <a:gd name="connsiteY3053" fmla="*/ 1940662 h 3597710"/>
              <a:gd name="connsiteX3054" fmla="*/ 85234 w 3609220"/>
              <a:gd name="connsiteY3054" fmla="*/ 1949800 h 3597710"/>
              <a:gd name="connsiteX3055" fmla="*/ 88280 w 3609220"/>
              <a:gd name="connsiteY3055" fmla="*/ 1968076 h 3597710"/>
              <a:gd name="connsiteX3056" fmla="*/ 79142 w 3609220"/>
              <a:gd name="connsiteY3056" fmla="*/ 2050320 h 3597710"/>
              <a:gd name="connsiteX3057" fmla="*/ 73049 w 3609220"/>
              <a:gd name="connsiteY3057" fmla="*/ 2056412 h 3597710"/>
              <a:gd name="connsiteX3058" fmla="*/ 70003 w 3609220"/>
              <a:gd name="connsiteY3058" fmla="*/ 2047274 h 3597710"/>
              <a:gd name="connsiteX3059" fmla="*/ 70003 w 3609220"/>
              <a:gd name="connsiteY3059" fmla="*/ 2044228 h 3597710"/>
              <a:gd name="connsiteX3060" fmla="*/ 66957 w 3609220"/>
              <a:gd name="connsiteY3060" fmla="*/ 2041181 h 3597710"/>
              <a:gd name="connsiteX3061" fmla="*/ 66957 w 3609220"/>
              <a:gd name="connsiteY3061" fmla="*/ 2044228 h 3597710"/>
              <a:gd name="connsiteX3062" fmla="*/ 66957 w 3609220"/>
              <a:gd name="connsiteY3062" fmla="*/ 2047274 h 3597710"/>
              <a:gd name="connsiteX3063" fmla="*/ 63911 w 3609220"/>
              <a:gd name="connsiteY3063" fmla="*/ 2041181 h 3597710"/>
              <a:gd name="connsiteX3064" fmla="*/ 63911 w 3609220"/>
              <a:gd name="connsiteY3064" fmla="*/ 2025951 h 3597710"/>
              <a:gd name="connsiteX3065" fmla="*/ 66957 w 3609220"/>
              <a:gd name="connsiteY3065" fmla="*/ 2035394 h 3597710"/>
              <a:gd name="connsiteX3066" fmla="*/ 66957 w 3609220"/>
              <a:gd name="connsiteY3066" fmla="*/ 2038135 h 3597710"/>
              <a:gd name="connsiteX3067" fmla="*/ 67719 w 3609220"/>
              <a:gd name="connsiteY3067" fmla="*/ 2037755 h 3597710"/>
              <a:gd name="connsiteX3068" fmla="*/ 66957 w 3609220"/>
              <a:gd name="connsiteY3068" fmla="*/ 2035394 h 3597710"/>
              <a:gd name="connsiteX3069" fmla="*/ 66957 w 3609220"/>
              <a:gd name="connsiteY3069" fmla="*/ 2030140 h 3597710"/>
              <a:gd name="connsiteX3070" fmla="*/ 66957 w 3609220"/>
              <a:gd name="connsiteY3070" fmla="*/ 2028997 h 3597710"/>
              <a:gd name="connsiteX3071" fmla="*/ 70003 w 3609220"/>
              <a:gd name="connsiteY3071" fmla="*/ 2028997 h 3597710"/>
              <a:gd name="connsiteX3072" fmla="*/ 70003 w 3609220"/>
              <a:gd name="connsiteY3072" fmla="*/ 2025951 h 3597710"/>
              <a:gd name="connsiteX3073" fmla="*/ 70003 w 3609220"/>
              <a:gd name="connsiteY3073" fmla="*/ 2022905 h 3597710"/>
              <a:gd name="connsiteX3074" fmla="*/ 66957 w 3609220"/>
              <a:gd name="connsiteY3074" fmla="*/ 2022905 h 3597710"/>
              <a:gd name="connsiteX3075" fmla="*/ 63911 w 3609220"/>
              <a:gd name="connsiteY3075" fmla="*/ 2016813 h 3597710"/>
              <a:gd name="connsiteX3076" fmla="*/ 63911 w 3609220"/>
              <a:gd name="connsiteY3076" fmla="*/ 2013767 h 3597710"/>
              <a:gd name="connsiteX3077" fmla="*/ 63911 w 3609220"/>
              <a:gd name="connsiteY3077" fmla="*/ 2010721 h 3597710"/>
              <a:gd name="connsiteX3078" fmla="*/ 63911 w 3609220"/>
              <a:gd name="connsiteY3078" fmla="*/ 1995872 h 3597710"/>
              <a:gd name="connsiteX3079" fmla="*/ 63911 w 3609220"/>
              <a:gd name="connsiteY3079" fmla="*/ 1992445 h 3597710"/>
              <a:gd name="connsiteX3080" fmla="*/ 60865 w 3609220"/>
              <a:gd name="connsiteY3080" fmla="*/ 2007675 h 3597710"/>
              <a:gd name="connsiteX3081" fmla="*/ 57819 w 3609220"/>
              <a:gd name="connsiteY3081" fmla="*/ 1980261 h 3597710"/>
              <a:gd name="connsiteX3082" fmla="*/ 45635 w 3609220"/>
              <a:gd name="connsiteY3082" fmla="*/ 1971122 h 3597710"/>
              <a:gd name="connsiteX3083" fmla="*/ 39543 w 3609220"/>
              <a:gd name="connsiteY3083" fmla="*/ 1928478 h 3597710"/>
              <a:gd name="connsiteX3084" fmla="*/ 36497 w 3609220"/>
              <a:gd name="connsiteY3084" fmla="*/ 1946754 h 3597710"/>
              <a:gd name="connsiteX3085" fmla="*/ 33451 w 3609220"/>
              <a:gd name="connsiteY3085" fmla="*/ 1925432 h 3597710"/>
              <a:gd name="connsiteX3086" fmla="*/ 27359 w 3609220"/>
              <a:gd name="connsiteY3086" fmla="*/ 1940662 h 3597710"/>
              <a:gd name="connsiteX3087" fmla="*/ 27359 w 3609220"/>
              <a:gd name="connsiteY3087" fmla="*/ 1937616 h 3597710"/>
              <a:gd name="connsiteX3088" fmla="*/ 24312 w 3609220"/>
              <a:gd name="connsiteY3088" fmla="*/ 1782268 h 3597710"/>
              <a:gd name="connsiteX3089" fmla="*/ 24312 w 3609220"/>
              <a:gd name="connsiteY3089" fmla="*/ 1763991 h 3597710"/>
              <a:gd name="connsiteX3090" fmla="*/ 1388950 w 3609220"/>
              <a:gd name="connsiteY3090" fmla="*/ 91712 h 3597710"/>
              <a:gd name="connsiteX3091" fmla="*/ 1391996 w 3609220"/>
              <a:gd name="connsiteY3091" fmla="*/ 94759 h 3597710"/>
              <a:gd name="connsiteX3092" fmla="*/ 1395042 w 3609220"/>
              <a:gd name="connsiteY3092" fmla="*/ 94759 h 3597710"/>
              <a:gd name="connsiteX3093" fmla="*/ 1398088 w 3609220"/>
              <a:gd name="connsiteY3093" fmla="*/ 97805 h 3597710"/>
              <a:gd name="connsiteX3094" fmla="*/ 1391996 w 3609220"/>
              <a:gd name="connsiteY3094" fmla="*/ 100851 h 3597710"/>
              <a:gd name="connsiteX3095" fmla="*/ 1391996 w 3609220"/>
              <a:gd name="connsiteY3095" fmla="*/ 103897 h 3597710"/>
              <a:gd name="connsiteX3096" fmla="*/ 1395042 w 3609220"/>
              <a:gd name="connsiteY3096" fmla="*/ 103897 h 3597710"/>
              <a:gd name="connsiteX3097" fmla="*/ 1398088 w 3609220"/>
              <a:gd name="connsiteY3097" fmla="*/ 103897 h 3597710"/>
              <a:gd name="connsiteX3098" fmla="*/ 1401134 w 3609220"/>
              <a:gd name="connsiteY3098" fmla="*/ 100851 h 3597710"/>
              <a:gd name="connsiteX3099" fmla="*/ 1404180 w 3609220"/>
              <a:gd name="connsiteY3099" fmla="*/ 100851 h 3597710"/>
              <a:gd name="connsiteX3100" fmla="*/ 1413318 w 3609220"/>
              <a:gd name="connsiteY3100" fmla="*/ 106943 h 3597710"/>
              <a:gd name="connsiteX3101" fmla="*/ 1416364 w 3609220"/>
              <a:gd name="connsiteY3101" fmla="*/ 97805 h 3597710"/>
              <a:gd name="connsiteX3102" fmla="*/ 1413318 w 3609220"/>
              <a:gd name="connsiteY3102" fmla="*/ 97805 h 3597710"/>
              <a:gd name="connsiteX3103" fmla="*/ 1413318 w 3609220"/>
              <a:gd name="connsiteY3103" fmla="*/ 94759 h 3597710"/>
              <a:gd name="connsiteX3104" fmla="*/ 1404180 w 3609220"/>
              <a:gd name="connsiteY3104" fmla="*/ 94759 h 3597710"/>
              <a:gd name="connsiteX3105" fmla="*/ 1401134 w 3609220"/>
              <a:gd name="connsiteY3105" fmla="*/ 97805 h 3597710"/>
              <a:gd name="connsiteX3106" fmla="*/ 1404180 w 3609220"/>
              <a:gd name="connsiteY3106" fmla="*/ 91712 h 3597710"/>
              <a:gd name="connsiteX3107" fmla="*/ 1407226 w 3609220"/>
              <a:gd name="connsiteY3107" fmla="*/ 91712 h 3597710"/>
              <a:gd name="connsiteX3108" fmla="*/ 1413318 w 3609220"/>
              <a:gd name="connsiteY3108" fmla="*/ 88666 h 3597710"/>
              <a:gd name="connsiteX3109" fmla="*/ 1410272 w 3609220"/>
              <a:gd name="connsiteY3109" fmla="*/ 88666 h 3597710"/>
              <a:gd name="connsiteX3110" fmla="*/ 1559529 w 3609220"/>
              <a:gd name="connsiteY3110" fmla="*/ 58206 h 3597710"/>
              <a:gd name="connsiteX3111" fmla="*/ 1571714 w 3609220"/>
              <a:gd name="connsiteY3111" fmla="*/ 64298 h 3597710"/>
              <a:gd name="connsiteX3112" fmla="*/ 1565621 w 3609220"/>
              <a:gd name="connsiteY3112" fmla="*/ 58206 h 3597710"/>
              <a:gd name="connsiteX3113" fmla="*/ 1568667 w 3609220"/>
              <a:gd name="connsiteY3113" fmla="*/ 58206 h 3597710"/>
              <a:gd name="connsiteX3114" fmla="*/ 1864945 w 3609220"/>
              <a:gd name="connsiteY3114" fmla="*/ 39930 h 3597710"/>
              <a:gd name="connsiteX3115" fmla="*/ 1807840 w 3609220"/>
              <a:gd name="connsiteY3115" fmla="*/ 0 h 3597710"/>
              <a:gd name="connsiteX3116" fmla="*/ 2669564 w 3609220"/>
              <a:gd name="connsiteY3116" fmla="*/ 218197 h 3597710"/>
              <a:gd name="connsiteX3117" fmla="*/ 2711904 w 3609220"/>
              <a:gd name="connsiteY3117" fmla="*/ 243919 h 3597710"/>
              <a:gd name="connsiteX3118" fmla="*/ 2707896 w 3609220"/>
              <a:gd name="connsiteY3118" fmla="*/ 244015 h 3597710"/>
              <a:gd name="connsiteX3119" fmla="*/ 2717034 w 3609220"/>
              <a:gd name="connsiteY3119" fmla="*/ 253153 h 3597710"/>
              <a:gd name="connsiteX3120" fmla="*/ 1803214 w 3609220"/>
              <a:gd name="connsiteY3120" fmla="*/ 3377 h 3597710"/>
              <a:gd name="connsiteX3121" fmla="*/ 15174 w 3609220"/>
              <a:gd name="connsiteY3121" fmla="*/ 1602551 h 3597710"/>
              <a:gd name="connsiteX3122" fmla="*/ 15174 w 3609220"/>
              <a:gd name="connsiteY3122" fmla="*/ 1620827 h 3597710"/>
              <a:gd name="connsiteX3123" fmla="*/ 6036 w 3609220"/>
              <a:gd name="connsiteY3123" fmla="*/ 1800544 h 3597710"/>
              <a:gd name="connsiteX3124" fmla="*/ 6036 w 3609220"/>
              <a:gd name="connsiteY3124" fmla="*/ 1873649 h 3597710"/>
              <a:gd name="connsiteX3125" fmla="*/ 30405 w 3609220"/>
              <a:gd name="connsiteY3125" fmla="*/ 2105148 h 3597710"/>
              <a:gd name="connsiteX3126" fmla="*/ 42589 w 3609220"/>
              <a:gd name="connsiteY3126" fmla="*/ 2159977 h 3597710"/>
              <a:gd name="connsiteX3127" fmla="*/ 42589 w 3609220"/>
              <a:gd name="connsiteY3127" fmla="*/ 2175207 h 3597710"/>
              <a:gd name="connsiteX3128" fmla="*/ 45635 w 3609220"/>
              <a:gd name="connsiteY3128" fmla="*/ 2175207 h 3597710"/>
              <a:gd name="connsiteX3129" fmla="*/ 216215 w 3609220"/>
              <a:gd name="connsiteY3129" fmla="*/ 2644298 h 3597710"/>
              <a:gd name="connsiteX3130" fmla="*/ 289320 w 3609220"/>
              <a:gd name="connsiteY3130" fmla="*/ 2778324 h 3597710"/>
              <a:gd name="connsiteX3131" fmla="*/ 274471 w 3609220"/>
              <a:gd name="connsiteY3131" fmla="*/ 2755860 h 3597710"/>
              <a:gd name="connsiteX3132" fmla="*/ 266216 w 3609220"/>
              <a:gd name="connsiteY3132" fmla="*/ 2748606 h 3597710"/>
              <a:gd name="connsiteX3133" fmla="*/ 218197 w 3609220"/>
              <a:gd name="connsiteY3133" fmla="*/ 2669564 h 3597710"/>
              <a:gd name="connsiteX3134" fmla="*/ 0 w 3609220"/>
              <a:gd name="connsiteY3134" fmla="*/ 1807840 h 3597710"/>
              <a:gd name="connsiteX3135" fmla="*/ 1807840 w 3609220"/>
              <a:gd name="connsiteY3135" fmla="*/ 0 h 359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</a:cxnLst>
            <a:rect l="l" t="t" r="r" b="b"/>
            <a:pathLst>
              <a:path w="3609220" h="3597710">
                <a:moveTo>
                  <a:pt x="1492516" y="3417994"/>
                </a:moveTo>
                <a:cubicBezTo>
                  <a:pt x="1495562" y="3417994"/>
                  <a:pt x="1495562" y="3417994"/>
                  <a:pt x="1498608" y="3417994"/>
                </a:cubicBezTo>
                <a:lnTo>
                  <a:pt x="1498966" y="3419284"/>
                </a:lnTo>
                <a:close/>
                <a:moveTo>
                  <a:pt x="1721400" y="3404394"/>
                </a:moveTo>
                <a:lnTo>
                  <a:pt x="1755289" y="3406622"/>
                </a:lnTo>
                <a:lnTo>
                  <a:pt x="1730109" y="3405810"/>
                </a:lnTo>
                <a:cubicBezTo>
                  <a:pt x="1730109" y="3405810"/>
                  <a:pt x="1730109" y="3405810"/>
                  <a:pt x="1727063" y="3405810"/>
                </a:cubicBezTo>
                <a:close/>
                <a:moveTo>
                  <a:pt x="1696602" y="3402764"/>
                </a:moveTo>
                <a:cubicBezTo>
                  <a:pt x="1699648" y="3402764"/>
                  <a:pt x="1699648" y="3402764"/>
                  <a:pt x="1699648" y="3402764"/>
                </a:cubicBezTo>
                <a:cubicBezTo>
                  <a:pt x="1699648" y="3402764"/>
                  <a:pt x="1699648" y="3402764"/>
                  <a:pt x="1702694" y="3402764"/>
                </a:cubicBezTo>
                <a:cubicBezTo>
                  <a:pt x="1705740" y="3402764"/>
                  <a:pt x="1711833" y="3402764"/>
                  <a:pt x="1714879" y="3402764"/>
                </a:cubicBezTo>
                <a:lnTo>
                  <a:pt x="1721400" y="3404394"/>
                </a:lnTo>
                <a:close/>
                <a:moveTo>
                  <a:pt x="2492133" y="3402256"/>
                </a:moveTo>
                <a:lnTo>
                  <a:pt x="2491625" y="3402764"/>
                </a:lnTo>
                <a:cubicBezTo>
                  <a:pt x="2491625" y="3402764"/>
                  <a:pt x="2491625" y="3402764"/>
                  <a:pt x="2488579" y="3402764"/>
                </a:cubicBezTo>
                <a:close/>
                <a:moveTo>
                  <a:pt x="1675280" y="3396672"/>
                </a:moveTo>
                <a:lnTo>
                  <a:pt x="1678326" y="3396672"/>
                </a:lnTo>
                <a:cubicBezTo>
                  <a:pt x="1681372" y="3399718"/>
                  <a:pt x="1687464" y="3399718"/>
                  <a:pt x="1690510" y="3399718"/>
                </a:cubicBezTo>
                <a:cubicBezTo>
                  <a:pt x="1690510" y="3402764"/>
                  <a:pt x="1690510" y="3402764"/>
                  <a:pt x="1690510" y="3402764"/>
                </a:cubicBezTo>
                <a:cubicBezTo>
                  <a:pt x="1690510" y="3402764"/>
                  <a:pt x="1690510" y="3402764"/>
                  <a:pt x="1690510" y="3405810"/>
                </a:cubicBezTo>
                <a:cubicBezTo>
                  <a:pt x="1678326" y="3402764"/>
                  <a:pt x="1653957" y="3402764"/>
                  <a:pt x="1638727" y="3399718"/>
                </a:cubicBezTo>
                <a:cubicBezTo>
                  <a:pt x="1644819" y="3396672"/>
                  <a:pt x="1675280" y="3402764"/>
                  <a:pt x="1675280" y="3396672"/>
                </a:cubicBezTo>
                <a:close/>
                <a:moveTo>
                  <a:pt x="2717034" y="3229139"/>
                </a:moveTo>
                <a:cubicBezTo>
                  <a:pt x="2717034" y="3229139"/>
                  <a:pt x="2717034" y="3229139"/>
                  <a:pt x="2720080" y="3229139"/>
                </a:cubicBezTo>
                <a:lnTo>
                  <a:pt x="2717034" y="3230489"/>
                </a:lnTo>
                <a:close/>
                <a:moveTo>
                  <a:pt x="651077" y="3196668"/>
                </a:moveTo>
                <a:lnTo>
                  <a:pt x="664879" y="3208086"/>
                </a:lnTo>
                <a:lnTo>
                  <a:pt x="657886" y="3202857"/>
                </a:lnTo>
                <a:close/>
                <a:moveTo>
                  <a:pt x="428666" y="2975226"/>
                </a:moveTo>
                <a:lnTo>
                  <a:pt x="432485" y="2979363"/>
                </a:lnTo>
                <a:lnTo>
                  <a:pt x="554029" y="3108466"/>
                </a:lnTo>
                <a:lnTo>
                  <a:pt x="529504" y="3086176"/>
                </a:lnTo>
                <a:close/>
                <a:moveTo>
                  <a:pt x="2866291" y="2973271"/>
                </a:moveTo>
                <a:cubicBezTo>
                  <a:pt x="2866291" y="2973271"/>
                  <a:pt x="2866291" y="2973271"/>
                  <a:pt x="2863245" y="2976317"/>
                </a:cubicBezTo>
                <a:cubicBezTo>
                  <a:pt x="2863245" y="2976317"/>
                  <a:pt x="2863245" y="2976317"/>
                  <a:pt x="2860199" y="2979363"/>
                </a:cubicBezTo>
                <a:cubicBezTo>
                  <a:pt x="2863245" y="2976317"/>
                  <a:pt x="2866291" y="2976317"/>
                  <a:pt x="2866291" y="2973271"/>
                </a:cubicBezTo>
                <a:close/>
                <a:moveTo>
                  <a:pt x="539098" y="2945857"/>
                </a:moveTo>
                <a:lnTo>
                  <a:pt x="541313" y="2948903"/>
                </a:lnTo>
                <a:lnTo>
                  <a:pt x="539098" y="2948903"/>
                </a:lnTo>
                <a:cubicBezTo>
                  <a:pt x="539098" y="2948903"/>
                  <a:pt x="539098" y="2948903"/>
                  <a:pt x="539098" y="2945857"/>
                </a:cubicBezTo>
                <a:close/>
                <a:moveTo>
                  <a:pt x="2963765" y="2924535"/>
                </a:moveTo>
                <a:lnTo>
                  <a:pt x="2963892" y="2924535"/>
                </a:lnTo>
                <a:lnTo>
                  <a:pt x="2960719" y="2927581"/>
                </a:lnTo>
                <a:cubicBezTo>
                  <a:pt x="2963765" y="2927581"/>
                  <a:pt x="2963765" y="2924535"/>
                  <a:pt x="2963765" y="2924535"/>
                </a:cubicBezTo>
                <a:close/>
                <a:moveTo>
                  <a:pt x="2924166" y="2921398"/>
                </a:moveTo>
                <a:lnTo>
                  <a:pt x="2924166" y="2921488"/>
                </a:lnTo>
                <a:cubicBezTo>
                  <a:pt x="2924166" y="2921488"/>
                  <a:pt x="2924166" y="2921488"/>
                  <a:pt x="2921120" y="2924535"/>
                </a:cubicBezTo>
                <a:close/>
                <a:moveTo>
                  <a:pt x="490360" y="2915396"/>
                </a:moveTo>
                <a:cubicBezTo>
                  <a:pt x="493407" y="2918442"/>
                  <a:pt x="493407" y="2918442"/>
                  <a:pt x="493407" y="2918442"/>
                </a:cubicBezTo>
                <a:cubicBezTo>
                  <a:pt x="496453" y="2921488"/>
                  <a:pt x="496453" y="2921488"/>
                  <a:pt x="496453" y="2921488"/>
                </a:cubicBezTo>
                <a:cubicBezTo>
                  <a:pt x="493407" y="2921488"/>
                  <a:pt x="493407" y="2921488"/>
                  <a:pt x="493407" y="2921488"/>
                </a:cubicBezTo>
                <a:cubicBezTo>
                  <a:pt x="493407" y="2918442"/>
                  <a:pt x="490360" y="2918442"/>
                  <a:pt x="490360" y="2915396"/>
                </a:cubicBezTo>
                <a:close/>
                <a:moveTo>
                  <a:pt x="2991180" y="2891028"/>
                </a:moveTo>
                <a:cubicBezTo>
                  <a:pt x="2988134" y="2894074"/>
                  <a:pt x="2985088" y="2894074"/>
                  <a:pt x="2985088" y="2897120"/>
                </a:cubicBezTo>
                <a:cubicBezTo>
                  <a:pt x="2985088" y="2897120"/>
                  <a:pt x="2985088" y="2897120"/>
                  <a:pt x="2982042" y="2900166"/>
                </a:cubicBezTo>
                <a:lnTo>
                  <a:pt x="2981664" y="2900544"/>
                </a:lnTo>
                <a:close/>
                <a:moveTo>
                  <a:pt x="292366" y="2781370"/>
                </a:moveTo>
                <a:cubicBezTo>
                  <a:pt x="310643" y="2811831"/>
                  <a:pt x="331965" y="2842291"/>
                  <a:pt x="353287" y="2875798"/>
                </a:cubicBezTo>
                <a:lnTo>
                  <a:pt x="356157" y="2882016"/>
                </a:lnTo>
                <a:lnTo>
                  <a:pt x="308751" y="2818621"/>
                </a:lnTo>
                <a:lnTo>
                  <a:pt x="304360" y="2811393"/>
                </a:lnTo>
                <a:lnTo>
                  <a:pt x="313689" y="2817923"/>
                </a:lnTo>
                <a:cubicBezTo>
                  <a:pt x="307597" y="2805739"/>
                  <a:pt x="298458" y="2793555"/>
                  <a:pt x="292366" y="2781370"/>
                </a:cubicBezTo>
                <a:close/>
                <a:moveTo>
                  <a:pt x="359105" y="2774248"/>
                </a:moveTo>
                <a:lnTo>
                  <a:pt x="360522" y="2775278"/>
                </a:lnTo>
                <a:cubicBezTo>
                  <a:pt x="361664" y="2776801"/>
                  <a:pt x="362426" y="2778324"/>
                  <a:pt x="362426" y="2778324"/>
                </a:cubicBezTo>
                <a:cubicBezTo>
                  <a:pt x="362426" y="2778324"/>
                  <a:pt x="362426" y="2778324"/>
                  <a:pt x="359380" y="2775278"/>
                </a:cubicBezTo>
                <a:close/>
                <a:moveTo>
                  <a:pt x="362426" y="2766140"/>
                </a:moveTo>
                <a:lnTo>
                  <a:pt x="362426" y="2766140"/>
                </a:lnTo>
                <a:cubicBezTo>
                  <a:pt x="362426" y="2766140"/>
                  <a:pt x="362426" y="2766140"/>
                  <a:pt x="365472" y="2772232"/>
                </a:cubicBezTo>
                <a:close/>
                <a:moveTo>
                  <a:pt x="3220350" y="2540906"/>
                </a:moveTo>
                <a:lnTo>
                  <a:pt x="3220396" y="2541114"/>
                </a:lnTo>
                <a:cubicBezTo>
                  <a:pt x="3219635" y="2543018"/>
                  <a:pt x="3218111" y="2545302"/>
                  <a:pt x="3216588" y="2546825"/>
                </a:cubicBezTo>
                <a:close/>
                <a:moveTo>
                  <a:pt x="3289694" y="2516364"/>
                </a:moveTo>
                <a:cubicBezTo>
                  <a:pt x="3292740" y="2519410"/>
                  <a:pt x="3289694" y="2522457"/>
                  <a:pt x="3286648" y="2519410"/>
                </a:cubicBezTo>
                <a:cubicBezTo>
                  <a:pt x="3289694" y="2519410"/>
                  <a:pt x="3289694" y="2519410"/>
                  <a:pt x="3289694" y="2516364"/>
                </a:cubicBezTo>
                <a:close/>
                <a:moveTo>
                  <a:pt x="3266433" y="2477597"/>
                </a:moveTo>
                <a:lnTo>
                  <a:pt x="3265326" y="2479812"/>
                </a:lnTo>
                <a:cubicBezTo>
                  <a:pt x="3265326" y="2482858"/>
                  <a:pt x="3265326" y="2482858"/>
                  <a:pt x="3265326" y="2482858"/>
                </a:cubicBezTo>
                <a:cubicBezTo>
                  <a:pt x="3265326" y="2482858"/>
                  <a:pt x="3265326" y="2482858"/>
                  <a:pt x="3262279" y="2485904"/>
                </a:cubicBezTo>
                <a:cubicBezTo>
                  <a:pt x="3262279" y="2482858"/>
                  <a:pt x="3265326" y="2479812"/>
                  <a:pt x="3262279" y="2479812"/>
                </a:cubicBezTo>
                <a:close/>
                <a:moveTo>
                  <a:pt x="3270186" y="2471906"/>
                </a:moveTo>
                <a:lnTo>
                  <a:pt x="3267277" y="2477147"/>
                </a:lnTo>
                <a:lnTo>
                  <a:pt x="3266433" y="2477597"/>
                </a:lnTo>
                <a:lnTo>
                  <a:pt x="3268372" y="2473720"/>
                </a:lnTo>
                <a:close/>
                <a:moveTo>
                  <a:pt x="3274845" y="2461536"/>
                </a:moveTo>
                <a:lnTo>
                  <a:pt x="3277510" y="2461536"/>
                </a:lnTo>
                <a:cubicBezTo>
                  <a:pt x="3274464" y="2464582"/>
                  <a:pt x="3271418" y="2467628"/>
                  <a:pt x="3271418" y="2470674"/>
                </a:cubicBezTo>
                <a:lnTo>
                  <a:pt x="3270186" y="2471906"/>
                </a:lnTo>
                <a:lnTo>
                  <a:pt x="3272560" y="2467628"/>
                </a:lnTo>
                <a:close/>
                <a:moveTo>
                  <a:pt x="3275915" y="2458681"/>
                </a:moveTo>
                <a:lnTo>
                  <a:pt x="3274845" y="2461536"/>
                </a:lnTo>
                <a:lnTo>
                  <a:pt x="3274464" y="2461536"/>
                </a:lnTo>
                <a:close/>
                <a:moveTo>
                  <a:pt x="316735" y="2415845"/>
                </a:moveTo>
                <a:lnTo>
                  <a:pt x="319781" y="2418891"/>
                </a:lnTo>
                <a:cubicBezTo>
                  <a:pt x="319781" y="2418891"/>
                  <a:pt x="319781" y="2418891"/>
                  <a:pt x="316735" y="2418891"/>
                </a:cubicBezTo>
                <a:close/>
                <a:moveTo>
                  <a:pt x="3357128" y="2338854"/>
                </a:moveTo>
                <a:lnTo>
                  <a:pt x="3356707" y="2345786"/>
                </a:lnTo>
                <a:cubicBezTo>
                  <a:pt x="3356707" y="2345786"/>
                  <a:pt x="3356707" y="2345786"/>
                  <a:pt x="3356707" y="2342740"/>
                </a:cubicBezTo>
                <a:cubicBezTo>
                  <a:pt x="3356707" y="2339694"/>
                  <a:pt x="3356707" y="2339694"/>
                  <a:pt x="3356707" y="2339694"/>
                </a:cubicBezTo>
                <a:close/>
                <a:moveTo>
                  <a:pt x="130925" y="2327510"/>
                </a:moveTo>
                <a:lnTo>
                  <a:pt x="131899" y="2330556"/>
                </a:lnTo>
                <a:lnTo>
                  <a:pt x="130925" y="2330556"/>
                </a:lnTo>
                <a:cubicBezTo>
                  <a:pt x="130925" y="2327510"/>
                  <a:pt x="130925" y="2327510"/>
                  <a:pt x="130925" y="2327510"/>
                </a:cubicBezTo>
                <a:close/>
                <a:moveTo>
                  <a:pt x="222307" y="2062504"/>
                </a:moveTo>
                <a:cubicBezTo>
                  <a:pt x="222307" y="2062504"/>
                  <a:pt x="222307" y="2062504"/>
                  <a:pt x="222307" y="2065550"/>
                </a:cubicBezTo>
                <a:lnTo>
                  <a:pt x="221831" y="2064122"/>
                </a:lnTo>
                <a:close/>
                <a:moveTo>
                  <a:pt x="3435905" y="1995491"/>
                </a:moveTo>
                <a:cubicBezTo>
                  <a:pt x="3435905" y="1995491"/>
                  <a:pt x="3435905" y="1995491"/>
                  <a:pt x="3435905" y="1998537"/>
                </a:cubicBezTo>
                <a:lnTo>
                  <a:pt x="3435810" y="1998442"/>
                </a:lnTo>
                <a:close/>
                <a:moveTo>
                  <a:pt x="3432859" y="1992445"/>
                </a:moveTo>
                <a:lnTo>
                  <a:pt x="3433003" y="1992445"/>
                </a:lnTo>
                <a:lnTo>
                  <a:pt x="3432859" y="1995491"/>
                </a:lnTo>
                <a:cubicBezTo>
                  <a:pt x="3432859" y="1995491"/>
                  <a:pt x="3432859" y="1995491"/>
                  <a:pt x="3432859" y="1992445"/>
                </a:cubicBezTo>
                <a:close/>
                <a:moveTo>
                  <a:pt x="173570" y="1934570"/>
                </a:moveTo>
                <a:cubicBezTo>
                  <a:pt x="176616" y="1934570"/>
                  <a:pt x="176616" y="1940662"/>
                  <a:pt x="176616" y="1943708"/>
                </a:cubicBezTo>
                <a:cubicBezTo>
                  <a:pt x="173570" y="1943708"/>
                  <a:pt x="173570" y="1943708"/>
                  <a:pt x="173570" y="1943708"/>
                </a:cubicBezTo>
                <a:close/>
                <a:moveTo>
                  <a:pt x="3426767" y="1849281"/>
                </a:moveTo>
                <a:cubicBezTo>
                  <a:pt x="3426767" y="1852327"/>
                  <a:pt x="3429813" y="1852327"/>
                  <a:pt x="3429813" y="1852327"/>
                </a:cubicBezTo>
                <a:cubicBezTo>
                  <a:pt x="3426767" y="1852327"/>
                  <a:pt x="3426767" y="1852327"/>
                  <a:pt x="3426767" y="1852327"/>
                </a:cubicBezTo>
                <a:cubicBezTo>
                  <a:pt x="3426767" y="1849281"/>
                  <a:pt x="3426767" y="1849281"/>
                  <a:pt x="3426767" y="1849281"/>
                </a:cubicBezTo>
                <a:close/>
                <a:moveTo>
                  <a:pt x="3569932" y="1824912"/>
                </a:moveTo>
                <a:cubicBezTo>
                  <a:pt x="3566886" y="1834050"/>
                  <a:pt x="3569932" y="1834050"/>
                  <a:pt x="3572978" y="1834050"/>
                </a:cubicBezTo>
                <a:cubicBezTo>
                  <a:pt x="3572978" y="1858419"/>
                  <a:pt x="3569932" y="1882787"/>
                  <a:pt x="3569932" y="1907155"/>
                </a:cubicBezTo>
                <a:cubicBezTo>
                  <a:pt x="3569932" y="1922386"/>
                  <a:pt x="3576024" y="1907155"/>
                  <a:pt x="3582116" y="1919340"/>
                </a:cubicBezTo>
                <a:cubicBezTo>
                  <a:pt x="3579070" y="1934570"/>
                  <a:pt x="3582116" y="1940662"/>
                  <a:pt x="3579070" y="1958938"/>
                </a:cubicBezTo>
                <a:cubicBezTo>
                  <a:pt x="3582116" y="1958938"/>
                  <a:pt x="3585162" y="1952846"/>
                  <a:pt x="3585162" y="1940662"/>
                </a:cubicBezTo>
                <a:cubicBezTo>
                  <a:pt x="3585162" y="1946754"/>
                  <a:pt x="3588208" y="1952846"/>
                  <a:pt x="3585162" y="1965030"/>
                </a:cubicBezTo>
                <a:cubicBezTo>
                  <a:pt x="3588208" y="1958938"/>
                  <a:pt x="3591254" y="1961984"/>
                  <a:pt x="3594301" y="1952846"/>
                </a:cubicBezTo>
                <a:cubicBezTo>
                  <a:pt x="3588208" y="2004629"/>
                  <a:pt x="3582116" y="2056412"/>
                  <a:pt x="3572978" y="2108194"/>
                </a:cubicBezTo>
                <a:cubicBezTo>
                  <a:pt x="3572978" y="2114286"/>
                  <a:pt x="3572978" y="2120379"/>
                  <a:pt x="3569932" y="2123425"/>
                </a:cubicBezTo>
                <a:cubicBezTo>
                  <a:pt x="3460274" y="2738726"/>
                  <a:pt x="3036871" y="3241323"/>
                  <a:pt x="2470303" y="3469777"/>
                </a:cubicBezTo>
                <a:cubicBezTo>
                  <a:pt x="2470303" y="3469777"/>
                  <a:pt x="2470303" y="3469777"/>
                  <a:pt x="2467257" y="3469777"/>
                </a:cubicBezTo>
                <a:cubicBezTo>
                  <a:pt x="2467257" y="3469777"/>
                  <a:pt x="2464210" y="3469777"/>
                  <a:pt x="2464210" y="3469777"/>
                </a:cubicBezTo>
                <a:cubicBezTo>
                  <a:pt x="2470303" y="3466731"/>
                  <a:pt x="2467257" y="3463685"/>
                  <a:pt x="2461164" y="3466731"/>
                </a:cubicBezTo>
                <a:cubicBezTo>
                  <a:pt x="2467257" y="3463685"/>
                  <a:pt x="2467257" y="3463685"/>
                  <a:pt x="2467257" y="3463685"/>
                </a:cubicBezTo>
                <a:cubicBezTo>
                  <a:pt x="2470303" y="3460638"/>
                  <a:pt x="2470303" y="3460638"/>
                  <a:pt x="2467257" y="3457592"/>
                </a:cubicBezTo>
                <a:cubicBezTo>
                  <a:pt x="2467257" y="3457592"/>
                  <a:pt x="2464210" y="3457592"/>
                  <a:pt x="2461164" y="3460638"/>
                </a:cubicBezTo>
                <a:cubicBezTo>
                  <a:pt x="2458118" y="3463685"/>
                  <a:pt x="2458118" y="3463685"/>
                  <a:pt x="2458118" y="3463685"/>
                </a:cubicBezTo>
                <a:cubicBezTo>
                  <a:pt x="2455072" y="3463685"/>
                  <a:pt x="2455072" y="3463685"/>
                  <a:pt x="2455072" y="3463685"/>
                </a:cubicBezTo>
                <a:cubicBezTo>
                  <a:pt x="2455072" y="3457592"/>
                  <a:pt x="2452026" y="3457592"/>
                  <a:pt x="2445934" y="3460638"/>
                </a:cubicBezTo>
                <a:cubicBezTo>
                  <a:pt x="2439842" y="3466731"/>
                  <a:pt x="2445934" y="3463685"/>
                  <a:pt x="2442888" y="3469777"/>
                </a:cubicBezTo>
                <a:cubicBezTo>
                  <a:pt x="2448980" y="3466731"/>
                  <a:pt x="2448980" y="3466731"/>
                  <a:pt x="2448980" y="3466731"/>
                </a:cubicBezTo>
                <a:cubicBezTo>
                  <a:pt x="2445934" y="3469777"/>
                  <a:pt x="2442888" y="3469777"/>
                  <a:pt x="2445934" y="3472823"/>
                </a:cubicBezTo>
                <a:cubicBezTo>
                  <a:pt x="2448980" y="3472823"/>
                  <a:pt x="2452026" y="3472823"/>
                  <a:pt x="2455072" y="3469777"/>
                </a:cubicBezTo>
                <a:cubicBezTo>
                  <a:pt x="2458118" y="3466731"/>
                  <a:pt x="2458118" y="3466731"/>
                  <a:pt x="2458118" y="3466731"/>
                </a:cubicBezTo>
                <a:cubicBezTo>
                  <a:pt x="2458118" y="3469777"/>
                  <a:pt x="2455072" y="3469777"/>
                  <a:pt x="2455072" y="3472823"/>
                </a:cubicBezTo>
                <a:cubicBezTo>
                  <a:pt x="2452026" y="3472823"/>
                  <a:pt x="2452026" y="3472823"/>
                  <a:pt x="2452026" y="3472823"/>
                </a:cubicBezTo>
                <a:cubicBezTo>
                  <a:pt x="2448980" y="3475869"/>
                  <a:pt x="2448980" y="3475869"/>
                  <a:pt x="2448980" y="3475869"/>
                </a:cubicBezTo>
                <a:cubicBezTo>
                  <a:pt x="2448980" y="3478915"/>
                  <a:pt x="2448980" y="3478915"/>
                  <a:pt x="2448980" y="3478915"/>
                </a:cubicBezTo>
                <a:cubicBezTo>
                  <a:pt x="2403289" y="3497191"/>
                  <a:pt x="2354552" y="3512421"/>
                  <a:pt x="2305815" y="3527651"/>
                </a:cubicBezTo>
                <a:cubicBezTo>
                  <a:pt x="2305815" y="3524605"/>
                  <a:pt x="2302769" y="3521559"/>
                  <a:pt x="2296677" y="3524605"/>
                </a:cubicBezTo>
                <a:cubicBezTo>
                  <a:pt x="2296677" y="3527651"/>
                  <a:pt x="2296677" y="3527651"/>
                  <a:pt x="2296677" y="3527651"/>
                </a:cubicBezTo>
                <a:cubicBezTo>
                  <a:pt x="2141328" y="3573342"/>
                  <a:pt x="1973794" y="3597710"/>
                  <a:pt x="1803214" y="3597710"/>
                </a:cubicBezTo>
                <a:cubicBezTo>
                  <a:pt x="1401134" y="3597710"/>
                  <a:pt x="1029514" y="3466731"/>
                  <a:pt x="727954" y="3241323"/>
                </a:cubicBezTo>
                <a:cubicBezTo>
                  <a:pt x="734046" y="3244369"/>
                  <a:pt x="737092" y="3244369"/>
                  <a:pt x="737092" y="3241323"/>
                </a:cubicBezTo>
                <a:cubicBezTo>
                  <a:pt x="718815" y="3220001"/>
                  <a:pt x="712723" y="3226093"/>
                  <a:pt x="691401" y="3210863"/>
                </a:cubicBezTo>
                <a:cubicBezTo>
                  <a:pt x="691401" y="3210863"/>
                  <a:pt x="691401" y="3213909"/>
                  <a:pt x="691401" y="3213909"/>
                </a:cubicBezTo>
                <a:cubicBezTo>
                  <a:pt x="673124" y="3198679"/>
                  <a:pt x="657894" y="3186494"/>
                  <a:pt x="639618" y="3171264"/>
                </a:cubicBezTo>
                <a:cubicBezTo>
                  <a:pt x="636572" y="3165172"/>
                  <a:pt x="615249" y="3146896"/>
                  <a:pt x="609157" y="3143850"/>
                </a:cubicBezTo>
                <a:cubicBezTo>
                  <a:pt x="609157" y="3140804"/>
                  <a:pt x="606111" y="3140804"/>
                  <a:pt x="606111" y="3140804"/>
                </a:cubicBezTo>
                <a:cubicBezTo>
                  <a:pt x="603065" y="3137758"/>
                  <a:pt x="603065" y="3137758"/>
                  <a:pt x="603065" y="3140804"/>
                </a:cubicBezTo>
                <a:cubicBezTo>
                  <a:pt x="603065" y="3137758"/>
                  <a:pt x="600019" y="3137758"/>
                  <a:pt x="600019" y="3134712"/>
                </a:cubicBezTo>
                <a:cubicBezTo>
                  <a:pt x="593927" y="3131666"/>
                  <a:pt x="587834" y="3125573"/>
                  <a:pt x="584788" y="3122527"/>
                </a:cubicBezTo>
                <a:cubicBezTo>
                  <a:pt x="569558" y="3110343"/>
                  <a:pt x="557374" y="3095113"/>
                  <a:pt x="542144" y="3082929"/>
                </a:cubicBezTo>
                <a:cubicBezTo>
                  <a:pt x="536051" y="3076837"/>
                  <a:pt x="529959" y="3070745"/>
                  <a:pt x="523867" y="3064653"/>
                </a:cubicBezTo>
                <a:cubicBezTo>
                  <a:pt x="511683" y="3052468"/>
                  <a:pt x="499499" y="3037238"/>
                  <a:pt x="487314" y="3025054"/>
                </a:cubicBezTo>
                <a:cubicBezTo>
                  <a:pt x="487314" y="3025054"/>
                  <a:pt x="490360" y="3025054"/>
                  <a:pt x="490360" y="3025054"/>
                </a:cubicBezTo>
                <a:cubicBezTo>
                  <a:pt x="487314" y="3022008"/>
                  <a:pt x="484268" y="3022008"/>
                  <a:pt x="481222" y="3018962"/>
                </a:cubicBezTo>
                <a:cubicBezTo>
                  <a:pt x="377656" y="2906258"/>
                  <a:pt x="289320" y="2781370"/>
                  <a:pt x="216215" y="2644298"/>
                </a:cubicBezTo>
                <a:cubicBezTo>
                  <a:pt x="133971" y="2485904"/>
                  <a:pt x="79142" y="2309233"/>
                  <a:pt x="48681" y="2123425"/>
                </a:cubicBezTo>
                <a:cubicBezTo>
                  <a:pt x="48681" y="2123425"/>
                  <a:pt x="51727" y="2120379"/>
                  <a:pt x="51727" y="2120379"/>
                </a:cubicBezTo>
                <a:cubicBezTo>
                  <a:pt x="57819" y="2150839"/>
                  <a:pt x="70003" y="2169115"/>
                  <a:pt x="82188" y="2184346"/>
                </a:cubicBezTo>
                <a:cubicBezTo>
                  <a:pt x="85234" y="2193484"/>
                  <a:pt x="85234" y="2199576"/>
                  <a:pt x="85234" y="2205668"/>
                </a:cubicBezTo>
                <a:cubicBezTo>
                  <a:pt x="82188" y="2202622"/>
                  <a:pt x="82188" y="2202622"/>
                  <a:pt x="82188" y="2202622"/>
                </a:cubicBezTo>
                <a:cubicBezTo>
                  <a:pt x="82188" y="2202622"/>
                  <a:pt x="79142" y="2202622"/>
                  <a:pt x="79142" y="2202622"/>
                </a:cubicBezTo>
                <a:cubicBezTo>
                  <a:pt x="79142" y="2205668"/>
                  <a:pt x="82188" y="2205668"/>
                  <a:pt x="82188" y="2205668"/>
                </a:cubicBezTo>
                <a:cubicBezTo>
                  <a:pt x="82188" y="2208714"/>
                  <a:pt x="82188" y="2208714"/>
                  <a:pt x="82188" y="2208714"/>
                </a:cubicBezTo>
                <a:cubicBezTo>
                  <a:pt x="85234" y="2211760"/>
                  <a:pt x="85234" y="2211760"/>
                  <a:pt x="85234" y="2211760"/>
                </a:cubicBezTo>
                <a:cubicBezTo>
                  <a:pt x="91326" y="2217852"/>
                  <a:pt x="91326" y="2239174"/>
                  <a:pt x="94372" y="2226990"/>
                </a:cubicBezTo>
                <a:cubicBezTo>
                  <a:pt x="97418" y="2239174"/>
                  <a:pt x="100464" y="2251359"/>
                  <a:pt x="100464" y="2257451"/>
                </a:cubicBezTo>
                <a:cubicBezTo>
                  <a:pt x="103510" y="2263543"/>
                  <a:pt x="100464" y="2245266"/>
                  <a:pt x="106556" y="2257451"/>
                </a:cubicBezTo>
                <a:cubicBezTo>
                  <a:pt x="106556" y="2269635"/>
                  <a:pt x="103510" y="2275727"/>
                  <a:pt x="103510" y="2275727"/>
                </a:cubicBezTo>
                <a:cubicBezTo>
                  <a:pt x="112648" y="2278773"/>
                  <a:pt x="106556" y="2287911"/>
                  <a:pt x="106556" y="2290957"/>
                </a:cubicBezTo>
                <a:cubicBezTo>
                  <a:pt x="106556" y="2294003"/>
                  <a:pt x="115694" y="2309233"/>
                  <a:pt x="112648" y="2318372"/>
                </a:cubicBezTo>
                <a:cubicBezTo>
                  <a:pt x="118740" y="2318372"/>
                  <a:pt x="121787" y="2336648"/>
                  <a:pt x="124833" y="2351878"/>
                </a:cubicBezTo>
                <a:cubicBezTo>
                  <a:pt x="127879" y="2370154"/>
                  <a:pt x="130925" y="2385385"/>
                  <a:pt x="137017" y="2385385"/>
                </a:cubicBezTo>
                <a:cubicBezTo>
                  <a:pt x="146155" y="2403661"/>
                  <a:pt x="133971" y="2382338"/>
                  <a:pt x="137017" y="2394523"/>
                </a:cubicBezTo>
                <a:cubicBezTo>
                  <a:pt x="143109" y="2406707"/>
                  <a:pt x="137017" y="2394523"/>
                  <a:pt x="146155" y="2406707"/>
                </a:cubicBezTo>
                <a:cubicBezTo>
                  <a:pt x="139301" y="2413561"/>
                  <a:pt x="149582" y="2423841"/>
                  <a:pt x="152580" y="2433693"/>
                </a:cubicBezTo>
                <a:lnTo>
                  <a:pt x="152267" y="2442684"/>
                </a:lnTo>
                <a:lnTo>
                  <a:pt x="152059" y="2442365"/>
                </a:lnTo>
                <a:lnTo>
                  <a:pt x="150724" y="2436025"/>
                </a:lnTo>
                <a:cubicBezTo>
                  <a:pt x="150724" y="2434121"/>
                  <a:pt x="150724" y="2432598"/>
                  <a:pt x="149201" y="2431075"/>
                </a:cubicBezTo>
                <a:cubicBezTo>
                  <a:pt x="146917" y="2431837"/>
                  <a:pt x="146917" y="2433741"/>
                  <a:pt x="148011" y="2436168"/>
                </a:cubicBezTo>
                <a:lnTo>
                  <a:pt x="152059" y="2442365"/>
                </a:lnTo>
                <a:lnTo>
                  <a:pt x="152247" y="2443259"/>
                </a:lnTo>
                <a:lnTo>
                  <a:pt x="152267" y="2442684"/>
                </a:lnTo>
                <a:lnTo>
                  <a:pt x="153390" y="2444402"/>
                </a:lnTo>
                <a:cubicBezTo>
                  <a:pt x="157578" y="2450113"/>
                  <a:pt x="161385" y="2455444"/>
                  <a:pt x="155293" y="2455444"/>
                </a:cubicBezTo>
                <a:cubicBezTo>
                  <a:pt x="167478" y="2470674"/>
                  <a:pt x="170524" y="2479812"/>
                  <a:pt x="173570" y="2491996"/>
                </a:cubicBezTo>
                <a:cubicBezTo>
                  <a:pt x="173570" y="2495042"/>
                  <a:pt x="173570" y="2495042"/>
                  <a:pt x="173570" y="2495042"/>
                </a:cubicBezTo>
                <a:cubicBezTo>
                  <a:pt x="173570" y="2495042"/>
                  <a:pt x="173570" y="2498088"/>
                  <a:pt x="173570" y="2498088"/>
                </a:cubicBezTo>
                <a:cubicBezTo>
                  <a:pt x="176616" y="2498088"/>
                  <a:pt x="176616" y="2498088"/>
                  <a:pt x="176616" y="2498088"/>
                </a:cubicBezTo>
                <a:cubicBezTo>
                  <a:pt x="173570" y="2504180"/>
                  <a:pt x="179662" y="2501134"/>
                  <a:pt x="179662" y="2507226"/>
                </a:cubicBezTo>
                <a:cubicBezTo>
                  <a:pt x="179662" y="2510272"/>
                  <a:pt x="182708" y="2513318"/>
                  <a:pt x="182708" y="2519410"/>
                </a:cubicBezTo>
                <a:cubicBezTo>
                  <a:pt x="188800" y="2525503"/>
                  <a:pt x="200984" y="2540733"/>
                  <a:pt x="204030" y="2555963"/>
                </a:cubicBezTo>
                <a:cubicBezTo>
                  <a:pt x="204030" y="2552917"/>
                  <a:pt x="207076" y="2555963"/>
                  <a:pt x="210123" y="2559009"/>
                </a:cubicBezTo>
                <a:cubicBezTo>
                  <a:pt x="207076" y="2559009"/>
                  <a:pt x="207076" y="2559009"/>
                  <a:pt x="207076" y="2559009"/>
                </a:cubicBezTo>
                <a:cubicBezTo>
                  <a:pt x="204030" y="2555963"/>
                  <a:pt x="204030" y="2559009"/>
                  <a:pt x="204030" y="2559009"/>
                </a:cubicBezTo>
                <a:cubicBezTo>
                  <a:pt x="204030" y="2562055"/>
                  <a:pt x="207076" y="2565101"/>
                  <a:pt x="207076" y="2565101"/>
                </a:cubicBezTo>
                <a:cubicBezTo>
                  <a:pt x="207076" y="2565101"/>
                  <a:pt x="207076" y="2565101"/>
                  <a:pt x="210123" y="2565101"/>
                </a:cubicBezTo>
                <a:cubicBezTo>
                  <a:pt x="210123" y="2568147"/>
                  <a:pt x="210123" y="2568147"/>
                  <a:pt x="210123" y="2568147"/>
                </a:cubicBezTo>
                <a:cubicBezTo>
                  <a:pt x="222307" y="2583377"/>
                  <a:pt x="234491" y="2622976"/>
                  <a:pt x="237537" y="2619930"/>
                </a:cubicBezTo>
                <a:cubicBezTo>
                  <a:pt x="237537" y="2622976"/>
                  <a:pt x="237537" y="2626022"/>
                  <a:pt x="237537" y="2629068"/>
                </a:cubicBezTo>
                <a:cubicBezTo>
                  <a:pt x="240583" y="2626022"/>
                  <a:pt x="246675" y="2635160"/>
                  <a:pt x="246675" y="2641252"/>
                </a:cubicBezTo>
                <a:cubicBezTo>
                  <a:pt x="246675" y="2641252"/>
                  <a:pt x="243629" y="2638206"/>
                  <a:pt x="243629" y="2638206"/>
                </a:cubicBezTo>
                <a:cubicBezTo>
                  <a:pt x="243629" y="2641252"/>
                  <a:pt x="243629" y="2641252"/>
                  <a:pt x="243629" y="2644298"/>
                </a:cubicBezTo>
                <a:cubicBezTo>
                  <a:pt x="246675" y="2644298"/>
                  <a:pt x="246675" y="2644298"/>
                  <a:pt x="246675" y="2644298"/>
                </a:cubicBezTo>
                <a:cubicBezTo>
                  <a:pt x="246675" y="2647344"/>
                  <a:pt x="246675" y="2647344"/>
                  <a:pt x="246675" y="2647344"/>
                </a:cubicBezTo>
                <a:cubicBezTo>
                  <a:pt x="249721" y="2659529"/>
                  <a:pt x="264952" y="2659529"/>
                  <a:pt x="261906" y="2674759"/>
                </a:cubicBezTo>
                <a:cubicBezTo>
                  <a:pt x="274090" y="2683897"/>
                  <a:pt x="283228" y="2702173"/>
                  <a:pt x="286274" y="2714357"/>
                </a:cubicBezTo>
                <a:cubicBezTo>
                  <a:pt x="292366" y="2714357"/>
                  <a:pt x="313689" y="2753956"/>
                  <a:pt x="319781" y="2747864"/>
                </a:cubicBezTo>
                <a:cubicBezTo>
                  <a:pt x="313689" y="2744818"/>
                  <a:pt x="298458" y="2723496"/>
                  <a:pt x="295412" y="2714357"/>
                </a:cubicBezTo>
                <a:cubicBezTo>
                  <a:pt x="295412" y="2711311"/>
                  <a:pt x="301504" y="2720449"/>
                  <a:pt x="298458" y="2711311"/>
                </a:cubicBezTo>
                <a:cubicBezTo>
                  <a:pt x="298458" y="2711311"/>
                  <a:pt x="292366" y="2708265"/>
                  <a:pt x="292366" y="2705219"/>
                </a:cubicBezTo>
                <a:cubicBezTo>
                  <a:pt x="280182" y="2689989"/>
                  <a:pt x="267998" y="2665621"/>
                  <a:pt x="255813" y="2647344"/>
                </a:cubicBezTo>
                <a:cubicBezTo>
                  <a:pt x="255813" y="2644298"/>
                  <a:pt x="255813" y="2644298"/>
                  <a:pt x="255813" y="2644298"/>
                </a:cubicBezTo>
                <a:cubicBezTo>
                  <a:pt x="255813" y="2644298"/>
                  <a:pt x="255813" y="2641252"/>
                  <a:pt x="255813" y="2641252"/>
                </a:cubicBezTo>
                <a:cubicBezTo>
                  <a:pt x="252767" y="2638206"/>
                  <a:pt x="252767" y="2638206"/>
                  <a:pt x="252767" y="2641252"/>
                </a:cubicBezTo>
                <a:cubicBezTo>
                  <a:pt x="243629" y="2619930"/>
                  <a:pt x="249721" y="2622976"/>
                  <a:pt x="231445" y="2598608"/>
                </a:cubicBezTo>
                <a:cubicBezTo>
                  <a:pt x="231445" y="2598608"/>
                  <a:pt x="234491" y="2601654"/>
                  <a:pt x="237537" y="2601654"/>
                </a:cubicBezTo>
                <a:cubicBezTo>
                  <a:pt x="234491" y="2592516"/>
                  <a:pt x="231445" y="2595562"/>
                  <a:pt x="228399" y="2589470"/>
                </a:cubicBezTo>
                <a:cubicBezTo>
                  <a:pt x="231445" y="2589470"/>
                  <a:pt x="231445" y="2589470"/>
                  <a:pt x="231445" y="2589470"/>
                </a:cubicBezTo>
                <a:cubicBezTo>
                  <a:pt x="231445" y="2589470"/>
                  <a:pt x="231445" y="2586423"/>
                  <a:pt x="231445" y="2586423"/>
                </a:cubicBezTo>
                <a:cubicBezTo>
                  <a:pt x="231445" y="2583377"/>
                  <a:pt x="228399" y="2583377"/>
                  <a:pt x="228399" y="2583377"/>
                </a:cubicBezTo>
                <a:cubicBezTo>
                  <a:pt x="228399" y="2583377"/>
                  <a:pt x="225353" y="2583377"/>
                  <a:pt x="225353" y="2583377"/>
                </a:cubicBezTo>
                <a:cubicBezTo>
                  <a:pt x="210123" y="2552917"/>
                  <a:pt x="204030" y="2522457"/>
                  <a:pt x="185754" y="2495042"/>
                </a:cubicBezTo>
                <a:cubicBezTo>
                  <a:pt x="185754" y="2495042"/>
                  <a:pt x="185754" y="2491996"/>
                  <a:pt x="185754" y="2491996"/>
                </a:cubicBezTo>
                <a:cubicBezTo>
                  <a:pt x="185754" y="2491996"/>
                  <a:pt x="185754" y="2488950"/>
                  <a:pt x="182708" y="2488950"/>
                </a:cubicBezTo>
                <a:cubicBezTo>
                  <a:pt x="179662" y="2476766"/>
                  <a:pt x="179662" y="2473720"/>
                  <a:pt x="173570" y="2461536"/>
                </a:cubicBezTo>
                <a:cubicBezTo>
                  <a:pt x="173570" y="2458490"/>
                  <a:pt x="173570" y="2458490"/>
                  <a:pt x="173570" y="2458490"/>
                </a:cubicBezTo>
                <a:cubicBezTo>
                  <a:pt x="173570" y="2455444"/>
                  <a:pt x="173570" y="2455444"/>
                  <a:pt x="173570" y="2455444"/>
                </a:cubicBezTo>
                <a:cubicBezTo>
                  <a:pt x="170524" y="2455444"/>
                  <a:pt x="170524" y="2455444"/>
                  <a:pt x="170524" y="2455444"/>
                </a:cubicBezTo>
                <a:cubicBezTo>
                  <a:pt x="167478" y="2446305"/>
                  <a:pt x="167478" y="2443259"/>
                  <a:pt x="164431" y="2440213"/>
                </a:cubicBezTo>
                <a:cubicBezTo>
                  <a:pt x="167478" y="2437167"/>
                  <a:pt x="167478" y="2437167"/>
                  <a:pt x="167478" y="2437167"/>
                </a:cubicBezTo>
                <a:cubicBezTo>
                  <a:pt x="149201" y="2400615"/>
                  <a:pt x="146155" y="2379292"/>
                  <a:pt x="137017" y="2354924"/>
                </a:cubicBezTo>
                <a:cubicBezTo>
                  <a:pt x="137017" y="2354924"/>
                  <a:pt x="137017" y="2354924"/>
                  <a:pt x="140063" y="2354924"/>
                </a:cubicBezTo>
                <a:cubicBezTo>
                  <a:pt x="140063" y="2351878"/>
                  <a:pt x="140063" y="2351878"/>
                  <a:pt x="140063" y="2351878"/>
                </a:cubicBezTo>
                <a:cubicBezTo>
                  <a:pt x="137017" y="2351878"/>
                  <a:pt x="137017" y="2348832"/>
                  <a:pt x="137017" y="2348832"/>
                </a:cubicBezTo>
                <a:cubicBezTo>
                  <a:pt x="135494" y="2341217"/>
                  <a:pt x="134732" y="2338932"/>
                  <a:pt x="133971" y="2337029"/>
                </a:cubicBezTo>
                <a:lnTo>
                  <a:pt x="131899" y="2330556"/>
                </a:lnTo>
                <a:lnTo>
                  <a:pt x="133971" y="2330556"/>
                </a:lnTo>
                <a:cubicBezTo>
                  <a:pt x="133971" y="2327510"/>
                  <a:pt x="133971" y="2327510"/>
                  <a:pt x="133971" y="2327510"/>
                </a:cubicBezTo>
                <a:cubicBezTo>
                  <a:pt x="133971" y="2327510"/>
                  <a:pt x="130925" y="2324464"/>
                  <a:pt x="130925" y="2324464"/>
                </a:cubicBezTo>
                <a:cubicBezTo>
                  <a:pt x="127879" y="2321418"/>
                  <a:pt x="127879" y="2321418"/>
                  <a:pt x="127879" y="2321418"/>
                </a:cubicBezTo>
                <a:cubicBezTo>
                  <a:pt x="127879" y="2306187"/>
                  <a:pt x="121787" y="2306187"/>
                  <a:pt x="124833" y="2303141"/>
                </a:cubicBezTo>
                <a:cubicBezTo>
                  <a:pt x="115694" y="2287911"/>
                  <a:pt x="115694" y="2266589"/>
                  <a:pt x="106556" y="2248312"/>
                </a:cubicBezTo>
                <a:cubicBezTo>
                  <a:pt x="109602" y="2248312"/>
                  <a:pt x="109602" y="2248312"/>
                  <a:pt x="109602" y="2248312"/>
                </a:cubicBezTo>
                <a:cubicBezTo>
                  <a:pt x="109602" y="2248312"/>
                  <a:pt x="109602" y="2248312"/>
                  <a:pt x="109602" y="2251359"/>
                </a:cubicBezTo>
                <a:cubicBezTo>
                  <a:pt x="109602" y="2254405"/>
                  <a:pt x="112648" y="2254405"/>
                  <a:pt x="112648" y="2254405"/>
                </a:cubicBezTo>
                <a:cubicBezTo>
                  <a:pt x="112648" y="2251359"/>
                  <a:pt x="112648" y="2251359"/>
                  <a:pt x="112648" y="2248312"/>
                </a:cubicBezTo>
                <a:cubicBezTo>
                  <a:pt x="112648" y="2245266"/>
                  <a:pt x="109602" y="2245266"/>
                  <a:pt x="109602" y="2242220"/>
                </a:cubicBezTo>
                <a:cubicBezTo>
                  <a:pt x="115694" y="2242220"/>
                  <a:pt x="109602" y="2230036"/>
                  <a:pt x="106556" y="2230036"/>
                </a:cubicBezTo>
                <a:cubicBezTo>
                  <a:pt x="106556" y="2226990"/>
                  <a:pt x="103510" y="2226990"/>
                  <a:pt x="103510" y="2226990"/>
                </a:cubicBezTo>
                <a:cubicBezTo>
                  <a:pt x="103510" y="2226990"/>
                  <a:pt x="103510" y="2230036"/>
                  <a:pt x="103510" y="2233082"/>
                </a:cubicBezTo>
                <a:cubicBezTo>
                  <a:pt x="103510" y="2226990"/>
                  <a:pt x="100464" y="2226990"/>
                  <a:pt x="97418" y="2220898"/>
                </a:cubicBezTo>
                <a:cubicBezTo>
                  <a:pt x="97418" y="2214806"/>
                  <a:pt x="100464" y="2214806"/>
                  <a:pt x="97418" y="2208714"/>
                </a:cubicBezTo>
                <a:cubicBezTo>
                  <a:pt x="97418" y="2208714"/>
                  <a:pt x="94372" y="2208714"/>
                  <a:pt x="94372" y="2202622"/>
                </a:cubicBezTo>
                <a:cubicBezTo>
                  <a:pt x="97418" y="2202622"/>
                  <a:pt x="97418" y="2205668"/>
                  <a:pt x="97418" y="2205668"/>
                </a:cubicBezTo>
                <a:cubicBezTo>
                  <a:pt x="100464" y="2202622"/>
                  <a:pt x="100464" y="2199576"/>
                  <a:pt x="100464" y="2190438"/>
                </a:cubicBezTo>
                <a:cubicBezTo>
                  <a:pt x="106556" y="2202622"/>
                  <a:pt x="106556" y="2226990"/>
                  <a:pt x="115694" y="2245266"/>
                </a:cubicBezTo>
                <a:cubicBezTo>
                  <a:pt x="118740" y="2260497"/>
                  <a:pt x="133971" y="2281819"/>
                  <a:pt x="133971" y="2281819"/>
                </a:cubicBezTo>
                <a:cubicBezTo>
                  <a:pt x="137017" y="2281819"/>
                  <a:pt x="137017" y="2269635"/>
                  <a:pt x="137017" y="2257451"/>
                </a:cubicBezTo>
                <a:cubicBezTo>
                  <a:pt x="146155" y="2315325"/>
                  <a:pt x="173570" y="2385385"/>
                  <a:pt x="197938" y="2446305"/>
                </a:cubicBezTo>
                <a:cubicBezTo>
                  <a:pt x="194892" y="2446305"/>
                  <a:pt x="194892" y="2446305"/>
                  <a:pt x="194892" y="2449351"/>
                </a:cubicBezTo>
                <a:cubicBezTo>
                  <a:pt x="194892" y="2449351"/>
                  <a:pt x="194892" y="2446305"/>
                  <a:pt x="194892" y="2446305"/>
                </a:cubicBezTo>
                <a:cubicBezTo>
                  <a:pt x="191846" y="2446305"/>
                  <a:pt x="191846" y="2446305"/>
                  <a:pt x="191846" y="2446305"/>
                </a:cubicBezTo>
                <a:cubicBezTo>
                  <a:pt x="191846" y="2446305"/>
                  <a:pt x="191846" y="2449351"/>
                  <a:pt x="191846" y="2452398"/>
                </a:cubicBezTo>
                <a:cubicBezTo>
                  <a:pt x="191846" y="2455444"/>
                  <a:pt x="191846" y="2455444"/>
                  <a:pt x="191846" y="2461536"/>
                </a:cubicBezTo>
                <a:cubicBezTo>
                  <a:pt x="194892" y="2458490"/>
                  <a:pt x="197938" y="2461536"/>
                  <a:pt x="204030" y="2470674"/>
                </a:cubicBezTo>
                <a:cubicBezTo>
                  <a:pt x="204030" y="2473720"/>
                  <a:pt x="204030" y="2473720"/>
                  <a:pt x="204030" y="2473720"/>
                </a:cubicBezTo>
                <a:cubicBezTo>
                  <a:pt x="204030" y="2476766"/>
                  <a:pt x="204030" y="2476766"/>
                  <a:pt x="204030" y="2476766"/>
                </a:cubicBezTo>
                <a:cubicBezTo>
                  <a:pt x="204030" y="2479812"/>
                  <a:pt x="204030" y="2479812"/>
                  <a:pt x="207076" y="2482858"/>
                </a:cubicBezTo>
                <a:cubicBezTo>
                  <a:pt x="207076" y="2485904"/>
                  <a:pt x="210123" y="2485904"/>
                  <a:pt x="210123" y="2488950"/>
                </a:cubicBezTo>
                <a:cubicBezTo>
                  <a:pt x="207076" y="2495042"/>
                  <a:pt x="216215" y="2504180"/>
                  <a:pt x="213169" y="2507226"/>
                </a:cubicBezTo>
                <a:cubicBezTo>
                  <a:pt x="213169" y="2504180"/>
                  <a:pt x="213169" y="2504180"/>
                  <a:pt x="210123" y="2504180"/>
                </a:cubicBezTo>
                <a:lnTo>
                  <a:pt x="210123" y="2507226"/>
                </a:lnTo>
                <a:cubicBezTo>
                  <a:pt x="210123" y="2507226"/>
                  <a:pt x="213169" y="2510272"/>
                  <a:pt x="213169" y="2510272"/>
                </a:cubicBezTo>
                <a:cubicBezTo>
                  <a:pt x="216215" y="2516364"/>
                  <a:pt x="219261" y="2522457"/>
                  <a:pt x="219261" y="2522457"/>
                </a:cubicBezTo>
                <a:cubicBezTo>
                  <a:pt x="219261" y="2525503"/>
                  <a:pt x="219261" y="2525503"/>
                  <a:pt x="219261" y="2525503"/>
                </a:cubicBezTo>
                <a:cubicBezTo>
                  <a:pt x="219261" y="2525503"/>
                  <a:pt x="219261" y="2528549"/>
                  <a:pt x="222307" y="2531595"/>
                </a:cubicBezTo>
                <a:cubicBezTo>
                  <a:pt x="222307" y="2534641"/>
                  <a:pt x="225353" y="2534641"/>
                  <a:pt x="225353" y="2534641"/>
                </a:cubicBezTo>
                <a:cubicBezTo>
                  <a:pt x="225353" y="2531595"/>
                  <a:pt x="225353" y="2531595"/>
                  <a:pt x="225353" y="2531595"/>
                </a:cubicBezTo>
                <a:cubicBezTo>
                  <a:pt x="225353" y="2534641"/>
                  <a:pt x="225353" y="2534641"/>
                  <a:pt x="228399" y="2540733"/>
                </a:cubicBezTo>
                <a:cubicBezTo>
                  <a:pt x="228399" y="2537687"/>
                  <a:pt x="231445" y="2537687"/>
                  <a:pt x="231445" y="2540733"/>
                </a:cubicBezTo>
                <a:cubicBezTo>
                  <a:pt x="231445" y="2540733"/>
                  <a:pt x="231445" y="2543779"/>
                  <a:pt x="234491" y="2546825"/>
                </a:cubicBezTo>
                <a:cubicBezTo>
                  <a:pt x="234491" y="2549871"/>
                  <a:pt x="234491" y="2549871"/>
                  <a:pt x="234491" y="2549871"/>
                </a:cubicBezTo>
                <a:cubicBezTo>
                  <a:pt x="234491" y="2552917"/>
                  <a:pt x="234491" y="2552917"/>
                  <a:pt x="234491" y="2552917"/>
                </a:cubicBezTo>
                <a:cubicBezTo>
                  <a:pt x="237537" y="2555963"/>
                  <a:pt x="237537" y="2555963"/>
                  <a:pt x="237537" y="2555963"/>
                </a:cubicBezTo>
                <a:cubicBezTo>
                  <a:pt x="237537" y="2552917"/>
                  <a:pt x="237537" y="2552917"/>
                  <a:pt x="237537" y="2552917"/>
                </a:cubicBezTo>
                <a:cubicBezTo>
                  <a:pt x="243629" y="2568147"/>
                  <a:pt x="252767" y="2583377"/>
                  <a:pt x="258860" y="2589470"/>
                </a:cubicBezTo>
                <a:cubicBezTo>
                  <a:pt x="258860" y="2589470"/>
                  <a:pt x="258860" y="2592516"/>
                  <a:pt x="261906" y="2595562"/>
                </a:cubicBezTo>
                <a:cubicBezTo>
                  <a:pt x="261906" y="2595562"/>
                  <a:pt x="264952" y="2598608"/>
                  <a:pt x="264952" y="2598608"/>
                </a:cubicBezTo>
                <a:cubicBezTo>
                  <a:pt x="264952" y="2598608"/>
                  <a:pt x="264952" y="2598608"/>
                  <a:pt x="264952" y="2595562"/>
                </a:cubicBezTo>
                <a:cubicBezTo>
                  <a:pt x="264952" y="2592516"/>
                  <a:pt x="264952" y="2592516"/>
                  <a:pt x="264952" y="2592516"/>
                </a:cubicBezTo>
                <a:cubicBezTo>
                  <a:pt x="280182" y="2616884"/>
                  <a:pt x="280182" y="2619930"/>
                  <a:pt x="292366" y="2647344"/>
                </a:cubicBezTo>
                <a:cubicBezTo>
                  <a:pt x="301504" y="2650390"/>
                  <a:pt x="304550" y="2656483"/>
                  <a:pt x="304550" y="2656483"/>
                </a:cubicBezTo>
                <a:cubicBezTo>
                  <a:pt x="307597" y="2659529"/>
                  <a:pt x="304550" y="2659529"/>
                  <a:pt x="307597" y="2665621"/>
                </a:cubicBezTo>
                <a:cubicBezTo>
                  <a:pt x="313689" y="2665621"/>
                  <a:pt x="310643" y="2674759"/>
                  <a:pt x="316735" y="2683897"/>
                </a:cubicBezTo>
                <a:cubicBezTo>
                  <a:pt x="325873" y="2696081"/>
                  <a:pt x="319781" y="2680851"/>
                  <a:pt x="328919" y="2693035"/>
                </a:cubicBezTo>
                <a:cubicBezTo>
                  <a:pt x="322827" y="2686943"/>
                  <a:pt x="328919" y="2699127"/>
                  <a:pt x="335011" y="2711311"/>
                </a:cubicBezTo>
                <a:cubicBezTo>
                  <a:pt x="335011" y="2708265"/>
                  <a:pt x="335011" y="2708265"/>
                  <a:pt x="331965" y="2708265"/>
                </a:cubicBezTo>
                <a:cubicBezTo>
                  <a:pt x="331965" y="2705219"/>
                  <a:pt x="328919" y="2702173"/>
                  <a:pt x="328919" y="2705219"/>
                </a:cubicBezTo>
                <a:cubicBezTo>
                  <a:pt x="325873" y="2705219"/>
                  <a:pt x="328919" y="2708265"/>
                  <a:pt x="328919" y="2711311"/>
                </a:cubicBezTo>
                <a:cubicBezTo>
                  <a:pt x="331965" y="2714357"/>
                  <a:pt x="331965" y="2714357"/>
                  <a:pt x="331965" y="2717403"/>
                </a:cubicBezTo>
                <a:cubicBezTo>
                  <a:pt x="328919" y="2714357"/>
                  <a:pt x="325873" y="2705219"/>
                  <a:pt x="322827" y="2708265"/>
                </a:cubicBezTo>
                <a:cubicBezTo>
                  <a:pt x="328919" y="2714357"/>
                  <a:pt x="331965" y="2720449"/>
                  <a:pt x="335011" y="2720449"/>
                </a:cubicBezTo>
                <a:cubicBezTo>
                  <a:pt x="335011" y="2720449"/>
                  <a:pt x="338057" y="2723496"/>
                  <a:pt x="338057" y="2723496"/>
                </a:cubicBezTo>
                <a:cubicBezTo>
                  <a:pt x="341103" y="2729588"/>
                  <a:pt x="341103" y="2729588"/>
                  <a:pt x="344149" y="2729588"/>
                </a:cubicBezTo>
                <a:cubicBezTo>
                  <a:pt x="347195" y="2732634"/>
                  <a:pt x="344149" y="2729588"/>
                  <a:pt x="344149" y="2726542"/>
                </a:cubicBezTo>
                <a:cubicBezTo>
                  <a:pt x="344149" y="2723496"/>
                  <a:pt x="344149" y="2723496"/>
                  <a:pt x="341103" y="2723496"/>
                </a:cubicBezTo>
                <a:cubicBezTo>
                  <a:pt x="341103" y="2720449"/>
                  <a:pt x="341103" y="2720449"/>
                  <a:pt x="341103" y="2720449"/>
                </a:cubicBezTo>
                <a:cubicBezTo>
                  <a:pt x="347195" y="2726542"/>
                  <a:pt x="347195" y="2720449"/>
                  <a:pt x="350241" y="2732634"/>
                </a:cubicBezTo>
                <a:cubicBezTo>
                  <a:pt x="356334" y="2732634"/>
                  <a:pt x="347195" y="2723496"/>
                  <a:pt x="350241" y="2720449"/>
                </a:cubicBezTo>
                <a:cubicBezTo>
                  <a:pt x="359380" y="2735680"/>
                  <a:pt x="353287" y="2735680"/>
                  <a:pt x="359380" y="2741772"/>
                </a:cubicBezTo>
                <a:cubicBezTo>
                  <a:pt x="356334" y="2741772"/>
                  <a:pt x="356334" y="2741772"/>
                  <a:pt x="356334" y="2741772"/>
                </a:cubicBezTo>
                <a:cubicBezTo>
                  <a:pt x="353287" y="2738726"/>
                  <a:pt x="353287" y="2738726"/>
                  <a:pt x="350241" y="2738726"/>
                </a:cubicBezTo>
                <a:cubicBezTo>
                  <a:pt x="350241" y="2738726"/>
                  <a:pt x="353287" y="2741772"/>
                  <a:pt x="353287" y="2744818"/>
                </a:cubicBezTo>
                <a:cubicBezTo>
                  <a:pt x="347195" y="2744818"/>
                  <a:pt x="347195" y="2744818"/>
                  <a:pt x="356334" y="2750910"/>
                </a:cubicBezTo>
                <a:cubicBezTo>
                  <a:pt x="353287" y="2750910"/>
                  <a:pt x="353287" y="2750910"/>
                  <a:pt x="353287" y="2750910"/>
                </a:cubicBezTo>
                <a:cubicBezTo>
                  <a:pt x="353287" y="2753956"/>
                  <a:pt x="353287" y="2757002"/>
                  <a:pt x="356334" y="2757002"/>
                </a:cubicBezTo>
                <a:cubicBezTo>
                  <a:pt x="356334" y="2757002"/>
                  <a:pt x="356334" y="2757002"/>
                  <a:pt x="359380" y="2757002"/>
                </a:cubicBezTo>
                <a:cubicBezTo>
                  <a:pt x="359380" y="2760048"/>
                  <a:pt x="359380" y="2760048"/>
                  <a:pt x="359380" y="2760048"/>
                </a:cubicBezTo>
                <a:lnTo>
                  <a:pt x="362426" y="2766140"/>
                </a:lnTo>
                <a:lnTo>
                  <a:pt x="358237" y="2764998"/>
                </a:lnTo>
                <a:cubicBezTo>
                  <a:pt x="357095" y="2764617"/>
                  <a:pt x="356334" y="2764617"/>
                  <a:pt x="356334" y="2766140"/>
                </a:cubicBezTo>
                <a:cubicBezTo>
                  <a:pt x="356334" y="2766140"/>
                  <a:pt x="357095" y="2767663"/>
                  <a:pt x="357857" y="2769567"/>
                </a:cubicBezTo>
                <a:lnTo>
                  <a:pt x="359105" y="2774248"/>
                </a:lnTo>
                <a:lnTo>
                  <a:pt x="356334" y="2772232"/>
                </a:lnTo>
                <a:cubicBezTo>
                  <a:pt x="350241" y="2772232"/>
                  <a:pt x="359380" y="2787462"/>
                  <a:pt x="365472" y="2787462"/>
                </a:cubicBezTo>
                <a:cubicBezTo>
                  <a:pt x="365472" y="2787462"/>
                  <a:pt x="365472" y="2790509"/>
                  <a:pt x="368518" y="2790509"/>
                </a:cubicBezTo>
                <a:cubicBezTo>
                  <a:pt x="368518" y="2793555"/>
                  <a:pt x="368518" y="2793555"/>
                  <a:pt x="368518" y="2793555"/>
                </a:cubicBezTo>
                <a:cubicBezTo>
                  <a:pt x="371564" y="2796601"/>
                  <a:pt x="371564" y="2793555"/>
                  <a:pt x="371564" y="2793555"/>
                </a:cubicBezTo>
                <a:cubicBezTo>
                  <a:pt x="371564" y="2793555"/>
                  <a:pt x="368518" y="2790509"/>
                  <a:pt x="368518" y="2790509"/>
                </a:cubicBezTo>
                <a:cubicBezTo>
                  <a:pt x="371564" y="2787462"/>
                  <a:pt x="365472" y="2781370"/>
                  <a:pt x="362426" y="2778324"/>
                </a:cubicBezTo>
                <a:cubicBezTo>
                  <a:pt x="365472" y="2781370"/>
                  <a:pt x="365472" y="2781370"/>
                  <a:pt x="365472" y="2781370"/>
                </a:cubicBezTo>
                <a:cubicBezTo>
                  <a:pt x="368518" y="2784416"/>
                  <a:pt x="371564" y="2784416"/>
                  <a:pt x="371564" y="2781370"/>
                </a:cubicBezTo>
                <a:cubicBezTo>
                  <a:pt x="371564" y="2781370"/>
                  <a:pt x="371564" y="2778324"/>
                  <a:pt x="368518" y="2775278"/>
                </a:cubicBezTo>
                <a:cubicBezTo>
                  <a:pt x="365472" y="2772232"/>
                  <a:pt x="365472" y="2772232"/>
                  <a:pt x="365472" y="2772232"/>
                </a:cubicBezTo>
                <a:cubicBezTo>
                  <a:pt x="377656" y="2781370"/>
                  <a:pt x="365472" y="2772232"/>
                  <a:pt x="362426" y="2760048"/>
                </a:cubicBezTo>
                <a:cubicBezTo>
                  <a:pt x="365472" y="2763094"/>
                  <a:pt x="365472" y="2763094"/>
                  <a:pt x="365472" y="2763094"/>
                </a:cubicBezTo>
                <a:cubicBezTo>
                  <a:pt x="365472" y="2763094"/>
                  <a:pt x="365472" y="2760048"/>
                  <a:pt x="365472" y="2760048"/>
                </a:cubicBezTo>
                <a:cubicBezTo>
                  <a:pt x="365472" y="2760048"/>
                  <a:pt x="365472" y="2757002"/>
                  <a:pt x="365472" y="2757002"/>
                </a:cubicBezTo>
                <a:cubicBezTo>
                  <a:pt x="362426" y="2757002"/>
                  <a:pt x="362426" y="2757002"/>
                  <a:pt x="362426" y="2753956"/>
                </a:cubicBezTo>
                <a:cubicBezTo>
                  <a:pt x="365472" y="2753956"/>
                  <a:pt x="362426" y="2750910"/>
                  <a:pt x="362426" y="2747864"/>
                </a:cubicBezTo>
                <a:cubicBezTo>
                  <a:pt x="368518" y="2750910"/>
                  <a:pt x="371564" y="2757002"/>
                  <a:pt x="377656" y="2769186"/>
                </a:cubicBezTo>
                <a:cubicBezTo>
                  <a:pt x="377656" y="2769186"/>
                  <a:pt x="377656" y="2769186"/>
                  <a:pt x="374610" y="2769186"/>
                </a:cubicBezTo>
                <a:cubicBezTo>
                  <a:pt x="374610" y="2769186"/>
                  <a:pt x="374610" y="2769186"/>
                  <a:pt x="374610" y="2772232"/>
                </a:cubicBezTo>
                <a:cubicBezTo>
                  <a:pt x="374610" y="2772232"/>
                  <a:pt x="377656" y="2772232"/>
                  <a:pt x="377656" y="2772232"/>
                </a:cubicBezTo>
                <a:cubicBezTo>
                  <a:pt x="377656" y="2775278"/>
                  <a:pt x="377656" y="2775278"/>
                  <a:pt x="377656" y="2775278"/>
                </a:cubicBezTo>
                <a:cubicBezTo>
                  <a:pt x="380702" y="2775278"/>
                  <a:pt x="380702" y="2775278"/>
                  <a:pt x="380702" y="2775278"/>
                </a:cubicBezTo>
                <a:cubicBezTo>
                  <a:pt x="383748" y="2781370"/>
                  <a:pt x="380702" y="2784416"/>
                  <a:pt x="386794" y="2790509"/>
                </a:cubicBezTo>
                <a:cubicBezTo>
                  <a:pt x="386794" y="2793555"/>
                  <a:pt x="386794" y="2793555"/>
                  <a:pt x="386794" y="2793555"/>
                </a:cubicBezTo>
                <a:cubicBezTo>
                  <a:pt x="386794" y="2793555"/>
                  <a:pt x="386794" y="2796601"/>
                  <a:pt x="389840" y="2796601"/>
                </a:cubicBezTo>
                <a:cubicBezTo>
                  <a:pt x="389840" y="2796601"/>
                  <a:pt x="389840" y="2793555"/>
                  <a:pt x="389840" y="2793555"/>
                </a:cubicBezTo>
                <a:cubicBezTo>
                  <a:pt x="395932" y="2799647"/>
                  <a:pt x="395932" y="2808785"/>
                  <a:pt x="402025" y="2808785"/>
                </a:cubicBezTo>
                <a:cubicBezTo>
                  <a:pt x="402025" y="2811831"/>
                  <a:pt x="402025" y="2811831"/>
                  <a:pt x="405071" y="2814877"/>
                </a:cubicBezTo>
                <a:cubicBezTo>
                  <a:pt x="405071" y="2814877"/>
                  <a:pt x="405071" y="2814877"/>
                  <a:pt x="405071" y="2811831"/>
                </a:cubicBezTo>
                <a:cubicBezTo>
                  <a:pt x="417255" y="2833153"/>
                  <a:pt x="414209" y="2817923"/>
                  <a:pt x="417255" y="2820969"/>
                </a:cubicBezTo>
                <a:cubicBezTo>
                  <a:pt x="420301" y="2833153"/>
                  <a:pt x="435531" y="2854475"/>
                  <a:pt x="447715" y="2869706"/>
                </a:cubicBezTo>
                <a:cubicBezTo>
                  <a:pt x="450762" y="2869706"/>
                  <a:pt x="450762" y="2869706"/>
                  <a:pt x="450762" y="2869706"/>
                </a:cubicBezTo>
                <a:cubicBezTo>
                  <a:pt x="450762" y="2872752"/>
                  <a:pt x="453808" y="2872752"/>
                  <a:pt x="453808" y="2872752"/>
                </a:cubicBezTo>
                <a:cubicBezTo>
                  <a:pt x="462946" y="2878844"/>
                  <a:pt x="469038" y="2894074"/>
                  <a:pt x="469038" y="2900166"/>
                </a:cubicBezTo>
                <a:cubicBezTo>
                  <a:pt x="472084" y="2897120"/>
                  <a:pt x="472084" y="2897120"/>
                  <a:pt x="475130" y="2900166"/>
                </a:cubicBezTo>
                <a:cubicBezTo>
                  <a:pt x="475130" y="2900166"/>
                  <a:pt x="475130" y="2903212"/>
                  <a:pt x="475130" y="2906258"/>
                </a:cubicBezTo>
                <a:cubicBezTo>
                  <a:pt x="478176" y="2903212"/>
                  <a:pt x="481222" y="2906258"/>
                  <a:pt x="484268" y="2912350"/>
                </a:cubicBezTo>
                <a:cubicBezTo>
                  <a:pt x="481222" y="2912350"/>
                  <a:pt x="481222" y="2912350"/>
                  <a:pt x="481222" y="2912350"/>
                </a:cubicBezTo>
                <a:cubicBezTo>
                  <a:pt x="481222" y="2915396"/>
                  <a:pt x="484268" y="2918442"/>
                  <a:pt x="484268" y="2918442"/>
                </a:cubicBezTo>
                <a:cubicBezTo>
                  <a:pt x="484268" y="2918442"/>
                  <a:pt x="487314" y="2918442"/>
                  <a:pt x="487314" y="2918442"/>
                </a:cubicBezTo>
                <a:cubicBezTo>
                  <a:pt x="487314" y="2927581"/>
                  <a:pt x="511683" y="2948903"/>
                  <a:pt x="505591" y="2939765"/>
                </a:cubicBezTo>
                <a:cubicBezTo>
                  <a:pt x="499499" y="2939765"/>
                  <a:pt x="508637" y="2930627"/>
                  <a:pt x="502545" y="2930627"/>
                </a:cubicBezTo>
                <a:cubicBezTo>
                  <a:pt x="499499" y="2933673"/>
                  <a:pt x="493407" y="2927581"/>
                  <a:pt x="490360" y="2921488"/>
                </a:cubicBezTo>
                <a:cubicBezTo>
                  <a:pt x="490360" y="2924535"/>
                  <a:pt x="493407" y="2924535"/>
                  <a:pt x="493407" y="2924535"/>
                </a:cubicBezTo>
                <a:cubicBezTo>
                  <a:pt x="496453" y="2927581"/>
                  <a:pt x="496453" y="2927581"/>
                  <a:pt x="496453" y="2927581"/>
                </a:cubicBezTo>
                <a:cubicBezTo>
                  <a:pt x="496453" y="2924535"/>
                  <a:pt x="496453" y="2924535"/>
                  <a:pt x="496453" y="2921488"/>
                </a:cubicBezTo>
                <a:cubicBezTo>
                  <a:pt x="496453" y="2921488"/>
                  <a:pt x="499499" y="2924535"/>
                  <a:pt x="499499" y="2924535"/>
                </a:cubicBezTo>
                <a:cubicBezTo>
                  <a:pt x="499499" y="2924535"/>
                  <a:pt x="499499" y="2921488"/>
                  <a:pt x="499499" y="2921488"/>
                </a:cubicBezTo>
                <a:cubicBezTo>
                  <a:pt x="496453" y="2918442"/>
                  <a:pt x="496453" y="2918442"/>
                  <a:pt x="496453" y="2918442"/>
                </a:cubicBezTo>
                <a:cubicBezTo>
                  <a:pt x="493407" y="2915396"/>
                  <a:pt x="493407" y="2915396"/>
                  <a:pt x="493407" y="2915396"/>
                </a:cubicBezTo>
                <a:cubicBezTo>
                  <a:pt x="496453" y="2912350"/>
                  <a:pt x="499499" y="2918442"/>
                  <a:pt x="502545" y="2918442"/>
                </a:cubicBezTo>
                <a:cubicBezTo>
                  <a:pt x="502545" y="2918442"/>
                  <a:pt x="502545" y="2921488"/>
                  <a:pt x="502545" y="2921488"/>
                </a:cubicBezTo>
                <a:cubicBezTo>
                  <a:pt x="502545" y="2924535"/>
                  <a:pt x="502545" y="2924535"/>
                  <a:pt x="502545" y="2924535"/>
                </a:cubicBezTo>
                <a:cubicBezTo>
                  <a:pt x="505591" y="2927581"/>
                  <a:pt x="508637" y="2930627"/>
                  <a:pt x="511683" y="2930627"/>
                </a:cubicBezTo>
                <a:cubicBezTo>
                  <a:pt x="511683" y="2930627"/>
                  <a:pt x="514729" y="2930627"/>
                  <a:pt x="511683" y="2927581"/>
                </a:cubicBezTo>
                <a:cubicBezTo>
                  <a:pt x="511683" y="2924535"/>
                  <a:pt x="511683" y="2924535"/>
                  <a:pt x="511683" y="2924535"/>
                </a:cubicBezTo>
                <a:cubicBezTo>
                  <a:pt x="520821" y="2933673"/>
                  <a:pt x="508637" y="2930627"/>
                  <a:pt x="520821" y="2936719"/>
                </a:cubicBezTo>
                <a:cubicBezTo>
                  <a:pt x="520821" y="2939765"/>
                  <a:pt x="520821" y="2939765"/>
                  <a:pt x="520821" y="2939765"/>
                </a:cubicBezTo>
                <a:cubicBezTo>
                  <a:pt x="520821" y="2942811"/>
                  <a:pt x="520821" y="2942811"/>
                  <a:pt x="523867" y="2942811"/>
                </a:cubicBezTo>
                <a:cubicBezTo>
                  <a:pt x="526913" y="2945857"/>
                  <a:pt x="526913" y="2945857"/>
                  <a:pt x="526913" y="2945857"/>
                </a:cubicBezTo>
                <a:cubicBezTo>
                  <a:pt x="529959" y="2948903"/>
                  <a:pt x="529959" y="2948903"/>
                  <a:pt x="533005" y="2954995"/>
                </a:cubicBezTo>
                <a:cubicBezTo>
                  <a:pt x="539098" y="2951949"/>
                  <a:pt x="554328" y="2967179"/>
                  <a:pt x="551282" y="2958041"/>
                </a:cubicBezTo>
                <a:cubicBezTo>
                  <a:pt x="549759" y="2958041"/>
                  <a:pt x="547474" y="2956518"/>
                  <a:pt x="545190" y="2954234"/>
                </a:cubicBezTo>
                <a:lnTo>
                  <a:pt x="541313" y="2948903"/>
                </a:lnTo>
                <a:lnTo>
                  <a:pt x="545190" y="2948903"/>
                </a:lnTo>
                <a:cubicBezTo>
                  <a:pt x="560420" y="2964133"/>
                  <a:pt x="575650" y="2979363"/>
                  <a:pt x="584788" y="2991548"/>
                </a:cubicBezTo>
                <a:cubicBezTo>
                  <a:pt x="584788" y="2994594"/>
                  <a:pt x="587834" y="2994594"/>
                  <a:pt x="587834" y="2994594"/>
                </a:cubicBezTo>
                <a:cubicBezTo>
                  <a:pt x="596973" y="3006778"/>
                  <a:pt x="578696" y="2988501"/>
                  <a:pt x="581742" y="2994594"/>
                </a:cubicBezTo>
                <a:cubicBezTo>
                  <a:pt x="593927" y="3003732"/>
                  <a:pt x="590881" y="3003732"/>
                  <a:pt x="590881" y="3009824"/>
                </a:cubicBezTo>
                <a:cubicBezTo>
                  <a:pt x="603065" y="3015916"/>
                  <a:pt x="606111" y="3028100"/>
                  <a:pt x="603065" y="3018962"/>
                </a:cubicBezTo>
                <a:cubicBezTo>
                  <a:pt x="606111" y="3018962"/>
                  <a:pt x="606111" y="3018962"/>
                  <a:pt x="606111" y="3018962"/>
                </a:cubicBezTo>
                <a:cubicBezTo>
                  <a:pt x="609157" y="3018962"/>
                  <a:pt x="609157" y="3018962"/>
                  <a:pt x="609157" y="3018962"/>
                </a:cubicBezTo>
                <a:cubicBezTo>
                  <a:pt x="612203" y="3022008"/>
                  <a:pt x="618295" y="3025054"/>
                  <a:pt x="621341" y="3031146"/>
                </a:cubicBezTo>
                <a:cubicBezTo>
                  <a:pt x="621341" y="3028100"/>
                  <a:pt x="624387" y="3028100"/>
                  <a:pt x="627433" y="3031146"/>
                </a:cubicBezTo>
                <a:cubicBezTo>
                  <a:pt x="639618" y="3037238"/>
                  <a:pt x="648756" y="3058560"/>
                  <a:pt x="663986" y="3067699"/>
                </a:cubicBezTo>
                <a:cubicBezTo>
                  <a:pt x="667032" y="3073791"/>
                  <a:pt x="670078" y="3070745"/>
                  <a:pt x="676170" y="3073791"/>
                </a:cubicBezTo>
                <a:cubicBezTo>
                  <a:pt x="676170" y="3073791"/>
                  <a:pt x="679216" y="3079883"/>
                  <a:pt x="682262" y="3085975"/>
                </a:cubicBezTo>
                <a:cubicBezTo>
                  <a:pt x="712723" y="3113389"/>
                  <a:pt x="758414" y="3143850"/>
                  <a:pt x="788875" y="3168218"/>
                </a:cubicBezTo>
                <a:cubicBezTo>
                  <a:pt x="804105" y="3180402"/>
                  <a:pt x="816289" y="3189540"/>
                  <a:pt x="834566" y="3204771"/>
                </a:cubicBezTo>
                <a:cubicBezTo>
                  <a:pt x="840658" y="3207817"/>
                  <a:pt x="855888" y="3213909"/>
                  <a:pt x="861980" y="3220001"/>
                </a:cubicBezTo>
                <a:cubicBezTo>
                  <a:pt x="861980" y="3220001"/>
                  <a:pt x="865026" y="3226093"/>
                  <a:pt x="865026" y="3226093"/>
                </a:cubicBezTo>
                <a:cubicBezTo>
                  <a:pt x="880257" y="3235231"/>
                  <a:pt x="880257" y="3232185"/>
                  <a:pt x="889395" y="3241323"/>
                </a:cubicBezTo>
                <a:cubicBezTo>
                  <a:pt x="883303" y="3235231"/>
                  <a:pt x="916810" y="3262646"/>
                  <a:pt x="935086" y="3271784"/>
                </a:cubicBezTo>
                <a:cubicBezTo>
                  <a:pt x="962501" y="3293106"/>
                  <a:pt x="1002099" y="3311382"/>
                  <a:pt x="1035606" y="3332705"/>
                </a:cubicBezTo>
                <a:cubicBezTo>
                  <a:pt x="1050836" y="3338797"/>
                  <a:pt x="1072159" y="3350981"/>
                  <a:pt x="1096527" y="3360119"/>
                </a:cubicBezTo>
                <a:cubicBezTo>
                  <a:pt x="1120896" y="3372303"/>
                  <a:pt x="1148311" y="3381441"/>
                  <a:pt x="1163541" y="3387533"/>
                </a:cubicBezTo>
                <a:cubicBezTo>
                  <a:pt x="1206186" y="3402764"/>
                  <a:pt x="1239692" y="3421040"/>
                  <a:pt x="1273199" y="3433224"/>
                </a:cubicBezTo>
                <a:cubicBezTo>
                  <a:pt x="1297568" y="3439316"/>
                  <a:pt x="1331074" y="3448454"/>
                  <a:pt x="1358489" y="3454546"/>
                </a:cubicBezTo>
                <a:cubicBezTo>
                  <a:pt x="1373719" y="3463685"/>
                  <a:pt x="1395042" y="3466731"/>
                  <a:pt x="1416364" y="3469777"/>
                </a:cubicBezTo>
                <a:cubicBezTo>
                  <a:pt x="1425502" y="3478915"/>
                  <a:pt x="1455963" y="3485007"/>
                  <a:pt x="1486424" y="3491099"/>
                </a:cubicBezTo>
                <a:cubicBezTo>
                  <a:pt x="1516884" y="3497191"/>
                  <a:pt x="1547345" y="3503283"/>
                  <a:pt x="1556483" y="3512421"/>
                </a:cubicBezTo>
                <a:cubicBezTo>
                  <a:pt x="1565621" y="3512421"/>
                  <a:pt x="1580852" y="3515467"/>
                  <a:pt x="1583898" y="3518513"/>
                </a:cubicBezTo>
                <a:cubicBezTo>
                  <a:pt x="1593036" y="3512421"/>
                  <a:pt x="1626543" y="3518513"/>
                  <a:pt x="1629589" y="3524605"/>
                </a:cubicBezTo>
                <a:cubicBezTo>
                  <a:pt x="1632635" y="3524605"/>
                  <a:pt x="1638727" y="3524605"/>
                  <a:pt x="1641773" y="3524605"/>
                </a:cubicBezTo>
                <a:cubicBezTo>
                  <a:pt x="1641773" y="3533744"/>
                  <a:pt x="1669188" y="3527651"/>
                  <a:pt x="1690510" y="3533744"/>
                </a:cubicBezTo>
                <a:cubicBezTo>
                  <a:pt x="1693556" y="3533744"/>
                  <a:pt x="1693556" y="3533744"/>
                  <a:pt x="1693556" y="3533744"/>
                </a:cubicBezTo>
                <a:cubicBezTo>
                  <a:pt x="1693556" y="3533744"/>
                  <a:pt x="1693556" y="3536790"/>
                  <a:pt x="1693556" y="3536790"/>
                </a:cubicBezTo>
                <a:cubicBezTo>
                  <a:pt x="1696602" y="3536790"/>
                  <a:pt x="1696602" y="3536790"/>
                  <a:pt x="1699648" y="3536790"/>
                </a:cubicBezTo>
                <a:cubicBezTo>
                  <a:pt x="1699648" y="3536790"/>
                  <a:pt x="1699648" y="3536790"/>
                  <a:pt x="1699648" y="3533744"/>
                </a:cubicBezTo>
                <a:cubicBezTo>
                  <a:pt x="1699648" y="3533744"/>
                  <a:pt x="1696602" y="3533744"/>
                  <a:pt x="1696602" y="3533744"/>
                </a:cubicBezTo>
                <a:cubicBezTo>
                  <a:pt x="1702694" y="3533744"/>
                  <a:pt x="1711833" y="3533744"/>
                  <a:pt x="1711833" y="3530698"/>
                </a:cubicBezTo>
                <a:cubicBezTo>
                  <a:pt x="1763616" y="3536790"/>
                  <a:pt x="1815399" y="3539836"/>
                  <a:pt x="1870228" y="3536790"/>
                </a:cubicBezTo>
                <a:cubicBezTo>
                  <a:pt x="1891550" y="3533744"/>
                  <a:pt x="1906781" y="3533744"/>
                  <a:pt x="1931149" y="3533744"/>
                </a:cubicBezTo>
                <a:cubicBezTo>
                  <a:pt x="1958564" y="3530698"/>
                  <a:pt x="1998163" y="3524605"/>
                  <a:pt x="2034715" y="3521559"/>
                </a:cubicBezTo>
                <a:cubicBezTo>
                  <a:pt x="2074314" y="3515467"/>
                  <a:pt x="2110867" y="3509375"/>
                  <a:pt x="2141328" y="3503283"/>
                </a:cubicBezTo>
                <a:cubicBezTo>
                  <a:pt x="2165696" y="3500237"/>
                  <a:pt x="2177880" y="3497191"/>
                  <a:pt x="2205295" y="3491099"/>
                </a:cubicBezTo>
                <a:cubicBezTo>
                  <a:pt x="2211387" y="3488053"/>
                  <a:pt x="2220525" y="3488053"/>
                  <a:pt x="2226617" y="3488053"/>
                </a:cubicBezTo>
                <a:cubicBezTo>
                  <a:pt x="2241848" y="3485007"/>
                  <a:pt x="2254032" y="3475869"/>
                  <a:pt x="2269262" y="3475869"/>
                </a:cubicBezTo>
                <a:cubicBezTo>
                  <a:pt x="2269262" y="3475869"/>
                  <a:pt x="2269262" y="3478915"/>
                  <a:pt x="2269262" y="3478915"/>
                </a:cubicBezTo>
                <a:cubicBezTo>
                  <a:pt x="2266216" y="3478915"/>
                  <a:pt x="2269262" y="3481961"/>
                  <a:pt x="2272308" y="3478915"/>
                </a:cubicBezTo>
                <a:cubicBezTo>
                  <a:pt x="2275354" y="3478915"/>
                  <a:pt x="2278401" y="3478915"/>
                  <a:pt x="2278401" y="3478915"/>
                </a:cubicBezTo>
                <a:cubicBezTo>
                  <a:pt x="2278401" y="3475869"/>
                  <a:pt x="2281447" y="3475869"/>
                  <a:pt x="2281447" y="3475869"/>
                </a:cubicBezTo>
                <a:cubicBezTo>
                  <a:pt x="2281447" y="3478915"/>
                  <a:pt x="2284493" y="3478915"/>
                  <a:pt x="2287539" y="3478915"/>
                </a:cubicBezTo>
                <a:cubicBezTo>
                  <a:pt x="2290585" y="3475869"/>
                  <a:pt x="2287539" y="3475869"/>
                  <a:pt x="2287539" y="3472823"/>
                </a:cubicBezTo>
                <a:cubicBezTo>
                  <a:pt x="2287539" y="3472823"/>
                  <a:pt x="2290585" y="3472823"/>
                  <a:pt x="2290585" y="3472823"/>
                </a:cubicBezTo>
                <a:cubicBezTo>
                  <a:pt x="2293631" y="3472823"/>
                  <a:pt x="2296677" y="3469777"/>
                  <a:pt x="2296677" y="3469777"/>
                </a:cubicBezTo>
                <a:cubicBezTo>
                  <a:pt x="2296677" y="3466731"/>
                  <a:pt x="2293631" y="3466731"/>
                  <a:pt x="2290585" y="3466731"/>
                </a:cubicBezTo>
                <a:cubicBezTo>
                  <a:pt x="2290585" y="3469777"/>
                  <a:pt x="2290585" y="3469777"/>
                  <a:pt x="2290585" y="3469777"/>
                </a:cubicBezTo>
                <a:cubicBezTo>
                  <a:pt x="2287539" y="3466731"/>
                  <a:pt x="2287539" y="3466731"/>
                  <a:pt x="2287539" y="3466731"/>
                </a:cubicBezTo>
                <a:cubicBezTo>
                  <a:pt x="2311907" y="3463685"/>
                  <a:pt x="2348460" y="3454546"/>
                  <a:pt x="2363690" y="3442362"/>
                </a:cubicBezTo>
                <a:cubicBezTo>
                  <a:pt x="2391105" y="3436270"/>
                  <a:pt x="2430704" y="3421040"/>
                  <a:pt x="2479441" y="3399718"/>
                </a:cubicBezTo>
                <a:cubicBezTo>
                  <a:pt x="2479441" y="3402764"/>
                  <a:pt x="2479441" y="3402764"/>
                  <a:pt x="2479441" y="3402764"/>
                </a:cubicBezTo>
                <a:cubicBezTo>
                  <a:pt x="2479441" y="3402764"/>
                  <a:pt x="2476395" y="3402764"/>
                  <a:pt x="2476395" y="3402764"/>
                </a:cubicBezTo>
                <a:cubicBezTo>
                  <a:pt x="2473349" y="3405810"/>
                  <a:pt x="2470303" y="3405810"/>
                  <a:pt x="2473349" y="3408856"/>
                </a:cubicBezTo>
                <a:cubicBezTo>
                  <a:pt x="2473349" y="3408856"/>
                  <a:pt x="2476395" y="3408856"/>
                  <a:pt x="2479441" y="3405810"/>
                </a:cubicBezTo>
                <a:cubicBezTo>
                  <a:pt x="2482487" y="3405810"/>
                  <a:pt x="2482487" y="3405810"/>
                  <a:pt x="2485533" y="3402764"/>
                </a:cubicBezTo>
                <a:cubicBezTo>
                  <a:pt x="2485533" y="3405810"/>
                  <a:pt x="2488579" y="3405810"/>
                  <a:pt x="2494671" y="3405810"/>
                </a:cubicBezTo>
                <a:cubicBezTo>
                  <a:pt x="2494671" y="3404287"/>
                  <a:pt x="2494671" y="3402764"/>
                  <a:pt x="2493910" y="3402002"/>
                </a:cubicBezTo>
                <a:lnTo>
                  <a:pt x="2492133" y="3402256"/>
                </a:lnTo>
                <a:lnTo>
                  <a:pt x="2497717" y="3396672"/>
                </a:lnTo>
                <a:cubicBezTo>
                  <a:pt x="2494671" y="3396672"/>
                  <a:pt x="2491625" y="3396672"/>
                  <a:pt x="2488579" y="3396672"/>
                </a:cubicBezTo>
                <a:cubicBezTo>
                  <a:pt x="2497717" y="3387533"/>
                  <a:pt x="2503809" y="3381441"/>
                  <a:pt x="2519040" y="3375349"/>
                </a:cubicBezTo>
                <a:cubicBezTo>
                  <a:pt x="2515994" y="3378395"/>
                  <a:pt x="2519040" y="3378395"/>
                  <a:pt x="2522086" y="3378395"/>
                </a:cubicBezTo>
                <a:cubicBezTo>
                  <a:pt x="2537316" y="3372303"/>
                  <a:pt x="2552546" y="3357073"/>
                  <a:pt x="2561685" y="3354027"/>
                </a:cubicBezTo>
                <a:cubicBezTo>
                  <a:pt x="2561685" y="3354027"/>
                  <a:pt x="2561685" y="3357073"/>
                  <a:pt x="2558638" y="3357073"/>
                </a:cubicBezTo>
                <a:cubicBezTo>
                  <a:pt x="2579961" y="3347935"/>
                  <a:pt x="2595191" y="3332705"/>
                  <a:pt x="2604329" y="3335751"/>
                </a:cubicBezTo>
                <a:cubicBezTo>
                  <a:pt x="2601283" y="3335751"/>
                  <a:pt x="2604329" y="3332705"/>
                  <a:pt x="2607376" y="3332705"/>
                </a:cubicBezTo>
                <a:cubicBezTo>
                  <a:pt x="2613468" y="3323566"/>
                  <a:pt x="2598237" y="3332705"/>
                  <a:pt x="2595191" y="3332705"/>
                </a:cubicBezTo>
                <a:cubicBezTo>
                  <a:pt x="2613468" y="3323566"/>
                  <a:pt x="2619560" y="3323566"/>
                  <a:pt x="2625652" y="3314428"/>
                </a:cubicBezTo>
                <a:cubicBezTo>
                  <a:pt x="2628698" y="3317474"/>
                  <a:pt x="2622606" y="3323566"/>
                  <a:pt x="2631744" y="3317474"/>
                </a:cubicBezTo>
                <a:cubicBezTo>
                  <a:pt x="2634790" y="3311382"/>
                  <a:pt x="2631744" y="3314428"/>
                  <a:pt x="2637836" y="3308336"/>
                </a:cubicBezTo>
                <a:cubicBezTo>
                  <a:pt x="2637836" y="3305290"/>
                  <a:pt x="2640882" y="3305290"/>
                  <a:pt x="2640882" y="3305290"/>
                </a:cubicBezTo>
                <a:cubicBezTo>
                  <a:pt x="2643928" y="3302244"/>
                  <a:pt x="2646974" y="3302244"/>
                  <a:pt x="2646974" y="3299198"/>
                </a:cubicBezTo>
                <a:cubicBezTo>
                  <a:pt x="2646974" y="3296152"/>
                  <a:pt x="2643928" y="3296152"/>
                  <a:pt x="2640882" y="3299198"/>
                </a:cubicBezTo>
                <a:cubicBezTo>
                  <a:pt x="2640882" y="3299198"/>
                  <a:pt x="2640882" y="3299198"/>
                  <a:pt x="2637836" y="3299198"/>
                </a:cubicBezTo>
                <a:cubicBezTo>
                  <a:pt x="2665251" y="3283968"/>
                  <a:pt x="2671343" y="3274830"/>
                  <a:pt x="2704850" y="3253507"/>
                </a:cubicBezTo>
                <a:cubicBezTo>
                  <a:pt x="2717034" y="3259599"/>
                  <a:pt x="2707896" y="3250461"/>
                  <a:pt x="2729218" y="3247415"/>
                </a:cubicBezTo>
                <a:cubicBezTo>
                  <a:pt x="2729218" y="3250461"/>
                  <a:pt x="2729218" y="3250461"/>
                  <a:pt x="2729218" y="3250461"/>
                </a:cubicBezTo>
                <a:cubicBezTo>
                  <a:pt x="2726172" y="3253507"/>
                  <a:pt x="2729218" y="3253507"/>
                  <a:pt x="2732264" y="3250461"/>
                </a:cubicBezTo>
                <a:cubicBezTo>
                  <a:pt x="2735310" y="3250461"/>
                  <a:pt x="2738356" y="3247415"/>
                  <a:pt x="2738356" y="3244369"/>
                </a:cubicBezTo>
                <a:cubicBezTo>
                  <a:pt x="2741402" y="3241323"/>
                  <a:pt x="2741402" y="3241323"/>
                  <a:pt x="2741402" y="3241323"/>
                </a:cubicBezTo>
                <a:cubicBezTo>
                  <a:pt x="2747495" y="3238277"/>
                  <a:pt x="2747495" y="3235231"/>
                  <a:pt x="2744448" y="3232185"/>
                </a:cubicBezTo>
                <a:cubicBezTo>
                  <a:pt x="2750541" y="3232185"/>
                  <a:pt x="2753587" y="3226093"/>
                  <a:pt x="2756633" y="3223047"/>
                </a:cubicBezTo>
                <a:cubicBezTo>
                  <a:pt x="2750541" y="3226093"/>
                  <a:pt x="2744448" y="3229139"/>
                  <a:pt x="2738356" y="3232185"/>
                </a:cubicBezTo>
                <a:cubicBezTo>
                  <a:pt x="2738356" y="3235231"/>
                  <a:pt x="2738356" y="3238277"/>
                  <a:pt x="2738356" y="3238277"/>
                </a:cubicBezTo>
                <a:cubicBezTo>
                  <a:pt x="2738356" y="3238277"/>
                  <a:pt x="2735310" y="3238277"/>
                  <a:pt x="2735310" y="3241323"/>
                </a:cubicBezTo>
                <a:cubicBezTo>
                  <a:pt x="2735310" y="3241323"/>
                  <a:pt x="2732264" y="3241323"/>
                  <a:pt x="2732264" y="3241323"/>
                </a:cubicBezTo>
                <a:cubicBezTo>
                  <a:pt x="2729218" y="3241323"/>
                  <a:pt x="2729218" y="3244369"/>
                  <a:pt x="2729218" y="3247415"/>
                </a:cubicBezTo>
                <a:cubicBezTo>
                  <a:pt x="2713988" y="3241323"/>
                  <a:pt x="2695711" y="3244369"/>
                  <a:pt x="2674389" y="3265692"/>
                </a:cubicBezTo>
                <a:cubicBezTo>
                  <a:pt x="2671343" y="3265692"/>
                  <a:pt x="2668297" y="3268738"/>
                  <a:pt x="2668297" y="3265692"/>
                </a:cubicBezTo>
                <a:cubicBezTo>
                  <a:pt x="2671343" y="3265692"/>
                  <a:pt x="2671343" y="3262646"/>
                  <a:pt x="2668297" y="3262646"/>
                </a:cubicBezTo>
                <a:cubicBezTo>
                  <a:pt x="2668297" y="3262646"/>
                  <a:pt x="2668297" y="3262646"/>
                  <a:pt x="2665251" y="3265692"/>
                </a:cubicBezTo>
                <a:cubicBezTo>
                  <a:pt x="2665251" y="3265692"/>
                  <a:pt x="2662205" y="3265692"/>
                  <a:pt x="2662205" y="3265692"/>
                </a:cubicBezTo>
                <a:cubicBezTo>
                  <a:pt x="2669820" y="3256554"/>
                  <a:pt x="2677435" y="3249700"/>
                  <a:pt x="2686573" y="3243989"/>
                </a:cubicBezTo>
                <a:lnTo>
                  <a:pt x="2717034" y="3230489"/>
                </a:lnTo>
                <a:lnTo>
                  <a:pt x="2717034" y="3232185"/>
                </a:lnTo>
                <a:cubicBezTo>
                  <a:pt x="2720080" y="3232185"/>
                  <a:pt x="2720080" y="3232185"/>
                  <a:pt x="2720080" y="3229139"/>
                </a:cubicBezTo>
                <a:cubicBezTo>
                  <a:pt x="2726172" y="3229139"/>
                  <a:pt x="2726172" y="3226093"/>
                  <a:pt x="2732264" y="3223047"/>
                </a:cubicBezTo>
                <a:cubicBezTo>
                  <a:pt x="2732264" y="3223047"/>
                  <a:pt x="2732264" y="3226093"/>
                  <a:pt x="2729218" y="3226093"/>
                </a:cubicBezTo>
                <a:cubicBezTo>
                  <a:pt x="2729218" y="3226093"/>
                  <a:pt x="2732264" y="3226093"/>
                  <a:pt x="2732264" y="3226093"/>
                </a:cubicBezTo>
                <a:cubicBezTo>
                  <a:pt x="2732264" y="3226093"/>
                  <a:pt x="2735310" y="3223047"/>
                  <a:pt x="2735310" y="3223047"/>
                </a:cubicBezTo>
                <a:cubicBezTo>
                  <a:pt x="2753587" y="3213909"/>
                  <a:pt x="2768817" y="3213909"/>
                  <a:pt x="2784047" y="3198679"/>
                </a:cubicBezTo>
                <a:cubicBezTo>
                  <a:pt x="2777955" y="3204771"/>
                  <a:pt x="2784047" y="3201725"/>
                  <a:pt x="2790139" y="3201725"/>
                </a:cubicBezTo>
                <a:cubicBezTo>
                  <a:pt x="2781001" y="3210863"/>
                  <a:pt x="2771863" y="3210863"/>
                  <a:pt x="2774909" y="3216955"/>
                </a:cubicBezTo>
                <a:cubicBezTo>
                  <a:pt x="2793185" y="3201725"/>
                  <a:pt x="2805370" y="3192586"/>
                  <a:pt x="2832784" y="3177356"/>
                </a:cubicBezTo>
                <a:cubicBezTo>
                  <a:pt x="2832784" y="3180402"/>
                  <a:pt x="2835830" y="3177356"/>
                  <a:pt x="2838876" y="3177356"/>
                </a:cubicBezTo>
                <a:cubicBezTo>
                  <a:pt x="2841923" y="3174310"/>
                  <a:pt x="2844969" y="3171264"/>
                  <a:pt x="2841923" y="3171264"/>
                </a:cubicBezTo>
                <a:cubicBezTo>
                  <a:pt x="2848015" y="3168218"/>
                  <a:pt x="2851061" y="3162126"/>
                  <a:pt x="2857153" y="3152988"/>
                </a:cubicBezTo>
                <a:cubicBezTo>
                  <a:pt x="2860199" y="3156034"/>
                  <a:pt x="2854107" y="3162126"/>
                  <a:pt x="2860199" y="3159080"/>
                </a:cubicBezTo>
                <a:cubicBezTo>
                  <a:pt x="2860199" y="3156034"/>
                  <a:pt x="2866291" y="3152988"/>
                  <a:pt x="2866291" y="3149942"/>
                </a:cubicBezTo>
                <a:cubicBezTo>
                  <a:pt x="2866291" y="3149942"/>
                  <a:pt x="2869337" y="3149942"/>
                  <a:pt x="2869337" y="3146896"/>
                </a:cubicBezTo>
                <a:cubicBezTo>
                  <a:pt x="2872383" y="3146896"/>
                  <a:pt x="2872383" y="3146896"/>
                  <a:pt x="2872383" y="3146896"/>
                </a:cubicBezTo>
                <a:cubicBezTo>
                  <a:pt x="2872383" y="3143850"/>
                  <a:pt x="2872383" y="3143850"/>
                  <a:pt x="2872383" y="3143850"/>
                </a:cubicBezTo>
                <a:cubicBezTo>
                  <a:pt x="2869337" y="3146896"/>
                  <a:pt x="2869337" y="3146896"/>
                  <a:pt x="2869337" y="3146896"/>
                </a:cubicBezTo>
                <a:cubicBezTo>
                  <a:pt x="2866291" y="3146896"/>
                  <a:pt x="2866291" y="3146896"/>
                  <a:pt x="2866291" y="3146896"/>
                </a:cubicBezTo>
                <a:cubicBezTo>
                  <a:pt x="2878475" y="3137758"/>
                  <a:pt x="2878475" y="3137758"/>
                  <a:pt x="2878475" y="3137758"/>
                </a:cubicBezTo>
                <a:cubicBezTo>
                  <a:pt x="2875429" y="3140804"/>
                  <a:pt x="2875429" y="3143850"/>
                  <a:pt x="2878475" y="3140804"/>
                </a:cubicBezTo>
                <a:cubicBezTo>
                  <a:pt x="2905890" y="3116435"/>
                  <a:pt x="2927212" y="3082929"/>
                  <a:pt x="2951581" y="3052468"/>
                </a:cubicBezTo>
                <a:cubicBezTo>
                  <a:pt x="2972903" y="3018962"/>
                  <a:pt x="2994226" y="2988501"/>
                  <a:pt x="3015548" y="2958041"/>
                </a:cubicBezTo>
                <a:cubicBezTo>
                  <a:pt x="3021640" y="2958041"/>
                  <a:pt x="3021640" y="2961087"/>
                  <a:pt x="3021640" y="2967179"/>
                </a:cubicBezTo>
                <a:cubicBezTo>
                  <a:pt x="3036871" y="2939765"/>
                  <a:pt x="3049055" y="2921488"/>
                  <a:pt x="3058193" y="2900166"/>
                </a:cubicBezTo>
                <a:cubicBezTo>
                  <a:pt x="3070377" y="2878844"/>
                  <a:pt x="3079516" y="2857522"/>
                  <a:pt x="3097792" y="2830107"/>
                </a:cubicBezTo>
                <a:cubicBezTo>
                  <a:pt x="3094746" y="2833153"/>
                  <a:pt x="3094746" y="2833153"/>
                  <a:pt x="3097792" y="2833153"/>
                </a:cubicBezTo>
                <a:cubicBezTo>
                  <a:pt x="3097792" y="2833153"/>
                  <a:pt x="3100838" y="2833153"/>
                  <a:pt x="3103884" y="2830107"/>
                </a:cubicBezTo>
                <a:cubicBezTo>
                  <a:pt x="3106930" y="2830107"/>
                  <a:pt x="3106930" y="2830107"/>
                  <a:pt x="3106930" y="2830107"/>
                </a:cubicBezTo>
                <a:cubicBezTo>
                  <a:pt x="3109976" y="2824015"/>
                  <a:pt x="3116068" y="2817923"/>
                  <a:pt x="3113022" y="2814877"/>
                </a:cubicBezTo>
                <a:cubicBezTo>
                  <a:pt x="3116068" y="2814877"/>
                  <a:pt x="3119114" y="2811831"/>
                  <a:pt x="3119114" y="2808785"/>
                </a:cubicBezTo>
                <a:cubicBezTo>
                  <a:pt x="3122160" y="2805739"/>
                  <a:pt x="3119114" y="2805739"/>
                  <a:pt x="3119114" y="2805739"/>
                </a:cubicBezTo>
                <a:cubicBezTo>
                  <a:pt x="3116068" y="2805739"/>
                  <a:pt x="3116068" y="2805739"/>
                  <a:pt x="3116068" y="2805739"/>
                </a:cubicBezTo>
                <a:cubicBezTo>
                  <a:pt x="3128253" y="2790509"/>
                  <a:pt x="3128253" y="2781370"/>
                  <a:pt x="3140437" y="2766140"/>
                </a:cubicBezTo>
                <a:cubicBezTo>
                  <a:pt x="3131299" y="2766140"/>
                  <a:pt x="3140437" y="2760048"/>
                  <a:pt x="3140437" y="2757002"/>
                </a:cubicBezTo>
                <a:cubicBezTo>
                  <a:pt x="3134345" y="2766140"/>
                  <a:pt x="3134345" y="2760048"/>
                  <a:pt x="3128253" y="2766140"/>
                </a:cubicBezTo>
                <a:cubicBezTo>
                  <a:pt x="3125207" y="2772232"/>
                  <a:pt x="3134345" y="2763094"/>
                  <a:pt x="3131299" y="2772232"/>
                </a:cubicBezTo>
                <a:cubicBezTo>
                  <a:pt x="3122160" y="2778324"/>
                  <a:pt x="3119114" y="2787462"/>
                  <a:pt x="3113022" y="2790509"/>
                </a:cubicBezTo>
                <a:cubicBezTo>
                  <a:pt x="3116068" y="2787462"/>
                  <a:pt x="3119114" y="2784416"/>
                  <a:pt x="3119114" y="2781370"/>
                </a:cubicBezTo>
                <a:cubicBezTo>
                  <a:pt x="3106930" y="2796601"/>
                  <a:pt x="3091700" y="2814877"/>
                  <a:pt x="3076470" y="2836199"/>
                </a:cubicBezTo>
                <a:cubicBezTo>
                  <a:pt x="3061239" y="2857522"/>
                  <a:pt x="3046009" y="2878844"/>
                  <a:pt x="3033825" y="2897120"/>
                </a:cubicBezTo>
                <a:cubicBezTo>
                  <a:pt x="3033825" y="2894074"/>
                  <a:pt x="3030779" y="2894074"/>
                  <a:pt x="3027732" y="2897120"/>
                </a:cubicBezTo>
                <a:cubicBezTo>
                  <a:pt x="3012502" y="2915396"/>
                  <a:pt x="3000318" y="2930627"/>
                  <a:pt x="2982042" y="2945857"/>
                </a:cubicBezTo>
                <a:cubicBezTo>
                  <a:pt x="2985088" y="2951949"/>
                  <a:pt x="2969857" y="2958041"/>
                  <a:pt x="2963765" y="2964133"/>
                </a:cubicBezTo>
                <a:cubicBezTo>
                  <a:pt x="2960719" y="2967179"/>
                  <a:pt x="2963765" y="2970225"/>
                  <a:pt x="2957673" y="2973271"/>
                </a:cubicBezTo>
                <a:cubicBezTo>
                  <a:pt x="2957673" y="2976317"/>
                  <a:pt x="2948535" y="2979363"/>
                  <a:pt x="2942443" y="2985455"/>
                </a:cubicBezTo>
                <a:cubicBezTo>
                  <a:pt x="2933304" y="2994594"/>
                  <a:pt x="2924166" y="3006778"/>
                  <a:pt x="2915028" y="3015916"/>
                </a:cubicBezTo>
                <a:cubicBezTo>
                  <a:pt x="2902844" y="3028100"/>
                  <a:pt x="2902844" y="3031146"/>
                  <a:pt x="2887613" y="3043330"/>
                </a:cubicBezTo>
                <a:cubicBezTo>
                  <a:pt x="2860199" y="3073791"/>
                  <a:pt x="2817554" y="3101205"/>
                  <a:pt x="2805370" y="3116435"/>
                </a:cubicBezTo>
                <a:cubicBezTo>
                  <a:pt x="2796232" y="3116435"/>
                  <a:pt x="2787093" y="3131666"/>
                  <a:pt x="2781001" y="3137758"/>
                </a:cubicBezTo>
                <a:cubicBezTo>
                  <a:pt x="2784047" y="3131666"/>
                  <a:pt x="2781001" y="3134712"/>
                  <a:pt x="2777955" y="3134712"/>
                </a:cubicBezTo>
                <a:cubicBezTo>
                  <a:pt x="2756633" y="3156034"/>
                  <a:pt x="2723126" y="3168218"/>
                  <a:pt x="2689619" y="3195633"/>
                </a:cubicBezTo>
                <a:cubicBezTo>
                  <a:pt x="2677435" y="3207817"/>
                  <a:pt x="2686573" y="3201725"/>
                  <a:pt x="2668297" y="3210863"/>
                </a:cubicBezTo>
                <a:cubicBezTo>
                  <a:pt x="2656113" y="3216955"/>
                  <a:pt x="2646974" y="3226093"/>
                  <a:pt x="2634790" y="3232185"/>
                </a:cubicBezTo>
                <a:cubicBezTo>
                  <a:pt x="2592145" y="3256553"/>
                  <a:pt x="2549500" y="3277876"/>
                  <a:pt x="2512948" y="3296152"/>
                </a:cubicBezTo>
                <a:cubicBezTo>
                  <a:pt x="2497717" y="3305290"/>
                  <a:pt x="2485533" y="3308336"/>
                  <a:pt x="2476395" y="3317474"/>
                </a:cubicBezTo>
                <a:cubicBezTo>
                  <a:pt x="2473349" y="3317474"/>
                  <a:pt x="2473349" y="3317474"/>
                  <a:pt x="2470303" y="3317474"/>
                </a:cubicBezTo>
                <a:cubicBezTo>
                  <a:pt x="2467257" y="3317474"/>
                  <a:pt x="2458118" y="3317474"/>
                  <a:pt x="2442888" y="3326612"/>
                </a:cubicBezTo>
                <a:cubicBezTo>
                  <a:pt x="2436796" y="3329659"/>
                  <a:pt x="2427658" y="3335751"/>
                  <a:pt x="2421566" y="3338797"/>
                </a:cubicBezTo>
                <a:cubicBezTo>
                  <a:pt x="2394151" y="3347935"/>
                  <a:pt x="2360644" y="3357073"/>
                  <a:pt x="2351506" y="3366211"/>
                </a:cubicBezTo>
                <a:cubicBezTo>
                  <a:pt x="2357598" y="3357073"/>
                  <a:pt x="2321045" y="3375349"/>
                  <a:pt x="2311907" y="3381441"/>
                </a:cubicBezTo>
                <a:cubicBezTo>
                  <a:pt x="2299723" y="3378395"/>
                  <a:pt x="2278401" y="3393625"/>
                  <a:pt x="2254032" y="3396672"/>
                </a:cubicBezTo>
                <a:cubicBezTo>
                  <a:pt x="2250986" y="3396672"/>
                  <a:pt x="2254032" y="3402764"/>
                  <a:pt x="2244894" y="3402764"/>
                </a:cubicBezTo>
                <a:cubicBezTo>
                  <a:pt x="2238802" y="3399718"/>
                  <a:pt x="2217479" y="3405810"/>
                  <a:pt x="2220525" y="3408856"/>
                </a:cubicBezTo>
                <a:cubicBezTo>
                  <a:pt x="2211387" y="3402764"/>
                  <a:pt x="2193111" y="3414948"/>
                  <a:pt x="2187019" y="3411902"/>
                </a:cubicBezTo>
                <a:cubicBezTo>
                  <a:pt x="2187019" y="3417994"/>
                  <a:pt x="2183973" y="3421040"/>
                  <a:pt x="2180926" y="3424086"/>
                </a:cubicBezTo>
                <a:cubicBezTo>
                  <a:pt x="2174834" y="3427132"/>
                  <a:pt x="2171788" y="3427132"/>
                  <a:pt x="2165696" y="3430178"/>
                </a:cubicBezTo>
                <a:cubicBezTo>
                  <a:pt x="2144374" y="3436270"/>
                  <a:pt x="2116959" y="3439316"/>
                  <a:pt x="2092591" y="3442362"/>
                </a:cubicBezTo>
                <a:cubicBezTo>
                  <a:pt x="2086498" y="3442362"/>
                  <a:pt x="2080406" y="3439316"/>
                  <a:pt x="2080406" y="3439316"/>
                </a:cubicBezTo>
                <a:cubicBezTo>
                  <a:pt x="2077360" y="3442362"/>
                  <a:pt x="2074314" y="3442362"/>
                  <a:pt x="2071268" y="3445408"/>
                </a:cubicBezTo>
                <a:cubicBezTo>
                  <a:pt x="2068222" y="3445408"/>
                  <a:pt x="2068222" y="3445408"/>
                  <a:pt x="2068222" y="3445408"/>
                </a:cubicBezTo>
                <a:cubicBezTo>
                  <a:pt x="2046900" y="3439316"/>
                  <a:pt x="2016439" y="3448454"/>
                  <a:pt x="1992070" y="3454546"/>
                </a:cubicBezTo>
                <a:cubicBezTo>
                  <a:pt x="1992070" y="3451500"/>
                  <a:pt x="1992070" y="3451500"/>
                  <a:pt x="1992070" y="3451500"/>
                </a:cubicBezTo>
                <a:cubicBezTo>
                  <a:pt x="1982932" y="3448454"/>
                  <a:pt x="1979886" y="3460638"/>
                  <a:pt x="1976840" y="3451500"/>
                </a:cubicBezTo>
                <a:cubicBezTo>
                  <a:pt x="1961610" y="3451500"/>
                  <a:pt x="1970748" y="3457592"/>
                  <a:pt x="1958564" y="3457592"/>
                </a:cubicBezTo>
                <a:cubicBezTo>
                  <a:pt x="1958564" y="3454546"/>
                  <a:pt x="1952472" y="3454546"/>
                  <a:pt x="1949426" y="3451500"/>
                </a:cubicBezTo>
                <a:cubicBezTo>
                  <a:pt x="1937241" y="3457592"/>
                  <a:pt x="1925057" y="3457592"/>
                  <a:pt x="1909827" y="3454546"/>
                </a:cubicBezTo>
                <a:cubicBezTo>
                  <a:pt x="1903735" y="3463685"/>
                  <a:pt x="1885458" y="3457592"/>
                  <a:pt x="1879366" y="3460638"/>
                </a:cubicBezTo>
                <a:cubicBezTo>
                  <a:pt x="1879366" y="3457592"/>
                  <a:pt x="1876320" y="3457592"/>
                  <a:pt x="1876320" y="3457592"/>
                </a:cubicBezTo>
                <a:cubicBezTo>
                  <a:pt x="1858044" y="3463685"/>
                  <a:pt x="1842813" y="3460638"/>
                  <a:pt x="1827583" y="3460638"/>
                </a:cubicBezTo>
                <a:cubicBezTo>
                  <a:pt x="1824537" y="3460638"/>
                  <a:pt x="1821491" y="3460638"/>
                  <a:pt x="1821491" y="3460638"/>
                </a:cubicBezTo>
                <a:cubicBezTo>
                  <a:pt x="1821491" y="3457592"/>
                  <a:pt x="1821491" y="3457592"/>
                  <a:pt x="1821491" y="3457592"/>
                </a:cubicBezTo>
                <a:cubicBezTo>
                  <a:pt x="1821491" y="3454546"/>
                  <a:pt x="1818445" y="3454546"/>
                  <a:pt x="1818445" y="3454546"/>
                </a:cubicBezTo>
                <a:cubicBezTo>
                  <a:pt x="1815399" y="3454546"/>
                  <a:pt x="1815399" y="3457592"/>
                  <a:pt x="1815399" y="3457592"/>
                </a:cubicBezTo>
                <a:cubicBezTo>
                  <a:pt x="1806261" y="3454546"/>
                  <a:pt x="1797122" y="3463685"/>
                  <a:pt x="1781892" y="3463685"/>
                </a:cubicBezTo>
                <a:cubicBezTo>
                  <a:pt x="1794076" y="3460638"/>
                  <a:pt x="1775800" y="3454546"/>
                  <a:pt x="1772754" y="3457592"/>
                </a:cubicBezTo>
                <a:cubicBezTo>
                  <a:pt x="1778846" y="3457592"/>
                  <a:pt x="1778846" y="3460638"/>
                  <a:pt x="1772754" y="3460638"/>
                </a:cubicBezTo>
                <a:cubicBezTo>
                  <a:pt x="1775800" y="3457592"/>
                  <a:pt x="1763616" y="3457592"/>
                  <a:pt x="1760570" y="3457592"/>
                </a:cubicBezTo>
                <a:cubicBezTo>
                  <a:pt x="1760570" y="3463685"/>
                  <a:pt x="1754477" y="3457592"/>
                  <a:pt x="1742293" y="3460638"/>
                </a:cubicBezTo>
                <a:cubicBezTo>
                  <a:pt x="1751431" y="3454546"/>
                  <a:pt x="1733155" y="3457592"/>
                  <a:pt x="1724017" y="3460638"/>
                </a:cubicBezTo>
                <a:cubicBezTo>
                  <a:pt x="1720971" y="3460638"/>
                  <a:pt x="1720971" y="3460638"/>
                  <a:pt x="1717925" y="3457592"/>
                </a:cubicBezTo>
                <a:cubicBezTo>
                  <a:pt x="1714879" y="3457592"/>
                  <a:pt x="1711833" y="3457592"/>
                  <a:pt x="1708786" y="3454546"/>
                </a:cubicBezTo>
                <a:cubicBezTo>
                  <a:pt x="1708786" y="3454546"/>
                  <a:pt x="1705740" y="3454546"/>
                  <a:pt x="1705740" y="3454546"/>
                </a:cubicBezTo>
                <a:cubicBezTo>
                  <a:pt x="1687464" y="3451500"/>
                  <a:pt x="1669188" y="3454546"/>
                  <a:pt x="1653957" y="3448454"/>
                </a:cubicBezTo>
                <a:cubicBezTo>
                  <a:pt x="1635681" y="3454546"/>
                  <a:pt x="1605220" y="3439316"/>
                  <a:pt x="1589990" y="3445408"/>
                </a:cubicBezTo>
                <a:cubicBezTo>
                  <a:pt x="1586944" y="3445408"/>
                  <a:pt x="1586944" y="3445408"/>
                  <a:pt x="1583898" y="3445408"/>
                </a:cubicBezTo>
                <a:cubicBezTo>
                  <a:pt x="1583898" y="3442362"/>
                  <a:pt x="1583898" y="3442362"/>
                  <a:pt x="1580852" y="3442362"/>
                </a:cubicBezTo>
                <a:cubicBezTo>
                  <a:pt x="1580852" y="3442362"/>
                  <a:pt x="1577806" y="3442362"/>
                  <a:pt x="1577806" y="3442362"/>
                </a:cubicBezTo>
                <a:cubicBezTo>
                  <a:pt x="1574760" y="3439316"/>
                  <a:pt x="1562575" y="3439316"/>
                  <a:pt x="1559529" y="3442362"/>
                </a:cubicBezTo>
                <a:cubicBezTo>
                  <a:pt x="1559529" y="3442362"/>
                  <a:pt x="1556483" y="3442362"/>
                  <a:pt x="1556483" y="3442362"/>
                </a:cubicBezTo>
                <a:cubicBezTo>
                  <a:pt x="1553437" y="3439316"/>
                  <a:pt x="1553437" y="3439316"/>
                  <a:pt x="1553437" y="3439316"/>
                </a:cubicBezTo>
                <a:cubicBezTo>
                  <a:pt x="1550391" y="3439316"/>
                  <a:pt x="1550391" y="3439316"/>
                  <a:pt x="1550391" y="3439316"/>
                </a:cubicBezTo>
                <a:cubicBezTo>
                  <a:pt x="1541253" y="3439316"/>
                  <a:pt x="1532115" y="3436270"/>
                  <a:pt x="1526023" y="3436270"/>
                </a:cubicBezTo>
                <a:cubicBezTo>
                  <a:pt x="1526023" y="3436270"/>
                  <a:pt x="1522976" y="3433224"/>
                  <a:pt x="1519930" y="3433224"/>
                </a:cubicBezTo>
                <a:cubicBezTo>
                  <a:pt x="1519930" y="3436270"/>
                  <a:pt x="1504700" y="3430178"/>
                  <a:pt x="1501654" y="3427132"/>
                </a:cubicBezTo>
                <a:cubicBezTo>
                  <a:pt x="1501654" y="3430178"/>
                  <a:pt x="1501654" y="3430178"/>
                  <a:pt x="1501654" y="3430178"/>
                </a:cubicBezTo>
                <a:cubicBezTo>
                  <a:pt x="1498608" y="3430178"/>
                  <a:pt x="1498608" y="3430178"/>
                  <a:pt x="1495562" y="3427132"/>
                </a:cubicBezTo>
                <a:cubicBezTo>
                  <a:pt x="1500131" y="3427132"/>
                  <a:pt x="1500893" y="3426371"/>
                  <a:pt x="1500512" y="3424848"/>
                </a:cubicBezTo>
                <a:lnTo>
                  <a:pt x="1498966" y="3419284"/>
                </a:lnTo>
                <a:lnTo>
                  <a:pt x="1507746" y="3421040"/>
                </a:lnTo>
                <a:cubicBezTo>
                  <a:pt x="1529069" y="3424086"/>
                  <a:pt x="1571714" y="3430178"/>
                  <a:pt x="1602174" y="3433224"/>
                </a:cubicBezTo>
                <a:cubicBezTo>
                  <a:pt x="1684418" y="3442362"/>
                  <a:pt x="1763616" y="3448454"/>
                  <a:pt x="1836721" y="3451500"/>
                </a:cubicBezTo>
                <a:cubicBezTo>
                  <a:pt x="1848905" y="3445408"/>
                  <a:pt x="1879366" y="3451500"/>
                  <a:pt x="1888504" y="3451500"/>
                </a:cubicBezTo>
                <a:cubicBezTo>
                  <a:pt x="1888504" y="3451500"/>
                  <a:pt x="1894596" y="3448454"/>
                  <a:pt x="1897642" y="3448454"/>
                </a:cubicBezTo>
                <a:cubicBezTo>
                  <a:pt x="1897642" y="3448454"/>
                  <a:pt x="1897642" y="3448454"/>
                  <a:pt x="1900689" y="3448454"/>
                </a:cubicBezTo>
                <a:cubicBezTo>
                  <a:pt x="1900689" y="3448454"/>
                  <a:pt x="1900689" y="3448454"/>
                  <a:pt x="1906781" y="3448454"/>
                </a:cubicBezTo>
                <a:cubicBezTo>
                  <a:pt x="1925057" y="3445408"/>
                  <a:pt x="1946380" y="3448454"/>
                  <a:pt x="1970748" y="3445408"/>
                </a:cubicBezTo>
                <a:cubicBezTo>
                  <a:pt x="1992070" y="3445408"/>
                  <a:pt x="2034715" y="3436270"/>
                  <a:pt x="2065176" y="3430178"/>
                </a:cubicBezTo>
                <a:cubicBezTo>
                  <a:pt x="2092591" y="3424086"/>
                  <a:pt x="2123051" y="3421040"/>
                  <a:pt x="2138282" y="3414948"/>
                </a:cubicBezTo>
                <a:cubicBezTo>
                  <a:pt x="2150466" y="3411902"/>
                  <a:pt x="2144374" y="3405810"/>
                  <a:pt x="2165696" y="3405810"/>
                </a:cubicBezTo>
                <a:cubicBezTo>
                  <a:pt x="2165696" y="3408856"/>
                  <a:pt x="2168742" y="3408856"/>
                  <a:pt x="2174834" y="3408856"/>
                </a:cubicBezTo>
                <a:cubicBezTo>
                  <a:pt x="2177880" y="3405810"/>
                  <a:pt x="2177880" y="3402764"/>
                  <a:pt x="2187019" y="3399718"/>
                </a:cubicBezTo>
                <a:cubicBezTo>
                  <a:pt x="2193111" y="3399718"/>
                  <a:pt x="2202249" y="3399718"/>
                  <a:pt x="2211387" y="3396672"/>
                </a:cubicBezTo>
                <a:cubicBezTo>
                  <a:pt x="2241848" y="3387533"/>
                  <a:pt x="2278401" y="3378395"/>
                  <a:pt x="2296677" y="3372303"/>
                </a:cubicBezTo>
                <a:cubicBezTo>
                  <a:pt x="2305815" y="3369257"/>
                  <a:pt x="2305815" y="3366211"/>
                  <a:pt x="2311907" y="3363165"/>
                </a:cubicBezTo>
                <a:cubicBezTo>
                  <a:pt x="2336276" y="3360119"/>
                  <a:pt x="2369782" y="3344889"/>
                  <a:pt x="2400243" y="3329659"/>
                </a:cubicBezTo>
                <a:cubicBezTo>
                  <a:pt x="2430704" y="3317474"/>
                  <a:pt x="2458118" y="3302244"/>
                  <a:pt x="2479441" y="3296152"/>
                </a:cubicBezTo>
                <a:cubicBezTo>
                  <a:pt x="2476395" y="3293106"/>
                  <a:pt x="2479441" y="3293106"/>
                  <a:pt x="2485533" y="3290060"/>
                </a:cubicBezTo>
                <a:cubicBezTo>
                  <a:pt x="2482487" y="3293106"/>
                  <a:pt x="2482487" y="3296152"/>
                  <a:pt x="2485533" y="3293106"/>
                </a:cubicBezTo>
                <a:cubicBezTo>
                  <a:pt x="2488579" y="3290060"/>
                  <a:pt x="2528178" y="3274830"/>
                  <a:pt x="2522086" y="3271784"/>
                </a:cubicBezTo>
                <a:cubicBezTo>
                  <a:pt x="2537316" y="3262646"/>
                  <a:pt x="2543408" y="3265692"/>
                  <a:pt x="2543408" y="3265692"/>
                </a:cubicBezTo>
                <a:cubicBezTo>
                  <a:pt x="2555592" y="3256553"/>
                  <a:pt x="2543408" y="3262646"/>
                  <a:pt x="2540362" y="3259599"/>
                </a:cubicBezTo>
                <a:cubicBezTo>
                  <a:pt x="2555592" y="3250461"/>
                  <a:pt x="2555592" y="3250461"/>
                  <a:pt x="2555592" y="3250461"/>
                </a:cubicBezTo>
                <a:cubicBezTo>
                  <a:pt x="2549500" y="3259599"/>
                  <a:pt x="2561685" y="3253507"/>
                  <a:pt x="2564731" y="3253507"/>
                </a:cubicBezTo>
                <a:cubicBezTo>
                  <a:pt x="2576915" y="3238277"/>
                  <a:pt x="2610422" y="3229139"/>
                  <a:pt x="2634790" y="3207817"/>
                </a:cubicBezTo>
                <a:cubicBezTo>
                  <a:pt x="2637836" y="3207817"/>
                  <a:pt x="2637836" y="3204771"/>
                  <a:pt x="2640882" y="3204771"/>
                </a:cubicBezTo>
                <a:cubicBezTo>
                  <a:pt x="2643928" y="3204771"/>
                  <a:pt x="2643928" y="3201725"/>
                  <a:pt x="2643928" y="3201725"/>
                </a:cubicBezTo>
                <a:cubicBezTo>
                  <a:pt x="2646974" y="3198679"/>
                  <a:pt x="2643928" y="3198679"/>
                  <a:pt x="2640882" y="3201725"/>
                </a:cubicBezTo>
                <a:cubicBezTo>
                  <a:pt x="2640882" y="3201725"/>
                  <a:pt x="2640882" y="3201725"/>
                  <a:pt x="2637836" y="3201725"/>
                </a:cubicBezTo>
                <a:cubicBezTo>
                  <a:pt x="2668297" y="3180402"/>
                  <a:pt x="2686573" y="3174310"/>
                  <a:pt x="2713988" y="3152988"/>
                </a:cubicBezTo>
                <a:cubicBezTo>
                  <a:pt x="2717034" y="3156034"/>
                  <a:pt x="2720080" y="3152988"/>
                  <a:pt x="2723126" y="3156034"/>
                </a:cubicBezTo>
                <a:cubicBezTo>
                  <a:pt x="2759679" y="3128620"/>
                  <a:pt x="2799278" y="3101205"/>
                  <a:pt x="2835830" y="3070745"/>
                </a:cubicBezTo>
                <a:cubicBezTo>
                  <a:pt x="2875429" y="3040284"/>
                  <a:pt x="2911982" y="3006778"/>
                  <a:pt x="2945489" y="2976317"/>
                </a:cubicBezTo>
                <a:cubicBezTo>
                  <a:pt x="2936351" y="2976317"/>
                  <a:pt x="2924166" y="2997640"/>
                  <a:pt x="2911982" y="3003732"/>
                </a:cubicBezTo>
                <a:cubicBezTo>
                  <a:pt x="2911982" y="3006778"/>
                  <a:pt x="2905890" y="3006778"/>
                  <a:pt x="2902844" y="3006778"/>
                </a:cubicBezTo>
                <a:cubicBezTo>
                  <a:pt x="2881521" y="3025054"/>
                  <a:pt x="2854107" y="3049422"/>
                  <a:pt x="2826692" y="3067699"/>
                </a:cubicBezTo>
                <a:cubicBezTo>
                  <a:pt x="2796232" y="3092067"/>
                  <a:pt x="2762725" y="3119481"/>
                  <a:pt x="2732264" y="3137758"/>
                </a:cubicBezTo>
                <a:cubicBezTo>
                  <a:pt x="2729218" y="3137758"/>
                  <a:pt x="2720080" y="3140804"/>
                  <a:pt x="2720080" y="3140804"/>
                </a:cubicBezTo>
                <a:cubicBezTo>
                  <a:pt x="2701804" y="3152988"/>
                  <a:pt x="2683527" y="3168218"/>
                  <a:pt x="2668297" y="3177356"/>
                </a:cubicBezTo>
                <a:cubicBezTo>
                  <a:pt x="2665251" y="3177356"/>
                  <a:pt x="2668297" y="3174310"/>
                  <a:pt x="2662205" y="3177356"/>
                </a:cubicBezTo>
                <a:cubicBezTo>
                  <a:pt x="2665251" y="3177356"/>
                  <a:pt x="2662205" y="3180402"/>
                  <a:pt x="2662205" y="3183448"/>
                </a:cubicBezTo>
                <a:cubicBezTo>
                  <a:pt x="2637836" y="3198679"/>
                  <a:pt x="2613468" y="3207817"/>
                  <a:pt x="2592145" y="3220001"/>
                </a:cubicBezTo>
                <a:cubicBezTo>
                  <a:pt x="2595191" y="3216955"/>
                  <a:pt x="2598237" y="3216955"/>
                  <a:pt x="2601283" y="3213909"/>
                </a:cubicBezTo>
                <a:cubicBezTo>
                  <a:pt x="2616514" y="3201725"/>
                  <a:pt x="2631744" y="3192586"/>
                  <a:pt x="2625652" y="3195633"/>
                </a:cubicBezTo>
                <a:cubicBezTo>
                  <a:pt x="2640882" y="3186494"/>
                  <a:pt x="2659159" y="3171264"/>
                  <a:pt x="2671343" y="3162126"/>
                </a:cubicBezTo>
                <a:cubicBezTo>
                  <a:pt x="2674389" y="3159080"/>
                  <a:pt x="2674389" y="3159080"/>
                  <a:pt x="2677435" y="3159080"/>
                </a:cubicBezTo>
                <a:cubicBezTo>
                  <a:pt x="2674389" y="3165172"/>
                  <a:pt x="2683527" y="3152988"/>
                  <a:pt x="2683527" y="3159080"/>
                </a:cubicBezTo>
                <a:cubicBezTo>
                  <a:pt x="2689619" y="3152988"/>
                  <a:pt x="2695711" y="3146896"/>
                  <a:pt x="2698757" y="3143850"/>
                </a:cubicBezTo>
                <a:cubicBezTo>
                  <a:pt x="2707896" y="3137758"/>
                  <a:pt x="2713988" y="3134712"/>
                  <a:pt x="2720080" y="3128620"/>
                </a:cubicBezTo>
                <a:cubicBezTo>
                  <a:pt x="2735310" y="3119481"/>
                  <a:pt x="2753587" y="3110343"/>
                  <a:pt x="2759679" y="3107297"/>
                </a:cubicBezTo>
                <a:cubicBezTo>
                  <a:pt x="2756633" y="3107297"/>
                  <a:pt x="2759679" y="3104251"/>
                  <a:pt x="2759679" y="3104251"/>
                </a:cubicBezTo>
                <a:cubicBezTo>
                  <a:pt x="2762725" y="3101205"/>
                  <a:pt x="2765771" y="3098159"/>
                  <a:pt x="2771863" y="3095113"/>
                </a:cubicBezTo>
                <a:cubicBezTo>
                  <a:pt x="2771863" y="3095113"/>
                  <a:pt x="2774909" y="3095113"/>
                  <a:pt x="2774909" y="3092067"/>
                </a:cubicBezTo>
                <a:cubicBezTo>
                  <a:pt x="2784047" y="3085975"/>
                  <a:pt x="2793185" y="3079883"/>
                  <a:pt x="2799278" y="3073791"/>
                </a:cubicBezTo>
                <a:cubicBezTo>
                  <a:pt x="2808416" y="3067699"/>
                  <a:pt x="2817554" y="3064653"/>
                  <a:pt x="2811462" y="3064653"/>
                </a:cubicBezTo>
                <a:cubicBezTo>
                  <a:pt x="2820600" y="3055514"/>
                  <a:pt x="2832784" y="3046376"/>
                  <a:pt x="2848015" y="3037238"/>
                </a:cubicBezTo>
                <a:cubicBezTo>
                  <a:pt x="2851061" y="3034192"/>
                  <a:pt x="2857153" y="3028100"/>
                  <a:pt x="2863245" y="3025054"/>
                </a:cubicBezTo>
                <a:cubicBezTo>
                  <a:pt x="2863245" y="3025054"/>
                  <a:pt x="2866291" y="3025054"/>
                  <a:pt x="2866291" y="3025054"/>
                </a:cubicBezTo>
                <a:cubicBezTo>
                  <a:pt x="2866291" y="3022008"/>
                  <a:pt x="2869337" y="3022008"/>
                  <a:pt x="2869337" y="3022008"/>
                </a:cubicBezTo>
                <a:cubicBezTo>
                  <a:pt x="2869337" y="3018962"/>
                  <a:pt x="2869337" y="3018962"/>
                  <a:pt x="2869337" y="3018962"/>
                </a:cubicBezTo>
                <a:cubicBezTo>
                  <a:pt x="2869337" y="3018962"/>
                  <a:pt x="2869337" y="3018962"/>
                  <a:pt x="2872383" y="3018962"/>
                </a:cubicBezTo>
                <a:cubicBezTo>
                  <a:pt x="2893706" y="3000686"/>
                  <a:pt x="2915028" y="2982409"/>
                  <a:pt x="2930258" y="2967179"/>
                </a:cubicBezTo>
                <a:cubicBezTo>
                  <a:pt x="2933304" y="2967179"/>
                  <a:pt x="2936351" y="2967179"/>
                  <a:pt x="2936351" y="2964133"/>
                </a:cubicBezTo>
                <a:cubicBezTo>
                  <a:pt x="2939397" y="2964133"/>
                  <a:pt x="2939397" y="2964133"/>
                  <a:pt x="2939397" y="2964133"/>
                </a:cubicBezTo>
                <a:cubicBezTo>
                  <a:pt x="2939397" y="2964133"/>
                  <a:pt x="2942443" y="2964133"/>
                  <a:pt x="2942443" y="2961087"/>
                </a:cubicBezTo>
                <a:cubicBezTo>
                  <a:pt x="2942443" y="2958041"/>
                  <a:pt x="2942443" y="2958041"/>
                  <a:pt x="2942443" y="2958041"/>
                </a:cubicBezTo>
                <a:cubicBezTo>
                  <a:pt x="2951581" y="2948903"/>
                  <a:pt x="2972903" y="2930627"/>
                  <a:pt x="2963765" y="2933673"/>
                </a:cubicBezTo>
                <a:cubicBezTo>
                  <a:pt x="2963765" y="2933673"/>
                  <a:pt x="2963765" y="2933673"/>
                  <a:pt x="2966811" y="2930627"/>
                </a:cubicBezTo>
                <a:cubicBezTo>
                  <a:pt x="2969857" y="2930627"/>
                  <a:pt x="2969857" y="2924535"/>
                  <a:pt x="2969857" y="2924535"/>
                </a:cubicBezTo>
                <a:lnTo>
                  <a:pt x="2963892" y="2924535"/>
                </a:lnTo>
                <a:lnTo>
                  <a:pt x="2970238" y="2918442"/>
                </a:lnTo>
                <a:lnTo>
                  <a:pt x="2972903" y="2909305"/>
                </a:lnTo>
                <a:lnTo>
                  <a:pt x="2972904" y="2909304"/>
                </a:lnTo>
                <a:lnTo>
                  <a:pt x="2983565" y="2903593"/>
                </a:lnTo>
                <a:cubicBezTo>
                  <a:pt x="2986611" y="2900166"/>
                  <a:pt x="2989657" y="2895597"/>
                  <a:pt x="2994226" y="2891028"/>
                </a:cubicBezTo>
                <a:cubicBezTo>
                  <a:pt x="2994226" y="2891028"/>
                  <a:pt x="2997272" y="2891028"/>
                  <a:pt x="2997272" y="2891028"/>
                </a:cubicBezTo>
                <a:cubicBezTo>
                  <a:pt x="2997272" y="2887982"/>
                  <a:pt x="3000318" y="2887982"/>
                  <a:pt x="2997272" y="2887982"/>
                </a:cubicBezTo>
                <a:cubicBezTo>
                  <a:pt x="2997272" y="2887982"/>
                  <a:pt x="2997272" y="2887982"/>
                  <a:pt x="2997272" y="2884936"/>
                </a:cubicBezTo>
                <a:cubicBezTo>
                  <a:pt x="3000318" y="2881890"/>
                  <a:pt x="3003364" y="2881890"/>
                  <a:pt x="3006410" y="2881890"/>
                </a:cubicBezTo>
                <a:cubicBezTo>
                  <a:pt x="3003364" y="2884936"/>
                  <a:pt x="3003364" y="2884936"/>
                  <a:pt x="3003364" y="2884936"/>
                </a:cubicBezTo>
                <a:cubicBezTo>
                  <a:pt x="3000318" y="2887982"/>
                  <a:pt x="3000318" y="2891028"/>
                  <a:pt x="3000318" y="2891028"/>
                </a:cubicBezTo>
                <a:cubicBezTo>
                  <a:pt x="3003364" y="2891028"/>
                  <a:pt x="3006410" y="2891028"/>
                  <a:pt x="3006410" y="2887982"/>
                </a:cubicBezTo>
                <a:cubicBezTo>
                  <a:pt x="3009456" y="2887982"/>
                  <a:pt x="3009456" y="2887982"/>
                  <a:pt x="3009456" y="2887982"/>
                </a:cubicBezTo>
                <a:cubicBezTo>
                  <a:pt x="3009456" y="2891028"/>
                  <a:pt x="2994226" y="2900166"/>
                  <a:pt x="2997272" y="2903212"/>
                </a:cubicBezTo>
                <a:cubicBezTo>
                  <a:pt x="3024686" y="2872752"/>
                  <a:pt x="3061239" y="2839245"/>
                  <a:pt x="3091700" y="2805739"/>
                </a:cubicBezTo>
                <a:cubicBezTo>
                  <a:pt x="3094746" y="2802693"/>
                  <a:pt x="3097792" y="2796601"/>
                  <a:pt x="3100838" y="2793555"/>
                </a:cubicBezTo>
                <a:cubicBezTo>
                  <a:pt x="3100838" y="2790509"/>
                  <a:pt x="3100838" y="2793555"/>
                  <a:pt x="3103884" y="2790509"/>
                </a:cubicBezTo>
                <a:cubicBezTo>
                  <a:pt x="3128253" y="2763094"/>
                  <a:pt x="3155667" y="2726542"/>
                  <a:pt x="3180036" y="2686943"/>
                </a:cubicBezTo>
                <a:cubicBezTo>
                  <a:pt x="3183082" y="2683897"/>
                  <a:pt x="3186128" y="2683897"/>
                  <a:pt x="3186128" y="2680851"/>
                </a:cubicBezTo>
                <a:cubicBezTo>
                  <a:pt x="3186128" y="2683897"/>
                  <a:pt x="3186128" y="2686943"/>
                  <a:pt x="3180036" y="2689989"/>
                </a:cubicBezTo>
                <a:cubicBezTo>
                  <a:pt x="3183082" y="2689989"/>
                  <a:pt x="3183082" y="2693035"/>
                  <a:pt x="3180036" y="2696081"/>
                </a:cubicBezTo>
                <a:cubicBezTo>
                  <a:pt x="3176990" y="2693035"/>
                  <a:pt x="3173944" y="2705219"/>
                  <a:pt x="3173944" y="2708265"/>
                </a:cubicBezTo>
                <a:cubicBezTo>
                  <a:pt x="3173944" y="2708265"/>
                  <a:pt x="3170898" y="2708265"/>
                  <a:pt x="3170898" y="2711311"/>
                </a:cubicBezTo>
                <a:cubicBezTo>
                  <a:pt x="3170898" y="2711311"/>
                  <a:pt x="3170898" y="2714357"/>
                  <a:pt x="3170898" y="2714357"/>
                </a:cubicBezTo>
                <a:cubicBezTo>
                  <a:pt x="3167851" y="2723496"/>
                  <a:pt x="3155667" y="2744818"/>
                  <a:pt x="3158713" y="2741772"/>
                </a:cubicBezTo>
                <a:cubicBezTo>
                  <a:pt x="3158713" y="2738726"/>
                  <a:pt x="3161759" y="2738726"/>
                  <a:pt x="3161759" y="2735680"/>
                </a:cubicBezTo>
                <a:cubicBezTo>
                  <a:pt x="3161759" y="2738726"/>
                  <a:pt x="3161759" y="2741772"/>
                  <a:pt x="3161759" y="2741772"/>
                </a:cubicBezTo>
                <a:cubicBezTo>
                  <a:pt x="3161759" y="2741772"/>
                  <a:pt x="3164805" y="2741772"/>
                  <a:pt x="3167851" y="2738726"/>
                </a:cubicBezTo>
                <a:cubicBezTo>
                  <a:pt x="3167851" y="2738726"/>
                  <a:pt x="3167851" y="2738726"/>
                  <a:pt x="3167851" y="2741772"/>
                </a:cubicBezTo>
                <a:cubicBezTo>
                  <a:pt x="3167851" y="2741772"/>
                  <a:pt x="3164805" y="2741772"/>
                  <a:pt x="3164805" y="2744818"/>
                </a:cubicBezTo>
                <a:cubicBezTo>
                  <a:pt x="3164805" y="2744818"/>
                  <a:pt x="3164805" y="2744818"/>
                  <a:pt x="3164805" y="2747864"/>
                </a:cubicBezTo>
                <a:cubicBezTo>
                  <a:pt x="3158713" y="2757002"/>
                  <a:pt x="3155667" y="2763094"/>
                  <a:pt x="3155667" y="2766140"/>
                </a:cubicBezTo>
                <a:cubicBezTo>
                  <a:pt x="3155667" y="2769186"/>
                  <a:pt x="3155667" y="2769186"/>
                  <a:pt x="3155667" y="2769186"/>
                </a:cubicBezTo>
                <a:cubicBezTo>
                  <a:pt x="3155667" y="2769186"/>
                  <a:pt x="3155667" y="2769186"/>
                  <a:pt x="3158713" y="2766140"/>
                </a:cubicBezTo>
                <a:cubicBezTo>
                  <a:pt x="3155667" y="2769186"/>
                  <a:pt x="3158713" y="2769186"/>
                  <a:pt x="3161759" y="2766140"/>
                </a:cubicBezTo>
                <a:cubicBezTo>
                  <a:pt x="3146529" y="2787462"/>
                  <a:pt x="3140437" y="2802693"/>
                  <a:pt x="3131299" y="2820969"/>
                </a:cubicBezTo>
                <a:cubicBezTo>
                  <a:pt x="3122160" y="2836199"/>
                  <a:pt x="3113022" y="2851429"/>
                  <a:pt x="3097792" y="2872752"/>
                </a:cubicBezTo>
                <a:cubicBezTo>
                  <a:pt x="3100838" y="2869706"/>
                  <a:pt x="3100838" y="2872752"/>
                  <a:pt x="3097792" y="2875798"/>
                </a:cubicBezTo>
                <a:cubicBezTo>
                  <a:pt x="3097792" y="2875798"/>
                  <a:pt x="3097792" y="2875798"/>
                  <a:pt x="3094746" y="2875798"/>
                </a:cubicBezTo>
                <a:cubicBezTo>
                  <a:pt x="3094746" y="2875798"/>
                  <a:pt x="3094746" y="2878844"/>
                  <a:pt x="3094746" y="2878844"/>
                </a:cubicBezTo>
                <a:cubicBezTo>
                  <a:pt x="3091700" y="2881890"/>
                  <a:pt x="3091700" y="2881890"/>
                  <a:pt x="3091700" y="2881890"/>
                </a:cubicBezTo>
                <a:cubicBezTo>
                  <a:pt x="3085608" y="2891028"/>
                  <a:pt x="3085608" y="2891028"/>
                  <a:pt x="3085608" y="2891028"/>
                </a:cubicBezTo>
                <a:cubicBezTo>
                  <a:pt x="3088654" y="2891028"/>
                  <a:pt x="3085608" y="2894074"/>
                  <a:pt x="3085608" y="2897120"/>
                </a:cubicBezTo>
                <a:cubicBezTo>
                  <a:pt x="3091700" y="2891028"/>
                  <a:pt x="3088654" y="2891028"/>
                  <a:pt x="3091700" y="2884936"/>
                </a:cubicBezTo>
                <a:cubicBezTo>
                  <a:pt x="3091700" y="2884936"/>
                  <a:pt x="3094746" y="2884936"/>
                  <a:pt x="3094746" y="2884936"/>
                </a:cubicBezTo>
                <a:cubicBezTo>
                  <a:pt x="3094746" y="2884936"/>
                  <a:pt x="3094746" y="2884936"/>
                  <a:pt x="3094746" y="2887982"/>
                </a:cubicBezTo>
                <a:cubicBezTo>
                  <a:pt x="3097792" y="2887982"/>
                  <a:pt x="3097792" y="2884936"/>
                  <a:pt x="3097792" y="2884936"/>
                </a:cubicBezTo>
                <a:cubicBezTo>
                  <a:pt x="3097792" y="2884936"/>
                  <a:pt x="3097792" y="2881890"/>
                  <a:pt x="3097792" y="2881890"/>
                </a:cubicBezTo>
                <a:cubicBezTo>
                  <a:pt x="3100838" y="2878844"/>
                  <a:pt x="3100838" y="2878844"/>
                  <a:pt x="3100838" y="2878844"/>
                </a:cubicBezTo>
                <a:cubicBezTo>
                  <a:pt x="3103884" y="2875798"/>
                  <a:pt x="3103884" y="2866660"/>
                  <a:pt x="3106930" y="2869706"/>
                </a:cubicBezTo>
                <a:cubicBezTo>
                  <a:pt x="3113022" y="2866660"/>
                  <a:pt x="3103884" y="2866660"/>
                  <a:pt x="3106930" y="2863614"/>
                </a:cubicBezTo>
                <a:cubicBezTo>
                  <a:pt x="3109976" y="2860568"/>
                  <a:pt x="3109976" y="2863614"/>
                  <a:pt x="3113022" y="2863614"/>
                </a:cubicBezTo>
                <a:cubicBezTo>
                  <a:pt x="3116068" y="2857522"/>
                  <a:pt x="3122160" y="2842291"/>
                  <a:pt x="3122160" y="2842291"/>
                </a:cubicBezTo>
                <a:cubicBezTo>
                  <a:pt x="3128253" y="2830107"/>
                  <a:pt x="3143483" y="2811831"/>
                  <a:pt x="3146529" y="2805739"/>
                </a:cubicBezTo>
                <a:cubicBezTo>
                  <a:pt x="3149575" y="2802693"/>
                  <a:pt x="3146529" y="2805739"/>
                  <a:pt x="3143483" y="2805739"/>
                </a:cubicBezTo>
                <a:cubicBezTo>
                  <a:pt x="3146529" y="2805739"/>
                  <a:pt x="3149575" y="2799647"/>
                  <a:pt x="3149575" y="2799647"/>
                </a:cubicBezTo>
                <a:cubicBezTo>
                  <a:pt x="3149575" y="2799647"/>
                  <a:pt x="3149575" y="2793555"/>
                  <a:pt x="3149575" y="2793555"/>
                </a:cubicBezTo>
                <a:cubicBezTo>
                  <a:pt x="3152621" y="2790509"/>
                  <a:pt x="3152621" y="2796601"/>
                  <a:pt x="3152621" y="2793555"/>
                </a:cubicBezTo>
                <a:cubicBezTo>
                  <a:pt x="3158713" y="2790509"/>
                  <a:pt x="3152621" y="2784416"/>
                  <a:pt x="3158713" y="2787462"/>
                </a:cubicBezTo>
                <a:cubicBezTo>
                  <a:pt x="3161759" y="2775278"/>
                  <a:pt x="3170898" y="2750910"/>
                  <a:pt x="3180036" y="2744818"/>
                </a:cubicBezTo>
                <a:cubicBezTo>
                  <a:pt x="3180036" y="2747864"/>
                  <a:pt x="3176990" y="2747864"/>
                  <a:pt x="3173944" y="2744818"/>
                </a:cubicBezTo>
                <a:cubicBezTo>
                  <a:pt x="3189174" y="2723496"/>
                  <a:pt x="3207450" y="2689989"/>
                  <a:pt x="3210496" y="2677805"/>
                </a:cubicBezTo>
                <a:cubicBezTo>
                  <a:pt x="3213542" y="2671713"/>
                  <a:pt x="3237911" y="2638206"/>
                  <a:pt x="3237911" y="2622976"/>
                </a:cubicBezTo>
                <a:cubicBezTo>
                  <a:pt x="3240957" y="2616884"/>
                  <a:pt x="3237911" y="2622976"/>
                  <a:pt x="3240957" y="2622976"/>
                </a:cubicBezTo>
                <a:cubicBezTo>
                  <a:pt x="3240957" y="2613838"/>
                  <a:pt x="3253141" y="2595562"/>
                  <a:pt x="3259233" y="2586423"/>
                </a:cubicBezTo>
                <a:cubicBezTo>
                  <a:pt x="3259233" y="2586423"/>
                  <a:pt x="3256187" y="2592516"/>
                  <a:pt x="3259233" y="2595562"/>
                </a:cubicBezTo>
                <a:cubicBezTo>
                  <a:pt x="3265326" y="2574239"/>
                  <a:pt x="3262279" y="2580331"/>
                  <a:pt x="3256187" y="2583377"/>
                </a:cubicBezTo>
                <a:cubicBezTo>
                  <a:pt x="3268372" y="2559009"/>
                  <a:pt x="3268372" y="2555963"/>
                  <a:pt x="3280556" y="2543779"/>
                </a:cubicBezTo>
                <a:cubicBezTo>
                  <a:pt x="3280556" y="2543779"/>
                  <a:pt x="3283602" y="2540733"/>
                  <a:pt x="3283602" y="2540733"/>
                </a:cubicBezTo>
                <a:cubicBezTo>
                  <a:pt x="3283602" y="2540733"/>
                  <a:pt x="3283602" y="2540733"/>
                  <a:pt x="3283602" y="2537687"/>
                </a:cubicBezTo>
                <a:cubicBezTo>
                  <a:pt x="3283602" y="2537687"/>
                  <a:pt x="3280556" y="2537687"/>
                  <a:pt x="3280556" y="2537687"/>
                </a:cubicBezTo>
                <a:cubicBezTo>
                  <a:pt x="3280556" y="2537687"/>
                  <a:pt x="3280556" y="2534641"/>
                  <a:pt x="3283602" y="2531595"/>
                </a:cubicBezTo>
                <a:cubicBezTo>
                  <a:pt x="3283602" y="2531595"/>
                  <a:pt x="3283602" y="2531595"/>
                  <a:pt x="3283602" y="2534641"/>
                </a:cubicBezTo>
                <a:cubicBezTo>
                  <a:pt x="3283602" y="2534641"/>
                  <a:pt x="3283602" y="2534641"/>
                  <a:pt x="3286648" y="2534641"/>
                </a:cubicBezTo>
                <a:cubicBezTo>
                  <a:pt x="3286648" y="2531595"/>
                  <a:pt x="3286648" y="2531595"/>
                  <a:pt x="3286648" y="2528549"/>
                </a:cubicBezTo>
                <a:cubicBezTo>
                  <a:pt x="3289694" y="2525503"/>
                  <a:pt x="3289694" y="2525503"/>
                  <a:pt x="3289694" y="2525503"/>
                </a:cubicBezTo>
                <a:cubicBezTo>
                  <a:pt x="3292740" y="2522457"/>
                  <a:pt x="3298832" y="2507226"/>
                  <a:pt x="3289694" y="2516364"/>
                </a:cubicBezTo>
                <a:cubicBezTo>
                  <a:pt x="3292740" y="2513318"/>
                  <a:pt x="3292740" y="2513318"/>
                  <a:pt x="3292740" y="2510272"/>
                </a:cubicBezTo>
                <a:cubicBezTo>
                  <a:pt x="3292740" y="2510272"/>
                  <a:pt x="3289694" y="2510272"/>
                  <a:pt x="3289694" y="2513318"/>
                </a:cubicBezTo>
                <a:cubicBezTo>
                  <a:pt x="3289694" y="2513318"/>
                  <a:pt x="3286648" y="2513318"/>
                  <a:pt x="3286648" y="2516364"/>
                </a:cubicBezTo>
                <a:cubicBezTo>
                  <a:pt x="3286648" y="2513318"/>
                  <a:pt x="3286648" y="2510272"/>
                  <a:pt x="3286648" y="2510272"/>
                </a:cubicBezTo>
                <a:cubicBezTo>
                  <a:pt x="3289694" y="2507226"/>
                  <a:pt x="3292740" y="2501134"/>
                  <a:pt x="3295786" y="2491996"/>
                </a:cubicBezTo>
                <a:cubicBezTo>
                  <a:pt x="3301878" y="2479812"/>
                  <a:pt x="3307970" y="2467628"/>
                  <a:pt x="3311017" y="2458490"/>
                </a:cubicBezTo>
                <a:cubicBezTo>
                  <a:pt x="3311017" y="2455444"/>
                  <a:pt x="3314063" y="2455444"/>
                  <a:pt x="3314063" y="2455444"/>
                </a:cubicBezTo>
                <a:cubicBezTo>
                  <a:pt x="3314063" y="2455444"/>
                  <a:pt x="3314063" y="2452398"/>
                  <a:pt x="3314063" y="2452398"/>
                </a:cubicBezTo>
                <a:cubicBezTo>
                  <a:pt x="3314063" y="2446305"/>
                  <a:pt x="3317109" y="2440213"/>
                  <a:pt x="3320155" y="2437167"/>
                </a:cubicBezTo>
                <a:cubicBezTo>
                  <a:pt x="3320155" y="2434121"/>
                  <a:pt x="3323201" y="2428029"/>
                  <a:pt x="3323201" y="2424983"/>
                </a:cubicBezTo>
                <a:cubicBezTo>
                  <a:pt x="3326247" y="2418891"/>
                  <a:pt x="3332339" y="2409753"/>
                  <a:pt x="3335385" y="2403661"/>
                </a:cubicBezTo>
                <a:cubicBezTo>
                  <a:pt x="3338431" y="2403661"/>
                  <a:pt x="3338431" y="2403661"/>
                  <a:pt x="3338431" y="2403661"/>
                </a:cubicBezTo>
                <a:cubicBezTo>
                  <a:pt x="3338431" y="2400615"/>
                  <a:pt x="3338431" y="2400615"/>
                  <a:pt x="3338431" y="2397569"/>
                </a:cubicBezTo>
                <a:cubicBezTo>
                  <a:pt x="3341477" y="2394523"/>
                  <a:pt x="3338431" y="2394523"/>
                  <a:pt x="3338431" y="2394523"/>
                </a:cubicBezTo>
                <a:cubicBezTo>
                  <a:pt x="3335385" y="2397569"/>
                  <a:pt x="3335385" y="2397569"/>
                  <a:pt x="3335385" y="2397569"/>
                </a:cubicBezTo>
                <a:cubicBezTo>
                  <a:pt x="3338431" y="2391477"/>
                  <a:pt x="3347569" y="2382338"/>
                  <a:pt x="3344523" y="2376246"/>
                </a:cubicBezTo>
                <a:cubicBezTo>
                  <a:pt x="3347569" y="2376246"/>
                  <a:pt x="3347569" y="2376246"/>
                  <a:pt x="3347569" y="2373200"/>
                </a:cubicBezTo>
                <a:cubicBezTo>
                  <a:pt x="3350615" y="2370154"/>
                  <a:pt x="3347569" y="2370154"/>
                  <a:pt x="3347569" y="2370154"/>
                </a:cubicBezTo>
                <a:cubicBezTo>
                  <a:pt x="3353661" y="2361016"/>
                  <a:pt x="3347569" y="2351878"/>
                  <a:pt x="3353661" y="2348832"/>
                </a:cubicBezTo>
                <a:cubicBezTo>
                  <a:pt x="3353661" y="2351878"/>
                  <a:pt x="3353661" y="2351878"/>
                  <a:pt x="3353661" y="2351878"/>
                </a:cubicBezTo>
                <a:cubicBezTo>
                  <a:pt x="3350615" y="2357970"/>
                  <a:pt x="3350615" y="2361016"/>
                  <a:pt x="3353661" y="2361016"/>
                </a:cubicBezTo>
                <a:cubicBezTo>
                  <a:pt x="3353661" y="2361016"/>
                  <a:pt x="3356707" y="2357970"/>
                  <a:pt x="3356707" y="2354924"/>
                </a:cubicBezTo>
                <a:cubicBezTo>
                  <a:pt x="3359754" y="2351878"/>
                  <a:pt x="3359754" y="2351878"/>
                  <a:pt x="3359754" y="2351878"/>
                </a:cubicBezTo>
                <a:cubicBezTo>
                  <a:pt x="3365846" y="2351878"/>
                  <a:pt x="3362800" y="2361016"/>
                  <a:pt x="3356707" y="2364062"/>
                </a:cubicBezTo>
                <a:cubicBezTo>
                  <a:pt x="3362800" y="2361016"/>
                  <a:pt x="3359754" y="2376246"/>
                  <a:pt x="3362800" y="2367108"/>
                </a:cubicBezTo>
                <a:cubicBezTo>
                  <a:pt x="3356707" y="2361016"/>
                  <a:pt x="3374984" y="2357970"/>
                  <a:pt x="3371938" y="2345786"/>
                </a:cubicBezTo>
                <a:cubicBezTo>
                  <a:pt x="3374984" y="2342740"/>
                  <a:pt x="3374984" y="2342740"/>
                  <a:pt x="3374984" y="2342740"/>
                </a:cubicBezTo>
                <a:cubicBezTo>
                  <a:pt x="3374984" y="2342740"/>
                  <a:pt x="3374984" y="2339694"/>
                  <a:pt x="3374984" y="2339694"/>
                </a:cubicBezTo>
                <a:cubicBezTo>
                  <a:pt x="3378030" y="2336648"/>
                  <a:pt x="3374984" y="2336648"/>
                  <a:pt x="3374984" y="2336648"/>
                </a:cubicBezTo>
                <a:cubicBezTo>
                  <a:pt x="3374984" y="2339694"/>
                  <a:pt x="3371938" y="2339694"/>
                  <a:pt x="3371938" y="2339694"/>
                </a:cubicBezTo>
                <a:cubicBezTo>
                  <a:pt x="3371938" y="2336648"/>
                  <a:pt x="3374984" y="2330556"/>
                  <a:pt x="3371938" y="2330556"/>
                </a:cubicBezTo>
                <a:cubicBezTo>
                  <a:pt x="3368892" y="2333602"/>
                  <a:pt x="3371938" y="2327510"/>
                  <a:pt x="3368892" y="2327510"/>
                </a:cubicBezTo>
                <a:cubicBezTo>
                  <a:pt x="3365846" y="2333602"/>
                  <a:pt x="3365846" y="2336648"/>
                  <a:pt x="3362800" y="2342740"/>
                </a:cubicBezTo>
                <a:cubicBezTo>
                  <a:pt x="3362800" y="2339694"/>
                  <a:pt x="3362800" y="2339694"/>
                  <a:pt x="3362800" y="2339694"/>
                </a:cubicBezTo>
                <a:cubicBezTo>
                  <a:pt x="3362800" y="2336648"/>
                  <a:pt x="3362800" y="2333602"/>
                  <a:pt x="3359754" y="2333602"/>
                </a:cubicBezTo>
                <a:lnTo>
                  <a:pt x="3357128" y="2338854"/>
                </a:lnTo>
                <a:lnTo>
                  <a:pt x="3357469" y="2333221"/>
                </a:lnTo>
                <a:cubicBezTo>
                  <a:pt x="3358992" y="2329033"/>
                  <a:pt x="3361277" y="2324464"/>
                  <a:pt x="3362800" y="2318372"/>
                </a:cubicBezTo>
                <a:cubicBezTo>
                  <a:pt x="3350615" y="2336648"/>
                  <a:pt x="3359754" y="2315325"/>
                  <a:pt x="3353661" y="2309233"/>
                </a:cubicBezTo>
                <a:cubicBezTo>
                  <a:pt x="3356707" y="2306187"/>
                  <a:pt x="3356707" y="2312279"/>
                  <a:pt x="3356707" y="2312279"/>
                </a:cubicBezTo>
                <a:cubicBezTo>
                  <a:pt x="3359754" y="2312279"/>
                  <a:pt x="3359754" y="2312279"/>
                  <a:pt x="3359754" y="2312279"/>
                </a:cubicBezTo>
                <a:cubicBezTo>
                  <a:pt x="3359754" y="2315325"/>
                  <a:pt x="3359754" y="2315325"/>
                  <a:pt x="3362800" y="2312279"/>
                </a:cubicBezTo>
                <a:cubicBezTo>
                  <a:pt x="3362800" y="2312279"/>
                  <a:pt x="3362800" y="2309233"/>
                  <a:pt x="3362800" y="2306187"/>
                </a:cubicBezTo>
                <a:cubicBezTo>
                  <a:pt x="3362800" y="2303141"/>
                  <a:pt x="3362800" y="2303141"/>
                  <a:pt x="3362800" y="2303141"/>
                </a:cubicBezTo>
                <a:cubicBezTo>
                  <a:pt x="3365846" y="2300095"/>
                  <a:pt x="3368892" y="2303141"/>
                  <a:pt x="3368892" y="2297049"/>
                </a:cubicBezTo>
                <a:cubicBezTo>
                  <a:pt x="3368892" y="2300095"/>
                  <a:pt x="3368892" y="2300095"/>
                  <a:pt x="3368892" y="2303141"/>
                </a:cubicBezTo>
                <a:cubicBezTo>
                  <a:pt x="3368892" y="2306187"/>
                  <a:pt x="3371938" y="2306187"/>
                  <a:pt x="3371938" y="2303141"/>
                </a:cubicBezTo>
                <a:cubicBezTo>
                  <a:pt x="3374984" y="2303141"/>
                  <a:pt x="3374984" y="2300095"/>
                  <a:pt x="3374984" y="2297049"/>
                </a:cubicBezTo>
                <a:cubicBezTo>
                  <a:pt x="3374984" y="2294003"/>
                  <a:pt x="3374984" y="2294003"/>
                  <a:pt x="3374984" y="2290957"/>
                </a:cubicBezTo>
                <a:cubicBezTo>
                  <a:pt x="3374984" y="2284865"/>
                  <a:pt x="3371938" y="2278773"/>
                  <a:pt x="3368892" y="2284865"/>
                </a:cubicBezTo>
                <a:cubicBezTo>
                  <a:pt x="3368892" y="2281819"/>
                  <a:pt x="3368892" y="2281819"/>
                  <a:pt x="3365846" y="2281819"/>
                </a:cubicBezTo>
                <a:cubicBezTo>
                  <a:pt x="3365846" y="2281819"/>
                  <a:pt x="3365846" y="2281819"/>
                  <a:pt x="3362800" y="2284865"/>
                </a:cubicBezTo>
                <a:cubicBezTo>
                  <a:pt x="3362800" y="2281819"/>
                  <a:pt x="3365846" y="2275727"/>
                  <a:pt x="3365846" y="2269635"/>
                </a:cubicBezTo>
                <a:cubicBezTo>
                  <a:pt x="3365846" y="2275727"/>
                  <a:pt x="3362800" y="2281819"/>
                  <a:pt x="3365846" y="2278773"/>
                </a:cubicBezTo>
                <a:cubicBezTo>
                  <a:pt x="3371938" y="2275727"/>
                  <a:pt x="3365846" y="2269635"/>
                  <a:pt x="3371938" y="2266589"/>
                </a:cubicBezTo>
                <a:cubicBezTo>
                  <a:pt x="3374984" y="2266589"/>
                  <a:pt x="3374984" y="2266589"/>
                  <a:pt x="3374984" y="2266589"/>
                </a:cubicBezTo>
                <a:cubicBezTo>
                  <a:pt x="3374984" y="2266589"/>
                  <a:pt x="3374984" y="2266589"/>
                  <a:pt x="3374984" y="2263543"/>
                </a:cubicBezTo>
                <a:cubicBezTo>
                  <a:pt x="3374984" y="2263543"/>
                  <a:pt x="3374984" y="2263543"/>
                  <a:pt x="3374984" y="2260497"/>
                </a:cubicBezTo>
                <a:cubicBezTo>
                  <a:pt x="3371938" y="2260497"/>
                  <a:pt x="3371938" y="2260497"/>
                  <a:pt x="3371938" y="2260497"/>
                </a:cubicBezTo>
                <a:cubicBezTo>
                  <a:pt x="3374984" y="2257451"/>
                  <a:pt x="3374984" y="2257451"/>
                  <a:pt x="3378030" y="2254405"/>
                </a:cubicBezTo>
                <a:cubicBezTo>
                  <a:pt x="3374984" y="2248312"/>
                  <a:pt x="3378030" y="2242220"/>
                  <a:pt x="3378030" y="2236128"/>
                </a:cubicBezTo>
                <a:cubicBezTo>
                  <a:pt x="3378030" y="2239174"/>
                  <a:pt x="3378030" y="2242220"/>
                  <a:pt x="3378030" y="2242220"/>
                </a:cubicBezTo>
                <a:cubicBezTo>
                  <a:pt x="3381076" y="2230036"/>
                  <a:pt x="3378030" y="2233082"/>
                  <a:pt x="3384122" y="2223944"/>
                </a:cubicBezTo>
                <a:cubicBezTo>
                  <a:pt x="3384122" y="2226990"/>
                  <a:pt x="3387168" y="2226990"/>
                  <a:pt x="3387168" y="2226990"/>
                </a:cubicBezTo>
                <a:cubicBezTo>
                  <a:pt x="3387168" y="2226990"/>
                  <a:pt x="3387168" y="2223944"/>
                  <a:pt x="3387168" y="2223944"/>
                </a:cubicBezTo>
                <a:cubicBezTo>
                  <a:pt x="3390214" y="2223944"/>
                  <a:pt x="3390214" y="2223944"/>
                  <a:pt x="3390214" y="2223944"/>
                </a:cubicBezTo>
                <a:cubicBezTo>
                  <a:pt x="3384122" y="2242220"/>
                  <a:pt x="3390214" y="2226990"/>
                  <a:pt x="3393260" y="2226990"/>
                </a:cubicBezTo>
                <a:cubicBezTo>
                  <a:pt x="3390214" y="2236128"/>
                  <a:pt x="3387168" y="2245266"/>
                  <a:pt x="3387168" y="2254405"/>
                </a:cubicBezTo>
                <a:cubicBezTo>
                  <a:pt x="3384122" y="2254405"/>
                  <a:pt x="3384122" y="2254405"/>
                  <a:pt x="3384122" y="2254405"/>
                </a:cubicBezTo>
                <a:cubicBezTo>
                  <a:pt x="3381076" y="2260497"/>
                  <a:pt x="3381076" y="2263543"/>
                  <a:pt x="3381076" y="2266589"/>
                </a:cubicBezTo>
                <a:cubicBezTo>
                  <a:pt x="3384122" y="2260497"/>
                  <a:pt x="3384122" y="2257451"/>
                  <a:pt x="3387168" y="2257451"/>
                </a:cubicBezTo>
                <a:cubicBezTo>
                  <a:pt x="3384122" y="2266589"/>
                  <a:pt x="3387168" y="2266589"/>
                  <a:pt x="3384122" y="2272681"/>
                </a:cubicBezTo>
                <a:cubicBezTo>
                  <a:pt x="3384122" y="2272681"/>
                  <a:pt x="3384122" y="2275727"/>
                  <a:pt x="3381076" y="2275727"/>
                </a:cubicBezTo>
                <a:cubicBezTo>
                  <a:pt x="3381076" y="2278773"/>
                  <a:pt x="3381076" y="2278773"/>
                  <a:pt x="3381076" y="2278773"/>
                </a:cubicBezTo>
                <a:cubicBezTo>
                  <a:pt x="3381076" y="2281819"/>
                  <a:pt x="3381076" y="2284865"/>
                  <a:pt x="3384122" y="2281819"/>
                </a:cubicBezTo>
                <a:cubicBezTo>
                  <a:pt x="3387168" y="2278773"/>
                  <a:pt x="3387168" y="2278773"/>
                  <a:pt x="3387168" y="2278773"/>
                </a:cubicBezTo>
                <a:cubicBezTo>
                  <a:pt x="3390214" y="2278773"/>
                  <a:pt x="3390214" y="2275727"/>
                  <a:pt x="3390214" y="2272681"/>
                </a:cubicBezTo>
                <a:cubicBezTo>
                  <a:pt x="3390214" y="2269635"/>
                  <a:pt x="3390214" y="2269635"/>
                  <a:pt x="3390214" y="2269635"/>
                </a:cubicBezTo>
                <a:cubicBezTo>
                  <a:pt x="3387168" y="2269635"/>
                  <a:pt x="3387168" y="2269635"/>
                  <a:pt x="3387168" y="2269635"/>
                </a:cubicBezTo>
                <a:cubicBezTo>
                  <a:pt x="3387168" y="2260497"/>
                  <a:pt x="3396306" y="2239174"/>
                  <a:pt x="3396306" y="2226990"/>
                </a:cubicBezTo>
                <a:cubicBezTo>
                  <a:pt x="3399352" y="2223944"/>
                  <a:pt x="3399352" y="2223944"/>
                  <a:pt x="3399352" y="2223944"/>
                </a:cubicBezTo>
                <a:cubicBezTo>
                  <a:pt x="3399352" y="2223944"/>
                  <a:pt x="3399352" y="2223944"/>
                  <a:pt x="3399352" y="2220898"/>
                </a:cubicBezTo>
                <a:cubicBezTo>
                  <a:pt x="3399352" y="2220898"/>
                  <a:pt x="3399352" y="2217852"/>
                  <a:pt x="3399352" y="2217852"/>
                </a:cubicBezTo>
                <a:cubicBezTo>
                  <a:pt x="3399352" y="2211760"/>
                  <a:pt x="3402398" y="2202622"/>
                  <a:pt x="3405445" y="2199576"/>
                </a:cubicBezTo>
                <a:cubicBezTo>
                  <a:pt x="3402398" y="2199576"/>
                  <a:pt x="3402398" y="2199576"/>
                  <a:pt x="3402398" y="2199576"/>
                </a:cubicBezTo>
                <a:cubicBezTo>
                  <a:pt x="3405445" y="2196530"/>
                  <a:pt x="3405445" y="2196530"/>
                  <a:pt x="3405445" y="2196530"/>
                </a:cubicBezTo>
                <a:cubicBezTo>
                  <a:pt x="3405445" y="2196530"/>
                  <a:pt x="3408491" y="2193484"/>
                  <a:pt x="3408491" y="2190438"/>
                </a:cubicBezTo>
                <a:cubicBezTo>
                  <a:pt x="3408491" y="2190438"/>
                  <a:pt x="3408491" y="2187392"/>
                  <a:pt x="3405445" y="2187392"/>
                </a:cubicBezTo>
                <a:cubicBezTo>
                  <a:pt x="3408491" y="2156931"/>
                  <a:pt x="3417629" y="2141701"/>
                  <a:pt x="3414583" y="2120379"/>
                </a:cubicBezTo>
                <a:cubicBezTo>
                  <a:pt x="3417629" y="2120379"/>
                  <a:pt x="3417629" y="2117333"/>
                  <a:pt x="3417629" y="2114286"/>
                </a:cubicBezTo>
                <a:cubicBezTo>
                  <a:pt x="3417629" y="2114286"/>
                  <a:pt x="3417629" y="2111240"/>
                  <a:pt x="3417629" y="2111240"/>
                </a:cubicBezTo>
                <a:cubicBezTo>
                  <a:pt x="3414583" y="2111240"/>
                  <a:pt x="3414583" y="2111240"/>
                  <a:pt x="3414583" y="2111240"/>
                </a:cubicBezTo>
                <a:cubicBezTo>
                  <a:pt x="3420675" y="2108194"/>
                  <a:pt x="3420675" y="2099056"/>
                  <a:pt x="3420675" y="2092964"/>
                </a:cubicBezTo>
                <a:cubicBezTo>
                  <a:pt x="3420675" y="2092964"/>
                  <a:pt x="3420675" y="2089918"/>
                  <a:pt x="3420675" y="2089918"/>
                </a:cubicBezTo>
                <a:cubicBezTo>
                  <a:pt x="3423721" y="2086872"/>
                  <a:pt x="3423721" y="2086872"/>
                  <a:pt x="3420675" y="2083826"/>
                </a:cubicBezTo>
                <a:cubicBezTo>
                  <a:pt x="3420675" y="2080780"/>
                  <a:pt x="3420675" y="2080780"/>
                  <a:pt x="3420675" y="2080780"/>
                </a:cubicBezTo>
                <a:cubicBezTo>
                  <a:pt x="3420675" y="2080780"/>
                  <a:pt x="3423721" y="2080780"/>
                  <a:pt x="3423721" y="2077734"/>
                </a:cubicBezTo>
                <a:cubicBezTo>
                  <a:pt x="3423721" y="2077734"/>
                  <a:pt x="3423721" y="2077734"/>
                  <a:pt x="3423721" y="2074688"/>
                </a:cubicBezTo>
                <a:cubicBezTo>
                  <a:pt x="3420675" y="2068596"/>
                  <a:pt x="3429813" y="2056412"/>
                  <a:pt x="3423721" y="2056412"/>
                </a:cubicBezTo>
                <a:cubicBezTo>
                  <a:pt x="3423721" y="2056412"/>
                  <a:pt x="3423721" y="2056412"/>
                  <a:pt x="3423721" y="2053366"/>
                </a:cubicBezTo>
                <a:cubicBezTo>
                  <a:pt x="3423721" y="2050320"/>
                  <a:pt x="3423721" y="2047274"/>
                  <a:pt x="3423721" y="2047274"/>
                </a:cubicBezTo>
                <a:cubicBezTo>
                  <a:pt x="3423721" y="2047274"/>
                  <a:pt x="3423721" y="2044228"/>
                  <a:pt x="3423721" y="2044228"/>
                </a:cubicBezTo>
                <a:cubicBezTo>
                  <a:pt x="3429813" y="2041181"/>
                  <a:pt x="3423721" y="2028997"/>
                  <a:pt x="3423721" y="2022905"/>
                </a:cubicBezTo>
                <a:cubicBezTo>
                  <a:pt x="3423721" y="2013767"/>
                  <a:pt x="3429813" y="2019859"/>
                  <a:pt x="3429813" y="2010721"/>
                </a:cubicBezTo>
                <a:cubicBezTo>
                  <a:pt x="3429813" y="2010721"/>
                  <a:pt x="3429813" y="2007675"/>
                  <a:pt x="3432859" y="2007675"/>
                </a:cubicBezTo>
                <a:cubicBezTo>
                  <a:pt x="3432859" y="2007675"/>
                  <a:pt x="3432859" y="2004629"/>
                  <a:pt x="3432859" y="2004629"/>
                </a:cubicBezTo>
                <a:cubicBezTo>
                  <a:pt x="3432859" y="2001583"/>
                  <a:pt x="3432859" y="2001583"/>
                  <a:pt x="3429813" y="2004629"/>
                </a:cubicBezTo>
                <a:cubicBezTo>
                  <a:pt x="3429813" y="2004629"/>
                  <a:pt x="3429813" y="2004629"/>
                  <a:pt x="3429813" y="2007675"/>
                </a:cubicBezTo>
                <a:cubicBezTo>
                  <a:pt x="3426767" y="2001583"/>
                  <a:pt x="3429813" y="1995491"/>
                  <a:pt x="3426767" y="1995491"/>
                </a:cubicBezTo>
                <a:cubicBezTo>
                  <a:pt x="3429813" y="1986353"/>
                  <a:pt x="3429813" y="1995491"/>
                  <a:pt x="3432859" y="1995491"/>
                </a:cubicBezTo>
                <a:lnTo>
                  <a:pt x="3435810" y="1998442"/>
                </a:lnTo>
                <a:lnTo>
                  <a:pt x="3434763" y="2030901"/>
                </a:lnTo>
                <a:cubicBezTo>
                  <a:pt x="3435144" y="2040420"/>
                  <a:pt x="3435905" y="2048797"/>
                  <a:pt x="3435905" y="2059458"/>
                </a:cubicBezTo>
                <a:cubicBezTo>
                  <a:pt x="3435905" y="2059458"/>
                  <a:pt x="3432859" y="2059458"/>
                  <a:pt x="3432859" y="2062504"/>
                </a:cubicBezTo>
                <a:cubicBezTo>
                  <a:pt x="3432859" y="2062504"/>
                  <a:pt x="3432859" y="2065550"/>
                  <a:pt x="3432859" y="2065550"/>
                </a:cubicBezTo>
                <a:cubicBezTo>
                  <a:pt x="3432859" y="2074688"/>
                  <a:pt x="3432859" y="2077734"/>
                  <a:pt x="3435905" y="2080780"/>
                </a:cubicBezTo>
                <a:cubicBezTo>
                  <a:pt x="3435905" y="2068596"/>
                  <a:pt x="3435905" y="2068596"/>
                  <a:pt x="3435905" y="2068596"/>
                </a:cubicBezTo>
                <a:cubicBezTo>
                  <a:pt x="3435905" y="2068596"/>
                  <a:pt x="3435905" y="2071642"/>
                  <a:pt x="3438951" y="2071642"/>
                </a:cubicBezTo>
                <a:cubicBezTo>
                  <a:pt x="3438951" y="2071642"/>
                  <a:pt x="3438951" y="2068596"/>
                  <a:pt x="3438951" y="2068596"/>
                </a:cubicBezTo>
                <a:cubicBezTo>
                  <a:pt x="3438951" y="2065550"/>
                  <a:pt x="3438951" y="2065550"/>
                  <a:pt x="3438951" y="2065550"/>
                </a:cubicBezTo>
                <a:cubicBezTo>
                  <a:pt x="3438951" y="2062504"/>
                  <a:pt x="3438951" y="2062504"/>
                  <a:pt x="3438951" y="2062504"/>
                </a:cubicBezTo>
                <a:cubicBezTo>
                  <a:pt x="3445043" y="2056412"/>
                  <a:pt x="3451135" y="2053366"/>
                  <a:pt x="3454182" y="2032043"/>
                </a:cubicBezTo>
                <a:cubicBezTo>
                  <a:pt x="3466366" y="2016813"/>
                  <a:pt x="3475504" y="1986353"/>
                  <a:pt x="3481596" y="1965030"/>
                </a:cubicBezTo>
                <a:cubicBezTo>
                  <a:pt x="3481596" y="1961984"/>
                  <a:pt x="3484642" y="1961984"/>
                  <a:pt x="3484642" y="1961984"/>
                </a:cubicBezTo>
                <a:cubicBezTo>
                  <a:pt x="3484642" y="1961984"/>
                  <a:pt x="3487688" y="1961984"/>
                  <a:pt x="3487688" y="1958938"/>
                </a:cubicBezTo>
                <a:cubicBezTo>
                  <a:pt x="3487688" y="1958938"/>
                  <a:pt x="3487688" y="1961984"/>
                  <a:pt x="3490734" y="1961984"/>
                </a:cubicBezTo>
                <a:cubicBezTo>
                  <a:pt x="3490734" y="1955892"/>
                  <a:pt x="3490734" y="1952846"/>
                  <a:pt x="3490734" y="1952846"/>
                </a:cubicBezTo>
                <a:cubicBezTo>
                  <a:pt x="3496826" y="1934570"/>
                  <a:pt x="3499873" y="1910202"/>
                  <a:pt x="3502919" y="1894971"/>
                </a:cubicBezTo>
                <a:cubicBezTo>
                  <a:pt x="3505965" y="1891925"/>
                  <a:pt x="3505965" y="1898017"/>
                  <a:pt x="3505965" y="1901063"/>
                </a:cubicBezTo>
                <a:cubicBezTo>
                  <a:pt x="3509011" y="1891925"/>
                  <a:pt x="3515103" y="1855373"/>
                  <a:pt x="3524241" y="1864511"/>
                </a:cubicBezTo>
                <a:cubicBezTo>
                  <a:pt x="3524241" y="1870603"/>
                  <a:pt x="3524241" y="1870603"/>
                  <a:pt x="3524241" y="1870603"/>
                </a:cubicBezTo>
                <a:cubicBezTo>
                  <a:pt x="3524241" y="1873649"/>
                  <a:pt x="3524241" y="1873649"/>
                  <a:pt x="3524241" y="1873649"/>
                </a:cubicBezTo>
                <a:cubicBezTo>
                  <a:pt x="3524241" y="1873649"/>
                  <a:pt x="3527287" y="1873649"/>
                  <a:pt x="3527287" y="1870603"/>
                </a:cubicBezTo>
                <a:cubicBezTo>
                  <a:pt x="3527287" y="1864511"/>
                  <a:pt x="3527287" y="1864511"/>
                  <a:pt x="3527287" y="1864511"/>
                </a:cubicBezTo>
                <a:cubicBezTo>
                  <a:pt x="3530333" y="1876695"/>
                  <a:pt x="3527287" y="1894971"/>
                  <a:pt x="3527287" y="1913248"/>
                </a:cubicBezTo>
                <a:cubicBezTo>
                  <a:pt x="3542517" y="1928478"/>
                  <a:pt x="3554702" y="1876695"/>
                  <a:pt x="3557748" y="1834050"/>
                </a:cubicBezTo>
                <a:cubicBezTo>
                  <a:pt x="3560794" y="1831004"/>
                  <a:pt x="3563840" y="1834050"/>
                  <a:pt x="3569932" y="1824912"/>
                </a:cubicBezTo>
                <a:close/>
                <a:moveTo>
                  <a:pt x="3432859" y="1815774"/>
                </a:moveTo>
                <a:cubicBezTo>
                  <a:pt x="3432859" y="1840142"/>
                  <a:pt x="3432859" y="1849281"/>
                  <a:pt x="3435905" y="1870603"/>
                </a:cubicBezTo>
                <a:cubicBezTo>
                  <a:pt x="3441997" y="1867557"/>
                  <a:pt x="3445043" y="1879741"/>
                  <a:pt x="3445043" y="1894971"/>
                </a:cubicBezTo>
                <a:cubicBezTo>
                  <a:pt x="3445043" y="1910202"/>
                  <a:pt x="3445043" y="1925432"/>
                  <a:pt x="3448089" y="1925432"/>
                </a:cubicBezTo>
                <a:cubicBezTo>
                  <a:pt x="3451135" y="1940662"/>
                  <a:pt x="3445043" y="1961984"/>
                  <a:pt x="3441997" y="1977215"/>
                </a:cubicBezTo>
                <a:cubicBezTo>
                  <a:pt x="3441997" y="1974168"/>
                  <a:pt x="3441997" y="1974168"/>
                  <a:pt x="3438951" y="1974168"/>
                </a:cubicBezTo>
                <a:cubicBezTo>
                  <a:pt x="3438951" y="1974168"/>
                  <a:pt x="3438951" y="1977215"/>
                  <a:pt x="3438951" y="1977215"/>
                </a:cubicBezTo>
                <a:cubicBezTo>
                  <a:pt x="3435905" y="1989399"/>
                  <a:pt x="3435905" y="1989399"/>
                  <a:pt x="3435905" y="1989399"/>
                </a:cubicBezTo>
                <a:cubicBezTo>
                  <a:pt x="3435905" y="1992445"/>
                  <a:pt x="3435905" y="1992445"/>
                  <a:pt x="3435905" y="1992445"/>
                </a:cubicBezTo>
                <a:lnTo>
                  <a:pt x="3433003" y="1992445"/>
                </a:lnTo>
                <a:lnTo>
                  <a:pt x="3433240" y="1987447"/>
                </a:lnTo>
                <a:cubicBezTo>
                  <a:pt x="3432098" y="1982164"/>
                  <a:pt x="3427529" y="1983307"/>
                  <a:pt x="3429813" y="1974168"/>
                </a:cubicBezTo>
                <a:cubicBezTo>
                  <a:pt x="3432859" y="1974168"/>
                  <a:pt x="3432859" y="1974168"/>
                  <a:pt x="3432859" y="1971122"/>
                </a:cubicBezTo>
                <a:cubicBezTo>
                  <a:pt x="3432859" y="1968076"/>
                  <a:pt x="3432859" y="1968076"/>
                  <a:pt x="3432859" y="1968076"/>
                </a:cubicBezTo>
                <a:cubicBezTo>
                  <a:pt x="3435905" y="1968076"/>
                  <a:pt x="3435905" y="1968076"/>
                  <a:pt x="3435905" y="1965030"/>
                </a:cubicBezTo>
                <a:cubicBezTo>
                  <a:pt x="3435905" y="1965030"/>
                  <a:pt x="3435905" y="1965030"/>
                  <a:pt x="3435905" y="1961984"/>
                </a:cubicBezTo>
                <a:cubicBezTo>
                  <a:pt x="3432859" y="1961984"/>
                  <a:pt x="3432859" y="1965030"/>
                  <a:pt x="3432859" y="1961984"/>
                </a:cubicBezTo>
                <a:cubicBezTo>
                  <a:pt x="3432859" y="1952846"/>
                  <a:pt x="3435905" y="1943708"/>
                  <a:pt x="3429813" y="1937616"/>
                </a:cubicBezTo>
                <a:cubicBezTo>
                  <a:pt x="3432859" y="1940662"/>
                  <a:pt x="3432859" y="1940662"/>
                  <a:pt x="3432859" y="1937616"/>
                </a:cubicBezTo>
                <a:cubicBezTo>
                  <a:pt x="3435905" y="1934570"/>
                  <a:pt x="3432859" y="1931524"/>
                  <a:pt x="3432859" y="1931524"/>
                </a:cubicBezTo>
                <a:cubicBezTo>
                  <a:pt x="3432859" y="1931524"/>
                  <a:pt x="3432859" y="1931524"/>
                  <a:pt x="3432859" y="1928478"/>
                </a:cubicBezTo>
                <a:cubicBezTo>
                  <a:pt x="3438951" y="1919340"/>
                  <a:pt x="3429813" y="1910202"/>
                  <a:pt x="3435905" y="1898017"/>
                </a:cubicBezTo>
                <a:cubicBezTo>
                  <a:pt x="3432859" y="1898017"/>
                  <a:pt x="3432859" y="1898017"/>
                  <a:pt x="3432859" y="1898017"/>
                </a:cubicBezTo>
                <a:cubicBezTo>
                  <a:pt x="3435905" y="1898017"/>
                  <a:pt x="3435905" y="1894971"/>
                  <a:pt x="3435905" y="1894971"/>
                </a:cubicBezTo>
                <a:cubicBezTo>
                  <a:pt x="3435905" y="1891925"/>
                  <a:pt x="3435905" y="1891925"/>
                  <a:pt x="3432859" y="1891925"/>
                </a:cubicBezTo>
                <a:cubicBezTo>
                  <a:pt x="3432859" y="1882787"/>
                  <a:pt x="3432859" y="1873649"/>
                  <a:pt x="3432859" y="1873649"/>
                </a:cubicBezTo>
                <a:cubicBezTo>
                  <a:pt x="3432859" y="1864511"/>
                  <a:pt x="3429813" y="1879741"/>
                  <a:pt x="3429813" y="1864511"/>
                </a:cubicBezTo>
                <a:cubicBezTo>
                  <a:pt x="3432859" y="1867557"/>
                  <a:pt x="3435905" y="1864511"/>
                  <a:pt x="3432859" y="1861465"/>
                </a:cubicBezTo>
                <a:cubicBezTo>
                  <a:pt x="3429813" y="1858419"/>
                  <a:pt x="3426767" y="1873649"/>
                  <a:pt x="3426767" y="1858419"/>
                </a:cubicBezTo>
                <a:cubicBezTo>
                  <a:pt x="3426767" y="1858419"/>
                  <a:pt x="3426767" y="1858419"/>
                  <a:pt x="3429813" y="1858419"/>
                </a:cubicBezTo>
                <a:cubicBezTo>
                  <a:pt x="3429813" y="1858419"/>
                  <a:pt x="3429813" y="1858419"/>
                  <a:pt x="3429813" y="1855373"/>
                </a:cubicBezTo>
                <a:cubicBezTo>
                  <a:pt x="3429813" y="1855373"/>
                  <a:pt x="3429813" y="1852327"/>
                  <a:pt x="3429813" y="1852327"/>
                </a:cubicBezTo>
                <a:cubicBezTo>
                  <a:pt x="3429813" y="1849281"/>
                  <a:pt x="3429813" y="1849281"/>
                  <a:pt x="3429813" y="1849281"/>
                </a:cubicBezTo>
                <a:cubicBezTo>
                  <a:pt x="3429813" y="1846235"/>
                  <a:pt x="3429813" y="1846235"/>
                  <a:pt x="3429813" y="1846235"/>
                </a:cubicBezTo>
                <a:cubicBezTo>
                  <a:pt x="3432859" y="1846235"/>
                  <a:pt x="3432859" y="1843189"/>
                  <a:pt x="3432859" y="1840142"/>
                </a:cubicBezTo>
                <a:cubicBezTo>
                  <a:pt x="3429813" y="1840142"/>
                  <a:pt x="3429813" y="1837096"/>
                  <a:pt x="3429813" y="1834050"/>
                </a:cubicBezTo>
                <a:cubicBezTo>
                  <a:pt x="3432859" y="1831004"/>
                  <a:pt x="3432859" y="1821866"/>
                  <a:pt x="3432859" y="1815774"/>
                </a:cubicBezTo>
                <a:close/>
                <a:moveTo>
                  <a:pt x="146155" y="1782268"/>
                </a:moveTo>
                <a:lnTo>
                  <a:pt x="146155" y="1782268"/>
                </a:lnTo>
                <a:cubicBezTo>
                  <a:pt x="146155" y="1782268"/>
                  <a:pt x="146155" y="1782268"/>
                  <a:pt x="146155" y="1785314"/>
                </a:cubicBezTo>
                <a:lnTo>
                  <a:pt x="146155" y="1785314"/>
                </a:lnTo>
                <a:lnTo>
                  <a:pt x="146155" y="1784552"/>
                </a:lnTo>
                <a:close/>
                <a:moveTo>
                  <a:pt x="146155" y="1773129"/>
                </a:moveTo>
                <a:lnTo>
                  <a:pt x="146155" y="1782268"/>
                </a:lnTo>
                <a:lnTo>
                  <a:pt x="143109" y="1776176"/>
                </a:lnTo>
                <a:cubicBezTo>
                  <a:pt x="146155" y="1776176"/>
                  <a:pt x="146155" y="1773129"/>
                  <a:pt x="146155" y="1773129"/>
                </a:cubicBezTo>
                <a:close/>
                <a:moveTo>
                  <a:pt x="194892" y="1742669"/>
                </a:moveTo>
                <a:cubicBezTo>
                  <a:pt x="194892" y="1742669"/>
                  <a:pt x="194892" y="1745715"/>
                  <a:pt x="197938" y="1745715"/>
                </a:cubicBezTo>
                <a:cubicBezTo>
                  <a:pt x="194892" y="1745715"/>
                  <a:pt x="194892" y="1760945"/>
                  <a:pt x="194892" y="1748761"/>
                </a:cubicBezTo>
                <a:cubicBezTo>
                  <a:pt x="194892" y="1745715"/>
                  <a:pt x="194892" y="1745715"/>
                  <a:pt x="194892" y="1742669"/>
                </a:cubicBezTo>
                <a:close/>
                <a:moveTo>
                  <a:pt x="3402398" y="1599505"/>
                </a:moveTo>
                <a:cubicBezTo>
                  <a:pt x="3405445" y="1602551"/>
                  <a:pt x="3405445" y="1605597"/>
                  <a:pt x="3405445" y="1608643"/>
                </a:cubicBezTo>
                <a:cubicBezTo>
                  <a:pt x="3405445" y="1608643"/>
                  <a:pt x="3405445" y="1608643"/>
                  <a:pt x="3405445" y="1611689"/>
                </a:cubicBezTo>
                <a:cubicBezTo>
                  <a:pt x="3405445" y="1614735"/>
                  <a:pt x="3405445" y="1614735"/>
                  <a:pt x="3405445" y="1614735"/>
                </a:cubicBezTo>
                <a:lnTo>
                  <a:pt x="3405445" y="1617781"/>
                </a:lnTo>
                <a:cubicBezTo>
                  <a:pt x="3405445" y="1617781"/>
                  <a:pt x="3405445" y="1614735"/>
                  <a:pt x="3402398" y="1611689"/>
                </a:cubicBezTo>
                <a:cubicBezTo>
                  <a:pt x="3402398" y="1605597"/>
                  <a:pt x="3402398" y="1602551"/>
                  <a:pt x="3402398" y="1599505"/>
                </a:cubicBezTo>
                <a:close/>
                <a:moveTo>
                  <a:pt x="213169" y="1559906"/>
                </a:moveTo>
                <a:cubicBezTo>
                  <a:pt x="213169" y="1559906"/>
                  <a:pt x="216215" y="1559906"/>
                  <a:pt x="216215" y="1559906"/>
                </a:cubicBezTo>
                <a:cubicBezTo>
                  <a:pt x="216215" y="1562952"/>
                  <a:pt x="216215" y="1562952"/>
                  <a:pt x="216215" y="1562952"/>
                </a:cubicBezTo>
                <a:cubicBezTo>
                  <a:pt x="213169" y="1562952"/>
                  <a:pt x="213169" y="1559906"/>
                  <a:pt x="213169" y="1559906"/>
                </a:cubicBezTo>
                <a:close/>
                <a:moveTo>
                  <a:pt x="3295786" y="1209611"/>
                </a:moveTo>
                <a:cubicBezTo>
                  <a:pt x="3301878" y="1221795"/>
                  <a:pt x="3304924" y="1233979"/>
                  <a:pt x="3311017" y="1246164"/>
                </a:cubicBezTo>
                <a:cubicBezTo>
                  <a:pt x="3307970" y="1246164"/>
                  <a:pt x="3307970" y="1246164"/>
                  <a:pt x="3307970" y="1246164"/>
                </a:cubicBezTo>
                <a:cubicBezTo>
                  <a:pt x="3307970" y="1243118"/>
                  <a:pt x="3304924" y="1237026"/>
                  <a:pt x="3304924" y="1233979"/>
                </a:cubicBezTo>
                <a:cubicBezTo>
                  <a:pt x="3301878" y="1230933"/>
                  <a:pt x="3298832" y="1224841"/>
                  <a:pt x="3298832" y="1221795"/>
                </a:cubicBezTo>
                <a:cubicBezTo>
                  <a:pt x="3298832" y="1221795"/>
                  <a:pt x="3295786" y="1218749"/>
                  <a:pt x="3295786" y="1218749"/>
                </a:cubicBezTo>
                <a:cubicBezTo>
                  <a:pt x="3292740" y="1215703"/>
                  <a:pt x="3292740" y="1215703"/>
                  <a:pt x="3292740" y="1212657"/>
                </a:cubicBezTo>
                <a:cubicBezTo>
                  <a:pt x="3292740" y="1209611"/>
                  <a:pt x="3292740" y="1209611"/>
                  <a:pt x="3295786" y="1209611"/>
                </a:cubicBezTo>
                <a:close/>
                <a:moveTo>
                  <a:pt x="310643" y="1197427"/>
                </a:moveTo>
                <a:cubicBezTo>
                  <a:pt x="310643" y="1200473"/>
                  <a:pt x="310643" y="1200473"/>
                  <a:pt x="310643" y="1200473"/>
                </a:cubicBezTo>
                <a:cubicBezTo>
                  <a:pt x="310643" y="1200473"/>
                  <a:pt x="307597" y="1200473"/>
                  <a:pt x="307597" y="1200473"/>
                </a:cubicBezTo>
                <a:cubicBezTo>
                  <a:pt x="310643" y="1197427"/>
                  <a:pt x="310643" y="1197427"/>
                  <a:pt x="310643" y="1197427"/>
                </a:cubicBezTo>
                <a:close/>
                <a:moveTo>
                  <a:pt x="359989" y="1073148"/>
                </a:moveTo>
                <a:lnTo>
                  <a:pt x="359380" y="1075585"/>
                </a:lnTo>
                <a:cubicBezTo>
                  <a:pt x="359380" y="1075585"/>
                  <a:pt x="359380" y="1075585"/>
                  <a:pt x="356334" y="1078631"/>
                </a:cubicBezTo>
                <a:close/>
                <a:moveTo>
                  <a:pt x="500167" y="912807"/>
                </a:moveTo>
                <a:lnTo>
                  <a:pt x="493407" y="926329"/>
                </a:lnTo>
                <a:cubicBezTo>
                  <a:pt x="493407" y="926329"/>
                  <a:pt x="490360" y="926329"/>
                  <a:pt x="490360" y="926329"/>
                </a:cubicBezTo>
                <a:close/>
                <a:moveTo>
                  <a:pt x="504225" y="907212"/>
                </a:moveTo>
                <a:lnTo>
                  <a:pt x="500167" y="912807"/>
                </a:lnTo>
                <a:lnTo>
                  <a:pt x="502545" y="908053"/>
                </a:lnTo>
                <a:close/>
                <a:moveTo>
                  <a:pt x="3231819" y="834123"/>
                </a:moveTo>
                <a:lnTo>
                  <a:pt x="3234865" y="837994"/>
                </a:lnTo>
                <a:cubicBezTo>
                  <a:pt x="3234865" y="837994"/>
                  <a:pt x="3231819" y="834948"/>
                  <a:pt x="3231819" y="834948"/>
                </a:cubicBezTo>
                <a:close/>
                <a:moveTo>
                  <a:pt x="609157" y="819717"/>
                </a:moveTo>
                <a:lnTo>
                  <a:pt x="606111" y="822764"/>
                </a:lnTo>
                <a:lnTo>
                  <a:pt x="606111" y="822763"/>
                </a:lnTo>
                <a:cubicBezTo>
                  <a:pt x="606111" y="822763"/>
                  <a:pt x="609157" y="819717"/>
                  <a:pt x="609157" y="819717"/>
                </a:cubicBezTo>
                <a:close/>
                <a:moveTo>
                  <a:pt x="657894" y="676553"/>
                </a:moveTo>
                <a:lnTo>
                  <a:pt x="652411" y="680208"/>
                </a:lnTo>
                <a:lnTo>
                  <a:pt x="652563" y="679599"/>
                </a:lnTo>
                <a:cubicBezTo>
                  <a:pt x="653325" y="678838"/>
                  <a:pt x="654848" y="678076"/>
                  <a:pt x="657894" y="676553"/>
                </a:cubicBezTo>
                <a:close/>
                <a:moveTo>
                  <a:pt x="798013" y="566896"/>
                </a:moveTo>
                <a:cubicBezTo>
                  <a:pt x="794967" y="566896"/>
                  <a:pt x="794967" y="566896"/>
                  <a:pt x="794967" y="569942"/>
                </a:cubicBezTo>
                <a:lnTo>
                  <a:pt x="794246" y="569942"/>
                </a:lnTo>
                <a:close/>
                <a:moveTo>
                  <a:pt x="2957673" y="560803"/>
                </a:moveTo>
                <a:cubicBezTo>
                  <a:pt x="2960719" y="560803"/>
                  <a:pt x="2960719" y="560803"/>
                  <a:pt x="2960719" y="560803"/>
                </a:cubicBezTo>
                <a:cubicBezTo>
                  <a:pt x="2966811" y="563850"/>
                  <a:pt x="2966811" y="563850"/>
                  <a:pt x="2960719" y="563850"/>
                </a:cubicBezTo>
                <a:cubicBezTo>
                  <a:pt x="2957673" y="560803"/>
                  <a:pt x="2957673" y="560803"/>
                  <a:pt x="2957673" y="560803"/>
                </a:cubicBezTo>
                <a:close/>
                <a:moveTo>
                  <a:pt x="2960719" y="545573"/>
                </a:moveTo>
                <a:cubicBezTo>
                  <a:pt x="2960719" y="545573"/>
                  <a:pt x="2963765" y="545573"/>
                  <a:pt x="2963765" y="548619"/>
                </a:cubicBezTo>
                <a:cubicBezTo>
                  <a:pt x="2960719" y="548619"/>
                  <a:pt x="2960719" y="548619"/>
                  <a:pt x="2960719" y="548619"/>
                </a:cubicBezTo>
                <a:cubicBezTo>
                  <a:pt x="2960719" y="548619"/>
                  <a:pt x="2960719" y="545573"/>
                  <a:pt x="2960719" y="545573"/>
                </a:cubicBezTo>
                <a:close/>
                <a:moveTo>
                  <a:pt x="2605667" y="430493"/>
                </a:moveTo>
                <a:lnTo>
                  <a:pt x="2610422" y="432870"/>
                </a:lnTo>
                <a:cubicBezTo>
                  <a:pt x="2610422" y="432870"/>
                  <a:pt x="2610422" y="432870"/>
                  <a:pt x="2607376" y="432870"/>
                </a:cubicBezTo>
                <a:close/>
                <a:moveTo>
                  <a:pt x="950316" y="356718"/>
                </a:moveTo>
                <a:cubicBezTo>
                  <a:pt x="947270" y="356718"/>
                  <a:pt x="947270" y="356718"/>
                  <a:pt x="947270" y="359764"/>
                </a:cubicBezTo>
                <a:lnTo>
                  <a:pt x="946835" y="359329"/>
                </a:lnTo>
                <a:close/>
                <a:moveTo>
                  <a:pt x="2838876" y="332350"/>
                </a:moveTo>
                <a:cubicBezTo>
                  <a:pt x="2852584" y="339965"/>
                  <a:pt x="2866291" y="347580"/>
                  <a:pt x="2879237" y="354815"/>
                </a:cubicBezTo>
                <a:lnTo>
                  <a:pt x="2883236" y="357070"/>
                </a:lnTo>
                <a:lnTo>
                  <a:pt x="2926352" y="389311"/>
                </a:lnTo>
                <a:lnTo>
                  <a:pt x="2927212" y="390225"/>
                </a:lnTo>
                <a:lnTo>
                  <a:pt x="2932874" y="394188"/>
                </a:lnTo>
                <a:lnTo>
                  <a:pt x="2957794" y="412823"/>
                </a:lnTo>
                <a:cubicBezTo>
                  <a:pt x="3314939" y="707565"/>
                  <a:pt x="3556971" y="1136805"/>
                  <a:pt x="3606347" y="1622999"/>
                </a:cubicBezTo>
                <a:lnTo>
                  <a:pt x="3609220" y="1679900"/>
                </a:lnTo>
                <a:lnTo>
                  <a:pt x="3600393" y="1584275"/>
                </a:lnTo>
                <a:cubicBezTo>
                  <a:pt x="3569932" y="1368005"/>
                  <a:pt x="3502919" y="1163920"/>
                  <a:pt x="3402398" y="981158"/>
                </a:cubicBezTo>
                <a:cubicBezTo>
                  <a:pt x="3350615" y="877592"/>
                  <a:pt x="3283602" y="777073"/>
                  <a:pt x="3210496" y="682645"/>
                </a:cubicBezTo>
                <a:cubicBezTo>
                  <a:pt x="3213542" y="685691"/>
                  <a:pt x="3213542" y="685691"/>
                  <a:pt x="3216588" y="685691"/>
                </a:cubicBezTo>
                <a:cubicBezTo>
                  <a:pt x="3210496" y="676553"/>
                  <a:pt x="3195266" y="658277"/>
                  <a:pt x="3183082" y="643047"/>
                </a:cubicBezTo>
                <a:cubicBezTo>
                  <a:pt x="3173944" y="633909"/>
                  <a:pt x="3167851" y="624770"/>
                  <a:pt x="3161759" y="621724"/>
                </a:cubicBezTo>
                <a:cubicBezTo>
                  <a:pt x="3140437" y="600402"/>
                  <a:pt x="3119114" y="576034"/>
                  <a:pt x="3097792" y="554711"/>
                </a:cubicBezTo>
                <a:cubicBezTo>
                  <a:pt x="3091700" y="545573"/>
                  <a:pt x="3082562" y="536435"/>
                  <a:pt x="3073423" y="530343"/>
                </a:cubicBezTo>
                <a:cubicBezTo>
                  <a:pt x="3003364" y="457238"/>
                  <a:pt x="2924166" y="393271"/>
                  <a:pt x="2838876" y="332350"/>
                </a:cubicBezTo>
                <a:close/>
                <a:moveTo>
                  <a:pt x="1111758" y="294874"/>
                </a:moveTo>
                <a:lnTo>
                  <a:pt x="1111758" y="295798"/>
                </a:lnTo>
                <a:cubicBezTo>
                  <a:pt x="1111758" y="295798"/>
                  <a:pt x="1111758" y="295798"/>
                  <a:pt x="1108712" y="295798"/>
                </a:cubicBezTo>
                <a:close/>
                <a:moveTo>
                  <a:pt x="2178547" y="280139"/>
                </a:moveTo>
                <a:cubicBezTo>
                  <a:pt x="2178071" y="279806"/>
                  <a:pt x="2178642" y="279806"/>
                  <a:pt x="2180926" y="280567"/>
                </a:cubicBezTo>
                <a:lnTo>
                  <a:pt x="2178602" y="280161"/>
                </a:lnTo>
                <a:close/>
                <a:moveTo>
                  <a:pt x="1666142" y="237923"/>
                </a:moveTo>
                <a:lnTo>
                  <a:pt x="1666142" y="237923"/>
                </a:lnTo>
                <a:lnTo>
                  <a:pt x="1666139" y="237923"/>
                </a:lnTo>
                <a:close/>
                <a:moveTo>
                  <a:pt x="1702694" y="234877"/>
                </a:moveTo>
                <a:cubicBezTo>
                  <a:pt x="1699648" y="237923"/>
                  <a:pt x="1699648" y="237923"/>
                  <a:pt x="1699648" y="237923"/>
                </a:cubicBezTo>
                <a:cubicBezTo>
                  <a:pt x="1696602" y="237923"/>
                  <a:pt x="1696602" y="237923"/>
                  <a:pt x="1696602" y="237923"/>
                </a:cubicBezTo>
                <a:cubicBezTo>
                  <a:pt x="1690510" y="237923"/>
                  <a:pt x="1687464" y="237923"/>
                  <a:pt x="1684418" y="237923"/>
                </a:cubicBezTo>
                <a:cubicBezTo>
                  <a:pt x="1678326" y="237923"/>
                  <a:pt x="1675280" y="237923"/>
                  <a:pt x="1669188" y="237923"/>
                </a:cubicBezTo>
                <a:lnTo>
                  <a:pt x="1666142" y="237923"/>
                </a:lnTo>
                <a:close/>
                <a:moveTo>
                  <a:pt x="1705740" y="231831"/>
                </a:moveTo>
                <a:cubicBezTo>
                  <a:pt x="1708786" y="231831"/>
                  <a:pt x="1708786" y="231831"/>
                  <a:pt x="1708786" y="231831"/>
                </a:cubicBezTo>
                <a:cubicBezTo>
                  <a:pt x="1720971" y="234877"/>
                  <a:pt x="1742293" y="231831"/>
                  <a:pt x="1760570" y="231831"/>
                </a:cubicBezTo>
                <a:cubicBezTo>
                  <a:pt x="1754477" y="234877"/>
                  <a:pt x="1724017" y="231831"/>
                  <a:pt x="1724017" y="237923"/>
                </a:cubicBezTo>
                <a:lnTo>
                  <a:pt x="1720971" y="237923"/>
                </a:lnTo>
                <a:cubicBezTo>
                  <a:pt x="1717925" y="237923"/>
                  <a:pt x="1711833" y="237923"/>
                  <a:pt x="1708786" y="237923"/>
                </a:cubicBezTo>
                <a:cubicBezTo>
                  <a:pt x="1705740" y="240969"/>
                  <a:pt x="1705740" y="240969"/>
                  <a:pt x="1705740" y="240969"/>
                </a:cubicBezTo>
                <a:cubicBezTo>
                  <a:pt x="1705740" y="240969"/>
                  <a:pt x="1708786" y="244015"/>
                  <a:pt x="1708786" y="244015"/>
                </a:cubicBezTo>
                <a:cubicBezTo>
                  <a:pt x="1711833" y="244015"/>
                  <a:pt x="1711833" y="244015"/>
                  <a:pt x="1711833" y="244015"/>
                </a:cubicBezTo>
                <a:cubicBezTo>
                  <a:pt x="1711833" y="244015"/>
                  <a:pt x="1714879" y="240969"/>
                  <a:pt x="1714879" y="240969"/>
                </a:cubicBezTo>
                <a:cubicBezTo>
                  <a:pt x="1714879" y="240969"/>
                  <a:pt x="1717925" y="240969"/>
                  <a:pt x="1717925" y="240969"/>
                </a:cubicBezTo>
                <a:cubicBezTo>
                  <a:pt x="1720971" y="240969"/>
                  <a:pt x="1724017" y="240969"/>
                  <a:pt x="1730109" y="240969"/>
                </a:cubicBezTo>
                <a:cubicBezTo>
                  <a:pt x="1742293" y="240969"/>
                  <a:pt x="1730109" y="244015"/>
                  <a:pt x="1736201" y="244015"/>
                </a:cubicBezTo>
                <a:cubicBezTo>
                  <a:pt x="1742293" y="240969"/>
                  <a:pt x="1754477" y="247061"/>
                  <a:pt x="1757523" y="247061"/>
                </a:cubicBezTo>
                <a:cubicBezTo>
                  <a:pt x="1757523" y="244015"/>
                  <a:pt x="1757523" y="240969"/>
                  <a:pt x="1760570" y="240969"/>
                </a:cubicBezTo>
                <a:cubicBezTo>
                  <a:pt x="1763616" y="244015"/>
                  <a:pt x="1760570" y="244015"/>
                  <a:pt x="1766662" y="244015"/>
                </a:cubicBezTo>
                <a:cubicBezTo>
                  <a:pt x="1766662" y="240969"/>
                  <a:pt x="1775800" y="240969"/>
                  <a:pt x="1781892" y="240969"/>
                </a:cubicBezTo>
                <a:cubicBezTo>
                  <a:pt x="1778846" y="247061"/>
                  <a:pt x="1803214" y="240969"/>
                  <a:pt x="1803214" y="240969"/>
                </a:cubicBezTo>
                <a:cubicBezTo>
                  <a:pt x="1806261" y="237923"/>
                  <a:pt x="1806261" y="237923"/>
                  <a:pt x="1806261" y="237923"/>
                </a:cubicBezTo>
                <a:cubicBezTo>
                  <a:pt x="1815399" y="237923"/>
                  <a:pt x="1806261" y="244015"/>
                  <a:pt x="1815399" y="244015"/>
                </a:cubicBezTo>
                <a:cubicBezTo>
                  <a:pt x="1821491" y="240969"/>
                  <a:pt x="1824537" y="237923"/>
                  <a:pt x="1839767" y="237923"/>
                </a:cubicBezTo>
                <a:cubicBezTo>
                  <a:pt x="1848905" y="237923"/>
                  <a:pt x="1858044" y="240969"/>
                  <a:pt x="1867182" y="240969"/>
                </a:cubicBezTo>
                <a:cubicBezTo>
                  <a:pt x="1870228" y="240969"/>
                  <a:pt x="1873274" y="240969"/>
                  <a:pt x="1876320" y="240969"/>
                </a:cubicBezTo>
                <a:cubicBezTo>
                  <a:pt x="1894596" y="240969"/>
                  <a:pt x="1879366" y="244015"/>
                  <a:pt x="1894596" y="247061"/>
                </a:cubicBezTo>
                <a:cubicBezTo>
                  <a:pt x="1906781" y="240969"/>
                  <a:pt x="1946380" y="253153"/>
                  <a:pt x="1955518" y="247061"/>
                </a:cubicBezTo>
                <a:lnTo>
                  <a:pt x="1957041" y="247061"/>
                </a:lnTo>
                <a:cubicBezTo>
                  <a:pt x="1961610" y="247061"/>
                  <a:pt x="1967702" y="247061"/>
                  <a:pt x="1967702" y="247061"/>
                </a:cubicBezTo>
                <a:cubicBezTo>
                  <a:pt x="1970748" y="247061"/>
                  <a:pt x="1970748" y="247061"/>
                  <a:pt x="1970748" y="247061"/>
                </a:cubicBezTo>
                <a:cubicBezTo>
                  <a:pt x="1970748" y="247061"/>
                  <a:pt x="1973794" y="247061"/>
                  <a:pt x="1976840" y="247061"/>
                </a:cubicBezTo>
                <a:cubicBezTo>
                  <a:pt x="2013393" y="250107"/>
                  <a:pt x="2034715" y="250107"/>
                  <a:pt x="2056038" y="265337"/>
                </a:cubicBezTo>
                <a:cubicBezTo>
                  <a:pt x="2059084" y="259245"/>
                  <a:pt x="2083452" y="271429"/>
                  <a:pt x="2089545" y="268383"/>
                </a:cubicBezTo>
                <a:cubicBezTo>
                  <a:pt x="2083452" y="265337"/>
                  <a:pt x="2107821" y="271429"/>
                  <a:pt x="2110867" y="268383"/>
                </a:cubicBezTo>
                <a:cubicBezTo>
                  <a:pt x="2110867" y="271429"/>
                  <a:pt x="2107821" y="271429"/>
                  <a:pt x="2104775" y="271429"/>
                </a:cubicBezTo>
                <a:cubicBezTo>
                  <a:pt x="2118482" y="269906"/>
                  <a:pt x="2129905" y="271429"/>
                  <a:pt x="2141708" y="273714"/>
                </a:cubicBezTo>
                <a:lnTo>
                  <a:pt x="2178602" y="280161"/>
                </a:lnTo>
                <a:lnTo>
                  <a:pt x="2182449" y="281710"/>
                </a:lnTo>
                <a:cubicBezTo>
                  <a:pt x="2186257" y="282852"/>
                  <a:pt x="2191588" y="283613"/>
                  <a:pt x="2193111" y="280567"/>
                </a:cubicBezTo>
                <a:cubicBezTo>
                  <a:pt x="2193111" y="286659"/>
                  <a:pt x="2205295" y="283613"/>
                  <a:pt x="2211387" y="286659"/>
                </a:cubicBezTo>
                <a:cubicBezTo>
                  <a:pt x="2202249" y="286659"/>
                  <a:pt x="2208341" y="298844"/>
                  <a:pt x="2211387" y="289705"/>
                </a:cubicBezTo>
                <a:cubicBezTo>
                  <a:pt x="2229663" y="292751"/>
                  <a:pt x="2247940" y="298844"/>
                  <a:pt x="2260124" y="301890"/>
                </a:cubicBezTo>
                <a:cubicBezTo>
                  <a:pt x="2250986" y="298844"/>
                  <a:pt x="2269262" y="301890"/>
                  <a:pt x="2281447" y="301890"/>
                </a:cubicBezTo>
                <a:cubicBezTo>
                  <a:pt x="2281447" y="304936"/>
                  <a:pt x="2275354" y="304936"/>
                  <a:pt x="2275354" y="304936"/>
                </a:cubicBezTo>
                <a:cubicBezTo>
                  <a:pt x="2296677" y="311028"/>
                  <a:pt x="2308861" y="314074"/>
                  <a:pt x="2321045" y="317120"/>
                </a:cubicBezTo>
                <a:cubicBezTo>
                  <a:pt x="2336276" y="320166"/>
                  <a:pt x="2348460" y="323212"/>
                  <a:pt x="2375875" y="332350"/>
                </a:cubicBezTo>
                <a:cubicBezTo>
                  <a:pt x="2372829" y="335396"/>
                  <a:pt x="2366736" y="335396"/>
                  <a:pt x="2378921" y="338442"/>
                </a:cubicBezTo>
                <a:cubicBezTo>
                  <a:pt x="2385013" y="341488"/>
                  <a:pt x="2372829" y="332350"/>
                  <a:pt x="2388059" y="335396"/>
                </a:cubicBezTo>
                <a:cubicBezTo>
                  <a:pt x="2397197" y="344534"/>
                  <a:pt x="2406335" y="347580"/>
                  <a:pt x="2415473" y="344534"/>
                </a:cubicBezTo>
                <a:cubicBezTo>
                  <a:pt x="2424612" y="353672"/>
                  <a:pt x="2421566" y="347580"/>
                  <a:pt x="2424612" y="356718"/>
                </a:cubicBezTo>
                <a:cubicBezTo>
                  <a:pt x="2427658" y="353672"/>
                  <a:pt x="2433750" y="353672"/>
                  <a:pt x="2442888" y="356718"/>
                </a:cubicBezTo>
                <a:cubicBezTo>
                  <a:pt x="2442888" y="356718"/>
                  <a:pt x="2436796" y="356718"/>
                  <a:pt x="2439842" y="359764"/>
                </a:cubicBezTo>
                <a:cubicBezTo>
                  <a:pt x="2455072" y="359764"/>
                  <a:pt x="2467257" y="371949"/>
                  <a:pt x="2488579" y="374995"/>
                </a:cubicBezTo>
                <a:cubicBezTo>
                  <a:pt x="2488579" y="378041"/>
                  <a:pt x="2476395" y="371949"/>
                  <a:pt x="2476395" y="374995"/>
                </a:cubicBezTo>
                <a:cubicBezTo>
                  <a:pt x="2488579" y="384133"/>
                  <a:pt x="2503809" y="381087"/>
                  <a:pt x="2512948" y="393271"/>
                </a:cubicBezTo>
                <a:cubicBezTo>
                  <a:pt x="2515994" y="393271"/>
                  <a:pt x="2503809" y="381087"/>
                  <a:pt x="2515994" y="387179"/>
                </a:cubicBezTo>
                <a:cubicBezTo>
                  <a:pt x="2512948" y="390225"/>
                  <a:pt x="2515994" y="393271"/>
                  <a:pt x="2525132" y="396317"/>
                </a:cubicBezTo>
                <a:cubicBezTo>
                  <a:pt x="2534270" y="393271"/>
                  <a:pt x="2546454" y="408501"/>
                  <a:pt x="2549500" y="402409"/>
                </a:cubicBezTo>
                <a:lnTo>
                  <a:pt x="2552546" y="405455"/>
                </a:lnTo>
                <a:lnTo>
                  <a:pt x="2555592" y="408501"/>
                </a:lnTo>
                <a:cubicBezTo>
                  <a:pt x="2558638" y="411547"/>
                  <a:pt x="2558638" y="411547"/>
                  <a:pt x="2558638" y="411547"/>
                </a:cubicBezTo>
                <a:cubicBezTo>
                  <a:pt x="2558638" y="411547"/>
                  <a:pt x="2558638" y="408501"/>
                  <a:pt x="2558638" y="408501"/>
                </a:cubicBezTo>
                <a:cubicBezTo>
                  <a:pt x="2555592" y="408501"/>
                  <a:pt x="2555592" y="405455"/>
                  <a:pt x="2552546" y="405455"/>
                </a:cubicBezTo>
                <a:cubicBezTo>
                  <a:pt x="2564731" y="405455"/>
                  <a:pt x="2570823" y="414593"/>
                  <a:pt x="2576915" y="420685"/>
                </a:cubicBezTo>
                <a:cubicBezTo>
                  <a:pt x="2579961" y="420685"/>
                  <a:pt x="2583007" y="420685"/>
                  <a:pt x="2589099" y="426777"/>
                </a:cubicBezTo>
                <a:cubicBezTo>
                  <a:pt x="2598237" y="423731"/>
                  <a:pt x="2579961" y="411547"/>
                  <a:pt x="2589099" y="414593"/>
                </a:cubicBezTo>
                <a:cubicBezTo>
                  <a:pt x="2586815" y="419162"/>
                  <a:pt x="2598237" y="423731"/>
                  <a:pt x="2604092" y="428301"/>
                </a:cubicBezTo>
                <a:lnTo>
                  <a:pt x="2605667" y="430493"/>
                </a:lnTo>
                <a:lnTo>
                  <a:pt x="2604329" y="429824"/>
                </a:lnTo>
                <a:cubicBezTo>
                  <a:pt x="2601283" y="429824"/>
                  <a:pt x="2598237" y="429824"/>
                  <a:pt x="2598237" y="429824"/>
                </a:cubicBezTo>
                <a:cubicBezTo>
                  <a:pt x="2598237" y="429824"/>
                  <a:pt x="2598237" y="429824"/>
                  <a:pt x="2601283" y="432870"/>
                </a:cubicBezTo>
                <a:cubicBezTo>
                  <a:pt x="2604329" y="435916"/>
                  <a:pt x="2607376" y="435916"/>
                  <a:pt x="2610422" y="435916"/>
                </a:cubicBezTo>
                <a:cubicBezTo>
                  <a:pt x="2607376" y="438962"/>
                  <a:pt x="2637836" y="445054"/>
                  <a:pt x="2625652" y="445054"/>
                </a:cubicBezTo>
                <a:cubicBezTo>
                  <a:pt x="2640882" y="451146"/>
                  <a:pt x="2653066" y="460284"/>
                  <a:pt x="2674389" y="469422"/>
                </a:cubicBezTo>
                <a:cubicBezTo>
                  <a:pt x="2674389" y="469422"/>
                  <a:pt x="2674389" y="469422"/>
                  <a:pt x="2677435" y="469422"/>
                </a:cubicBezTo>
                <a:cubicBezTo>
                  <a:pt x="2674389" y="469422"/>
                  <a:pt x="2671343" y="469422"/>
                  <a:pt x="2671343" y="472468"/>
                </a:cubicBezTo>
                <a:cubicBezTo>
                  <a:pt x="2671343" y="472468"/>
                  <a:pt x="2671343" y="472468"/>
                  <a:pt x="2674389" y="475514"/>
                </a:cubicBezTo>
                <a:cubicBezTo>
                  <a:pt x="2677435" y="475514"/>
                  <a:pt x="2677435" y="472468"/>
                  <a:pt x="2677435" y="472468"/>
                </a:cubicBezTo>
                <a:cubicBezTo>
                  <a:pt x="2686573" y="478560"/>
                  <a:pt x="2701804" y="484652"/>
                  <a:pt x="2695711" y="487698"/>
                </a:cubicBezTo>
                <a:cubicBezTo>
                  <a:pt x="2707896" y="493790"/>
                  <a:pt x="2707896" y="493790"/>
                  <a:pt x="2723126" y="505975"/>
                </a:cubicBezTo>
                <a:cubicBezTo>
                  <a:pt x="2726172" y="505975"/>
                  <a:pt x="2726172" y="502929"/>
                  <a:pt x="2726172" y="502929"/>
                </a:cubicBezTo>
                <a:cubicBezTo>
                  <a:pt x="2729218" y="505975"/>
                  <a:pt x="2732264" y="509021"/>
                  <a:pt x="2735310" y="509021"/>
                </a:cubicBezTo>
                <a:cubicBezTo>
                  <a:pt x="2741402" y="518159"/>
                  <a:pt x="2741402" y="521205"/>
                  <a:pt x="2738356" y="521205"/>
                </a:cubicBezTo>
                <a:cubicBezTo>
                  <a:pt x="2747495" y="524251"/>
                  <a:pt x="2750541" y="524251"/>
                  <a:pt x="2756633" y="524251"/>
                </a:cubicBezTo>
                <a:cubicBezTo>
                  <a:pt x="2756633" y="524251"/>
                  <a:pt x="2756633" y="524251"/>
                  <a:pt x="2756633" y="527297"/>
                </a:cubicBezTo>
                <a:cubicBezTo>
                  <a:pt x="2759679" y="530343"/>
                  <a:pt x="2756633" y="533389"/>
                  <a:pt x="2762725" y="536435"/>
                </a:cubicBezTo>
                <a:cubicBezTo>
                  <a:pt x="2765771" y="536435"/>
                  <a:pt x="2765771" y="533389"/>
                  <a:pt x="2771863" y="539481"/>
                </a:cubicBezTo>
                <a:cubicBezTo>
                  <a:pt x="2774909" y="539481"/>
                  <a:pt x="2774909" y="542527"/>
                  <a:pt x="2774909" y="542527"/>
                </a:cubicBezTo>
                <a:cubicBezTo>
                  <a:pt x="2774909" y="542527"/>
                  <a:pt x="2774909" y="542527"/>
                  <a:pt x="2774909" y="545573"/>
                </a:cubicBezTo>
                <a:cubicBezTo>
                  <a:pt x="2777955" y="545573"/>
                  <a:pt x="2777955" y="545573"/>
                  <a:pt x="2777955" y="545573"/>
                </a:cubicBezTo>
                <a:cubicBezTo>
                  <a:pt x="2777955" y="542527"/>
                  <a:pt x="2777955" y="542527"/>
                  <a:pt x="2777955" y="539481"/>
                </a:cubicBezTo>
                <a:cubicBezTo>
                  <a:pt x="2777955" y="539481"/>
                  <a:pt x="2787093" y="545573"/>
                  <a:pt x="2790139" y="548619"/>
                </a:cubicBezTo>
                <a:cubicBezTo>
                  <a:pt x="2790139" y="548619"/>
                  <a:pt x="2793185" y="548619"/>
                  <a:pt x="2793185" y="548619"/>
                </a:cubicBezTo>
                <a:cubicBezTo>
                  <a:pt x="2793185" y="554711"/>
                  <a:pt x="2787093" y="551665"/>
                  <a:pt x="2793185" y="557757"/>
                </a:cubicBezTo>
                <a:cubicBezTo>
                  <a:pt x="2793185" y="554711"/>
                  <a:pt x="2814508" y="566896"/>
                  <a:pt x="2817554" y="572988"/>
                </a:cubicBezTo>
                <a:cubicBezTo>
                  <a:pt x="2820600" y="576034"/>
                  <a:pt x="2820600" y="576034"/>
                  <a:pt x="2820600" y="576034"/>
                </a:cubicBezTo>
                <a:cubicBezTo>
                  <a:pt x="2817554" y="576034"/>
                  <a:pt x="2817554" y="576034"/>
                  <a:pt x="2817554" y="576034"/>
                </a:cubicBezTo>
                <a:cubicBezTo>
                  <a:pt x="2817554" y="572988"/>
                  <a:pt x="2814508" y="572988"/>
                  <a:pt x="2811462" y="572988"/>
                </a:cubicBezTo>
                <a:cubicBezTo>
                  <a:pt x="2811462" y="576034"/>
                  <a:pt x="2811462" y="576034"/>
                  <a:pt x="2811462" y="576034"/>
                </a:cubicBezTo>
                <a:cubicBezTo>
                  <a:pt x="2817554" y="576034"/>
                  <a:pt x="2817554" y="579080"/>
                  <a:pt x="2820600" y="579080"/>
                </a:cubicBezTo>
                <a:cubicBezTo>
                  <a:pt x="2832784" y="582126"/>
                  <a:pt x="2832784" y="585172"/>
                  <a:pt x="2844969" y="597356"/>
                </a:cubicBezTo>
                <a:cubicBezTo>
                  <a:pt x="2844969" y="597356"/>
                  <a:pt x="2848015" y="597356"/>
                  <a:pt x="2848015" y="594310"/>
                </a:cubicBezTo>
                <a:cubicBezTo>
                  <a:pt x="2851061" y="597356"/>
                  <a:pt x="2854107" y="600402"/>
                  <a:pt x="2854107" y="603448"/>
                </a:cubicBezTo>
                <a:cubicBezTo>
                  <a:pt x="2857153" y="606494"/>
                  <a:pt x="2860199" y="609540"/>
                  <a:pt x="2860199" y="609540"/>
                </a:cubicBezTo>
                <a:cubicBezTo>
                  <a:pt x="2866291" y="615632"/>
                  <a:pt x="2869337" y="615632"/>
                  <a:pt x="2872383" y="618678"/>
                </a:cubicBezTo>
                <a:cubicBezTo>
                  <a:pt x="2878475" y="621724"/>
                  <a:pt x="2884567" y="627816"/>
                  <a:pt x="2887613" y="630863"/>
                </a:cubicBezTo>
                <a:cubicBezTo>
                  <a:pt x="2887613" y="633909"/>
                  <a:pt x="2887613" y="633909"/>
                  <a:pt x="2887613" y="636955"/>
                </a:cubicBezTo>
                <a:cubicBezTo>
                  <a:pt x="2890660" y="636955"/>
                  <a:pt x="2890660" y="640001"/>
                  <a:pt x="2890660" y="640001"/>
                </a:cubicBezTo>
                <a:cubicBezTo>
                  <a:pt x="2893706" y="640001"/>
                  <a:pt x="2893706" y="643047"/>
                  <a:pt x="2896752" y="643047"/>
                </a:cubicBezTo>
                <a:cubicBezTo>
                  <a:pt x="2896752" y="643047"/>
                  <a:pt x="2899798" y="643047"/>
                  <a:pt x="2899798" y="643047"/>
                </a:cubicBezTo>
                <a:cubicBezTo>
                  <a:pt x="2902844" y="646093"/>
                  <a:pt x="2908936" y="652185"/>
                  <a:pt x="2911982" y="655231"/>
                </a:cubicBezTo>
                <a:cubicBezTo>
                  <a:pt x="2911982" y="655231"/>
                  <a:pt x="2911982" y="655231"/>
                  <a:pt x="2915028" y="655231"/>
                </a:cubicBezTo>
                <a:cubicBezTo>
                  <a:pt x="2924166" y="667415"/>
                  <a:pt x="2936351" y="679599"/>
                  <a:pt x="2948535" y="688737"/>
                </a:cubicBezTo>
                <a:cubicBezTo>
                  <a:pt x="2948535" y="691783"/>
                  <a:pt x="2948535" y="691783"/>
                  <a:pt x="2948535" y="691783"/>
                </a:cubicBezTo>
                <a:cubicBezTo>
                  <a:pt x="2948535" y="691783"/>
                  <a:pt x="2951581" y="691783"/>
                  <a:pt x="2951581" y="691783"/>
                </a:cubicBezTo>
                <a:cubicBezTo>
                  <a:pt x="2972903" y="716152"/>
                  <a:pt x="2994226" y="740520"/>
                  <a:pt x="3012502" y="764888"/>
                </a:cubicBezTo>
                <a:cubicBezTo>
                  <a:pt x="3021640" y="777073"/>
                  <a:pt x="3042963" y="801441"/>
                  <a:pt x="3055147" y="819717"/>
                </a:cubicBezTo>
                <a:cubicBezTo>
                  <a:pt x="3061239" y="825809"/>
                  <a:pt x="3061239" y="834948"/>
                  <a:pt x="3067331" y="841040"/>
                </a:cubicBezTo>
                <a:cubicBezTo>
                  <a:pt x="3088654" y="874546"/>
                  <a:pt x="3122160" y="905007"/>
                  <a:pt x="3137391" y="941559"/>
                </a:cubicBezTo>
                <a:cubicBezTo>
                  <a:pt x="3140437" y="944605"/>
                  <a:pt x="3140437" y="947651"/>
                  <a:pt x="3143483" y="947651"/>
                </a:cubicBezTo>
                <a:cubicBezTo>
                  <a:pt x="3140437" y="950697"/>
                  <a:pt x="3143483" y="950697"/>
                  <a:pt x="3143483" y="950697"/>
                </a:cubicBezTo>
                <a:cubicBezTo>
                  <a:pt x="3152621" y="959835"/>
                  <a:pt x="3158713" y="968974"/>
                  <a:pt x="3164805" y="981158"/>
                </a:cubicBezTo>
                <a:cubicBezTo>
                  <a:pt x="3164805" y="981158"/>
                  <a:pt x="3164805" y="984204"/>
                  <a:pt x="3167851" y="984204"/>
                </a:cubicBezTo>
                <a:cubicBezTo>
                  <a:pt x="3167851" y="987250"/>
                  <a:pt x="3167851" y="987250"/>
                  <a:pt x="3170898" y="987250"/>
                </a:cubicBezTo>
                <a:cubicBezTo>
                  <a:pt x="3176990" y="999434"/>
                  <a:pt x="3186128" y="1014664"/>
                  <a:pt x="3195266" y="1026848"/>
                </a:cubicBezTo>
                <a:cubicBezTo>
                  <a:pt x="3195266" y="1023802"/>
                  <a:pt x="3192220" y="1017710"/>
                  <a:pt x="3192220" y="1014664"/>
                </a:cubicBezTo>
                <a:cubicBezTo>
                  <a:pt x="3192220" y="1014664"/>
                  <a:pt x="3195266" y="1014664"/>
                  <a:pt x="3195266" y="1017710"/>
                </a:cubicBezTo>
                <a:cubicBezTo>
                  <a:pt x="3195266" y="1017710"/>
                  <a:pt x="3195266" y="1017710"/>
                  <a:pt x="3195266" y="1020756"/>
                </a:cubicBezTo>
                <a:cubicBezTo>
                  <a:pt x="3195266" y="1020756"/>
                  <a:pt x="3198312" y="1020756"/>
                  <a:pt x="3198312" y="1020756"/>
                </a:cubicBezTo>
                <a:cubicBezTo>
                  <a:pt x="3201358" y="1020756"/>
                  <a:pt x="3201358" y="1020756"/>
                  <a:pt x="3201358" y="1020756"/>
                </a:cubicBezTo>
                <a:cubicBezTo>
                  <a:pt x="3201358" y="1023802"/>
                  <a:pt x="3204404" y="1023802"/>
                  <a:pt x="3204404" y="1023802"/>
                </a:cubicBezTo>
                <a:cubicBezTo>
                  <a:pt x="3207450" y="1029894"/>
                  <a:pt x="3210496" y="1032940"/>
                  <a:pt x="3216588" y="1045125"/>
                </a:cubicBezTo>
                <a:cubicBezTo>
                  <a:pt x="3216588" y="1042079"/>
                  <a:pt x="3216588" y="1042079"/>
                  <a:pt x="3216588" y="1042079"/>
                </a:cubicBezTo>
                <a:cubicBezTo>
                  <a:pt x="3219635" y="1045125"/>
                  <a:pt x="3219635" y="1045125"/>
                  <a:pt x="3219635" y="1045125"/>
                </a:cubicBezTo>
                <a:cubicBezTo>
                  <a:pt x="3222681" y="1051217"/>
                  <a:pt x="3222681" y="1051217"/>
                  <a:pt x="3222681" y="1051217"/>
                </a:cubicBezTo>
                <a:cubicBezTo>
                  <a:pt x="3219635" y="1048171"/>
                  <a:pt x="3216588" y="1045125"/>
                  <a:pt x="3213542" y="1045125"/>
                </a:cubicBezTo>
                <a:cubicBezTo>
                  <a:pt x="3216588" y="1048171"/>
                  <a:pt x="3216588" y="1051217"/>
                  <a:pt x="3216588" y="1054263"/>
                </a:cubicBezTo>
                <a:cubicBezTo>
                  <a:pt x="3216588" y="1054263"/>
                  <a:pt x="3213542" y="1054263"/>
                  <a:pt x="3213542" y="1054263"/>
                </a:cubicBezTo>
                <a:cubicBezTo>
                  <a:pt x="3213542" y="1054263"/>
                  <a:pt x="3213542" y="1057309"/>
                  <a:pt x="3213542" y="1057309"/>
                </a:cubicBezTo>
                <a:cubicBezTo>
                  <a:pt x="3216588" y="1060355"/>
                  <a:pt x="3216588" y="1063401"/>
                  <a:pt x="3219635" y="1060355"/>
                </a:cubicBezTo>
                <a:cubicBezTo>
                  <a:pt x="3219635" y="1069493"/>
                  <a:pt x="3222681" y="1072539"/>
                  <a:pt x="3225727" y="1075585"/>
                </a:cubicBezTo>
                <a:cubicBezTo>
                  <a:pt x="3222681" y="1078631"/>
                  <a:pt x="3222681" y="1078631"/>
                  <a:pt x="3222681" y="1078631"/>
                </a:cubicBezTo>
                <a:cubicBezTo>
                  <a:pt x="3225727" y="1087769"/>
                  <a:pt x="3228773" y="1093861"/>
                  <a:pt x="3231819" y="1099954"/>
                </a:cubicBezTo>
                <a:cubicBezTo>
                  <a:pt x="3234865" y="1099954"/>
                  <a:pt x="3234865" y="1103000"/>
                  <a:pt x="3234865" y="1103000"/>
                </a:cubicBezTo>
                <a:cubicBezTo>
                  <a:pt x="3237911" y="1103000"/>
                  <a:pt x="3237911" y="1106046"/>
                  <a:pt x="3237911" y="1109092"/>
                </a:cubicBezTo>
                <a:cubicBezTo>
                  <a:pt x="3237911" y="1112138"/>
                  <a:pt x="3240957" y="1115184"/>
                  <a:pt x="3244003" y="1112138"/>
                </a:cubicBezTo>
                <a:cubicBezTo>
                  <a:pt x="3244003" y="1115184"/>
                  <a:pt x="3244003" y="1115184"/>
                  <a:pt x="3244003" y="1115184"/>
                </a:cubicBezTo>
                <a:cubicBezTo>
                  <a:pt x="3244003" y="1118230"/>
                  <a:pt x="3244003" y="1118230"/>
                  <a:pt x="3240957" y="1118230"/>
                </a:cubicBezTo>
                <a:cubicBezTo>
                  <a:pt x="3240957" y="1118230"/>
                  <a:pt x="3240957" y="1121276"/>
                  <a:pt x="3240957" y="1121276"/>
                </a:cubicBezTo>
                <a:cubicBezTo>
                  <a:pt x="3240957" y="1121276"/>
                  <a:pt x="3244003" y="1124322"/>
                  <a:pt x="3244003" y="1124322"/>
                </a:cubicBezTo>
                <a:cubicBezTo>
                  <a:pt x="3244003" y="1121276"/>
                  <a:pt x="3247049" y="1121276"/>
                  <a:pt x="3247049" y="1121276"/>
                </a:cubicBezTo>
                <a:cubicBezTo>
                  <a:pt x="3247049" y="1118230"/>
                  <a:pt x="3247049" y="1118230"/>
                  <a:pt x="3247049" y="1118230"/>
                </a:cubicBezTo>
                <a:cubicBezTo>
                  <a:pt x="3247049" y="1118230"/>
                  <a:pt x="3247049" y="1118230"/>
                  <a:pt x="3247049" y="1115184"/>
                </a:cubicBezTo>
                <a:cubicBezTo>
                  <a:pt x="3250095" y="1115184"/>
                  <a:pt x="3250095" y="1115184"/>
                  <a:pt x="3250095" y="1112138"/>
                </a:cubicBezTo>
                <a:cubicBezTo>
                  <a:pt x="3250095" y="1112138"/>
                  <a:pt x="3250095" y="1112138"/>
                  <a:pt x="3253141" y="1112138"/>
                </a:cubicBezTo>
                <a:cubicBezTo>
                  <a:pt x="3253141" y="1115184"/>
                  <a:pt x="3253141" y="1115184"/>
                  <a:pt x="3256187" y="1118230"/>
                </a:cubicBezTo>
                <a:cubicBezTo>
                  <a:pt x="3256187" y="1118230"/>
                  <a:pt x="3256187" y="1118230"/>
                  <a:pt x="3256187" y="1121276"/>
                </a:cubicBezTo>
                <a:cubicBezTo>
                  <a:pt x="3256187" y="1121276"/>
                  <a:pt x="3256187" y="1121276"/>
                  <a:pt x="3253141" y="1124322"/>
                </a:cubicBezTo>
                <a:cubicBezTo>
                  <a:pt x="3253141" y="1127368"/>
                  <a:pt x="3256187" y="1130414"/>
                  <a:pt x="3256187" y="1133460"/>
                </a:cubicBezTo>
                <a:cubicBezTo>
                  <a:pt x="3256187" y="1136506"/>
                  <a:pt x="3256187" y="1136506"/>
                  <a:pt x="3259233" y="1136506"/>
                </a:cubicBezTo>
                <a:lnTo>
                  <a:pt x="3259233" y="1133460"/>
                </a:lnTo>
                <a:cubicBezTo>
                  <a:pt x="3259233" y="1133460"/>
                  <a:pt x="3256187" y="1130414"/>
                  <a:pt x="3256187" y="1127368"/>
                </a:cubicBezTo>
                <a:cubicBezTo>
                  <a:pt x="3256187" y="1127368"/>
                  <a:pt x="3259233" y="1124322"/>
                  <a:pt x="3259233" y="1124322"/>
                </a:cubicBezTo>
                <a:cubicBezTo>
                  <a:pt x="3259233" y="1127368"/>
                  <a:pt x="3262279" y="1130414"/>
                  <a:pt x="3262279" y="1130414"/>
                </a:cubicBezTo>
                <a:cubicBezTo>
                  <a:pt x="3265326" y="1142598"/>
                  <a:pt x="3268372" y="1151736"/>
                  <a:pt x="3268372" y="1154782"/>
                </a:cubicBezTo>
                <a:cubicBezTo>
                  <a:pt x="3268372" y="1154782"/>
                  <a:pt x="3265326" y="1154782"/>
                  <a:pt x="3265326" y="1157828"/>
                </a:cubicBezTo>
                <a:cubicBezTo>
                  <a:pt x="3265326" y="1157828"/>
                  <a:pt x="3262279" y="1154782"/>
                  <a:pt x="3259233" y="1151736"/>
                </a:cubicBezTo>
                <a:cubicBezTo>
                  <a:pt x="3262279" y="1170013"/>
                  <a:pt x="3268372" y="1176105"/>
                  <a:pt x="3274464" y="1194381"/>
                </a:cubicBezTo>
                <a:cubicBezTo>
                  <a:pt x="3277510" y="1188289"/>
                  <a:pt x="3283602" y="1209611"/>
                  <a:pt x="3286648" y="1212657"/>
                </a:cubicBezTo>
                <a:cubicBezTo>
                  <a:pt x="3289694" y="1212657"/>
                  <a:pt x="3289694" y="1212657"/>
                  <a:pt x="3289694" y="1212657"/>
                </a:cubicBezTo>
                <a:cubicBezTo>
                  <a:pt x="3289694" y="1215703"/>
                  <a:pt x="3292740" y="1218749"/>
                  <a:pt x="3292740" y="1221795"/>
                </a:cubicBezTo>
                <a:cubicBezTo>
                  <a:pt x="3295786" y="1218749"/>
                  <a:pt x="3295786" y="1218749"/>
                  <a:pt x="3295786" y="1218749"/>
                </a:cubicBezTo>
                <a:cubicBezTo>
                  <a:pt x="3295786" y="1218749"/>
                  <a:pt x="3295786" y="1221795"/>
                  <a:pt x="3295786" y="1221795"/>
                </a:cubicBezTo>
                <a:cubicBezTo>
                  <a:pt x="3298832" y="1227887"/>
                  <a:pt x="3298832" y="1230933"/>
                  <a:pt x="3301878" y="1237026"/>
                </a:cubicBezTo>
                <a:cubicBezTo>
                  <a:pt x="3304924" y="1240072"/>
                  <a:pt x="3304924" y="1243118"/>
                  <a:pt x="3307970" y="1249210"/>
                </a:cubicBezTo>
                <a:cubicBezTo>
                  <a:pt x="3304924" y="1252256"/>
                  <a:pt x="3311017" y="1261394"/>
                  <a:pt x="3311017" y="1264440"/>
                </a:cubicBezTo>
                <a:cubicBezTo>
                  <a:pt x="3317109" y="1267486"/>
                  <a:pt x="3317109" y="1267486"/>
                  <a:pt x="3320155" y="1267486"/>
                </a:cubicBezTo>
                <a:cubicBezTo>
                  <a:pt x="3320155" y="1270532"/>
                  <a:pt x="3320155" y="1273578"/>
                  <a:pt x="3320155" y="1273578"/>
                </a:cubicBezTo>
                <a:cubicBezTo>
                  <a:pt x="3317109" y="1273578"/>
                  <a:pt x="3317109" y="1270532"/>
                  <a:pt x="3317109" y="1273578"/>
                </a:cubicBezTo>
                <a:cubicBezTo>
                  <a:pt x="3317109" y="1273578"/>
                  <a:pt x="3317109" y="1273578"/>
                  <a:pt x="3317109" y="1276624"/>
                </a:cubicBezTo>
                <a:cubicBezTo>
                  <a:pt x="3317109" y="1279670"/>
                  <a:pt x="3317109" y="1279670"/>
                  <a:pt x="3317109" y="1279670"/>
                </a:cubicBezTo>
                <a:cubicBezTo>
                  <a:pt x="3317109" y="1279670"/>
                  <a:pt x="3314063" y="1282716"/>
                  <a:pt x="3311017" y="1282716"/>
                </a:cubicBezTo>
                <a:cubicBezTo>
                  <a:pt x="3317109" y="1319269"/>
                  <a:pt x="3332339" y="1368005"/>
                  <a:pt x="3350615" y="1386282"/>
                </a:cubicBezTo>
                <a:cubicBezTo>
                  <a:pt x="3347569" y="1395420"/>
                  <a:pt x="3350615" y="1398466"/>
                  <a:pt x="3356707" y="1401512"/>
                </a:cubicBezTo>
                <a:cubicBezTo>
                  <a:pt x="3356707" y="1407604"/>
                  <a:pt x="3356707" y="1413696"/>
                  <a:pt x="3359754" y="1419788"/>
                </a:cubicBezTo>
                <a:cubicBezTo>
                  <a:pt x="3362800" y="1425880"/>
                  <a:pt x="3362800" y="1435018"/>
                  <a:pt x="3365846" y="1441111"/>
                </a:cubicBezTo>
                <a:cubicBezTo>
                  <a:pt x="3368892" y="1450249"/>
                  <a:pt x="3368892" y="1462433"/>
                  <a:pt x="3371938" y="1471571"/>
                </a:cubicBezTo>
                <a:cubicBezTo>
                  <a:pt x="3371938" y="1477663"/>
                  <a:pt x="3374984" y="1486801"/>
                  <a:pt x="3378030" y="1489847"/>
                </a:cubicBezTo>
                <a:cubicBezTo>
                  <a:pt x="3378030" y="1492893"/>
                  <a:pt x="3378030" y="1492893"/>
                  <a:pt x="3378030" y="1492893"/>
                </a:cubicBezTo>
                <a:cubicBezTo>
                  <a:pt x="3381076" y="1502031"/>
                  <a:pt x="3381076" y="1508124"/>
                  <a:pt x="3384122" y="1517262"/>
                </a:cubicBezTo>
                <a:cubicBezTo>
                  <a:pt x="3384122" y="1523354"/>
                  <a:pt x="3387168" y="1529446"/>
                  <a:pt x="3390214" y="1538584"/>
                </a:cubicBezTo>
                <a:cubicBezTo>
                  <a:pt x="3387168" y="1547722"/>
                  <a:pt x="3390214" y="1547722"/>
                  <a:pt x="3393260" y="1547722"/>
                </a:cubicBezTo>
                <a:cubicBezTo>
                  <a:pt x="3393260" y="1550768"/>
                  <a:pt x="3393260" y="1550768"/>
                  <a:pt x="3393260" y="1550768"/>
                </a:cubicBezTo>
                <a:cubicBezTo>
                  <a:pt x="3393260" y="1553814"/>
                  <a:pt x="3390214" y="1556860"/>
                  <a:pt x="3390214" y="1559906"/>
                </a:cubicBezTo>
                <a:cubicBezTo>
                  <a:pt x="3390214" y="1559906"/>
                  <a:pt x="3390214" y="1562952"/>
                  <a:pt x="3390214" y="1562952"/>
                </a:cubicBezTo>
                <a:cubicBezTo>
                  <a:pt x="3390214" y="1565998"/>
                  <a:pt x="3390214" y="1565998"/>
                  <a:pt x="3393260" y="1569044"/>
                </a:cubicBezTo>
                <a:cubicBezTo>
                  <a:pt x="3393260" y="1569044"/>
                  <a:pt x="3393260" y="1569044"/>
                  <a:pt x="3396306" y="1569044"/>
                </a:cubicBezTo>
                <a:cubicBezTo>
                  <a:pt x="3396306" y="1584275"/>
                  <a:pt x="3396306" y="1584275"/>
                  <a:pt x="3396306" y="1584275"/>
                </a:cubicBezTo>
                <a:cubicBezTo>
                  <a:pt x="3396306" y="1584275"/>
                  <a:pt x="3399352" y="1587321"/>
                  <a:pt x="3399352" y="1587321"/>
                </a:cubicBezTo>
                <a:cubicBezTo>
                  <a:pt x="3399352" y="1587321"/>
                  <a:pt x="3399352" y="1584275"/>
                  <a:pt x="3399352" y="1584275"/>
                </a:cubicBezTo>
                <a:cubicBezTo>
                  <a:pt x="3396306" y="1569044"/>
                  <a:pt x="3396306" y="1569044"/>
                  <a:pt x="3396306" y="1569044"/>
                </a:cubicBezTo>
                <a:cubicBezTo>
                  <a:pt x="3396306" y="1569044"/>
                  <a:pt x="3399352" y="1569044"/>
                  <a:pt x="3399352" y="1569044"/>
                </a:cubicBezTo>
                <a:cubicBezTo>
                  <a:pt x="3399352" y="1572091"/>
                  <a:pt x="3399352" y="1575137"/>
                  <a:pt x="3399352" y="1575137"/>
                </a:cubicBezTo>
                <a:cubicBezTo>
                  <a:pt x="3399352" y="1578183"/>
                  <a:pt x="3399352" y="1578183"/>
                  <a:pt x="3399352" y="1578183"/>
                </a:cubicBezTo>
                <a:cubicBezTo>
                  <a:pt x="3399352" y="1581229"/>
                  <a:pt x="3402398" y="1584275"/>
                  <a:pt x="3402398" y="1587321"/>
                </a:cubicBezTo>
                <a:cubicBezTo>
                  <a:pt x="3402398" y="1590367"/>
                  <a:pt x="3402398" y="1593413"/>
                  <a:pt x="3402398" y="1599505"/>
                </a:cubicBezTo>
                <a:cubicBezTo>
                  <a:pt x="3402398" y="1596459"/>
                  <a:pt x="3399352" y="1596459"/>
                  <a:pt x="3399352" y="1596459"/>
                </a:cubicBezTo>
                <a:cubicBezTo>
                  <a:pt x="3399352" y="1596459"/>
                  <a:pt x="3399352" y="1599505"/>
                  <a:pt x="3399352" y="1602551"/>
                </a:cubicBezTo>
                <a:cubicBezTo>
                  <a:pt x="3399352" y="1602551"/>
                  <a:pt x="3399352" y="1605597"/>
                  <a:pt x="3399352" y="1608643"/>
                </a:cubicBezTo>
                <a:cubicBezTo>
                  <a:pt x="3402398" y="1611689"/>
                  <a:pt x="3402398" y="1614735"/>
                  <a:pt x="3402398" y="1617781"/>
                </a:cubicBezTo>
                <a:cubicBezTo>
                  <a:pt x="3402398" y="1620827"/>
                  <a:pt x="3402398" y="1620827"/>
                  <a:pt x="3402398" y="1623873"/>
                </a:cubicBezTo>
                <a:cubicBezTo>
                  <a:pt x="3405445" y="1626919"/>
                  <a:pt x="3405445" y="1626919"/>
                  <a:pt x="3405445" y="1626919"/>
                </a:cubicBezTo>
                <a:cubicBezTo>
                  <a:pt x="3405445" y="1629965"/>
                  <a:pt x="3408491" y="1633011"/>
                  <a:pt x="3408491" y="1636057"/>
                </a:cubicBezTo>
                <a:cubicBezTo>
                  <a:pt x="3408491" y="1639104"/>
                  <a:pt x="3408491" y="1642150"/>
                  <a:pt x="3408491" y="1642150"/>
                </a:cubicBezTo>
                <a:cubicBezTo>
                  <a:pt x="3405445" y="1642150"/>
                  <a:pt x="3405445" y="1642150"/>
                  <a:pt x="3405445" y="1645196"/>
                </a:cubicBezTo>
                <a:cubicBezTo>
                  <a:pt x="3405445" y="1645196"/>
                  <a:pt x="3405445" y="1648242"/>
                  <a:pt x="3408491" y="1648242"/>
                </a:cubicBezTo>
                <a:cubicBezTo>
                  <a:pt x="3408491" y="1648242"/>
                  <a:pt x="3408491" y="1651288"/>
                  <a:pt x="3405445" y="1654334"/>
                </a:cubicBezTo>
                <a:cubicBezTo>
                  <a:pt x="3408491" y="1660426"/>
                  <a:pt x="3408491" y="1660426"/>
                  <a:pt x="3408491" y="1660426"/>
                </a:cubicBezTo>
                <a:cubicBezTo>
                  <a:pt x="3408491" y="1660426"/>
                  <a:pt x="3408491" y="1657380"/>
                  <a:pt x="3411537" y="1657380"/>
                </a:cubicBezTo>
                <a:cubicBezTo>
                  <a:pt x="3411537" y="1660426"/>
                  <a:pt x="3411537" y="1663472"/>
                  <a:pt x="3411537" y="1666518"/>
                </a:cubicBezTo>
                <a:cubicBezTo>
                  <a:pt x="3411537" y="1669564"/>
                  <a:pt x="3411537" y="1669564"/>
                  <a:pt x="3411537" y="1669564"/>
                </a:cubicBezTo>
                <a:cubicBezTo>
                  <a:pt x="3414583" y="1675656"/>
                  <a:pt x="3414583" y="1678702"/>
                  <a:pt x="3414583" y="1681748"/>
                </a:cubicBezTo>
                <a:cubicBezTo>
                  <a:pt x="3414583" y="1687840"/>
                  <a:pt x="3414583" y="1690886"/>
                  <a:pt x="3414583" y="1693932"/>
                </a:cubicBezTo>
                <a:cubicBezTo>
                  <a:pt x="3414583" y="1696978"/>
                  <a:pt x="3414583" y="1696978"/>
                  <a:pt x="3414583" y="1703070"/>
                </a:cubicBezTo>
                <a:cubicBezTo>
                  <a:pt x="3411537" y="1706116"/>
                  <a:pt x="3414583" y="1715255"/>
                  <a:pt x="3414583" y="1721347"/>
                </a:cubicBezTo>
                <a:cubicBezTo>
                  <a:pt x="3414583" y="1724393"/>
                  <a:pt x="3411537" y="1727439"/>
                  <a:pt x="3411537" y="1730485"/>
                </a:cubicBezTo>
                <a:cubicBezTo>
                  <a:pt x="3411537" y="1730485"/>
                  <a:pt x="3408491" y="1727439"/>
                  <a:pt x="3408491" y="1727439"/>
                </a:cubicBezTo>
                <a:cubicBezTo>
                  <a:pt x="3408491" y="1724393"/>
                  <a:pt x="3405445" y="1724393"/>
                  <a:pt x="3405445" y="1724393"/>
                </a:cubicBezTo>
                <a:cubicBezTo>
                  <a:pt x="3405445" y="1724393"/>
                  <a:pt x="3405445" y="1724393"/>
                  <a:pt x="3405445" y="1727439"/>
                </a:cubicBezTo>
                <a:cubicBezTo>
                  <a:pt x="3405445" y="1730485"/>
                  <a:pt x="3405445" y="1730485"/>
                  <a:pt x="3405445" y="1730485"/>
                </a:cubicBezTo>
                <a:cubicBezTo>
                  <a:pt x="3405445" y="1733531"/>
                  <a:pt x="3405445" y="1733531"/>
                  <a:pt x="3408491" y="1733531"/>
                </a:cubicBezTo>
                <a:cubicBezTo>
                  <a:pt x="3408491" y="1733531"/>
                  <a:pt x="3411537" y="1736577"/>
                  <a:pt x="3411537" y="1736577"/>
                </a:cubicBezTo>
                <a:cubicBezTo>
                  <a:pt x="3414583" y="1736577"/>
                  <a:pt x="3414583" y="1736577"/>
                  <a:pt x="3414583" y="1736577"/>
                </a:cubicBezTo>
                <a:cubicBezTo>
                  <a:pt x="3414583" y="1733531"/>
                  <a:pt x="3417629" y="1727439"/>
                  <a:pt x="3417629" y="1721347"/>
                </a:cubicBezTo>
                <a:cubicBezTo>
                  <a:pt x="3417629" y="1718301"/>
                  <a:pt x="3417629" y="1718301"/>
                  <a:pt x="3417629" y="1718301"/>
                </a:cubicBezTo>
                <a:cubicBezTo>
                  <a:pt x="3417629" y="1715255"/>
                  <a:pt x="3414583" y="1709163"/>
                  <a:pt x="3417629" y="1706116"/>
                </a:cubicBezTo>
                <a:cubicBezTo>
                  <a:pt x="3417629" y="1703070"/>
                  <a:pt x="3417629" y="1703070"/>
                  <a:pt x="3417629" y="1700024"/>
                </a:cubicBezTo>
                <a:cubicBezTo>
                  <a:pt x="3420675" y="1703070"/>
                  <a:pt x="3420675" y="1709163"/>
                  <a:pt x="3420675" y="1715255"/>
                </a:cubicBezTo>
                <a:cubicBezTo>
                  <a:pt x="3420675" y="1721347"/>
                  <a:pt x="3420675" y="1727439"/>
                  <a:pt x="3423721" y="1733531"/>
                </a:cubicBezTo>
                <a:cubicBezTo>
                  <a:pt x="3423721" y="1736577"/>
                  <a:pt x="3420675" y="1736577"/>
                  <a:pt x="3420675" y="1739623"/>
                </a:cubicBezTo>
                <a:cubicBezTo>
                  <a:pt x="3420675" y="1745715"/>
                  <a:pt x="3420675" y="1745715"/>
                  <a:pt x="3420675" y="1745715"/>
                </a:cubicBezTo>
                <a:cubicBezTo>
                  <a:pt x="3420675" y="1751807"/>
                  <a:pt x="3420675" y="1754853"/>
                  <a:pt x="3420675" y="1760945"/>
                </a:cubicBezTo>
                <a:cubicBezTo>
                  <a:pt x="3417629" y="1757899"/>
                  <a:pt x="3417629" y="1757899"/>
                  <a:pt x="3417629" y="1757899"/>
                </a:cubicBezTo>
                <a:cubicBezTo>
                  <a:pt x="3417629" y="1754853"/>
                  <a:pt x="3417629" y="1754853"/>
                  <a:pt x="3414583" y="1757899"/>
                </a:cubicBezTo>
                <a:cubicBezTo>
                  <a:pt x="3414583" y="1757899"/>
                  <a:pt x="3414583" y="1757899"/>
                  <a:pt x="3414583" y="1760945"/>
                </a:cubicBezTo>
                <a:cubicBezTo>
                  <a:pt x="3414583" y="1760945"/>
                  <a:pt x="3414583" y="1763991"/>
                  <a:pt x="3414583" y="1763991"/>
                </a:cubicBezTo>
                <a:cubicBezTo>
                  <a:pt x="3417629" y="1767037"/>
                  <a:pt x="3417629" y="1767037"/>
                  <a:pt x="3417629" y="1767037"/>
                </a:cubicBezTo>
                <a:cubicBezTo>
                  <a:pt x="3417629" y="1767037"/>
                  <a:pt x="3417629" y="1770083"/>
                  <a:pt x="3417629" y="1770083"/>
                </a:cubicBezTo>
                <a:cubicBezTo>
                  <a:pt x="3417629" y="1770083"/>
                  <a:pt x="3417629" y="1770083"/>
                  <a:pt x="3417629" y="1773129"/>
                </a:cubicBezTo>
                <a:cubicBezTo>
                  <a:pt x="3417629" y="1776176"/>
                  <a:pt x="3420675" y="1782268"/>
                  <a:pt x="3420675" y="1785314"/>
                </a:cubicBezTo>
                <a:cubicBezTo>
                  <a:pt x="3420675" y="1794452"/>
                  <a:pt x="3423721" y="1797498"/>
                  <a:pt x="3420675" y="1800544"/>
                </a:cubicBezTo>
                <a:cubicBezTo>
                  <a:pt x="3417629" y="1800544"/>
                  <a:pt x="3417629" y="1803590"/>
                  <a:pt x="3417629" y="1803590"/>
                </a:cubicBezTo>
                <a:cubicBezTo>
                  <a:pt x="3417629" y="1803590"/>
                  <a:pt x="3414583" y="1803590"/>
                  <a:pt x="3414583" y="1800544"/>
                </a:cubicBezTo>
                <a:cubicBezTo>
                  <a:pt x="3414583" y="1788360"/>
                  <a:pt x="3414583" y="1776176"/>
                  <a:pt x="3411537" y="1763991"/>
                </a:cubicBezTo>
                <a:cubicBezTo>
                  <a:pt x="3411537" y="1760945"/>
                  <a:pt x="3411537" y="1760945"/>
                  <a:pt x="3411537" y="1760945"/>
                </a:cubicBezTo>
                <a:cubicBezTo>
                  <a:pt x="3408491" y="1760945"/>
                  <a:pt x="3408491" y="1763991"/>
                  <a:pt x="3408491" y="1763991"/>
                </a:cubicBezTo>
                <a:cubicBezTo>
                  <a:pt x="3411537" y="1776176"/>
                  <a:pt x="3411537" y="1788360"/>
                  <a:pt x="3411537" y="1800544"/>
                </a:cubicBezTo>
                <a:cubicBezTo>
                  <a:pt x="3408491" y="1800544"/>
                  <a:pt x="3405445" y="1800544"/>
                  <a:pt x="3402398" y="1806636"/>
                </a:cubicBezTo>
                <a:cubicBezTo>
                  <a:pt x="3402398" y="1821866"/>
                  <a:pt x="3396306" y="1824912"/>
                  <a:pt x="3396306" y="1840142"/>
                </a:cubicBezTo>
                <a:cubicBezTo>
                  <a:pt x="3381076" y="1879741"/>
                  <a:pt x="3374984" y="1928478"/>
                  <a:pt x="3371938" y="1961984"/>
                </a:cubicBezTo>
                <a:cubicBezTo>
                  <a:pt x="3371938" y="1965030"/>
                  <a:pt x="3371938" y="1965030"/>
                  <a:pt x="3371938" y="1965030"/>
                </a:cubicBezTo>
                <a:cubicBezTo>
                  <a:pt x="3371938" y="1965030"/>
                  <a:pt x="3371938" y="1968076"/>
                  <a:pt x="3371938" y="1968076"/>
                </a:cubicBezTo>
                <a:cubicBezTo>
                  <a:pt x="3374984" y="1968076"/>
                  <a:pt x="3374984" y="1968076"/>
                  <a:pt x="3374984" y="1965030"/>
                </a:cubicBezTo>
                <a:cubicBezTo>
                  <a:pt x="3378030" y="1931524"/>
                  <a:pt x="3384122" y="1885833"/>
                  <a:pt x="3399352" y="1846235"/>
                </a:cubicBezTo>
                <a:cubicBezTo>
                  <a:pt x="3399352" y="1849281"/>
                  <a:pt x="3399352" y="1849281"/>
                  <a:pt x="3399352" y="1849281"/>
                </a:cubicBezTo>
                <a:cubicBezTo>
                  <a:pt x="3402398" y="1849281"/>
                  <a:pt x="3402398" y="1846235"/>
                  <a:pt x="3405445" y="1843189"/>
                </a:cubicBezTo>
                <a:cubicBezTo>
                  <a:pt x="3405445" y="1846235"/>
                  <a:pt x="3405445" y="1849281"/>
                  <a:pt x="3405445" y="1852327"/>
                </a:cubicBezTo>
                <a:cubicBezTo>
                  <a:pt x="3405445" y="1852327"/>
                  <a:pt x="3405445" y="1852327"/>
                  <a:pt x="3402398" y="1852327"/>
                </a:cubicBezTo>
                <a:cubicBezTo>
                  <a:pt x="3402398" y="1855373"/>
                  <a:pt x="3402398" y="1855373"/>
                  <a:pt x="3402398" y="1855373"/>
                </a:cubicBezTo>
                <a:cubicBezTo>
                  <a:pt x="3402398" y="1855373"/>
                  <a:pt x="3402398" y="1855373"/>
                  <a:pt x="3402398" y="1858419"/>
                </a:cubicBezTo>
                <a:cubicBezTo>
                  <a:pt x="3402398" y="1858419"/>
                  <a:pt x="3405445" y="1858419"/>
                  <a:pt x="3405445" y="1858419"/>
                </a:cubicBezTo>
                <a:cubicBezTo>
                  <a:pt x="3402398" y="1864511"/>
                  <a:pt x="3402398" y="1870603"/>
                  <a:pt x="3402398" y="1873649"/>
                </a:cubicBezTo>
                <a:cubicBezTo>
                  <a:pt x="3402398" y="1876695"/>
                  <a:pt x="3402398" y="1876695"/>
                  <a:pt x="3402398" y="1879741"/>
                </a:cubicBezTo>
                <a:cubicBezTo>
                  <a:pt x="3402398" y="1882787"/>
                  <a:pt x="3402398" y="1885833"/>
                  <a:pt x="3402398" y="1888879"/>
                </a:cubicBezTo>
                <a:lnTo>
                  <a:pt x="3402398" y="1891925"/>
                </a:lnTo>
                <a:cubicBezTo>
                  <a:pt x="3399352" y="1891925"/>
                  <a:pt x="3399352" y="1891925"/>
                  <a:pt x="3399352" y="1894971"/>
                </a:cubicBezTo>
                <a:cubicBezTo>
                  <a:pt x="3399352" y="1898017"/>
                  <a:pt x="3399352" y="1898017"/>
                  <a:pt x="3399352" y="1901063"/>
                </a:cubicBezTo>
                <a:cubicBezTo>
                  <a:pt x="3399352" y="1901063"/>
                  <a:pt x="3402398" y="1904109"/>
                  <a:pt x="3402398" y="1904109"/>
                </a:cubicBezTo>
                <a:cubicBezTo>
                  <a:pt x="3405445" y="1928478"/>
                  <a:pt x="3405445" y="1952846"/>
                  <a:pt x="3402398" y="1977215"/>
                </a:cubicBezTo>
                <a:cubicBezTo>
                  <a:pt x="3399352" y="1989399"/>
                  <a:pt x="3399352" y="1998537"/>
                  <a:pt x="3396306" y="2010721"/>
                </a:cubicBezTo>
                <a:cubicBezTo>
                  <a:pt x="3396306" y="2010721"/>
                  <a:pt x="3399352" y="2010721"/>
                  <a:pt x="3399352" y="2007675"/>
                </a:cubicBezTo>
                <a:cubicBezTo>
                  <a:pt x="3396306" y="2028997"/>
                  <a:pt x="3396306" y="2047274"/>
                  <a:pt x="3393260" y="2068596"/>
                </a:cubicBezTo>
                <a:cubicBezTo>
                  <a:pt x="3393260" y="2071642"/>
                  <a:pt x="3393260" y="2071642"/>
                  <a:pt x="3396306" y="2071642"/>
                </a:cubicBezTo>
                <a:cubicBezTo>
                  <a:pt x="3396306" y="2077734"/>
                  <a:pt x="3393260" y="2080780"/>
                  <a:pt x="3393260" y="2086872"/>
                </a:cubicBezTo>
                <a:cubicBezTo>
                  <a:pt x="3393260" y="2083826"/>
                  <a:pt x="3390214" y="2086872"/>
                  <a:pt x="3390214" y="2089918"/>
                </a:cubicBezTo>
                <a:cubicBezTo>
                  <a:pt x="3393260" y="2089918"/>
                  <a:pt x="3393260" y="2092964"/>
                  <a:pt x="3393260" y="2096010"/>
                </a:cubicBezTo>
                <a:cubicBezTo>
                  <a:pt x="3393260" y="2102102"/>
                  <a:pt x="3390214" y="2108194"/>
                  <a:pt x="3390214" y="2114286"/>
                </a:cubicBezTo>
                <a:cubicBezTo>
                  <a:pt x="3390214" y="2114286"/>
                  <a:pt x="3390214" y="2117333"/>
                  <a:pt x="3390214" y="2117333"/>
                </a:cubicBezTo>
                <a:cubicBezTo>
                  <a:pt x="3390214" y="2120379"/>
                  <a:pt x="3387168" y="2123425"/>
                  <a:pt x="3387168" y="2126471"/>
                </a:cubicBezTo>
                <a:cubicBezTo>
                  <a:pt x="3387168" y="2129517"/>
                  <a:pt x="3387168" y="2129517"/>
                  <a:pt x="3387168" y="2129517"/>
                </a:cubicBezTo>
                <a:cubicBezTo>
                  <a:pt x="3387168" y="2129517"/>
                  <a:pt x="3387168" y="2132563"/>
                  <a:pt x="3387168" y="2132563"/>
                </a:cubicBezTo>
                <a:cubicBezTo>
                  <a:pt x="3384122" y="2150839"/>
                  <a:pt x="3378030" y="2169115"/>
                  <a:pt x="3374984" y="2184346"/>
                </a:cubicBezTo>
                <a:cubicBezTo>
                  <a:pt x="3374984" y="2184346"/>
                  <a:pt x="3378030" y="2190438"/>
                  <a:pt x="3374984" y="2193484"/>
                </a:cubicBezTo>
                <a:cubicBezTo>
                  <a:pt x="3374984" y="2193484"/>
                  <a:pt x="3374984" y="2196530"/>
                  <a:pt x="3374984" y="2196530"/>
                </a:cubicBezTo>
                <a:cubicBezTo>
                  <a:pt x="3374984" y="2193484"/>
                  <a:pt x="3374984" y="2202622"/>
                  <a:pt x="3374984" y="2208714"/>
                </a:cubicBezTo>
                <a:cubicBezTo>
                  <a:pt x="3371938" y="2220898"/>
                  <a:pt x="3365846" y="2233082"/>
                  <a:pt x="3362800" y="2242220"/>
                </a:cubicBezTo>
                <a:cubicBezTo>
                  <a:pt x="3347569" y="2294003"/>
                  <a:pt x="3335385" y="2333602"/>
                  <a:pt x="3323201" y="2370154"/>
                </a:cubicBezTo>
                <a:cubicBezTo>
                  <a:pt x="3323201" y="2373200"/>
                  <a:pt x="3323201" y="2373200"/>
                  <a:pt x="3323201" y="2373200"/>
                </a:cubicBezTo>
                <a:cubicBezTo>
                  <a:pt x="3320155" y="2376246"/>
                  <a:pt x="3320155" y="2376246"/>
                  <a:pt x="3320155" y="2376246"/>
                </a:cubicBezTo>
                <a:cubicBezTo>
                  <a:pt x="3312539" y="2389954"/>
                  <a:pt x="3304924" y="2402899"/>
                  <a:pt x="3297309" y="2416607"/>
                </a:cubicBezTo>
                <a:lnTo>
                  <a:pt x="3275915" y="2458681"/>
                </a:lnTo>
                <a:lnTo>
                  <a:pt x="3280556" y="2446305"/>
                </a:lnTo>
                <a:cubicBezTo>
                  <a:pt x="3280556" y="2443259"/>
                  <a:pt x="3283602" y="2440213"/>
                  <a:pt x="3283602" y="2440213"/>
                </a:cubicBezTo>
                <a:cubicBezTo>
                  <a:pt x="3289694" y="2428029"/>
                  <a:pt x="3295786" y="2421937"/>
                  <a:pt x="3292740" y="2418891"/>
                </a:cubicBezTo>
                <a:cubicBezTo>
                  <a:pt x="3298832" y="2415845"/>
                  <a:pt x="3304924" y="2397569"/>
                  <a:pt x="3307970" y="2382338"/>
                </a:cubicBezTo>
                <a:cubicBezTo>
                  <a:pt x="3307970" y="2379292"/>
                  <a:pt x="3307970" y="2376246"/>
                  <a:pt x="3311017" y="2376246"/>
                </a:cubicBezTo>
                <a:cubicBezTo>
                  <a:pt x="3311017" y="2376246"/>
                  <a:pt x="3314063" y="2373200"/>
                  <a:pt x="3314063" y="2370154"/>
                </a:cubicBezTo>
                <a:cubicBezTo>
                  <a:pt x="3314063" y="2367108"/>
                  <a:pt x="3314063" y="2364062"/>
                  <a:pt x="3311017" y="2367108"/>
                </a:cubicBezTo>
                <a:cubicBezTo>
                  <a:pt x="3307970" y="2367108"/>
                  <a:pt x="3304924" y="2373200"/>
                  <a:pt x="3301878" y="2379292"/>
                </a:cubicBezTo>
                <a:cubicBezTo>
                  <a:pt x="3301878" y="2382338"/>
                  <a:pt x="3301878" y="2382338"/>
                  <a:pt x="3301878" y="2382338"/>
                </a:cubicBezTo>
                <a:cubicBezTo>
                  <a:pt x="3289694" y="2406707"/>
                  <a:pt x="3283602" y="2415845"/>
                  <a:pt x="3277510" y="2437167"/>
                </a:cubicBezTo>
                <a:cubicBezTo>
                  <a:pt x="3277510" y="2437167"/>
                  <a:pt x="3277510" y="2440213"/>
                  <a:pt x="3277510" y="2440213"/>
                </a:cubicBezTo>
                <a:cubicBezTo>
                  <a:pt x="3274464" y="2443259"/>
                  <a:pt x="3268372" y="2452398"/>
                  <a:pt x="3265326" y="2455444"/>
                </a:cubicBezTo>
                <a:cubicBezTo>
                  <a:pt x="3268372" y="2461536"/>
                  <a:pt x="3262279" y="2461536"/>
                  <a:pt x="3256187" y="2473720"/>
                </a:cubicBezTo>
                <a:cubicBezTo>
                  <a:pt x="3251618" y="2484381"/>
                  <a:pt x="3246288" y="2497327"/>
                  <a:pt x="3239815" y="2510273"/>
                </a:cubicBezTo>
                <a:lnTo>
                  <a:pt x="3220350" y="2540906"/>
                </a:lnTo>
                <a:lnTo>
                  <a:pt x="3219635" y="2537687"/>
                </a:lnTo>
                <a:cubicBezTo>
                  <a:pt x="3195266" y="2586423"/>
                  <a:pt x="3167851" y="2629068"/>
                  <a:pt x="3134345" y="2677805"/>
                </a:cubicBezTo>
                <a:cubicBezTo>
                  <a:pt x="3134345" y="2677805"/>
                  <a:pt x="3131299" y="2677805"/>
                  <a:pt x="3131299" y="2677805"/>
                </a:cubicBezTo>
                <a:cubicBezTo>
                  <a:pt x="3131299" y="2680851"/>
                  <a:pt x="3131299" y="2680851"/>
                  <a:pt x="3131299" y="2680851"/>
                </a:cubicBezTo>
                <a:cubicBezTo>
                  <a:pt x="3131299" y="2680851"/>
                  <a:pt x="3131299" y="2680851"/>
                  <a:pt x="3131299" y="2683897"/>
                </a:cubicBezTo>
                <a:cubicBezTo>
                  <a:pt x="3128253" y="2686943"/>
                  <a:pt x="3122160" y="2689989"/>
                  <a:pt x="3119114" y="2693035"/>
                </a:cubicBezTo>
                <a:cubicBezTo>
                  <a:pt x="3125207" y="2702173"/>
                  <a:pt x="3103884" y="2720449"/>
                  <a:pt x="3094746" y="2735680"/>
                </a:cubicBezTo>
                <a:cubicBezTo>
                  <a:pt x="3091700" y="2732634"/>
                  <a:pt x="3097792" y="2726542"/>
                  <a:pt x="3094746" y="2726542"/>
                </a:cubicBezTo>
                <a:cubicBezTo>
                  <a:pt x="3079516" y="2741772"/>
                  <a:pt x="3100838" y="2729588"/>
                  <a:pt x="3085608" y="2747864"/>
                </a:cubicBezTo>
                <a:cubicBezTo>
                  <a:pt x="3082562" y="2747864"/>
                  <a:pt x="3085608" y="2744818"/>
                  <a:pt x="3082562" y="2744818"/>
                </a:cubicBezTo>
                <a:cubicBezTo>
                  <a:pt x="3070377" y="2766140"/>
                  <a:pt x="3052101" y="2781370"/>
                  <a:pt x="3046009" y="2796601"/>
                </a:cubicBezTo>
                <a:cubicBezTo>
                  <a:pt x="3046009" y="2796601"/>
                  <a:pt x="3049055" y="2790509"/>
                  <a:pt x="3042963" y="2796601"/>
                </a:cubicBezTo>
                <a:cubicBezTo>
                  <a:pt x="3039917" y="2811831"/>
                  <a:pt x="3021640" y="2820969"/>
                  <a:pt x="3009456" y="2833153"/>
                </a:cubicBezTo>
                <a:cubicBezTo>
                  <a:pt x="3000318" y="2851429"/>
                  <a:pt x="2985088" y="2866660"/>
                  <a:pt x="2969857" y="2878844"/>
                </a:cubicBezTo>
                <a:cubicBezTo>
                  <a:pt x="2962242" y="2884936"/>
                  <a:pt x="2954627" y="2891028"/>
                  <a:pt x="2946631" y="2898263"/>
                </a:cubicBezTo>
                <a:lnTo>
                  <a:pt x="2924166" y="2921398"/>
                </a:lnTo>
                <a:lnTo>
                  <a:pt x="2924166" y="2918442"/>
                </a:lnTo>
                <a:cubicBezTo>
                  <a:pt x="2921120" y="2918442"/>
                  <a:pt x="2921120" y="2918442"/>
                  <a:pt x="2921120" y="2921488"/>
                </a:cubicBezTo>
                <a:cubicBezTo>
                  <a:pt x="2918074" y="2927581"/>
                  <a:pt x="2918074" y="2927581"/>
                  <a:pt x="2918074" y="2927581"/>
                </a:cubicBezTo>
                <a:cubicBezTo>
                  <a:pt x="2918074" y="2924535"/>
                  <a:pt x="2918074" y="2924535"/>
                  <a:pt x="2918074" y="2924535"/>
                </a:cubicBezTo>
                <a:cubicBezTo>
                  <a:pt x="2911982" y="2927581"/>
                  <a:pt x="2905890" y="2933673"/>
                  <a:pt x="2899798" y="2942811"/>
                </a:cubicBezTo>
                <a:cubicBezTo>
                  <a:pt x="2899798" y="2942811"/>
                  <a:pt x="2899798" y="2945857"/>
                  <a:pt x="2899798" y="2945857"/>
                </a:cubicBezTo>
                <a:cubicBezTo>
                  <a:pt x="2899798" y="2948903"/>
                  <a:pt x="2896752" y="2948903"/>
                  <a:pt x="2896752" y="2951949"/>
                </a:cubicBezTo>
                <a:cubicBezTo>
                  <a:pt x="2896752" y="2948903"/>
                  <a:pt x="2899798" y="2945857"/>
                  <a:pt x="2896752" y="2945857"/>
                </a:cubicBezTo>
                <a:cubicBezTo>
                  <a:pt x="2893706" y="2948903"/>
                  <a:pt x="2890660" y="2951949"/>
                  <a:pt x="2887613" y="2954995"/>
                </a:cubicBezTo>
                <a:cubicBezTo>
                  <a:pt x="2887613" y="2951949"/>
                  <a:pt x="2887613" y="2951949"/>
                  <a:pt x="2887613" y="2951949"/>
                </a:cubicBezTo>
                <a:cubicBezTo>
                  <a:pt x="2887613" y="2951949"/>
                  <a:pt x="2887613" y="2951949"/>
                  <a:pt x="2887613" y="2948903"/>
                </a:cubicBezTo>
                <a:cubicBezTo>
                  <a:pt x="2887613" y="2948903"/>
                  <a:pt x="2887613" y="2948903"/>
                  <a:pt x="2884567" y="2948903"/>
                </a:cubicBezTo>
                <a:cubicBezTo>
                  <a:pt x="2884567" y="2951949"/>
                  <a:pt x="2884567" y="2954995"/>
                  <a:pt x="2884567" y="2954995"/>
                </a:cubicBezTo>
                <a:cubicBezTo>
                  <a:pt x="2884567" y="2954995"/>
                  <a:pt x="2884567" y="2954995"/>
                  <a:pt x="2884567" y="2958041"/>
                </a:cubicBezTo>
                <a:cubicBezTo>
                  <a:pt x="2884567" y="2958041"/>
                  <a:pt x="2881521" y="2961087"/>
                  <a:pt x="2881521" y="2961087"/>
                </a:cubicBezTo>
                <a:cubicBezTo>
                  <a:pt x="2881521" y="2961087"/>
                  <a:pt x="2878475" y="2961087"/>
                  <a:pt x="2878475" y="2961087"/>
                </a:cubicBezTo>
                <a:cubicBezTo>
                  <a:pt x="2878475" y="2961087"/>
                  <a:pt x="2875429" y="2961087"/>
                  <a:pt x="2875429" y="2961087"/>
                </a:cubicBezTo>
                <a:cubicBezTo>
                  <a:pt x="2875429" y="2964133"/>
                  <a:pt x="2875429" y="2964133"/>
                  <a:pt x="2875429" y="2964133"/>
                </a:cubicBezTo>
                <a:cubicBezTo>
                  <a:pt x="2875429" y="2967179"/>
                  <a:pt x="2875429" y="2967179"/>
                  <a:pt x="2875429" y="2967179"/>
                </a:cubicBezTo>
                <a:cubicBezTo>
                  <a:pt x="2872383" y="2970225"/>
                  <a:pt x="2869337" y="2973271"/>
                  <a:pt x="2866291" y="2973271"/>
                </a:cubicBezTo>
                <a:cubicBezTo>
                  <a:pt x="2866291" y="2973271"/>
                  <a:pt x="2866291" y="2973271"/>
                  <a:pt x="2866291" y="2970225"/>
                </a:cubicBezTo>
                <a:cubicBezTo>
                  <a:pt x="2866291" y="2970225"/>
                  <a:pt x="2863245" y="2973271"/>
                  <a:pt x="2863245" y="2973271"/>
                </a:cubicBezTo>
                <a:cubicBezTo>
                  <a:pt x="2860199" y="2976317"/>
                  <a:pt x="2860199" y="2976317"/>
                  <a:pt x="2860199" y="2976317"/>
                </a:cubicBezTo>
                <a:cubicBezTo>
                  <a:pt x="2860199" y="2976317"/>
                  <a:pt x="2857153" y="2979363"/>
                  <a:pt x="2857153" y="2982409"/>
                </a:cubicBezTo>
                <a:cubicBezTo>
                  <a:pt x="2857153" y="2979363"/>
                  <a:pt x="2857153" y="2979363"/>
                  <a:pt x="2857153" y="2979363"/>
                </a:cubicBezTo>
                <a:cubicBezTo>
                  <a:pt x="2854107" y="2979363"/>
                  <a:pt x="2851061" y="2982409"/>
                  <a:pt x="2844969" y="2985455"/>
                </a:cubicBezTo>
                <a:cubicBezTo>
                  <a:pt x="2848015" y="2979363"/>
                  <a:pt x="2841923" y="2985455"/>
                  <a:pt x="2844969" y="2979363"/>
                </a:cubicBezTo>
                <a:cubicBezTo>
                  <a:pt x="2832784" y="2988501"/>
                  <a:pt x="2832784" y="2988501"/>
                  <a:pt x="2832784" y="2988501"/>
                </a:cubicBezTo>
                <a:cubicBezTo>
                  <a:pt x="2832784" y="2988501"/>
                  <a:pt x="2832784" y="2985455"/>
                  <a:pt x="2832784" y="2985455"/>
                </a:cubicBezTo>
                <a:cubicBezTo>
                  <a:pt x="2835830" y="2982409"/>
                  <a:pt x="2835830" y="2982409"/>
                  <a:pt x="2835830" y="2982409"/>
                </a:cubicBezTo>
                <a:cubicBezTo>
                  <a:pt x="2835830" y="2982409"/>
                  <a:pt x="2838876" y="2982409"/>
                  <a:pt x="2835830" y="2979363"/>
                </a:cubicBezTo>
                <a:cubicBezTo>
                  <a:pt x="2835830" y="2979363"/>
                  <a:pt x="2835830" y="2979363"/>
                  <a:pt x="2832784" y="2982409"/>
                </a:cubicBezTo>
                <a:cubicBezTo>
                  <a:pt x="2829738" y="2985455"/>
                  <a:pt x="2829738" y="2985455"/>
                  <a:pt x="2829738" y="2985455"/>
                </a:cubicBezTo>
                <a:cubicBezTo>
                  <a:pt x="2829738" y="2988501"/>
                  <a:pt x="2826692" y="2988501"/>
                  <a:pt x="2826692" y="2991548"/>
                </a:cubicBezTo>
                <a:cubicBezTo>
                  <a:pt x="2826692" y="2991548"/>
                  <a:pt x="2829738" y="2994594"/>
                  <a:pt x="2832784" y="2991548"/>
                </a:cubicBezTo>
                <a:cubicBezTo>
                  <a:pt x="2829738" y="2994594"/>
                  <a:pt x="2829738" y="2994594"/>
                  <a:pt x="2829738" y="2994594"/>
                </a:cubicBezTo>
                <a:cubicBezTo>
                  <a:pt x="2820600" y="3006778"/>
                  <a:pt x="2817554" y="3003732"/>
                  <a:pt x="2814508" y="3012870"/>
                </a:cubicBezTo>
                <a:cubicBezTo>
                  <a:pt x="2820600" y="3006778"/>
                  <a:pt x="2823646" y="3009824"/>
                  <a:pt x="2826692" y="3009824"/>
                </a:cubicBezTo>
                <a:cubicBezTo>
                  <a:pt x="2823646" y="3012870"/>
                  <a:pt x="2817554" y="3015916"/>
                  <a:pt x="2814508" y="3018962"/>
                </a:cubicBezTo>
                <a:cubicBezTo>
                  <a:pt x="2811462" y="3022008"/>
                  <a:pt x="2808416" y="3025054"/>
                  <a:pt x="2805370" y="3028100"/>
                </a:cubicBezTo>
                <a:cubicBezTo>
                  <a:pt x="2802324" y="3028100"/>
                  <a:pt x="2799278" y="3031146"/>
                  <a:pt x="2799278" y="3031146"/>
                </a:cubicBezTo>
                <a:cubicBezTo>
                  <a:pt x="2796232" y="3031146"/>
                  <a:pt x="2799278" y="3028100"/>
                  <a:pt x="2799278" y="3025054"/>
                </a:cubicBezTo>
                <a:cubicBezTo>
                  <a:pt x="2787093" y="3037238"/>
                  <a:pt x="2787093" y="3037238"/>
                  <a:pt x="2787093" y="3037238"/>
                </a:cubicBezTo>
                <a:cubicBezTo>
                  <a:pt x="2784047" y="3034192"/>
                  <a:pt x="2784047" y="3034192"/>
                  <a:pt x="2784047" y="3034192"/>
                </a:cubicBezTo>
                <a:cubicBezTo>
                  <a:pt x="2784047" y="3034192"/>
                  <a:pt x="2784047" y="3031146"/>
                  <a:pt x="2787093" y="3031146"/>
                </a:cubicBezTo>
                <a:cubicBezTo>
                  <a:pt x="2787093" y="3028100"/>
                  <a:pt x="2787093" y="3028100"/>
                  <a:pt x="2787093" y="3028100"/>
                </a:cubicBezTo>
                <a:cubicBezTo>
                  <a:pt x="2787093" y="3028100"/>
                  <a:pt x="2787093" y="3028100"/>
                  <a:pt x="2784047" y="3028100"/>
                </a:cubicBezTo>
                <a:cubicBezTo>
                  <a:pt x="2781001" y="3028100"/>
                  <a:pt x="2781001" y="3031146"/>
                  <a:pt x="2781001" y="3031146"/>
                </a:cubicBezTo>
                <a:cubicBezTo>
                  <a:pt x="2781001" y="3034192"/>
                  <a:pt x="2781001" y="3034192"/>
                  <a:pt x="2781001" y="3034192"/>
                </a:cubicBezTo>
                <a:cubicBezTo>
                  <a:pt x="2781001" y="3034192"/>
                  <a:pt x="2777955" y="3034192"/>
                  <a:pt x="2777955" y="3037238"/>
                </a:cubicBezTo>
                <a:cubicBezTo>
                  <a:pt x="2777955" y="3037238"/>
                  <a:pt x="2777955" y="3037238"/>
                  <a:pt x="2774909" y="3040284"/>
                </a:cubicBezTo>
                <a:cubicBezTo>
                  <a:pt x="2774909" y="3040284"/>
                  <a:pt x="2774909" y="3040284"/>
                  <a:pt x="2771863" y="3040284"/>
                </a:cubicBezTo>
                <a:cubicBezTo>
                  <a:pt x="2771863" y="3040284"/>
                  <a:pt x="2771863" y="3043330"/>
                  <a:pt x="2771863" y="3043330"/>
                </a:cubicBezTo>
                <a:cubicBezTo>
                  <a:pt x="2768817" y="3043330"/>
                  <a:pt x="2768817" y="3043330"/>
                  <a:pt x="2768817" y="3043330"/>
                </a:cubicBezTo>
                <a:cubicBezTo>
                  <a:pt x="2768817" y="3040284"/>
                  <a:pt x="2768817" y="3040284"/>
                  <a:pt x="2768817" y="3040284"/>
                </a:cubicBezTo>
                <a:cubicBezTo>
                  <a:pt x="2771863" y="3034192"/>
                  <a:pt x="2771863" y="3034192"/>
                  <a:pt x="2771863" y="3034192"/>
                </a:cubicBezTo>
                <a:cubicBezTo>
                  <a:pt x="2774909" y="3031146"/>
                  <a:pt x="2777955" y="3031146"/>
                  <a:pt x="2777955" y="3028100"/>
                </a:cubicBezTo>
                <a:cubicBezTo>
                  <a:pt x="2777955" y="3028100"/>
                  <a:pt x="2777955" y="3028100"/>
                  <a:pt x="2774909" y="3028100"/>
                </a:cubicBezTo>
                <a:cubicBezTo>
                  <a:pt x="2771863" y="3028100"/>
                  <a:pt x="2771863" y="3031146"/>
                  <a:pt x="2771863" y="3031146"/>
                </a:cubicBezTo>
                <a:cubicBezTo>
                  <a:pt x="2765771" y="3034192"/>
                  <a:pt x="2765771" y="3037238"/>
                  <a:pt x="2762725" y="3040284"/>
                </a:cubicBezTo>
                <a:cubicBezTo>
                  <a:pt x="2762725" y="3043330"/>
                  <a:pt x="2762725" y="3043330"/>
                  <a:pt x="2762725" y="3043330"/>
                </a:cubicBezTo>
                <a:cubicBezTo>
                  <a:pt x="2759679" y="3049422"/>
                  <a:pt x="2756633" y="3049422"/>
                  <a:pt x="2756633" y="3052468"/>
                </a:cubicBezTo>
                <a:cubicBezTo>
                  <a:pt x="2744448" y="3061607"/>
                  <a:pt x="2729218" y="3070745"/>
                  <a:pt x="2717034" y="3082929"/>
                </a:cubicBezTo>
                <a:cubicBezTo>
                  <a:pt x="2713988" y="3082929"/>
                  <a:pt x="2713988" y="3082929"/>
                  <a:pt x="2713988" y="3082929"/>
                </a:cubicBezTo>
                <a:cubicBezTo>
                  <a:pt x="2710942" y="3082929"/>
                  <a:pt x="2710942" y="3085975"/>
                  <a:pt x="2710942" y="3085975"/>
                </a:cubicBezTo>
                <a:cubicBezTo>
                  <a:pt x="2707896" y="3085975"/>
                  <a:pt x="2704850" y="3089021"/>
                  <a:pt x="2701804" y="3092067"/>
                </a:cubicBezTo>
                <a:cubicBezTo>
                  <a:pt x="2701804" y="3092067"/>
                  <a:pt x="2701804" y="3092067"/>
                  <a:pt x="2698757" y="3095113"/>
                </a:cubicBezTo>
                <a:cubicBezTo>
                  <a:pt x="2695711" y="3095113"/>
                  <a:pt x="2692665" y="3098159"/>
                  <a:pt x="2689619" y="3101205"/>
                </a:cubicBezTo>
                <a:cubicBezTo>
                  <a:pt x="2686573" y="3101205"/>
                  <a:pt x="2683527" y="3104251"/>
                  <a:pt x="2680481" y="3107297"/>
                </a:cubicBezTo>
                <a:cubicBezTo>
                  <a:pt x="2674389" y="3107297"/>
                  <a:pt x="2665251" y="3119481"/>
                  <a:pt x="2653066" y="3122527"/>
                </a:cubicBezTo>
                <a:cubicBezTo>
                  <a:pt x="2650020" y="3128620"/>
                  <a:pt x="2631744" y="3140804"/>
                  <a:pt x="2622606" y="3149942"/>
                </a:cubicBezTo>
                <a:cubicBezTo>
                  <a:pt x="2622606" y="3149942"/>
                  <a:pt x="2610422" y="3156034"/>
                  <a:pt x="2613468" y="3156034"/>
                </a:cubicBezTo>
                <a:cubicBezTo>
                  <a:pt x="2628698" y="3146896"/>
                  <a:pt x="2613468" y="3165172"/>
                  <a:pt x="2619560" y="3162126"/>
                </a:cubicBezTo>
                <a:cubicBezTo>
                  <a:pt x="2625652" y="3156034"/>
                  <a:pt x="2625652" y="3152988"/>
                  <a:pt x="2643928" y="3146896"/>
                </a:cubicBezTo>
                <a:cubicBezTo>
                  <a:pt x="2637836" y="3143850"/>
                  <a:pt x="2674389" y="3128620"/>
                  <a:pt x="2671343" y="3122527"/>
                </a:cubicBezTo>
                <a:cubicBezTo>
                  <a:pt x="2659159" y="3131666"/>
                  <a:pt x="2674389" y="3119481"/>
                  <a:pt x="2683527" y="3113389"/>
                </a:cubicBezTo>
                <a:cubicBezTo>
                  <a:pt x="2683527" y="3113389"/>
                  <a:pt x="2683527" y="3113389"/>
                  <a:pt x="2683527" y="3116435"/>
                </a:cubicBezTo>
                <a:cubicBezTo>
                  <a:pt x="2680481" y="3116435"/>
                  <a:pt x="2680481" y="3116435"/>
                  <a:pt x="2680481" y="3116435"/>
                </a:cubicBezTo>
                <a:cubicBezTo>
                  <a:pt x="2677435" y="3119481"/>
                  <a:pt x="2677435" y="3119481"/>
                  <a:pt x="2680481" y="3119481"/>
                </a:cubicBezTo>
                <a:cubicBezTo>
                  <a:pt x="2680481" y="3119481"/>
                  <a:pt x="2680481" y="3119481"/>
                  <a:pt x="2683527" y="3119481"/>
                </a:cubicBezTo>
                <a:cubicBezTo>
                  <a:pt x="2686573" y="3116435"/>
                  <a:pt x="2686573" y="3116435"/>
                  <a:pt x="2686573" y="3116435"/>
                </a:cubicBezTo>
                <a:cubicBezTo>
                  <a:pt x="2689619" y="3113389"/>
                  <a:pt x="2689619" y="3110343"/>
                  <a:pt x="2686573" y="3107297"/>
                </a:cubicBezTo>
                <a:cubicBezTo>
                  <a:pt x="2689619" y="3104251"/>
                  <a:pt x="2692665" y="3101205"/>
                  <a:pt x="2695711" y="3101205"/>
                </a:cubicBezTo>
                <a:cubicBezTo>
                  <a:pt x="2698757" y="3101205"/>
                  <a:pt x="2698757" y="3101205"/>
                  <a:pt x="2701804" y="3101205"/>
                </a:cubicBezTo>
                <a:cubicBezTo>
                  <a:pt x="2701804" y="3101205"/>
                  <a:pt x="2701804" y="3101205"/>
                  <a:pt x="2701804" y="3104251"/>
                </a:cubicBezTo>
                <a:cubicBezTo>
                  <a:pt x="2704850" y="3104251"/>
                  <a:pt x="2704850" y="3101205"/>
                  <a:pt x="2704850" y="3101205"/>
                </a:cubicBezTo>
                <a:cubicBezTo>
                  <a:pt x="2704850" y="3101205"/>
                  <a:pt x="2704850" y="3098159"/>
                  <a:pt x="2704850" y="3098159"/>
                </a:cubicBezTo>
                <a:cubicBezTo>
                  <a:pt x="2704850" y="3095113"/>
                  <a:pt x="2707896" y="3095113"/>
                  <a:pt x="2707896" y="3092067"/>
                </a:cubicBezTo>
                <a:cubicBezTo>
                  <a:pt x="2710942" y="3092067"/>
                  <a:pt x="2713988" y="3089021"/>
                  <a:pt x="2713988" y="3089021"/>
                </a:cubicBezTo>
                <a:cubicBezTo>
                  <a:pt x="2713988" y="3089021"/>
                  <a:pt x="2713988" y="3089021"/>
                  <a:pt x="2717034" y="3089021"/>
                </a:cubicBezTo>
                <a:cubicBezTo>
                  <a:pt x="2717034" y="3085975"/>
                  <a:pt x="2717034" y="3085975"/>
                  <a:pt x="2717034" y="3085975"/>
                </a:cubicBezTo>
                <a:cubicBezTo>
                  <a:pt x="2717034" y="3085975"/>
                  <a:pt x="2720080" y="3085975"/>
                  <a:pt x="2720080" y="3082929"/>
                </a:cubicBezTo>
                <a:cubicBezTo>
                  <a:pt x="2732264" y="3073791"/>
                  <a:pt x="2744448" y="3061607"/>
                  <a:pt x="2759679" y="3055514"/>
                </a:cubicBezTo>
                <a:cubicBezTo>
                  <a:pt x="2762725" y="3052468"/>
                  <a:pt x="2762725" y="3052468"/>
                  <a:pt x="2762725" y="3052468"/>
                </a:cubicBezTo>
                <a:cubicBezTo>
                  <a:pt x="2762725" y="3052468"/>
                  <a:pt x="2762725" y="3049422"/>
                  <a:pt x="2762725" y="3049422"/>
                </a:cubicBezTo>
                <a:cubicBezTo>
                  <a:pt x="2762725" y="3049422"/>
                  <a:pt x="2765771" y="3049422"/>
                  <a:pt x="2765771" y="3049422"/>
                </a:cubicBezTo>
                <a:cubicBezTo>
                  <a:pt x="2765771" y="3049422"/>
                  <a:pt x="2765771" y="3052468"/>
                  <a:pt x="2765771" y="3052468"/>
                </a:cubicBezTo>
                <a:cubicBezTo>
                  <a:pt x="2771863" y="3052468"/>
                  <a:pt x="2774909" y="3049422"/>
                  <a:pt x="2781001" y="3046376"/>
                </a:cubicBezTo>
                <a:cubicBezTo>
                  <a:pt x="2781001" y="3043330"/>
                  <a:pt x="2781001" y="3043330"/>
                  <a:pt x="2781001" y="3043330"/>
                </a:cubicBezTo>
                <a:cubicBezTo>
                  <a:pt x="2790139" y="3046376"/>
                  <a:pt x="2774909" y="3049422"/>
                  <a:pt x="2777955" y="3052468"/>
                </a:cubicBezTo>
                <a:cubicBezTo>
                  <a:pt x="2781001" y="3049422"/>
                  <a:pt x="2793185" y="3043330"/>
                  <a:pt x="2802324" y="3034192"/>
                </a:cubicBezTo>
                <a:cubicBezTo>
                  <a:pt x="2805370" y="3031146"/>
                  <a:pt x="2811462" y="3025054"/>
                  <a:pt x="2817554" y="3022008"/>
                </a:cubicBezTo>
                <a:cubicBezTo>
                  <a:pt x="2820600" y="3018962"/>
                  <a:pt x="2826692" y="3012870"/>
                  <a:pt x="2832784" y="3009824"/>
                </a:cubicBezTo>
                <a:cubicBezTo>
                  <a:pt x="2841923" y="3000686"/>
                  <a:pt x="2851061" y="2997640"/>
                  <a:pt x="2860199" y="2985455"/>
                </a:cubicBezTo>
                <a:cubicBezTo>
                  <a:pt x="2863245" y="2982409"/>
                  <a:pt x="2869337" y="2979363"/>
                  <a:pt x="2869337" y="2979363"/>
                </a:cubicBezTo>
                <a:cubicBezTo>
                  <a:pt x="2872383" y="2976317"/>
                  <a:pt x="2875429" y="2976317"/>
                  <a:pt x="2875429" y="2973271"/>
                </a:cubicBezTo>
                <a:cubicBezTo>
                  <a:pt x="2878475" y="2973271"/>
                  <a:pt x="2878475" y="2973271"/>
                  <a:pt x="2881521" y="2970225"/>
                </a:cubicBezTo>
                <a:cubicBezTo>
                  <a:pt x="2881521" y="2967179"/>
                  <a:pt x="2887613" y="2964133"/>
                  <a:pt x="2890660" y="2961087"/>
                </a:cubicBezTo>
                <a:cubicBezTo>
                  <a:pt x="2890660" y="2964133"/>
                  <a:pt x="2899798" y="2954995"/>
                  <a:pt x="2899798" y="2954995"/>
                </a:cubicBezTo>
                <a:cubicBezTo>
                  <a:pt x="2902844" y="2951949"/>
                  <a:pt x="2905890" y="2948903"/>
                  <a:pt x="2905890" y="2945857"/>
                </a:cubicBezTo>
                <a:cubicBezTo>
                  <a:pt x="2908936" y="2945857"/>
                  <a:pt x="2908936" y="2945857"/>
                  <a:pt x="2908936" y="2945857"/>
                </a:cubicBezTo>
                <a:cubicBezTo>
                  <a:pt x="2939397" y="2924535"/>
                  <a:pt x="2975949" y="2891028"/>
                  <a:pt x="3000318" y="2866660"/>
                </a:cubicBezTo>
                <a:cubicBezTo>
                  <a:pt x="3003364" y="2866660"/>
                  <a:pt x="3003364" y="2866660"/>
                  <a:pt x="3003364" y="2866660"/>
                </a:cubicBezTo>
                <a:cubicBezTo>
                  <a:pt x="3003364" y="2866660"/>
                  <a:pt x="3003364" y="2866660"/>
                  <a:pt x="3006410" y="2866660"/>
                </a:cubicBezTo>
                <a:cubicBezTo>
                  <a:pt x="3003364" y="2869706"/>
                  <a:pt x="3003364" y="2869706"/>
                  <a:pt x="3000318" y="2872752"/>
                </a:cubicBezTo>
                <a:cubicBezTo>
                  <a:pt x="3000318" y="2872752"/>
                  <a:pt x="2997272" y="2875798"/>
                  <a:pt x="2994226" y="2878844"/>
                </a:cubicBezTo>
                <a:cubicBezTo>
                  <a:pt x="2991180" y="2881890"/>
                  <a:pt x="2991180" y="2881890"/>
                  <a:pt x="2988134" y="2884936"/>
                </a:cubicBezTo>
                <a:cubicBezTo>
                  <a:pt x="2988134" y="2884936"/>
                  <a:pt x="2988134" y="2884936"/>
                  <a:pt x="2988134" y="2887982"/>
                </a:cubicBezTo>
                <a:cubicBezTo>
                  <a:pt x="2982042" y="2891028"/>
                  <a:pt x="2978995" y="2897120"/>
                  <a:pt x="2972903" y="2903212"/>
                </a:cubicBezTo>
                <a:cubicBezTo>
                  <a:pt x="2972903" y="2903212"/>
                  <a:pt x="2969857" y="2906258"/>
                  <a:pt x="2972903" y="2906258"/>
                </a:cubicBezTo>
                <a:cubicBezTo>
                  <a:pt x="2972903" y="2909304"/>
                  <a:pt x="2975949" y="2906258"/>
                  <a:pt x="2975949" y="2906258"/>
                </a:cubicBezTo>
                <a:cubicBezTo>
                  <a:pt x="2978995" y="2903212"/>
                  <a:pt x="2978995" y="2903212"/>
                  <a:pt x="2978995" y="2903212"/>
                </a:cubicBezTo>
                <a:lnTo>
                  <a:pt x="2981664" y="2900544"/>
                </a:lnTo>
                <a:lnTo>
                  <a:pt x="2972904" y="2909304"/>
                </a:lnTo>
                <a:lnTo>
                  <a:pt x="2972903" y="2909304"/>
                </a:lnTo>
                <a:lnTo>
                  <a:pt x="2972903" y="2909305"/>
                </a:lnTo>
                <a:lnTo>
                  <a:pt x="2972142" y="2910066"/>
                </a:lnTo>
                <a:cubicBezTo>
                  <a:pt x="2966811" y="2914635"/>
                  <a:pt x="2963765" y="2915396"/>
                  <a:pt x="2966811" y="2906258"/>
                </a:cubicBezTo>
                <a:cubicBezTo>
                  <a:pt x="2954627" y="2924535"/>
                  <a:pt x="2948535" y="2927581"/>
                  <a:pt x="2936351" y="2939765"/>
                </a:cubicBezTo>
                <a:cubicBezTo>
                  <a:pt x="2939397" y="2939765"/>
                  <a:pt x="2939397" y="2939765"/>
                  <a:pt x="2939397" y="2939765"/>
                </a:cubicBezTo>
                <a:cubicBezTo>
                  <a:pt x="2930258" y="2948903"/>
                  <a:pt x="2930258" y="2948903"/>
                  <a:pt x="2930258" y="2948903"/>
                </a:cubicBezTo>
                <a:cubicBezTo>
                  <a:pt x="2927212" y="2948903"/>
                  <a:pt x="2927212" y="2948903"/>
                  <a:pt x="2927212" y="2948903"/>
                </a:cubicBezTo>
                <a:cubicBezTo>
                  <a:pt x="2927212" y="2951949"/>
                  <a:pt x="2927212" y="2951949"/>
                  <a:pt x="2927212" y="2951949"/>
                </a:cubicBezTo>
                <a:cubicBezTo>
                  <a:pt x="2924166" y="2951949"/>
                  <a:pt x="2924166" y="2951949"/>
                  <a:pt x="2924166" y="2951949"/>
                </a:cubicBezTo>
                <a:cubicBezTo>
                  <a:pt x="2921120" y="2954995"/>
                  <a:pt x="2921120" y="2958041"/>
                  <a:pt x="2918074" y="2958041"/>
                </a:cubicBezTo>
                <a:cubicBezTo>
                  <a:pt x="2918074" y="2961087"/>
                  <a:pt x="2915028" y="2961087"/>
                  <a:pt x="2915028" y="2964133"/>
                </a:cubicBezTo>
                <a:cubicBezTo>
                  <a:pt x="2911982" y="2964133"/>
                  <a:pt x="2911982" y="2967179"/>
                  <a:pt x="2911982" y="2967179"/>
                </a:cubicBezTo>
                <a:cubicBezTo>
                  <a:pt x="2908936" y="2970225"/>
                  <a:pt x="2905890" y="2973271"/>
                  <a:pt x="2902844" y="2976317"/>
                </a:cubicBezTo>
                <a:cubicBezTo>
                  <a:pt x="2902844" y="2979363"/>
                  <a:pt x="2902844" y="2979363"/>
                  <a:pt x="2902844" y="2979363"/>
                </a:cubicBezTo>
                <a:cubicBezTo>
                  <a:pt x="2902844" y="2979363"/>
                  <a:pt x="2899798" y="2979363"/>
                  <a:pt x="2899798" y="2982409"/>
                </a:cubicBezTo>
                <a:cubicBezTo>
                  <a:pt x="2890660" y="2988501"/>
                  <a:pt x="2881521" y="2997640"/>
                  <a:pt x="2872383" y="3006778"/>
                </a:cubicBezTo>
                <a:cubicBezTo>
                  <a:pt x="2872383" y="3003732"/>
                  <a:pt x="2872383" y="3003732"/>
                  <a:pt x="2869337" y="3003732"/>
                </a:cubicBezTo>
                <a:cubicBezTo>
                  <a:pt x="2872383" y="3000686"/>
                  <a:pt x="2872383" y="3000686"/>
                  <a:pt x="2872383" y="3000686"/>
                </a:cubicBezTo>
                <a:cubicBezTo>
                  <a:pt x="2875429" y="3000686"/>
                  <a:pt x="2875429" y="2997640"/>
                  <a:pt x="2875429" y="2997640"/>
                </a:cubicBezTo>
                <a:cubicBezTo>
                  <a:pt x="2875429" y="2997640"/>
                  <a:pt x="2872383" y="2997640"/>
                  <a:pt x="2872383" y="2997640"/>
                </a:cubicBezTo>
                <a:cubicBezTo>
                  <a:pt x="2869337" y="3000686"/>
                  <a:pt x="2869337" y="3000686"/>
                  <a:pt x="2869337" y="3000686"/>
                </a:cubicBezTo>
                <a:cubicBezTo>
                  <a:pt x="2869337" y="3000686"/>
                  <a:pt x="2866291" y="3003732"/>
                  <a:pt x="2866291" y="3003732"/>
                </a:cubicBezTo>
                <a:cubicBezTo>
                  <a:pt x="2866291" y="3006778"/>
                  <a:pt x="2866291" y="3006778"/>
                  <a:pt x="2866291" y="3006778"/>
                </a:cubicBezTo>
                <a:cubicBezTo>
                  <a:pt x="2866291" y="3006778"/>
                  <a:pt x="2866291" y="3006778"/>
                  <a:pt x="2866291" y="3009824"/>
                </a:cubicBezTo>
                <a:cubicBezTo>
                  <a:pt x="2857153" y="3015916"/>
                  <a:pt x="2848015" y="3025054"/>
                  <a:pt x="2838876" y="3031146"/>
                </a:cubicBezTo>
                <a:cubicBezTo>
                  <a:pt x="2838876" y="3031146"/>
                  <a:pt x="2838876" y="3031146"/>
                  <a:pt x="2838876" y="3034192"/>
                </a:cubicBezTo>
                <a:cubicBezTo>
                  <a:pt x="2817554" y="3049422"/>
                  <a:pt x="2799278" y="3064653"/>
                  <a:pt x="2777955" y="3076837"/>
                </a:cubicBezTo>
                <a:cubicBezTo>
                  <a:pt x="2750541" y="3098159"/>
                  <a:pt x="2723126" y="3116435"/>
                  <a:pt x="2692665" y="3134712"/>
                </a:cubicBezTo>
                <a:cubicBezTo>
                  <a:pt x="2686573" y="3137758"/>
                  <a:pt x="2674389" y="3140804"/>
                  <a:pt x="2674389" y="3146896"/>
                </a:cubicBezTo>
                <a:cubicBezTo>
                  <a:pt x="2674389" y="3146896"/>
                  <a:pt x="2674389" y="3146896"/>
                  <a:pt x="2671343" y="3146896"/>
                </a:cubicBezTo>
                <a:cubicBezTo>
                  <a:pt x="2668297" y="3146896"/>
                  <a:pt x="2665251" y="3149942"/>
                  <a:pt x="2662205" y="3149942"/>
                </a:cubicBezTo>
                <a:cubicBezTo>
                  <a:pt x="2662205" y="3149942"/>
                  <a:pt x="2659159" y="3152988"/>
                  <a:pt x="2659159" y="3152988"/>
                </a:cubicBezTo>
                <a:cubicBezTo>
                  <a:pt x="2659159" y="3152988"/>
                  <a:pt x="2662205" y="3152988"/>
                  <a:pt x="2662205" y="3152988"/>
                </a:cubicBezTo>
                <a:cubicBezTo>
                  <a:pt x="2646974" y="3162126"/>
                  <a:pt x="2631744" y="3171264"/>
                  <a:pt x="2616514" y="3180402"/>
                </a:cubicBezTo>
                <a:cubicBezTo>
                  <a:pt x="2579961" y="3201725"/>
                  <a:pt x="2579961" y="3201725"/>
                  <a:pt x="2579961" y="3201725"/>
                </a:cubicBezTo>
                <a:cubicBezTo>
                  <a:pt x="2567777" y="3207817"/>
                  <a:pt x="2567777" y="3207817"/>
                  <a:pt x="2567777" y="3207817"/>
                </a:cubicBezTo>
                <a:cubicBezTo>
                  <a:pt x="2561685" y="3210863"/>
                  <a:pt x="2546454" y="3216955"/>
                  <a:pt x="2534270" y="3223047"/>
                </a:cubicBezTo>
                <a:cubicBezTo>
                  <a:pt x="2519040" y="3232185"/>
                  <a:pt x="2506855" y="3238277"/>
                  <a:pt x="2509901" y="3238277"/>
                </a:cubicBezTo>
                <a:cubicBezTo>
                  <a:pt x="2467257" y="3259599"/>
                  <a:pt x="2424612" y="3280922"/>
                  <a:pt x="2372829" y="3302244"/>
                </a:cubicBezTo>
                <a:cubicBezTo>
                  <a:pt x="2345414" y="3311382"/>
                  <a:pt x="2296677" y="3326612"/>
                  <a:pt x="2263170" y="3341843"/>
                </a:cubicBezTo>
                <a:cubicBezTo>
                  <a:pt x="2226617" y="3347935"/>
                  <a:pt x="2190065" y="3363165"/>
                  <a:pt x="2150466" y="3372303"/>
                </a:cubicBezTo>
                <a:cubicBezTo>
                  <a:pt x="2144374" y="3375349"/>
                  <a:pt x="2144374" y="3372303"/>
                  <a:pt x="2138282" y="3375349"/>
                </a:cubicBezTo>
                <a:cubicBezTo>
                  <a:pt x="2065176" y="3390579"/>
                  <a:pt x="1992070" y="3399718"/>
                  <a:pt x="1918965" y="3405810"/>
                </a:cubicBezTo>
                <a:cubicBezTo>
                  <a:pt x="1880889" y="3408856"/>
                  <a:pt x="1843575" y="3410379"/>
                  <a:pt x="1806641" y="3409998"/>
                </a:cubicBezTo>
                <a:lnTo>
                  <a:pt x="1755289" y="3406622"/>
                </a:lnTo>
                <a:lnTo>
                  <a:pt x="1765519" y="3406952"/>
                </a:lnTo>
                <a:cubicBezTo>
                  <a:pt x="1777323" y="3406571"/>
                  <a:pt x="1787984" y="3405810"/>
                  <a:pt x="1794076" y="3405810"/>
                </a:cubicBezTo>
                <a:cubicBezTo>
                  <a:pt x="1794076" y="3405810"/>
                  <a:pt x="1797122" y="3405810"/>
                  <a:pt x="1797122" y="3405810"/>
                </a:cubicBezTo>
                <a:cubicBezTo>
                  <a:pt x="1830629" y="3405810"/>
                  <a:pt x="1854998" y="3405810"/>
                  <a:pt x="1888504" y="3402764"/>
                </a:cubicBezTo>
                <a:cubicBezTo>
                  <a:pt x="1891550" y="3402764"/>
                  <a:pt x="1891550" y="3402764"/>
                  <a:pt x="1891550" y="3402764"/>
                </a:cubicBezTo>
                <a:cubicBezTo>
                  <a:pt x="1894596" y="3402764"/>
                  <a:pt x="1894596" y="3402764"/>
                  <a:pt x="1894596" y="3399718"/>
                </a:cubicBezTo>
                <a:cubicBezTo>
                  <a:pt x="1891550" y="3399718"/>
                  <a:pt x="1888504" y="3399718"/>
                  <a:pt x="1888504" y="3399718"/>
                </a:cubicBezTo>
                <a:cubicBezTo>
                  <a:pt x="1888504" y="3402764"/>
                  <a:pt x="1888504" y="3402764"/>
                  <a:pt x="1888504" y="3402764"/>
                </a:cubicBezTo>
                <a:cubicBezTo>
                  <a:pt x="1851951" y="3402764"/>
                  <a:pt x="1830629" y="3402764"/>
                  <a:pt x="1797122" y="3402764"/>
                </a:cubicBezTo>
                <a:cubicBezTo>
                  <a:pt x="1800168" y="3399718"/>
                  <a:pt x="1797122" y="3399718"/>
                  <a:pt x="1794076" y="3396672"/>
                </a:cubicBezTo>
                <a:cubicBezTo>
                  <a:pt x="1791030" y="3396672"/>
                  <a:pt x="1791030" y="3396672"/>
                  <a:pt x="1791030" y="3396672"/>
                </a:cubicBezTo>
                <a:cubicBezTo>
                  <a:pt x="1791030" y="3399718"/>
                  <a:pt x="1791030" y="3399718"/>
                  <a:pt x="1791030" y="3399718"/>
                </a:cubicBezTo>
                <a:cubicBezTo>
                  <a:pt x="1763616" y="3402764"/>
                  <a:pt x="1736201" y="3390579"/>
                  <a:pt x="1727063" y="3399718"/>
                </a:cubicBezTo>
                <a:cubicBezTo>
                  <a:pt x="1727063" y="3402764"/>
                  <a:pt x="1727063" y="3402764"/>
                  <a:pt x="1727063" y="3402764"/>
                </a:cubicBezTo>
                <a:cubicBezTo>
                  <a:pt x="1724017" y="3399718"/>
                  <a:pt x="1717925" y="3399718"/>
                  <a:pt x="1714879" y="3399718"/>
                </a:cubicBezTo>
                <a:cubicBezTo>
                  <a:pt x="1711833" y="3399718"/>
                  <a:pt x="1708786" y="3399718"/>
                  <a:pt x="1708786" y="3399718"/>
                </a:cubicBezTo>
                <a:cubicBezTo>
                  <a:pt x="1708786" y="3396672"/>
                  <a:pt x="1708786" y="3390579"/>
                  <a:pt x="1711833" y="3387533"/>
                </a:cubicBezTo>
                <a:cubicBezTo>
                  <a:pt x="1714879" y="3387533"/>
                  <a:pt x="1720971" y="3387533"/>
                  <a:pt x="1724017" y="3387533"/>
                </a:cubicBezTo>
                <a:cubicBezTo>
                  <a:pt x="1730109" y="3387533"/>
                  <a:pt x="1736201" y="3390579"/>
                  <a:pt x="1742293" y="3387533"/>
                </a:cubicBezTo>
                <a:cubicBezTo>
                  <a:pt x="1742293" y="3387533"/>
                  <a:pt x="1745339" y="3387533"/>
                  <a:pt x="1745339" y="3387533"/>
                </a:cubicBezTo>
                <a:cubicBezTo>
                  <a:pt x="1745339" y="3387533"/>
                  <a:pt x="1745339" y="3387533"/>
                  <a:pt x="1748385" y="3387533"/>
                </a:cubicBezTo>
                <a:cubicBezTo>
                  <a:pt x="1751431" y="3387533"/>
                  <a:pt x="1751431" y="3387533"/>
                  <a:pt x="1754477" y="3387533"/>
                </a:cubicBezTo>
                <a:cubicBezTo>
                  <a:pt x="1757523" y="3387533"/>
                  <a:pt x="1757523" y="3387533"/>
                  <a:pt x="1757523" y="3387533"/>
                </a:cubicBezTo>
                <a:cubicBezTo>
                  <a:pt x="1757523" y="3387533"/>
                  <a:pt x="1757523" y="3384487"/>
                  <a:pt x="1754477" y="3384487"/>
                </a:cubicBezTo>
                <a:cubicBezTo>
                  <a:pt x="1751431" y="3384487"/>
                  <a:pt x="1748385" y="3384487"/>
                  <a:pt x="1748385" y="3384487"/>
                </a:cubicBezTo>
                <a:cubicBezTo>
                  <a:pt x="1745339" y="3384487"/>
                  <a:pt x="1745339" y="3384487"/>
                  <a:pt x="1745339" y="3384487"/>
                </a:cubicBezTo>
                <a:cubicBezTo>
                  <a:pt x="1748385" y="3381441"/>
                  <a:pt x="1745339" y="3381441"/>
                  <a:pt x="1745339" y="3381441"/>
                </a:cubicBezTo>
                <a:cubicBezTo>
                  <a:pt x="1742293" y="3381441"/>
                  <a:pt x="1742293" y="3381441"/>
                  <a:pt x="1742293" y="3381441"/>
                </a:cubicBezTo>
                <a:cubicBezTo>
                  <a:pt x="1742293" y="3381441"/>
                  <a:pt x="1739247" y="3381441"/>
                  <a:pt x="1739247" y="3381441"/>
                </a:cubicBezTo>
                <a:cubicBezTo>
                  <a:pt x="1739247" y="3384487"/>
                  <a:pt x="1739247" y="3384487"/>
                  <a:pt x="1739247" y="3384487"/>
                </a:cubicBezTo>
                <a:cubicBezTo>
                  <a:pt x="1736201" y="3387533"/>
                  <a:pt x="1730109" y="3384487"/>
                  <a:pt x="1724017" y="3384487"/>
                </a:cubicBezTo>
                <a:cubicBezTo>
                  <a:pt x="1720971" y="3384487"/>
                  <a:pt x="1717925" y="3384487"/>
                  <a:pt x="1711833" y="3384487"/>
                </a:cubicBezTo>
                <a:cubicBezTo>
                  <a:pt x="1693556" y="3384487"/>
                  <a:pt x="1693556" y="3384487"/>
                  <a:pt x="1693556" y="3384487"/>
                </a:cubicBezTo>
                <a:cubicBezTo>
                  <a:pt x="1690510" y="3381441"/>
                  <a:pt x="1690510" y="3384487"/>
                  <a:pt x="1690510" y="3384487"/>
                </a:cubicBezTo>
                <a:cubicBezTo>
                  <a:pt x="1690510" y="3384487"/>
                  <a:pt x="1690510" y="3387533"/>
                  <a:pt x="1693556" y="3387533"/>
                </a:cubicBezTo>
                <a:cubicBezTo>
                  <a:pt x="1705740" y="3387533"/>
                  <a:pt x="1705740" y="3387533"/>
                  <a:pt x="1705740" y="3387533"/>
                </a:cubicBezTo>
                <a:cubicBezTo>
                  <a:pt x="1702694" y="3390579"/>
                  <a:pt x="1699648" y="3396672"/>
                  <a:pt x="1699648" y="3399718"/>
                </a:cubicBezTo>
                <a:cubicBezTo>
                  <a:pt x="1696602" y="3399718"/>
                  <a:pt x="1693556" y="3399718"/>
                  <a:pt x="1693556" y="3399718"/>
                </a:cubicBezTo>
                <a:cubicBezTo>
                  <a:pt x="1690510" y="3399718"/>
                  <a:pt x="1690510" y="3399718"/>
                  <a:pt x="1690510" y="3399718"/>
                </a:cubicBezTo>
                <a:cubicBezTo>
                  <a:pt x="1693556" y="3396672"/>
                  <a:pt x="1693556" y="3396672"/>
                  <a:pt x="1693556" y="3396672"/>
                </a:cubicBezTo>
                <a:cubicBezTo>
                  <a:pt x="1693556" y="3396672"/>
                  <a:pt x="1690510" y="3396672"/>
                  <a:pt x="1690510" y="3393625"/>
                </a:cubicBezTo>
                <a:cubicBezTo>
                  <a:pt x="1687464" y="3393625"/>
                  <a:pt x="1687464" y="3396672"/>
                  <a:pt x="1684418" y="3396672"/>
                </a:cubicBezTo>
                <a:cubicBezTo>
                  <a:pt x="1684418" y="3396672"/>
                  <a:pt x="1681372" y="3396672"/>
                  <a:pt x="1681372" y="3396672"/>
                </a:cubicBezTo>
                <a:cubicBezTo>
                  <a:pt x="1678326" y="3396672"/>
                  <a:pt x="1675280" y="3393625"/>
                  <a:pt x="1669188" y="3393625"/>
                </a:cubicBezTo>
                <a:cubicBezTo>
                  <a:pt x="1657003" y="3393625"/>
                  <a:pt x="1672234" y="3390579"/>
                  <a:pt x="1663095" y="3387533"/>
                </a:cubicBezTo>
                <a:cubicBezTo>
                  <a:pt x="1657003" y="3393625"/>
                  <a:pt x="1647865" y="3387533"/>
                  <a:pt x="1641773" y="3384487"/>
                </a:cubicBezTo>
                <a:cubicBezTo>
                  <a:pt x="1641773" y="3387533"/>
                  <a:pt x="1641773" y="3390579"/>
                  <a:pt x="1638727" y="3390579"/>
                </a:cubicBezTo>
                <a:cubicBezTo>
                  <a:pt x="1638727" y="3387533"/>
                  <a:pt x="1638727" y="3384487"/>
                  <a:pt x="1635681" y="3384487"/>
                </a:cubicBezTo>
                <a:cubicBezTo>
                  <a:pt x="1632635" y="3387533"/>
                  <a:pt x="1623497" y="3387533"/>
                  <a:pt x="1617405" y="3387533"/>
                </a:cubicBezTo>
                <a:cubicBezTo>
                  <a:pt x="1620451" y="3381441"/>
                  <a:pt x="1599128" y="3381441"/>
                  <a:pt x="1596082" y="3384487"/>
                </a:cubicBezTo>
                <a:cubicBezTo>
                  <a:pt x="1593036" y="3384487"/>
                  <a:pt x="1593036" y="3384487"/>
                  <a:pt x="1593036" y="3384487"/>
                </a:cubicBezTo>
                <a:cubicBezTo>
                  <a:pt x="1583898" y="3384487"/>
                  <a:pt x="1593036" y="3378395"/>
                  <a:pt x="1583898" y="3378395"/>
                </a:cubicBezTo>
                <a:cubicBezTo>
                  <a:pt x="1577806" y="3381441"/>
                  <a:pt x="1574760" y="3384487"/>
                  <a:pt x="1559529" y="3381441"/>
                </a:cubicBezTo>
                <a:cubicBezTo>
                  <a:pt x="1553437" y="3378395"/>
                  <a:pt x="1544299" y="3375349"/>
                  <a:pt x="1535161" y="3375349"/>
                </a:cubicBezTo>
                <a:cubicBezTo>
                  <a:pt x="1532115" y="3375349"/>
                  <a:pt x="1526023" y="3375349"/>
                  <a:pt x="1522976" y="3372303"/>
                </a:cubicBezTo>
                <a:cubicBezTo>
                  <a:pt x="1504700" y="3369257"/>
                  <a:pt x="1519930" y="3369257"/>
                  <a:pt x="1507746" y="3363165"/>
                </a:cubicBezTo>
                <a:cubicBezTo>
                  <a:pt x="1495562" y="3369257"/>
                  <a:pt x="1459009" y="3350981"/>
                  <a:pt x="1446825" y="3354027"/>
                </a:cubicBezTo>
                <a:cubicBezTo>
                  <a:pt x="1459009" y="3360119"/>
                  <a:pt x="1434641" y="3354027"/>
                  <a:pt x="1434641" y="3354027"/>
                </a:cubicBezTo>
                <a:cubicBezTo>
                  <a:pt x="1431595" y="3354027"/>
                  <a:pt x="1428548" y="3354027"/>
                  <a:pt x="1425502" y="3354027"/>
                </a:cubicBezTo>
                <a:cubicBezTo>
                  <a:pt x="1388950" y="3344889"/>
                  <a:pt x="1367627" y="3341843"/>
                  <a:pt x="1349351" y="3323566"/>
                </a:cubicBezTo>
                <a:cubicBezTo>
                  <a:pt x="1346305" y="3329659"/>
                  <a:pt x="1324982" y="3314428"/>
                  <a:pt x="1315844" y="3317474"/>
                </a:cubicBezTo>
                <a:cubicBezTo>
                  <a:pt x="1321936" y="3320520"/>
                  <a:pt x="1300614" y="3311382"/>
                  <a:pt x="1297568" y="3311382"/>
                </a:cubicBezTo>
                <a:cubicBezTo>
                  <a:pt x="1297568" y="3311382"/>
                  <a:pt x="1300614" y="3311382"/>
                  <a:pt x="1300614" y="3311382"/>
                </a:cubicBezTo>
                <a:cubicBezTo>
                  <a:pt x="1276245" y="3308336"/>
                  <a:pt x="1257969" y="3299198"/>
                  <a:pt x="1230554" y="3290060"/>
                </a:cubicBezTo>
                <a:cubicBezTo>
                  <a:pt x="1236646" y="3296152"/>
                  <a:pt x="1221416" y="3283968"/>
                  <a:pt x="1218370" y="3290060"/>
                </a:cubicBezTo>
                <a:cubicBezTo>
                  <a:pt x="1218370" y="3283968"/>
                  <a:pt x="1206186" y="3287014"/>
                  <a:pt x="1197048" y="3280922"/>
                </a:cubicBezTo>
                <a:cubicBezTo>
                  <a:pt x="1209232" y="3283968"/>
                  <a:pt x="1203140" y="3268738"/>
                  <a:pt x="1200094" y="3277876"/>
                </a:cubicBezTo>
                <a:cubicBezTo>
                  <a:pt x="1181817" y="3274830"/>
                  <a:pt x="1166587" y="3262646"/>
                  <a:pt x="1154403" y="3259599"/>
                </a:cubicBezTo>
                <a:cubicBezTo>
                  <a:pt x="1160495" y="3265692"/>
                  <a:pt x="1142218" y="3256553"/>
                  <a:pt x="1133080" y="3253507"/>
                </a:cubicBezTo>
                <a:cubicBezTo>
                  <a:pt x="1133080" y="3253507"/>
                  <a:pt x="1136126" y="3253507"/>
                  <a:pt x="1139172" y="3253507"/>
                </a:cubicBezTo>
                <a:cubicBezTo>
                  <a:pt x="1117850" y="3244369"/>
                  <a:pt x="1105666" y="3241323"/>
                  <a:pt x="1093481" y="3235231"/>
                </a:cubicBezTo>
                <a:cubicBezTo>
                  <a:pt x="1081297" y="3229139"/>
                  <a:pt x="1069113" y="3226093"/>
                  <a:pt x="1044744" y="3210863"/>
                </a:cubicBezTo>
                <a:cubicBezTo>
                  <a:pt x="1044744" y="3210863"/>
                  <a:pt x="1050836" y="3210863"/>
                  <a:pt x="1041698" y="3207817"/>
                </a:cubicBezTo>
                <a:cubicBezTo>
                  <a:pt x="1032560" y="3204771"/>
                  <a:pt x="1044744" y="3213909"/>
                  <a:pt x="1032560" y="3207817"/>
                </a:cubicBezTo>
                <a:cubicBezTo>
                  <a:pt x="1023422" y="3198679"/>
                  <a:pt x="1014284" y="3195633"/>
                  <a:pt x="1005145" y="3195633"/>
                </a:cubicBezTo>
                <a:cubicBezTo>
                  <a:pt x="999053" y="3186494"/>
                  <a:pt x="999053" y="3189540"/>
                  <a:pt x="999053" y="3183448"/>
                </a:cubicBezTo>
                <a:cubicBezTo>
                  <a:pt x="992961" y="3183448"/>
                  <a:pt x="989915" y="3183448"/>
                  <a:pt x="980777" y="3180402"/>
                </a:cubicBezTo>
                <a:cubicBezTo>
                  <a:pt x="980777" y="3177356"/>
                  <a:pt x="986869" y="3180402"/>
                  <a:pt x="980777" y="3177356"/>
                </a:cubicBezTo>
                <a:cubicBezTo>
                  <a:pt x="968593" y="3174310"/>
                  <a:pt x="956408" y="3159080"/>
                  <a:pt x="938132" y="3156034"/>
                </a:cubicBezTo>
                <a:cubicBezTo>
                  <a:pt x="938132" y="3149942"/>
                  <a:pt x="947270" y="3159080"/>
                  <a:pt x="950316" y="3159080"/>
                </a:cubicBezTo>
                <a:cubicBezTo>
                  <a:pt x="938132" y="3146896"/>
                  <a:pt x="922902" y="3146896"/>
                  <a:pt x="916810" y="3134712"/>
                </a:cubicBezTo>
                <a:cubicBezTo>
                  <a:pt x="910717" y="3134712"/>
                  <a:pt x="922902" y="3143850"/>
                  <a:pt x="913763" y="3137758"/>
                </a:cubicBezTo>
                <a:cubicBezTo>
                  <a:pt x="916810" y="3137758"/>
                  <a:pt x="913763" y="3131666"/>
                  <a:pt x="904625" y="3128620"/>
                </a:cubicBezTo>
                <a:cubicBezTo>
                  <a:pt x="895487" y="3131666"/>
                  <a:pt x="883303" y="3113389"/>
                  <a:pt x="883303" y="3119481"/>
                </a:cubicBezTo>
                <a:cubicBezTo>
                  <a:pt x="880257" y="3116435"/>
                  <a:pt x="877211" y="3113389"/>
                  <a:pt x="874165" y="3110343"/>
                </a:cubicBezTo>
                <a:cubicBezTo>
                  <a:pt x="874165" y="3110343"/>
                  <a:pt x="874165" y="3110343"/>
                  <a:pt x="871119" y="3110343"/>
                </a:cubicBezTo>
                <a:cubicBezTo>
                  <a:pt x="874165" y="3113389"/>
                  <a:pt x="877211" y="3116435"/>
                  <a:pt x="877211" y="3116435"/>
                </a:cubicBezTo>
                <a:cubicBezTo>
                  <a:pt x="868073" y="3113389"/>
                  <a:pt x="861980" y="3104251"/>
                  <a:pt x="855888" y="3095113"/>
                </a:cubicBezTo>
                <a:cubicBezTo>
                  <a:pt x="852842" y="3098159"/>
                  <a:pt x="849796" y="3095113"/>
                  <a:pt x="846750" y="3089021"/>
                </a:cubicBezTo>
                <a:cubicBezTo>
                  <a:pt x="840658" y="3089021"/>
                  <a:pt x="843704" y="3095113"/>
                  <a:pt x="846750" y="3098159"/>
                </a:cubicBezTo>
                <a:cubicBezTo>
                  <a:pt x="843704" y="3098159"/>
                  <a:pt x="843704" y="3098159"/>
                  <a:pt x="843704" y="3098159"/>
                </a:cubicBezTo>
                <a:cubicBezTo>
                  <a:pt x="840658" y="3092067"/>
                  <a:pt x="825428" y="3085975"/>
                  <a:pt x="825428" y="3082929"/>
                </a:cubicBezTo>
                <a:cubicBezTo>
                  <a:pt x="825428" y="3079883"/>
                  <a:pt x="825428" y="3079883"/>
                  <a:pt x="825428" y="3079883"/>
                </a:cubicBezTo>
                <a:cubicBezTo>
                  <a:pt x="828474" y="3082929"/>
                  <a:pt x="831520" y="3082929"/>
                  <a:pt x="831520" y="3082929"/>
                </a:cubicBezTo>
                <a:cubicBezTo>
                  <a:pt x="834566" y="3085975"/>
                  <a:pt x="834566" y="3085975"/>
                  <a:pt x="834566" y="3085975"/>
                </a:cubicBezTo>
                <a:cubicBezTo>
                  <a:pt x="837612" y="3085975"/>
                  <a:pt x="834566" y="3082929"/>
                  <a:pt x="834566" y="3082929"/>
                </a:cubicBezTo>
                <a:cubicBezTo>
                  <a:pt x="831520" y="3079883"/>
                  <a:pt x="828474" y="3076837"/>
                  <a:pt x="825428" y="3076837"/>
                </a:cubicBezTo>
                <a:cubicBezTo>
                  <a:pt x="828474" y="3073791"/>
                  <a:pt x="798013" y="3064653"/>
                  <a:pt x="813243" y="3064653"/>
                </a:cubicBezTo>
                <a:cubicBezTo>
                  <a:pt x="804105" y="3061607"/>
                  <a:pt x="794967" y="3055514"/>
                  <a:pt x="785829" y="3049422"/>
                </a:cubicBezTo>
                <a:cubicBezTo>
                  <a:pt x="779737" y="3043330"/>
                  <a:pt x="773645" y="3037238"/>
                  <a:pt x="770598" y="3034192"/>
                </a:cubicBezTo>
                <a:cubicBezTo>
                  <a:pt x="770598" y="3031146"/>
                  <a:pt x="770598" y="3031146"/>
                  <a:pt x="767552" y="3031146"/>
                </a:cubicBezTo>
                <a:cubicBezTo>
                  <a:pt x="767552" y="3031146"/>
                  <a:pt x="767552" y="3028100"/>
                  <a:pt x="764506" y="3031146"/>
                </a:cubicBezTo>
                <a:cubicBezTo>
                  <a:pt x="752322" y="3018962"/>
                  <a:pt x="731000" y="2997640"/>
                  <a:pt x="718815" y="2985455"/>
                </a:cubicBezTo>
                <a:cubicBezTo>
                  <a:pt x="712723" y="2979363"/>
                  <a:pt x="709677" y="2970225"/>
                  <a:pt x="703585" y="2964133"/>
                </a:cubicBezTo>
                <a:cubicBezTo>
                  <a:pt x="676170" y="2933673"/>
                  <a:pt x="642664" y="2909304"/>
                  <a:pt x="621341" y="2872752"/>
                </a:cubicBezTo>
                <a:cubicBezTo>
                  <a:pt x="590881" y="2851429"/>
                  <a:pt x="578696" y="2824015"/>
                  <a:pt x="551282" y="2799647"/>
                </a:cubicBezTo>
                <a:cubicBezTo>
                  <a:pt x="554328" y="2805739"/>
                  <a:pt x="557374" y="2811831"/>
                  <a:pt x="554328" y="2814877"/>
                </a:cubicBezTo>
                <a:cubicBezTo>
                  <a:pt x="545190" y="2805739"/>
                  <a:pt x="542144" y="2802693"/>
                  <a:pt x="536051" y="2793555"/>
                </a:cubicBezTo>
                <a:cubicBezTo>
                  <a:pt x="533005" y="2790509"/>
                  <a:pt x="529959" y="2787462"/>
                  <a:pt x="526913" y="2784416"/>
                </a:cubicBezTo>
                <a:cubicBezTo>
                  <a:pt x="526913" y="2781370"/>
                  <a:pt x="526913" y="2775278"/>
                  <a:pt x="526913" y="2778324"/>
                </a:cubicBezTo>
                <a:cubicBezTo>
                  <a:pt x="523867" y="2772232"/>
                  <a:pt x="523867" y="2775278"/>
                  <a:pt x="523867" y="2778324"/>
                </a:cubicBezTo>
                <a:cubicBezTo>
                  <a:pt x="505591" y="2757002"/>
                  <a:pt x="514729" y="2753956"/>
                  <a:pt x="517775" y="2750910"/>
                </a:cubicBezTo>
                <a:cubicBezTo>
                  <a:pt x="517775" y="2747864"/>
                  <a:pt x="517775" y="2747864"/>
                  <a:pt x="514729" y="2744818"/>
                </a:cubicBezTo>
                <a:cubicBezTo>
                  <a:pt x="514729" y="2744818"/>
                  <a:pt x="514729" y="2738726"/>
                  <a:pt x="511683" y="2741772"/>
                </a:cubicBezTo>
                <a:cubicBezTo>
                  <a:pt x="511683" y="2741772"/>
                  <a:pt x="511683" y="2738726"/>
                  <a:pt x="508637" y="2738726"/>
                </a:cubicBezTo>
                <a:cubicBezTo>
                  <a:pt x="514729" y="2732634"/>
                  <a:pt x="502545" y="2723496"/>
                  <a:pt x="496453" y="2723496"/>
                </a:cubicBezTo>
                <a:cubicBezTo>
                  <a:pt x="496453" y="2720449"/>
                  <a:pt x="493407" y="2720449"/>
                  <a:pt x="493407" y="2720449"/>
                </a:cubicBezTo>
                <a:cubicBezTo>
                  <a:pt x="490360" y="2720449"/>
                  <a:pt x="490360" y="2720449"/>
                  <a:pt x="493407" y="2723496"/>
                </a:cubicBezTo>
                <a:cubicBezTo>
                  <a:pt x="493407" y="2726542"/>
                  <a:pt x="496453" y="2729588"/>
                  <a:pt x="496453" y="2729588"/>
                </a:cubicBezTo>
                <a:cubicBezTo>
                  <a:pt x="493407" y="2732634"/>
                  <a:pt x="481222" y="2714357"/>
                  <a:pt x="481222" y="2726542"/>
                </a:cubicBezTo>
                <a:cubicBezTo>
                  <a:pt x="481222" y="2723496"/>
                  <a:pt x="481222" y="2723496"/>
                  <a:pt x="481222" y="2723496"/>
                </a:cubicBezTo>
                <a:cubicBezTo>
                  <a:pt x="472084" y="2708265"/>
                  <a:pt x="447715" y="2668667"/>
                  <a:pt x="472084" y="2683897"/>
                </a:cubicBezTo>
                <a:cubicBezTo>
                  <a:pt x="472084" y="2680851"/>
                  <a:pt x="472084" y="2680851"/>
                  <a:pt x="469038" y="2680851"/>
                </a:cubicBezTo>
                <a:cubicBezTo>
                  <a:pt x="469038" y="2677805"/>
                  <a:pt x="469038" y="2677805"/>
                  <a:pt x="469038" y="2677805"/>
                </a:cubicBezTo>
                <a:cubicBezTo>
                  <a:pt x="462946" y="2665621"/>
                  <a:pt x="456854" y="2659529"/>
                  <a:pt x="450762" y="2644298"/>
                </a:cubicBezTo>
                <a:cubicBezTo>
                  <a:pt x="447715" y="2650390"/>
                  <a:pt x="438577" y="2632114"/>
                  <a:pt x="435531" y="2629068"/>
                </a:cubicBezTo>
                <a:cubicBezTo>
                  <a:pt x="435531" y="2629068"/>
                  <a:pt x="435531" y="2629068"/>
                  <a:pt x="435531" y="2626022"/>
                </a:cubicBezTo>
                <a:cubicBezTo>
                  <a:pt x="435531" y="2626022"/>
                  <a:pt x="432485" y="2626022"/>
                  <a:pt x="432485" y="2626022"/>
                </a:cubicBezTo>
                <a:cubicBezTo>
                  <a:pt x="429439" y="2622976"/>
                  <a:pt x="429439" y="2622976"/>
                  <a:pt x="426393" y="2619930"/>
                </a:cubicBezTo>
                <a:cubicBezTo>
                  <a:pt x="426393" y="2622976"/>
                  <a:pt x="426393" y="2622976"/>
                  <a:pt x="426393" y="2622976"/>
                </a:cubicBezTo>
                <a:cubicBezTo>
                  <a:pt x="429439" y="2626022"/>
                  <a:pt x="429439" y="2626022"/>
                  <a:pt x="429439" y="2629068"/>
                </a:cubicBezTo>
                <a:cubicBezTo>
                  <a:pt x="429439" y="2629068"/>
                  <a:pt x="423347" y="2626022"/>
                  <a:pt x="420301" y="2619930"/>
                </a:cubicBezTo>
                <a:cubicBezTo>
                  <a:pt x="417255" y="2616884"/>
                  <a:pt x="411163" y="2610792"/>
                  <a:pt x="408117" y="2613838"/>
                </a:cubicBezTo>
                <a:cubicBezTo>
                  <a:pt x="408117" y="2607746"/>
                  <a:pt x="405071" y="2601654"/>
                  <a:pt x="402025" y="2595562"/>
                </a:cubicBezTo>
                <a:cubicBezTo>
                  <a:pt x="405071" y="2595562"/>
                  <a:pt x="405071" y="2595562"/>
                  <a:pt x="405071" y="2595562"/>
                </a:cubicBezTo>
                <a:cubicBezTo>
                  <a:pt x="405071" y="2592516"/>
                  <a:pt x="405071" y="2592516"/>
                  <a:pt x="405071" y="2592516"/>
                </a:cubicBezTo>
                <a:cubicBezTo>
                  <a:pt x="405071" y="2592516"/>
                  <a:pt x="405071" y="2589470"/>
                  <a:pt x="402025" y="2589470"/>
                </a:cubicBezTo>
                <a:cubicBezTo>
                  <a:pt x="402025" y="2586423"/>
                  <a:pt x="398978" y="2583377"/>
                  <a:pt x="398978" y="2580331"/>
                </a:cubicBezTo>
                <a:cubicBezTo>
                  <a:pt x="395932" y="2580331"/>
                  <a:pt x="395932" y="2577285"/>
                  <a:pt x="395932" y="2577285"/>
                </a:cubicBezTo>
                <a:cubicBezTo>
                  <a:pt x="392886" y="2571193"/>
                  <a:pt x="392886" y="2568147"/>
                  <a:pt x="395932" y="2565101"/>
                </a:cubicBezTo>
                <a:cubicBezTo>
                  <a:pt x="398978" y="2574239"/>
                  <a:pt x="402025" y="2580331"/>
                  <a:pt x="405071" y="2580331"/>
                </a:cubicBezTo>
                <a:cubicBezTo>
                  <a:pt x="402025" y="2574239"/>
                  <a:pt x="405071" y="2574239"/>
                  <a:pt x="405071" y="2571193"/>
                </a:cubicBezTo>
                <a:cubicBezTo>
                  <a:pt x="402025" y="2568147"/>
                  <a:pt x="402025" y="2565101"/>
                  <a:pt x="398978" y="2562055"/>
                </a:cubicBezTo>
                <a:cubicBezTo>
                  <a:pt x="392886" y="2540733"/>
                  <a:pt x="383748" y="2513318"/>
                  <a:pt x="371564" y="2491996"/>
                </a:cubicBezTo>
                <a:cubicBezTo>
                  <a:pt x="365472" y="2482858"/>
                  <a:pt x="356334" y="2470674"/>
                  <a:pt x="350241" y="2464582"/>
                </a:cubicBezTo>
                <a:cubicBezTo>
                  <a:pt x="350241" y="2461536"/>
                  <a:pt x="350241" y="2461536"/>
                  <a:pt x="353287" y="2461536"/>
                </a:cubicBezTo>
                <a:cubicBezTo>
                  <a:pt x="353287" y="2458490"/>
                  <a:pt x="353287" y="2458490"/>
                  <a:pt x="350241" y="2455444"/>
                </a:cubicBezTo>
                <a:cubicBezTo>
                  <a:pt x="350241" y="2452398"/>
                  <a:pt x="347195" y="2452398"/>
                  <a:pt x="347195" y="2452398"/>
                </a:cubicBezTo>
                <a:cubicBezTo>
                  <a:pt x="347195" y="2452398"/>
                  <a:pt x="347195" y="2455444"/>
                  <a:pt x="347195" y="2455444"/>
                </a:cubicBezTo>
                <a:cubicBezTo>
                  <a:pt x="344149" y="2452398"/>
                  <a:pt x="344149" y="2449351"/>
                  <a:pt x="341103" y="2446305"/>
                </a:cubicBezTo>
                <a:cubicBezTo>
                  <a:pt x="341103" y="2446305"/>
                  <a:pt x="341103" y="2443259"/>
                  <a:pt x="344149" y="2443259"/>
                </a:cubicBezTo>
                <a:cubicBezTo>
                  <a:pt x="338057" y="2434121"/>
                  <a:pt x="331965" y="2424983"/>
                  <a:pt x="328919" y="2418891"/>
                </a:cubicBezTo>
                <a:cubicBezTo>
                  <a:pt x="328919" y="2418891"/>
                  <a:pt x="328919" y="2418891"/>
                  <a:pt x="328919" y="2415845"/>
                </a:cubicBezTo>
                <a:cubicBezTo>
                  <a:pt x="328919" y="2415845"/>
                  <a:pt x="325873" y="2415845"/>
                  <a:pt x="325873" y="2415845"/>
                </a:cubicBezTo>
                <a:cubicBezTo>
                  <a:pt x="322827" y="2415845"/>
                  <a:pt x="322827" y="2415845"/>
                  <a:pt x="322827" y="2415845"/>
                </a:cubicBezTo>
                <a:cubicBezTo>
                  <a:pt x="322827" y="2415845"/>
                  <a:pt x="322827" y="2415845"/>
                  <a:pt x="322827" y="2412799"/>
                </a:cubicBezTo>
                <a:cubicBezTo>
                  <a:pt x="319781" y="2409753"/>
                  <a:pt x="316735" y="2409753"/>
                  <a:pt x="316735" y="2409753"/>
                </a:cubicBezTo>
                <a:lnTo>
                  <a:pt x="316735" y="2415845"/>
                </a:lnTo>
                <a:lnTo>
                  <a:pt x="313689" y="2412799"/>
                </a:lnTo>
                <a:cubicBezTo>
                  <a:pt x="310643" y="2406707"/>
                  <a:pt x="304550" y="2394523"/>
                  <a:pt x="301504" y="2394523"/>
                </a:cubicBezTo>
                <a:cubicBezTo>
                  <a:pt x="292366" y="2370154"/>
                  <a:pt x="295412" y="2376246"/>
                  <a:pt x="295412" y="2367108"/>
                </a:cubicBezTo>
                <a:cubicBezTo>
                  <a:pt x="289320" y="2351878"/>
                  <a:pt x="292366" y="2376246"/>
                  <a:pt x="289320" y="2364062"/>
                </a:cubicBezTo>
                <a:cubicBezTo>
                  <a:pt x="289320" y="2361016"/>
                  <a:pt x="295412" y="2354924"/>
                  <a:pt x="289320" y="2348832"/>
                </a:cubicBezTo>
                <a:cubicBezTo>
                  <a:pt x="289320" y="2354924"/>
                  <a:pt x="286274" y="2357970"/>
                  <a:pt x="283228" y="2351878"/>
                </a:cubicBezTo>
                <a:cubicBezTo>
                  <a:pt x="286274" y="2354924"/>
                  <a:pt x="286274" y="2342740"/>
                  <a:pt x="283228" y="2342740"/>
                </a:cubicBezTo>
                <a:cubicBezTo>
                  <a:pt x="274090" y="2333602"/>
                  <a:pt x="271044" y="2290957"/>
                  <a:pt x="258860" y="2269635"/>
                </a:cubicBezTo>
                <a:cubicBezTo>
                  <a:pt x="264952" y="2263543"/>
                  <a:pt x="255813" y="2254405"/>
                  <a:pt x="258860" y="2245266"/>
                </a:cubicBezTo>
                <a:cubicBezTo>
                  <a:pt x="252767" y="2251359"/>
                  <a:pt x="246675" y="2220898"/>
                  <a:pt x="252767" y="2239174"/>
                </a:cubicBezTo>
                <a:cubicBezTo>
                  <a:pt x="249721" y="2230036"/>
                  <a:pt x="246675" y="2223944"/>
                  <a:pt x="246675" y="2214806"/>
                </a:cubicBezTo>
                <a:cubicBezTo>
                  <a:pt x="243629" y="2217852"/>
                  <a:pt x="243629" y="2223944"/>
                  <a:pt x="240583" y="2211760"/>
                </a:cubicBezTo>
                <a:cubicBezTo>
                  <a:pt x="240583" y="2211760"/>
                  <a:pt x="243629" y="2211760"/>
                  <a:pt x="243629" y="2208714"/>
                </a:cubicBezTo>
                <a:cubicBezTo>
                  <a:pt x="234491" y="2205668"/>
                  <a:pt x="243629" y="2181299"/>
                  <a:pt x="231445" y="2175207"/>
                </a:cubicBezTo>
                <a:cubicBezTo>
                  <a:pt x="237537" y="2169115"/>
                  <a:pt x="225353" y="2156931"/>
                  <a:pt x="231445" y="2150839"/>
                </a:cubicBezTo>
                <a:cubicBezTo>
                  <a:pt x="228399" y="2144747"/>
                  <a:pt x="225353" y="2144747"/>
                  <a:pt x="222307" y="2135609"/>
                </a:cubicBezTo>
                <a:cubicBezTo>
                  <a:pt x="231445" y="2144747"/>
                  <a:pt x="222307" y="2123425"/>
                  <a:pt x="225353" y="2117333"/>
                </a:cubicBezTo>
                <a:cubicBezTo>
                  <a:pt x="216215" y="2111240"/>
                  <a:pt x="222307" y="2089918"/>
                  <a:pt x="216215" y="2089918"/>
                </a:cubicBezTo>
                <a:cubicBezTo>
                  <a:pt x="216215" y="2080780"/>
                  <a:pt x="216215" y="2080780"/>
                  <a:pt x="219261" y="2089918"/>
                </a:cubicBezTo>
                <a:cubicBezTo>
                  <a:pt x="216215" y="2077734"/>
                  <a:pt x="213169" y="2062504"/>
                  <a:pt x="213169" y="2050320"/>
                </a:cubicBezTo>
                <a:cubicBezTo>
                  <a:pt x="216215" y="2053366"/>
                  <a:pt x="216215" y="2056412"/>
                  <a:pt x="219261" y="2056412"/>
                </a:cubicBezTo>
                <a:lnTo>
                  <a:pt x="221831" y="2064122"/>
                </a:lnTo>
                <a:lnTo>
                  <a:pt x="220403" y="2068977"/>
                </a:lnTo>
                <a:cubicBezTo>
                  <a:pt x="220022" y="2070881"/>
                  <a:pt x="219261" y="2071642"/>
                  <a:pt x="216215" y="2068596"/>
                </a:cubicBezTo>
                <a:cubicBezTo>
                  <a:pt x="219261" y="2074688"/>
                  <a:pt x="219261" y="2080780"/>
                  <a:pt x="222307" y="2080780"/>
                </a:cubicBezTo>
                <a:cubicBezTo>
                  <a:pt x="222307" y="2086872"/>
                  <a:pt x="225353" y="2096010"/>
                  <a:pt x="228399" y="2102102"/>
                </a:cubicBezTo>
                <a:cubicBezTo>
                  <a:pt x="228399" y="2105148"/>
                  <a:pt x="228399" y="2105148"/>
                  <a:pt x="228399" y="2105148"/>
                </a:cubicBezTo>
                <a:cubicBezTo>
                  <a:pt x="228399" y="2108194"/>
                  <a:pt x="228399" y="2108194"/>
                  <a:pt x="228399" y="2108194"/>
                </a:cubicBezTo>
                <a:cubicBezTo>
                  <a:pt x="231445" y="2108194"/>
                  <a:pt x="231445" y="2108194"/>
                  <a:pt x="231445" y="2108194"/>
                </a:cubicBezTo>
                <a:cubicBezTo>
                  <a:pt x="231445" y="2108194"/>
                  <a:pt x="234491" y="2102102"/>
                  <a:pt x="234491" y="2092964"/>
                </a:cubicBezTo>
                <a:cubicBezTo>
                  <a:pt x="231445" y="2089918"/>
                  <a:pt x="231445" y="2089918"/>
                  <a:pt x="231445" y="2089918"/>
                </a:cubicBezTo>
                <a:cubicBezTo>
                  <a:pt x="231445" y="2086872"/>
                  <a:pt x="231445" y="2086872"/>
                  <a:pt x="231445" y="2086872"/>
                </a:cubicBezTo>
                <a:cubicBezTo>
                  <a:pt x="231445" y="2086872"/>
                  <a:pt x="231445" y="2083826"/>
                  <a:pt x="228399" y="2083826"/>
                </a:cubicBezTo>
                <a:cubicBezTo>
                  <a:pt x="231445" y="2074688"/>
                  <a:pt x="231445" y="2077734"/>
                  <a:pt x="228399" y="2062504"/>
                </a:cubicBezTo>
                <a:cubicBezTo>
                  <a:pt x="231445" y="2062504"/>
                  <a:pt x="234491" y="2062504"/>
                  <a:pt x="237537" y="2056412"/>
                </a:cubicBezTo>
                <a:cubicBezTo>
                  <a:pt x="234491" y="2041181"/>
                  <a:pt x="240583" y="2035089"/>
                  <a:pt x="237537" y="2022905"/>
                </a:cubicBezTo>
                <a:cubicBezTo>
                  <a:pt x="246675" y="1980261"/>
                  <a:pt x="246675" y="1931524"/>
                  <a:pt x="246675" y="1894971"/>
                </a:cubicBezTo>
                <a:cubicBezTo>
                  <a:pt x="246675" y="1891925"/>
                  <a:pt x="243629" y="1891925"/>
                  <a:pt x="243629" y="1891925"/>
                </a:cubicBezTo>
                <a:cubicBezTo>
                  <a:pt x="243629" y="1891925"/>
                  <a:pt x="240583" y="1891925"/>
                  <a:pt x="240583" y="1894971"/>
                </a:cubicBezTo>
                <a:cubicBezTo>
                  <a:pt x="243629" y="1928478"/>
                  <a:pt x="243629" y="1977215"/>
                  <a:pt x="234491" y="2013767"/>
                </a:cubicBezTo>
                <a:cubicBezTo>
                  <a:pt x="234491" y="2013767"/>
                  <a:pt x="234491" y="2013767"/>
                  <a:pt x="231445" y="2013767"/>
                </a:cubicBezTo>
                <a:cubicBezTo>
                  <a:pt x="231445" y="2010721"/>
                  <a:pt x="231445" y="2010721"/>
                  <a:pt x="228399" y="2007675"/>
                </a:cubicBezTo>
                <a:cubicBezTo>
                  <a:pt x="231445" y="2010721"/>
                  <a:pt x="231445" y="2013767"/>
                  <a:pt x="231445" y="2016813"/>
                </a:cubicBezTo>
                <a:cubicBezTo>
                  <a:pt x="231445" y="2016813"/>
                  <a:pt x="231445" y="2016813"/>
                  <a:pt x="228399" y="2019859"/>
                </a:cubicBezTo>
                <a:cubicBezTo>
                  <a:pt x="228399" y="2007675"/>
                  <a:pt x="228399" y="1986353"/>
                  <a:pt x="225353" y="1986353"/>
                </a:cubicBezTo>
                <a:cubicBezTo>
                  <a:pt x="228399" y="1992445"/>
                  <a:pt x="225353" y="1995491"/>
                  <a:pt x="222307" y="1995491"/>
                </a:cubicBezTo>
                <a:cubicBezTo>
                  <a:pt x="219261" y="1989399"/>
                  <a:pt x="219261" y="1983307"/>
                  <a:pt x="216215" y="1974168"/>
                </a:cubicBezTo>
                <a:cubicBezTo>
                  <a:pt x="216215" y="1968076"/>
                  <a:pt x="219261" y="1955892"/>
                  <a:pt x="216215" y="1943708"/>
                </a:cubicBezTo>
                <a:cubicBezTo>
                  <a:pt x="216215" y="1937616"/>
                  <a:pt x="216215" y="1931524"/>
                  <a:pt x="213169" y="1925432"/>
                </a:cubicBezTo>
                <a:cubicBezTo>
                  <a:pt x="213169" y="1901063"/>
                  <a:pt x="213169" y="1879741"/>
                  <a:pt x="213169" y="1852327"/>
                </a:cubicBezTo>
                <a:cubicBezTo>
                  <a:pt x="213169" y="1852327"/>
                  <a:pt x="210123" y="1855373"/>
                  <a:pt x="210123" y="1858419"/>
                </a:cubicBezTo>
                <a:cubicBezTo>
                  <a:pt x="210123" y="1858419"/>
                  <a:pt x="210123" y="1855373"/>
                  <a:pt x="210123" y="1855373"/>
                </a:cubicBezTo>
                <a:cubicBezTo>
                  <a:pt x="210123" y="1852327"/>
                  <a:pt x="210123" y="1852327"/>
                  <a:pt x="210123" y="1852327"/>
                </a:cubicBezTo>
                <a:cubicBezTo>
                  <a:pt x="210123" y="1849281"/>
                  <a:pt x="210123" y="1849281"/>
                  <a:pt x="210123" y="1846235"/>
                </a:cubicBezTo>
                <a:cubicBezTo>
                  <a:pt x="210123" y="1831004"/>
                  <a:pt x="207076" y="1815774"/>
                  <a:pt x="207076" y="1803590"/>
                </a:cubicBezTo>
                <a:cubicBezTo>
                  <a:pt x="207076" y="1800544"/>
                  <a:pt x="207076" y="1800544"/>
                  <a:pt x="207076" y="1797498"/>
                </a:cubicBezTo>
                <a:cubicBezTo>
                  <a:pt x="207076" y="1794452"/>
                  <a:pt x="207076" y="1791406"/>
                  <a:pt x="207076" y="1788360"/>
                </a:cubicBezTo>
                <a:cubicBezTo>
                  <a:pt x="207076" y="1782268"/>
                  <a:pt x="207076" y="1776176"/>
                  <a:pt x="207076" y="1770083"/>
                </a:cubicBezTo>
                <a:cubicBezTo>
                  <a:pt x="207076" y="1767037"/>
                  <a:pt x="207076" y="1767037"/>
                  <a:pt x="207076" y="1767037"/>
                </a:cubicBezTo>
                <a:cubicBezTo>
                  <a:pt x="207076" y="1763991"/>
                  <a:pt x="207076" y="1763991"/>
                  <a:pt x="207076" y="1763991"/>
                </a:cubicBezTo>
                <a:cubicBezTo>
                  <a:pt x="207076" y="1763991"/>
                  <a:pt x="207076" y="1763991"/>
                  <a:pt x="204030" y="1763991"/>
                </a:cubicBezTo>
                <a:cubicBezTo>
                  <a:pt x="207076" y="1760945"/>
                  <a:pt x="207076" y="1760945"/>
                  <a:pt x="210123" y="1760945"/>
                </a:cubicBezTo>
                <a:cubicBezTo>
                  <a:pt x="207076" y="1751807"/>
                  <a:pt x="207076" y="1751807"/>
                  <a:pt x="207076" y="1751807"/>
                </a:cubicBezTo>
                <a:cubicBezTo>
                  <a:pt x="207076" y="1751807"/>
                  <a:pt x="207076" y="1751807"/>
                  <a:pt x="204030" y="1754853"/>
                </a:cubicBezTo>
                <a:cubicBezTo>
                  <a:pt x="204030" y="1751807"/>
                  <a:pt x="204030" y="1751807"/>
                  <a:pt x="204030" y="1748761"/>
                </a:cubicBezTo>
                <a:cubicBezTo>
                  <a:pt x="207076" y="1736577"/>
                  <a:pt x="207076" y="1721347"/>
                  <a:pt x="207076" y="1709163"/>
                </a:cubicBezTo>
                <a:cubicBezTo>
                  <a:pt x="210123" y="1706116"/>
                  <a:pt x="210123" y="1700024"/>
                  <a:pt x="210123" y="1696978"/>
                </a:cubicBezTo>
                <a:cubicBezTo>
                  <a:pt x="210123" y="1693932"/>
                  <a:pt x="210123" y="1693932"/>
                  <a:pt x="210123" y="1690886"/>
                </a:cubicBezTo>
                <a:cubicBezTo>
                  <a:pt x="210123" y="1687840"/>
                  <a:pt x="213169" y="1684794"/>
                  <a:pt x="213169" y="1684794"/>
                </a:cubicBezTo>
                <a:cubicBezTo>
                  <a:pt x="216215" y="1684794"/>
                  <a:pt x="216215" y="1684794"/>
                  <a:pt x="216215" y="1687840"/>
                </a:cubicBezTo>
                <a:cubicBezTo>
                  <a:pt x="216215" y="1687840"/>
                  <a:pt x="219261" y="1687840"/>
                  <a:pt x="219261" y="1690886"/>
                </a:cubicBezTo>
                <a:cubicBezTo>
                  <a:pt x="219261" y="1690886"/>
                  <a:pt x="219261" y="1690886"/>
                  <a:pt x="219261" y="1687840"/>
                </a:cubicBezTo>
                <a:cubicBezTo>
                  <a:pt x="222307" y="1687840"/>
                  <a:pt x="222307" y="1687840"/>
                  <a:pt x="222307" y="1687840"/>
                </a:cubicBezTo>
                <a:cubicBezTo>
                  <a:pt x="222307" y="1684794"/>
                  <a:pt x="219261" y="1684794"/>
                  <a:pt x="219261" y="1681748"/>
                </a:cubicBezTo>
                <a:cubicBezTo>
                  <a:pt x="216215" y="1678702"/>
                  <a:pt x="216215" y="1675656"/>
                  <a:pt x="213169" y="1675656"/>
                </a:cubicBezTo>
                <a:cubicBezTo>
                  <a:pt x="213169" y="1678702"/>
                  <a:pt x="210123" y="1678702"/>
                  <a:pt x="210123" y="1678702"/>
                </a:cubicBezTo>
                <a:cubicBezTo>
                  <a:pt x="210123" y="1678702"/>
                  <a:pt x="210123" y="1672610"/>
                  <a:pt x="207076" y="1669564"/>
                </a:cubicBezTo>
                <a:cubicBezTo>
                  <a:pt x="207076" y="1663472"/>
                  <a:pt x="207076" y="1660426"/>
                  <a:pt x="210123" y="1654334"/>
                </a:cubicBezTo>
                <a:cubicBezTo>
                  <a:pt x="210123" y="1657380"/>
                  <a:pt x="213169" y="1657380"/>
                  <a:pt x="213169" y="1657380"/>
                </a:cubicBezTo>
                <a:cubicBezTo>
                  <a:pt x="213169" y="1654334"/>
                  <a:pt x="213169" y="1654334"/>
                  <a:pt x="213169" y="1654334"/>
                </a:cubicBezTo>
                <a:cubicBezTo>
                  <a:pt x="213169" y="1651288"/>
                  <a:pt x="213169" y="1651288"/>
                  <a:pt x="213169" y="1648242"/>
                </a:cubicBezTo>
                <a:cubicBezTo>
                  <a:pt x="213169" y="1645196"/>
                  <a:pt x="213169" y="1645196"/>
                  <a:pt x="213169" y="1645196"/>
                </a:cubicBezTo>
                <a:cubicBezTo>
                  <a:pt x="213169" y="1645196"/>
                  <a:pt x="213169" y="1645196"/>
                  <a:pt x="213169" y="1642150"/>
                </a:cubicBezTo>
                <a:cubicBezTo>
                  <a:pt x="213169" y="1636057"/>
                  <a:pt x="213169" y="1633011"/>
                  <a:pt x="213169" y="1629965"/>
                </a:cubicBezTo>
                <a:cubicBezTo>
                  <a:pt x="213169" y="1626919"/>
                  <a:pt x="213169" y="1623873"/>
                  <a:pt x="213169" y="1620827"/>
                </a:cubicBezTo>
                <a:cubicBezTo>
                  <a:pt x="216215" y="1617781"/>
                  <a:pt x="216215" y="1614735"/>
                  <a:pt x="216215" y="1611689"/>
                </a:cubicBezTo>
                <a:cubicBezTo>
                  <a:pt x="222307" y="1608643"/>
                  <a:pt x="219261" y="1593413"/>
                  <a:pt x="222307" y="1578183"/>
                </a:cubicBezTo>
                <a:cubicBezTo>
                  <a:pt x="219261" y="1578183"/>
                  <a:pt x="219261" y="1578183"/>
                  <a:pt x="219261" y="1578183"/>
                </a:cubicBezTo>
                <a:cubicBezTo>
                  <a:pt x="222307" y="1553814"/>
                  <a:pt x="225353" y="1535538"/>
                  <a:pt x="231445" y="1517262"/>
                </a:cubicBezTo>
                <a:cubicBezTo>
                  <a:pt x="231445" y="1514216"/>
                  <a:pt x="234491" y="1514216"/>
                  <a:pt x="234491" y="1511170"/>
                </a:cubicBezTo>
                <a:cubicBezTo>
                  <a:pt x="234491" y="1508124"/>
                  <a:pt x="234491" y="1508124"/>
                  <a:pt x="234491" y="1508124"/>
                </a:cubicBezTo>
                <a:cubicBezTo>
                  <a:pt x="231445" y="1511170"/>
                  <a:pt x="231445" y="1511170"/>
                  <a:pt x="231445" y="1511170"/>
                </a:cubicBezTo>
                <a:cubicBezTo>
                  <a:pt x="231445" y="1505078"/>
                  <a:pt x="234491" y="1502031"/>
                  <a:pt x="234491" y="1495939"/>
                </a:cubicBezTo>
                <a:cubicBezTo>
                  <a:pt x="234491" y="1492893"/>
                  <a:pt x="237537" y="1492893"/>
                  <a:pt x="237537" y="1492893"/>
                </a:cubicBezTo>
                <a:cubicBezTo>
                  <a:pt x="237537" y="1489847"/>
                  <a:pt x="237537" y="1489847"/>
                  <a:pt x="234491" y="1489847"/>
                </a:cubicBezTo>
                <a:cubicBezTo>
                  <a:pt x="234491" y="1486801"/>
                  <a:pt x="237537" y="1486801"/>
                  <a:pt x="237537" y="1483755"/>
                </a:cubicBezTo>
                <a:cubicBezTo>
                  <a:pt x="237537" y="1480709"/>
                  <a:pt x="237537" y="1477663"/>
                  <a:pt x="240583" y="1471571"/>
                </a:cubicBezTo>
                <a:cubicBezTo>
                  <a:pt x="240583" y="1471571"/>
                  <a:pt x="240583" y="1471571"/>
                  <a:pt x="240583" y="1468525"/>
                </a:cubicBezTo>
                <a:cubicBezTo>
                  <a:pt x="240583" y="1465479"/>
                  <a:pt x="240583" y="1462433"/>
                  <a:pt x="240583" y="1459387"/>
                </a:cubicBezTo>
                <a:cubicBezTo>
                  <a:pt x="243629" y="1459387"/>
                  <a:pt x="243629" y="1459387"/>
                  <a:pt x="243629" y="1459387"/>
                </a:cubicBezTo>
                <a:cubicBezTo>
                  <a:pt x="249721" y="1428926"/>
                  <a:pt x="258860" y="1395420"/>
                  <a:pt x="271044" y="1352775"/>
                </a:cubicBezTo>
                <a:cubicBezTo>
                  <a:pt x="271044" y="1352775"/>
                  <a:pt x="274090" y="1355821"/>
                  <a:pt x="274090" y="1352775"/>
                </a:cubicBezTo>
                <a:cubicBezTo>
                  <a:pt x="274090" y="1358867"/>
                  <a:pt x="271044" y="1361913"/>
                  <a:pt x="271044" y="1368005"/>
                </a:cubicBezTo>
                <a:cubicBezTo>
                  <a:pt x="271044" y="1371052"/>
                  <a:pt x="267998" y="1374098"/>
                  <a:pt x="267998" y="1386282"/>
                </a:cubicBezTo>
                <a:cubicBezTo>
                  <a:pt x="264952" y="1395420"/>
                  <a:pt x="261906" y="1404558"/>
                  <a:pt x="258860" y="1416742"/>
                </a:cubicBezTo>
                <a:cubicBezTo>
                  <a:pt x="252767" y="1447203"/>
                  <a:pt x="243629" y="1480709"/>
                  <a:pt x="243629" y="1514216"/>
                </a:cubicBezTo>
                <a:cubicBezTo>
                  <a:pt x="243629" y="1514216"/>
                  <a:pt x="240583" y="1517262"/>
                  <a:pt x="240583" y="1517262"/>
                </a:cubicBezTo>
                <a:cubicBezTo>
                  <a:pt x="240583" y="1520308"/>
                  <a:pt x="240583" y="1520308"/>
                  <a:pt x="240583" y="1523354"/>
                </a:cubicBezTo>
                <a:cubicBezTo>
                  <a:pt x="237537" y="1526400"/>
                  <a:pt x="237537" y="1529446"/>
                  <a:pt x="237537" y="1532492"/>
                </a:cubicBezTo>
                <a:cubicBezTo>
                  <a:pt x="240583" y="1532492"/>
                  <a:pt x="240583" y="1532492"/>
                  <a:pt x="240583" y="1529446"/>
                </a:cubicBezTo>
                <a:cubicBezTo>
                  <a:pt x="240583" y="1535538"/>
                  <a:pt x="240583" y="1538584"/>
                  <a:pt x="237537" y="1538584"/>
                </a:cubicBezTo>
                <a:cubicBezTo>
                  <a:pt x="237537" y="1541630"/>
                  <a:pt x="237537" y="1544676"/>
                  <a:pt x="237537" y="1547722"/>
                </a:cubicBezTo>
                <a:cubicBezTo>
                  <a:pt x="240583" y="1547722"/>
                  <a:pt x="240583" y="1547722"/>
                  <a:pt x="240583" y="1544676"/>
                </a:cubicBezTo>
                <a:cubicBezTo>
                  <a:pt x="243629" y="1541630"/>
                  <a:pt x="243629" y="1538584"/>
                  <a:pt x="243629" y="1538584"/>
                </a:cubicBezTo>
                <a:cubicBezTo>
                  <a:pt x="243629" y="1532492"/>
                  <a:pt x="243629" y="1529446"/>
                  <a:pt x="243629" y="1526400"/>
                </a:cubicBezTo>
                <a:cubicBezTo>
                  <a:pt x="243629" y="1526400"/>
                  <a:pt x="246675" y="1523354"/>
                  <a:pt x="246675" y="1523354"/>
                </a:cubicBezTo>
                <a:cubicBezTo>
                  <a:pt x="246675" y="1526400"/>
                  <a:pt x="249721" y="1526400"/>
                  <a:pt x="249721" y="1523354"/>
                </a:cubicBezTo>
                <a:cubicBezTo>
                  <a:pt x="249721" y="1523354"/>
                  <a:pt x="249721" y="1523354"/>
                  <a:pt x="249721" y="1520308"/>
                </a:cubicBezTo>
                <a:cubicBezTo>
                  <a:pt x="249721" y="1520308"/>
                  <a:pt x="249721" y="1517262"/>
                  <a:pt x="249721" y="1517262"/>
                </a:cubicBezTo>
                <a:cubicBezTo>
                  <a:pt x="249721" y="1514216"/>
                  <a:pt x="246675" y="1514216"/>
                  <a:pt x="246675" y="1511170"/>
                </a:cubicBezTo>
                <a:cubicBezTo>
                  <a:pt x="246675" y="1511170"/>
                  <a:pt x="246675" y="1508124"/>
                  <a:pt x="246675" y="1508124"/>
                </a:cubicBezTo>
                <a:cubicBezTo>
                  <a:pt x="246675" y="1508124"/>
                  <a:pt x="246675" y="1505078"/>
                  <a:pt x="246675" y="1505078"/>
                </a:cubicBezTo>
                <a:cubicBezTo>
                  <a:pt x="246675" y="1498985"/>
                  <a:pt x="249721" y="1492893"/>
                  <a:pt x="249721" y="1489847"/>
                </a:cubicBezTo>
                <a:cubicBezTo>
                  <a:pt x="249721" y="1486801"/>
                  <a:pt x="252767" y="1480709"/>
                  <a:pt x="255813" y="1474617"/>
                </a:cubicBezTo>
                <a:lnTo>
                  <a:pt x="255813" y="1476902"/>
                </a:lnTo>
                <a:cubicBezTo>
                  <a:pt x="255813" y="1477663"/>
                  <a:pt x="255813" y="1477663"/>
                  <a:pt x="255813" y="1477663"/>
                </a:cubicBezTo>
                <a:cubicBezTo>
                  <a:pt x="255813" y="1477663"/>
                  <a:pt x="255813" y="1480709"/>
                  <a:pt x="255813" y="1480709"/>
                </a:cubicBezTo>
                <a:cubicBezTo>
                  <a:pt x="255813" y="1480709"/>
                  <a:pt x="258860" y="1477663"/>
                  <a:pt x="258860" y="1477663"/>
                </a:cubicBezTo>
                <a:cubicBezTo>
                  <a:pt x="258860" y="1468525"/>
                  <a:pt x="258860" y="1468525"/>
                  <a:pt x="258860" y="1468525"/>
                </a:cubicBezTo>
                <a:cubicBezTo>
                  <a:pt x="258860" y="1468525"/>
                  <a:pt x="258860" y="1465479"/>
                  <a:pt x="258860" y="1462433"/>
                </a:cubicBezTo>
                <a:cubicBezTo>
                  <a:pt x="267998" y="1444157"/>
                  <a:pt x="271044" y="1435018"/>
                  <a:pt x="271044" y="1413696"/>
                </a:cubicBezTo>
                <a:cubicBezTo>
                  <a:pt x="271044" y="1413696"/>
                  <a:pt x="271044" y="1410650"/>
                  <a:pt x="271044" y="1410650"/>
                </a:cubicBezTo>
                <a:cubicBezTo>
                  <a:pt x="274090" y="1404558"/>
                  <a:pt x="277136" y="1398466"/>
                  <a:pt x="280182" y="1395420"/>
                </a:cubicBezTo>
                <a:cubicBezTo>
                  <a:pt x="277136" y="1386282"/>
                  <a:pt x="283228" y="1386282"/>
                  <a:pt x="286274" y="1377144"/>
                </a:cubicBezTo>
                <a:cubicBezTo>
                  <a:pt x="295412" y="1352775"/>
                  <a:pt x="301504" y="1322315"/>
                  <a:pt x="316735" y="1297946"/>
                </a:cubicBezTo>
                <a:lnTo>
                  <a:pt x="315507" y="1302550"/>
                </a:lnTo>
                <a:lnTo>
                  <a:pt x="313689" y="1307085"/>
                </a:lnTo>
                <a:cubicBezTo>
                  <a:pt x="313689" y="1307085"/>
                  <a:pt x="314450" y="1305562"/>
                  <a:pt x="315212" y="1303658"/>
                </a:cubicBezTo>
                <a:lnTo>
                  <a:pt x="315507" y="1302550"/>
                </a:lnTo>
                <a:lnTo>
                  <a:pt x="343769" y="1232076"/>
                </a:lnTo>
                <a:cubicBezTo>
                  <a:pt x="354811" y="1207327"/>
                  <a:pt x="366995" y="1182197"/>
                  <a:pt x="380702" y="1154782"/>
                </a:cubicBezTo>
                <a:cubicBezTo>
                  <a:pt x="380702" y="1157828"/>
                  <a:pt x="383748" y="1154782"/>
                  <a:pt x="383748" y="1154782"/>
                </a:cubicBezTo>
                <a:cubicBezTo>
                  <a:pt x="383748" y="1151736"/>
                  <a:pt x="383748" y="1151736"/>
                  <a:pt x="383748" y="1151736"/>
                </a:cubicBezTo>
                <a:cubicBezTo>
                  <a:pt x="386794" y="1145644"/>
                  <a:pt x="389840" y="1142598"/>
                  <a:pt x="392886" y="1139552"/>
                </a:cubicBezTo>
                <a:cubicBezTo>
                  <a:pt x="386794" y="1130414"/>
                  <a:pt x="405071" y="1109092"/>
                  <a:pt x="411163" y="1093861"/>
                </a:cubicBezTo>
                <a:cubicBezTo>
                  <a:pt x="414209" y="1093861"/>
                  <a:pt x="408117" y="1103000"/>
                  <a:pt x="414209" y="1103000"/>
                </a:cubicBezTo>
                <a:cubicBezTo>
                  <a:pt x="423347" y="1084723"/>
                  <a:pt x="405071" y="1099954"/>
                  <a:pt x="420301" y="1078631"/>
                </a:cubicBezTo>
                <a:cubicBezTo>
                  <a:pt x="420301" y="1078631"/>
                  <a:pt x="420301" y="1081677"/>
                  <a:pt x="420301" y="1084723"/>
                </a:cubicBezTo>
                <a:cubicBezTo>
                  <a:pt x="432485" y="1060355"/>
                  <a:pt x="447715" y="1042079"/>
                  <a:pt x="450762" y="1023802"/>
                </a:cubicBezTo>
                <a:cubicBezTo>
                  <a:pt x="450762" y="1023802"/>
                  <a:pt x="450762" y="1029894"/>
                  <a:pt x="453808" y="1026848"/>
                </a:cubicBezTo>
                <a:cubicBezTo>
                  <a:pt x="453808" y="1008572"/>
                  <a:pt x="469038" y="996388"/>
                  <a:pt x="481222" y="984204"/>
                </a:cubicBezTo>
                <a:cubicBezTo>
                  <a:pt x="487314" y="962881"/>
                  <a:pt x="499499" y="947651"/>
                  <a:pt x="514729" y="932421"/>
                </a:cubicBezTo>
                <a:cubicBezTo>
                  <a:pt x="526913" y="917191"/>
                  <a:pt x="542144" y="905007"/>
                  <a:pt x="554328" y="880638"/>
                </a:cubicBezTo>
                <a:cubicBezTo>
                  <a:pt x="557374" y="880638"/>
                  <a:pt x="557374" y="880638"/>
                  <a:pt x="557374" y="880638"/>
                </a:cubicBezTo>
                <a:cubicBezTo>
                  <a:pt x="554328" y="886730"/>
                  <a:pt x="554328" y="886730"/>
                  <a:pt x="554328" y="886730"/>
                </a:cubicBezTo>
                <a:cubicBezTo>
                  <a:pt x="554328" y="886730"/>
                  <a:pt x="554328" y="886730"/>
                  <a:pt x="557374" y="886730"/>
                </a:cubicBezTo>
                <a:cubicBezTo>
                  <a:pt x="557374" y="883684"/>
                  <a:pt x="557374" y="883684"/>
                  <a:pt x="557374" y="883684"/>
                </a:cubicBezTo>
                <a:cubicBezTo>
                  <a:pt x="560420" y="880638"/>
                  <a:pt x="560420" y="880638"/>
                  <a:pt x="560420" y="880638"/>
                </a:cubicBezTo>
                <a:cubicBezTo>
                  <a:pt x="563466" y="877592"/>
                  <a:pt x="569558" y="868454"/>
                  <a:pt x="575650" y="862362"/>
                </a:cubicBezTo>
                <a:cubicBezTo>
                  <a:pt x="575650" y="859316"/>
                  <a:pt x="572604" y="859316"/>
                  <a:pt x="575650" y="856270"/>
                </a:cubicBezTo>
                <a:cubicBezTo>
                  <a:pt x="575650" y="856270"/>
                  <a:pt x="575650" y="853224"/>
                  <a:pt x="578696" y="853224"/>
                </a:cubicBezTo>
                <a:cubicBezTo>
                  <a:pt x="578696" y="853224"/>
                  <a:pt x="575650" y="856270"/>
                  <a:pt x="578696" y="859316"/>
                </a:cubicBezTo>
                <a:cubicBezTo>
                  <a:pt x="581742" y="853224"/>
                  <a:pt x="581742" y="850178"/>
                  <a:pt x="584788" y="847132"/>
                </a:cubicBezTo>
                <a:cubicBezTo>
                  <a:pt x="584788" y="847132"/>
                  <a:pt x="584788" y="847132"/>
                  <a:pt x="584788" y="850178"/>
                </a:cubicBezTo>
                <a:cubicBezTo>
                  <a:pt x="584788" y="853224"/>
                  <a:pt x="584788" y="853224"/>
                  <a:pt x="584788" y="853224"/>
                </a:cubicBezTo>
                <a:cubicBezTo>
                  <a:pt x="584788" y="853224"/>
                  <a:pt x="587834" y="853224"/>
                  <a:pt x="587834" y="853224"/>
                </a:cubicBezTo>
                <a:cubicBezTo>
                  <a:pt x="587834" y="853224"/>
                  <a:pt x="587834" y="850178"/>
                  <a:pt x="587834" y="850178"/>
                </a:cubicBezTo>
                <a:cubicBezTo>
                  <a:pt x="590881" y="847132"/>
                  <a:pt x="587834" y="847132"/>
                  <a:pt x="587834" y="844086"/>
                </a:cubicBezTo>
                <a:cubicBezTo>
                  <a:pt x="587834" y="841040"/>
                  <a:pt x="590881" y="841040"/>
                  <a:pt x="590881" y="837994"/>
                </a:cubicBezTo>
                <a:cubicBezTo>
                  <a:pt x="590881" y="841040"/>
                  <a:pt x="593927" y="841040"/>
                  <a:pt x="593927" y="837994"/>
                </a:cubicBezTo>
                <a:cubicBezTo>
                  <a:pt x="596973" y="834948"/>
                  <a:pt x="596973" y="834948"/>
                  <a:pt x="596973" y="834948"/>
                </a:cubicBezTo>
                <a:cubicBezTo>
                  <a:pt x="596973" y="834948"/>
                  <a:pt x="596973" y="831901"/>
                  <a:pt x="596973" y="831901"/>
                </a:cubicBezTo>
                <a:cubicBezTo>
                  <a:pt x="600019" y="828855"/>
                  <a:pt x="600019" y="825809"/>
                  <a:pt x="603065" y="825809"/>
                </a:cubicBezTo>
                <a:lnTo>
                  <a:pt x="606111" y="822764"/>
                </a:lnTo>
                <a:lnTo>
                  <a:pt x="606111" y="825809"/>
                </a:lnTo>
                <a:cubicBezTo>
                  <a:pt x="609157" y="822763"/>
                  <a:pt x="609157" y="822763"/>
                  <a:pt x="609157" y="822763"/>
                </a:cubicBezTo>
                <a:cubicBezTo>
                  <a:pt x="609157" y="819717"/>
                  <a:pt x="612203" y="819717"/>
                  <a:pt x="612203" y="816671"/>
                </a:cubicBezTo>
                <a:cubicBezTo>
                  <a:pt x="615249" y="819717"/>
                  <a:pt x="618295" y="813625"/>
                  <a:pt x="621341" y="810579"/>
                </a:cubicBezTo>
                <a:cubicBezTo>
                  <a:pt x="621341" y="816671"/>
                  <a:pt x="627433" y="810579"/>
                  <a:pt x="624387" y="816671"/>
                </a:cubicBezTo>
                <a:cubicBezTo>
                  <a:pt x="633525" y="804487"/>
                  <a:pt x="633525" y="804487"/>
                  <a:pt x="633525" y="804487"/>
                </a:cubicBezTo>
                <a:cubicBezTo>
                  <a:pt x="633525" y="804487"/>
                  <a:pt x="636572" y="804487"/>
                  <a:pt x="636572" y="804487"/>
                </a:cubicBezTo>
                <a:cubicBezTo>
                  <a:pt x="636572" y="807533"/>
                  <a:pt x="636572" y="807533"/>
                  <a:pt x="636572" y="807533"/>
                </a:cubicBezTo>
                <a:cubicBezTo>
                  <a:pt x="633525" y="810579"/>
                  <a:pt x="633525" y="810579"/>
                  <a:pt x="633525" y="810579"/>
                </a:cubicBezTo>
                <a:cubicBezTo>
                  <a:pt x="630479" y="813625"/>
                  <a:pt x="630479" y="813625"/>
                  <a:pt x="633525" y="813625"/>
                </a:cubicBezTo>
                <a:cubicBezTo>
                  <a:pt x="633525" y="813625"/>
                  <a:pt x="633525" y="813625"/>
                  <a:pt x="636572" y="813625"/>
                </a:cubicBezTo>
                <a:cubicBezTo>
                  <a:pt x="636572" y="810579"/>
                  <a:pt x="636572" y="810579"/>
                  <a:pt x="636572" y="810579"/>
                </a:cubicBezTo>
                <a:cubicBezTo>
                  <a:pt x="639618" y="807533"/>
                  <a:pt x="639618" y="807533"/>
                  <a:pt x="639618" y="807533"/>
                </a:cubicBezTo>
                <a:cubicBezTo>
                  <a:pt x="639618" y="804487"/>
                  <a:pt x="639618" y="804487"/>
                  <a:pt x="639618" y="801441"/>
                </a:cubicBezTo>
                <a:cubicBezTo>
                  <a:pt x="639618" y="801441"/>
                  <a:pt x="636572" y="801441"/>
                  <a:pt x="636572" y="801441"/>
                </a:cubicBezTo>
                <a:cubicBezTo>
                  <a:pt x="645710" y="786211"/>
                  <a:pt x="645710" y="786211"/>
                  <a:pt x="648756" y="780119"/>
                </a:cubicBezTo>
                <a:cubicBezTo>
                  <a:pt x="642664" y="786211"/>
                  <a:pt x="642664" y="783165"/>
                  <a:pt x="639618" y="783165"/>
                </a:cubicBezTo>
                <a:cubicBezTo>
                  <a:pt x="642664" y="780119"/>
                  <a:pt x="645710" y="777073"/>
                  <a:pt x="648756" y="774027"/>
                </a:cubicBezTo>
                <a:cubicBezTo>
                  <a:pt x="651802" y="770981"/>
                  <a:pt x="654848" y="767935"/>
                  <a:pt x="657894" y="764888"/>
                </a:cubicBezTo>
                <a:cubicBezTo>
                  <a:pt x="660940" y="761842"/>
                  <a:pt x="660940" y="758796"/>
                  <a:pt x="663986" y="758796"/>
                </a:cubicBezTo>
                <a:cubicBezTo>
                  <a:pt x="663986" y="758796"/>
                  <a:pt x="663986" y="761842"/>
                  <a:pt x="663986" y="764888"/>
                </a:cubicBezTo>
                <a:cubicBezTo>
                  <a:pt x="673124" y="752704"/>
                  <a:pt x="673124" y="752704"/>
                  <a:pt x="673124" y="752704"/>
                </a:cubicBezTo>
                <a:cubicBezTo>
                  <a:pt x="676170" y="752704"/>
                  <a:pt x="676170" y="752704"/>
                  <a:pt x="676170" y="752704"/>
                </a:cubicBezTo>
                <a:cubicBezTo>
                  <a:pt x="676170" y="755750"/>
                  <a:pt x="676170" y="755750"/>
                  <a:pt x="676170" y="758796"/>
                </a:cubicBezTo>
                <a:cubicBezTo>
                  <a:pt x="679216" y="758796"/>
                  <a:pt x="679216" y="758796"/>
                  <a:pt x="679216" y="758796"/>
                </a:cubicBezTo>
                <a:cubicBezTo>
                  <a:pt x="679216" y="758796"/>
                  <a:pt x="679216" y="755750"/>
                  <a:pt x="679216" y="755750"/>
                </a:cubicBezTo>
                <a:cubicBezTo>
                  <a:pt x="682262" y="755750"/>
                  <a:pt x="682262" y="755750"/>
                  <a:pt x="682262" y="755750"/>
                </a:cubicBezTo>
                <a:cubicBezTo>
                  <a:pt x="682262" y="752704"/>
                  <a:pt x="682262" y="752704"/>
                  <a:pt x="682262" y="749658"/>
                </a:cubicBezTo>
                <a:cubicBezTo>
                  <a:pt x="682262" y="749658"/>
                  <a:pt x="682262" y="749658"/>
                  <a:pt x="685309" y="746612"/>
                </a:cubicBezTo>
                <a:cubicBezTo>
                  <a:pt x="685309" y="746612"/>
                  <a:pt x="685309" y="746612"/>
                  <a:pt x="688355" y="743566"/>
                </a:cubicBezTo>
                <a:cubicBezTo>
                  <a:pt x="688355" y="743566"/>
                  <a:pt x="691401" y="743566"/>
                  <a:pt x="691401" y="743566"/>
                </a:cubicBezTo>
                <a:cubicBezTo>
                  <a:pt x="691401" y="743566"/>
                  <a:pt x="691401" y="746612"/>
                  <a:pt x="691401" y="746612"/>
                </a:cubicBezTo>
                <a:cubicBezTo>
                  <a:pt x="688355" y="749658"/>
                  <a:pt x="688355" y="752704"/>
                  <a:pt x="688355" y="752704"/>
                </a:cubicBezTo>
                <a:cubicBezTo>
                  <a:pt x="685309" y="752704"/>
                  <a:pt x="685309" y="755750"/>
                  <a:pt x="685309" y="758796"/>
                </a:cubicBezTo>
                <a:cubicBezTo>
                  <a:pt x="688355" y="755750"/>
                  <a:pt x="688355" y="755750"/>
                  <a:pt x="691401" y="755750"/>
                </a:cubicBezTo>
                <a:cubicBezTo>
                  <a:pt x="694447" y="749658"/>
                  <a:pt x="694447" y="746612"/>
                  <a:pt x="697493" y="743566"/>
                </a:cubicBezTo>
                <a:cubicBezTo>
                  <a:pt x="697493" y="743566"/>
                  <a:pt x="697493" y="740520"/>
                  <a:pt x="697493" y="740520"/>
                </a:cubicBezTo>
                <a:cubicBezTo>
                  <a:pt x="700539" y="737474"/>
                  <a:pt x="700539" y="734428"/>
                  <a:pt x="700539" y="731382"/>
                </a:cubicBezTo>
                <a:cubicBezTo>
                  <a:pt x="703585" y="731382"/>
                  <a:pt x="703585" y="731382"/>
                  <a:pt x="703585" y="731382"/>
                </a:cubicBezTo>
                <a:cubicBezTo>
                  <a:pt x="712723" y="722244"/>
                  <a:pt x="727954" y="710060"/>
                  <a:pt x="737092" y="697876"/>
                </a:cubicBezTo>
                <a:cubicBezTo>
                  <a:pt x="737092" y="697876"/>
                  <a:pt x="740138" y="694829"/>
                  <a:pt x="740138" y="694829"/>
                </a:cubicBezTo>
                <a:cubicBezTo>
                  <a:pt x="740138" y="694829"/>
                  <a:pt x="743184" y="694829"/>
                  <a:pt x="743184" y="691783"/>
                </a:cubicBezTo>
                <a:cubicBezTo>
                  <a:pt x="746230" y="691783"/>
                  <a:pt x="746230" y="688737"/>
                  <a:pt x="749276" y="685691"/>
                </a:cubicBezTo>
                <a:cubicBezTo>
                  <a:pt x="749276" y="685691"/>
                  <a:pt x="752322" y="682645"/>
                  <a:pt x="752322" y="682645"/>
                </a:cubicBezTo>
                <a:cubicBezTo>
                  <a:pt x="755368" y="679599"/>
                  <a:pt x="758414" y="676553"/>
                  <a:pt x="761460" y="673507"/>
                </a:cubicBezTo>
                <a:cubicBezTo>
                  <a:pt x="764506" y="673507"/>
                  <a:pt x="767552" y="670461"/>
                  <a:pt x="767552" y="667415"/>
                </a:cubicBezTo>
                <a:cubicBezTo>
                  <a:pt x="770598" y="667415"/>
                  <a:pt x="770598" y="667415"/>
                  <a:pt x="770598" y="667415"/>
                </a:cubicBezTo>
                <a:cubicBezTo>
                  <a:pt x="773645" y="664369"/>
                  <a:pt x="782783" y="652185"/>
                  <a:pt x="794967" y="646093"/>
                </a:cubicBezTo>
                <a:cubicBezTo>
                  <a:pt x="798013" y="640001"/>
                  <a:pt x="813243" y="627816"/>
                  <a:pt x="819335" y="615632"/>
                </a:cubicBezTo>
                <a:cubicBezTo>
                  <a:pt x="822382" y="615632"/>
                  <a:pt x="831520" y="609540"/>
                  <a:pt x="831520" y="606494"/>
                </a:cubicBezTo>
                <a:cubicBezTo>
                  <a:pt x="816289" y="618678"/>
                  <a:pt x="828474" y="600402"/>
                  <a:pt x="822382" y="603448"/>
                </a:cubicBezTo>
                <a:cubicBezTo>
                  <a:pt x="816289" y="609540"/>
                  <a:pt x="819335" y="612586"/>
                  <a:pt x="801059" y="621724"/>
                </a:cubicBezTo>
                <a:cubicBezTo>
                  <a:pt x="807151" y="624770"/>
                  <a:pt x="773645" y="643047"/>
                  <a:pt x="773645" y="649139"/>
                </a:cubicBezTo>
                <a:cubicBezTo>
                  <a:pt x="788875" y="636955"/>
                  <a:pt x="773645" y="655231"/>
                  <a:pt x="767552" y="661323"/>
                </a:cubicBezTo>
                <a:cubicBezTo>
                  <a:pt x="764506" y="661323"/>
                  <a:pt x="764506" y="658277"/>
                  <a:pt x="767552" y="658277"/>
                </a:cubicBezTo>
                <a:cubicBezTo>
                  <a:pt x="767552" y="655231"/>
                  <a:pt x="767552" y="655231"/>
                  <a:pt x="767552" y="655231"/>
                </a:cubicBezTo>
                <a:cubicBezTo>
                  <a:pt x="767552" y="652185"/>
                  <a:pt x="767552" y="655231"/>
                  <a:pt x="764506" y="655231"/>
                </a:cubicBezTo>
                <a:cubicBezTo>
                  <a:pt x="761460" y="658277"/>
                  <a:pt x="761460" y="658277"/>
                  <a:pt x="761460" y="658277"/>
                </a:cubicBezTo>
                <a:cubicBezTo>
                  <a:pt x="758414" y="664369"/>
                  <a:pt x="761460" y="667415"/>
                  <a:pt x="761460" y="667415"/>
                </a:cubicBezTo>
                <a:cubicBezTo>
                  <a:pt x="761460" y="670461"/>
                  <a:pt x="758414" y="673507"/>
                  <a:pt x="755368" y="676553"/>
                </a:cubicBezTo>
                <a:cubicBezTo>
                  <a:pt x="752322" y="676553"/>
                  <a:pt x="752322" y="676553"/>
                  <a:pt x="749276" y="676553"/>
                </a:cubicBezTo>
                <a:cubicBezTo>
                  <a:pt x="749276" y="676553"/>
                  <a:pt x="749276" y="673507"/>
                  <a:pt x="749276" y="673507"/>
                </a:cubicBezTo>
                <a:cubicBezTo>
                  <a:pt x="749276" y="673507"/>
                  <a:pt x="749276" y="673507"/>
                  <a:pt x="746230" y="673507"/>
                </a:cubicBezTo>
                <a:cubicBezTo>
                  <a:pt x="746230" y="673507"/>
                  <a:pt x="746230" y="676553"/>
                  <a:pt x="746230" y="676553"/>
                </a:cubicBezTo>
                <a:cubicBezTo>
                  <a:pt x="746230" y="676553"/>
                  <a:pt x="746230" y="679599"/>
                  <a:pt x="746230" y="679599"/>
                </a:cubicBezTo>
                <a:cubicBezTo>
                  <a:pt x="746230" y="682645"/>
                  <a:pt x="743184" y="682645"/>
                  <a:pt x="743184" y="685691"/>
                </a:cubicBezTo>
                <a:cubicBezTo>
                  <a:pt x="740138" y="685691"/>
                  <a:pt x="740138" y="688737"/>
                  <a:pt x="740138" y="688737"/>
                </a:cubicBezTo>
                <a:cubicBezTo>
                  <a:pt x="737092" y="688737"/>
                  <a:pt x="737092" y="688737"/>
                  <a:pt x="737092" y="688737"/>
                </a:cubicBezTo>
                <a:cubicBezTo>
                  <a:pt x="734046" y="691783"/>
                  <a:pt x="734046" y="691783"/>
                  <a:pt x="734046" y="691783"/>
                </a:cubicBezTo>
                <a:cubicBezTo>
                  <a:pt x="737092" y="691783"/>
                  <a:pt x="737092" y="691783"/>
                  <a:pt x="737092" y="691783"/>
                </a:cubicBezTo>
                <a:cubicBezTo>
                  <a:pt x="734046" y="691783"/>
                  <a:pt x="734046" y="694829"/>
                  <a:pt x="734046" y="694829"/>
                </a:cubicBezTo>
                <a:cubicBezTo>
                  <a:pt x="721861" y="707014"/>
                  <a:pt x="709677" y="719198"/>
                  <a:pt x="700539" y="728336"/>
                </a:cubicBezTo>
                <a:cubicBezTo>
                  <a:pt x="697493" y="728336"/>
                  <a:pt x="697493" y="728336"/>
                  <a:pt x="697493" y="728336"/>
                </a:cubicBezTo>
                <a:cubicBezTo>
                  <a:pt x="697493" y="731382"/>
                  <a:pt x="697493" y="731382"/>
                  <a:pt x="697493" y="731382"/>
                </a:cubicBezTo>
                <a:cubicBezTo>
                  <a:pt x="694447" y="734428"/>
                  <a:pt x="694447" y="734428"/>
                  <a:pt x="694447" y="734428"/>
                </a:cubicBezTo>
                <a:cubicBezTo>
                  <a:pt x="694447" y="737474"/>
                  <a:pt x="694447" y="737474"/>
                  <a:pt x="694447" y="737474"/>
                </a:cubicBezTo>
                <a:cubicBezTo>
                  <a:pt x="694447" y="734428"/>
                  <a:pt x="694447" y="734428"/>
                  <a:pt x="691401" y="731382"/>
                </a:cubicBezTo>
                <a:cubicBezTo>
                  <a:pt x="688355" y="734428"/>
                  <a:pt x="685309" y="737474"/>
                  <a:pt x="679216" y="743566"/>
                </a:cubicBezTo>
                <a:cubicBezTo>
                  <a:pt x="679216" y="743566"/>
                  <a:pt x="679216" y="743566"/>
                  <a:pt x="676170" y="743566"/>
                </a:cubicBezTo>
                <a:lnTo>
                  <a:pt x="675127" y="741563"/>
                </a:lnTo>
                <a:lnTo>
                  <a:pt x="676618" y="740072"/>
                </a:lnTo>
                <a:lnTo>
                  <a:pt x="678074" y="738997"/>
                </a:lnTo>
                <a:cubicBezTo>
                  <a:pt x="680739" y="737474"/>
                  <a:pt x="683786" y="735951"/>
                  <a:pt x="682262" y="734428"/>
                </a:cubicBezTo>
                <a:lnTo>
                  <a:pt x="676618" y="740072"/>
                </a:lnTo>
                <a:lnTo>
                  <a:pt x="674981" y="741282"/>
                </a:lnTo>
                <a:lnTo>
                  <a:pt x="675127" y="741563"/>
                </a:lnTo>
                <a:lnTo>
                  <a:pt x="660940" y="755750"/>
                </a:lnTo>
                <a:cubicBezTo>
                  <a:pt x="654848" y="761842"/>
                  <a:pt x="651802" y="764888"/>
                  <a:pt x="645710" y="770981"/>
                </a:cubicBezTo>
                <a:cubicBezTo>
                  <a:pt x="642664" y="774027"/>
                  <a:pt x="636572" y="780119"/>
                  <a:pt x="633525" y="786211"/>
                </a:cubicBezTo>
                <a:cubicBezTo>
                  <a:pt x="624387" y="795349"/>
                  <a:pt x="618295" y="798395"/>
                  <a:pt x="606111" y="813625"/>
                </a:cubicBezTo>
                <a:cubicBezTo>
                  <a:pt x="603065" y="816671"/>
                  <a:pt x="600019" y="819717"/>
                  <a:pt x="600019" y="822763"/>
                </a:cubicBezTo>
                <a:cubicBezTo>
                  <a:pt x="596973" y="822763"/>
                  <a:pt x="596973" y="825809"/>
                  <a:pt x="593927" y="825809"/>
                </a:cubicBezTo>
                <a:cubicBezTo>
                  <a:pt x="593927" y="825809"/>
                  <a:pt x="590881" y="828855"/>
                  <a:pt x="590881" y="828855"/>
                </a:cubicBezTo>
                <a:cubicBezTo>
                  <a:pt x="587834" y="831901"/>
                  <a:pt x="584788" y="834948"/>
                  <a:pt x="581742" y="841040"/>
                </a:cubicBezTo>
                <a:cubicBezTo>
                  <a:pt x="581742" y="837994"/>
                  <a:pt x="572604" y="847132"/>
                  <a:pt x="575650" y="850178"/>
                </a:cubicBezTo>
                <a:cubicBezTo>
                  <a:pt x="572604" y="853224"/>
                  <a:pt x="569558" y="856270"/>
                  <a:pt x="566512" y="859316"/>
                </a:cubicBezTo>
                <a:cubicBezTo>
                  <a:pt x="539098" y="886730"/>
                  <a:pt x="508637" y="923283"/>
                  <a:pt x="487314" y="950697"/>
                </a:cubicBezTo>
                <a:cubicBezTo>
                  <a:pt x="484268" y="950697"/>
                  <a:pt x="484268" y="950697"/>
                  <a:pt x="484268" y="950697"/>
                </a:cubicBezTo>
                <a:cubicBezTo>
                  <a:pt x="484268" y="950697"/>
                  <a:pt x="481222" y="950697"/>
                  <a:pt x="481222" y="947651"/>
                </a:cubicBezTo>
                <a:cubicBezTo>
                  <a:pt x="481222" y="947651"/>
                  <a:pt x="484268" y="947651"/>
                  <a:pt x="484268" y="944605"/>
                </a:cubicBezTo>
                <a:cubicBezTo>
                  <a:pt x="487314" y="941559"/>
                  <a:pt x="487314" y="938513"/>
                  <a:pt x="490360" y="935467"/>
                </a:cubicBezTo>
                <a:cubicBezTo>
                  <a:pt x="493407" y="935467"/>
                  <a:pt x="493407" y="932421"/>
                  <a:pt x="493407" y="929375"/>
                </a:cubicBezTo>
                <a:cubicBezTo>
                  <a:pt x="496453" y="929375"/>
                  <a:pt x="496453" y="929375"/>
                  <a:pt x="496453" y="929375"/>
                </a:cubicBezTo>
                <a:cubicBezTo>
                  <a:pt x="496453" y="926329"/>
                  <a:pt x="496453" y="926329"/>
                  <a:pt x="496453" y="926329"/>
                </a:cubicBezTo>
                <a:cubicBezTo>
                  <a:pt x="499499" y="923283"/>
                  <a:pt x="502545" y="917191"/>
                  <a:pt x="508637" y="911099"/>
                </a:cubicBezTo>
                <a:cubicBezTo>
                  <a:pt x="508637" y="908053"/>
                  <a:pt x="508637" y="905007"/>
                  <a:pt x="508637" y="905007"/>
                </a:cubicBezTo>
                <a:lnTo>
                  <a:pt x="504225" y="907212"/>
                </a:lnTo>
                <a:lnTo>
                  <a:pt x="515490" y="891680"/>
                </a:lnTo>
                <a:cubicBezTo>
                  <a:pt x="523106" y="882161"/>
                  <a:pt x="529959" y="874546"/>
                  <a:pt x="536051" y="868454"/>
                </a:cubicBezTo>
                <a:cubicBezTo>
                  <a:pt x="536051" y="868454"/>
                  <a:pt x="533005" y="868454"/>
                  <a:pt x="536051" y="865408"/>
                </a:cubicBezTo>
                <a:cubicBezTo>
                  <a:pt x="542144" y="868454"/>
                  <a:pt x="563466" y="822763"/>
                  <a:pt x="560420" y="841040"/>
                </a:cubicBezTo>
                <a:cubicBezTo>
                  <a:pt x="563466" y="831901"/>
                  <a:pt x="566512" y="822763"/>
                  <a:pt x="572604" y="819717"/>
                </a:cubicBezTo>
                <a:cubicBezTo>
                  <a:pt x="572604" y="819717"/>
                  <a:pt x="572604" y="822763"/>
                  <a:pt x="575650" y="819717"/>
                </a:cubicBezTo>
                <a:cubicBezTo>
                  <a:pt x="578696" y="816671"/>
                  <a:pt x="575650" y="813625"/>
                  <a:pt x="578696" y="810579"/>
                </a:cubicBezTo>
                <a:cubicBezTo>
                  <a:pt x="575650" y="816671"/>
                  <a:pt x="600019" y="801441"/>
                  <a:pt x="593927" y="795349"/>
                </a:cubicBezTo>
                <a:cubicBezTo>
                  <a:pt x="600019" y="795349"/>
                  <a:pt x="612203" y="774027"/>
                  <a:pt x="609157" y="786211"/>
                </a:cubicBezTo>
                <a:cubicBezTo>
                  <a:pt x="630479" y="758796"/>
                  <a:pt x="648756" y="740520"/>
                  <a:pt x="663986" y="722244"/>
                </a:cubicBezTo>
                <a:cubicBezTo>
                  <a:pt x="667032" y="719198"/>
                  <a:pt x="673124" y="713106"/>
                  <a:pt x="676170" y="710060"/>
                </a:cubicBezTo>
                <a:cubicBezTo>
                  <a:pt x="700539" y="685691"/>
                  <a:pt x="724907" y="664369"/>
                  <a:pt x="752322" y="643047"/>
                </a:cubicBezTo>
                <a:cubicBezTo>
                  <a:pt x="758414" y="640001"/>
                  <a:pt x="770598" y="630863"/>
                  <a:pt x="770598" y="627816"/>
                </a:cubicBezTo>
                <a:cubicBezTo>
                  <a:pt x="770598" y="627816"/>
                  <a:pt x="770598" y="627816"/>
                  <a:pt x="770598" y="624770"/>
                </a:cubicBezTo>
                <a:cubicBezTo>
                  <a:pt x="770598" y="624770"/>
                  <a:pt x="773645" y="627816"/>
                  <a:pt x="773645" y="627816"/>
                </a:cubicBezTo>
                <a:cubicBezTo>
                  <a:pt x="776691" y="624770"/>
                  <a:pt x="779737" y="624770"/>
                  <a:pt x="779737" y="621724"/>
                </a:cubicBezTo>
                <a:cubicBezTo>
                  <a:pt x="782783" y="621724"/>
                  <a:pt x="782783" y="618678"/>
                  <a:pt x="782783" y="618678"/>
                </a:cubicBezTo>
                <a:cubicBezTo>
                  <a:pt x="782783" y="618678"/>
                  <a:pt x="782783" y="618678"/>
                  <a:pt x="779737" y="618678"/>
                </a:cubicBezTo>
                <a:cubicBezTo>
                  <a:pt x="791921" y="606494"/>
                  <a:pt x="807151" y="597356"/>
                  <a:pt x="822382" y="585172"/>
                </a:cubicBezTo>
                <a:cubicBezTo>
                  <a:pt x="855888" y="560803"/>
                  <a:pt x="855888" y="560803"/>
                  <a:pt x="855888" y="560803"/>
                </a:cubicBezTo>
                <a:cubicBezTo>
                  <a:pt x="868073" y="551665"/>
                  <a:pt x="868073" y="551665"/>
                  <a:pt x="868073" y="551665"/>
                </a:cubicBezTo>
                <a:cubicBezTo>
                  <a:pt x="871119" y="548619"/>
                  <a:pt x="886349" y="539481"/>
                  <a:pt x="898533" y="530343"/>
                </a:cubicBezTo>
                <a:cubicBezTo>
                  <a:pt x="910717" y="521205"/>
                  <a:pt x="922902" y="515113"/>
                  <a:pt x="919856" y="512067"/>
                </a:cubicBezTo>
                <a:cubicBezTo>
                  <a:pt x="956408" y="484652"/>
                  <a:pt x="999053" y="457238"/>
                  <a:pt x="1047790" y="429824"/>
                </a:cubicBezTo>
                <a:cubicBezTo>
                  <a:pt x="1072159" y="417639"/>
                  <a:pt x="1117850" y="396317"/>
                  <a:pt x="1151357" y="374995"/>
                </a:cubicBezTo>
                <a:cubicBezTo>
                  <a:pt x="1184863" y="365857"/>
                  <a:pt x="1218370" y="344534"/>
                  <a:pt x="1257969" y="329304"/>
                </a:cubicBezTo>
                <a:cubicBezTo>
                  <a:pt x="1261015" y="326258"/>
                  <a:pt x="1264061" y="329304"/>
                  <a:pt x="1270153" y="326258"/>
                </a:cubicBezTo>
                <a:cubicBezTo>
                  <a:pt x="1337167" y="301890"/>
                  <a:pt x="1410272" y="280567"/>
                  <a:pt x="1483378" y="262291"/>
                </a:cubicBezTo>
                <a:cubicBezTo>
                  <a:pt x="1519930" y="254676"/>
                  <a:pt x="1556483" y="248584"/>
                  <a:pt x="1593036" y="244015"/>
                </a:cubicBezTo>
                <a:lnTo>
                  <a:pt x="1666139" y="237923"/>
                </a:lnTo>
                <a:lnTo>
                  <a:pt x="1633396" y="241349"/>
                </a:lnTo>
                <a:cubicBezTo>
                  <a:pt x="1621974" y="243253"/>
                  <a:pt x="1611312" y="245538"/>
                  <a:pt x="1605220" y="247061"/>
                </a:cubicBezTo>
                <a:cubicBezTo>
                  <a:pt x="1602174" y="247061"/>
                  <a:pt x="1602174" y="247061"/>
                  <a:pt x="1602174" y="247061"/>
                </a:cubicBezTo>
                <a:cubicBezTo>
                  <a:pt x="1568667" y="253153"/>
                  <a:pt x="1547345" y="256199"/>
                  <a:pt x="1510792" y="262291"/>
                </a:cubicBezTo>
                <a:cubicBezTo>
                  <a:pt x="1507746" y="262291"/>
                  <a:pt x="1507746" y="262291"/>
                  <a:pt x="1507746" y="262291"/>
                </a:cubicBezTo>
                <a:cubicBezTo>
                  <a:pt x="1507746" y="265337"/>
                  <a:pt x="1504700" y="265337"/>
                  <a:pt x="1507746" y="265337"/>
                </a:cubicBezTo>
                <a:cubicBezTo>
                  <a:pt x="1507746" y="265337"/>
                  <a:pt x="1510792" y="265337"/>
                  <a:pt x="1513838" y="265337"/>
                </a:cubicBezTo>
                <a:cubicBezTo>
                  <a:pt x="1547345" y="259245"/>
                  <a:pt x="1571714" y="256199"/>
                  <a:pt x="1602174" y="250107"/>
                </a:cubicBezTo>
                <a:cubicBezTo>
                  <a:pt x="1602174" y="253153"/>
                  <a:pt x="1602174" y="253153"/>
                  <a:pt x="1605220" y="253153"/>
                </a:cubicBezTo>
                <a:cubicBezTo>
                  <a:pt x="1605220" y="253153"/>
                  <a:pt x="1608266" y="253153"/>
                  <a:pt x="1608266" y="253153"/>
                </a:cubicBezTo>
                <a:cubicBezTo>
                  <a:pt x="1608266" y="253153"/>
                  <a:pt x="1608266" y="253153"/>
                  <a:pt x="1608266" y="250107"/>
                </a:cubicBezTo>
                <a:cubicBezTo>
                  <a:pt x="1635681" y="244015"/>
                  <a:pt x="1666142" y="253153"/>
                  <a:pt x="1672234" y="240969"/>
                </a:cubicBezTo>
                <a:lnTo>
                  <a:pt x="1684418" y="240969"/>
                </a:lnTo>
                <a:cubicBezTo>
                  <a:pt x="1687464" y="240969"/>
                  <a:pt x="1690510" y="240969"/>
                  <a:pt x="1690510" y="240969"/>
                </a:cubicBezTo>
                <a:cubicBezTo>
                  <a:pt x="1690510" y="244015"/>
                  <a:pt x="1690510" y="250107"/>
                  <a:pt x="1687464" y="253153"/>
                </a:cubicBezTo>
                <a:cubicBezTo>
                  <a:pt x="1684418" y="253153"/>
                  <a:pt x="1681372" y="253153"/>
                  <a:pt x="1678326" y="253153"/>
                </a:cubicBezTo>
                <a:cubicBezTo>
                  <a:pt x="1669188" y="253153"/>
                  <a:pt x="1663095" y="256199"/>
                  <a:pt x="1657003" y="256199"/>
                </a:cubicBezTo>
                <a:cubicBezTo>
                  <a:pt x="1657003" y="256199"/>
                  <a:pt x="1653957" y="256199"/>
                  <a:pt x="1653957" y="256199"/>
                </a:cubicBezTo>
                <a:cubicBezTo>
                  <a:pt x="1650911" y="259245"/>
                  <a:pt x="1647865" y="259245"/>
                  <a:pt x="1644819" y="259245"/>
                </a:cubicBezTo>
                <a:cubicBezTo>
                  <a:pt x="1644819" y="259245"/>
                  <a:pt x="1641773" y="259245"/>
                  <a:pt x="1641773" y="259245"/>
                </a:cubicBezTo>
                <a:cubicBezTo>
                  <a:pt x="1641773" y="262291"/>
                  <a:pt x="1644819" y="262291"/>
                  <a:pt x="1644819" y="262291"/>
                </a:cubicBezTo>
                <a:cubicBezTo>
                  <a:pt x="1650911" y="262291"/>
                  <a:pt x="1650911" y="259245"/>
                  <a:pt x="1653957" y="259245"/>
                </a:cubicBezTo>
                <a:cubicBezTo>
                  <a:pt x="1653957" y="259245"/>
                  <a:pt x="1653957" y="259245"/>
                  <a:pt x="1657003" y="259245"/>
                </a:cubicBezTo>
                <a:cubicBezTo>
                  <a:pt x="1653957" y="259245"/>
                  <a:pt x="1653957" y="262291"/>
                  <a:pt x="1653957" y="262291"/>
                </a:cubicBezTo>
                <a:cubicBezTo>
                  <a:pt x="1653957" y="262291"/>
                  <a:pt x="1657003" y="262291"/>
                  <a:pt x="1657003" y="262291"/>
                </a:cubicBezTo>
                <a:cubicBezTo>
                  <a:pt x="1660049" y="262291"/>
                  <a:pt x="1663095" y="262291"/>
                  <a:pt x="1663095" y="262291"/>
                </a:cubicBezTo>
                <a:cubicBezTo>
                  <a:pt x="1663095" y="262291"/>
                  <a:pt x="1663095" y="259245"/>
                  <a:pt x="1663095" y="259245"/>
                </a:cubicBezTo>
                <a:cubicBezTo>
                  <a:pt x="1666142" y="259245"/>
                  <a:pt x="1672234" y="256199"/>
                  <a:pt x="1675280" y="256199"/>
                </a:cubicBezTo>
                <a:cubicBezTo>
                  <a:pt x="1681372" y="256199"/>
                  <a:pt x="1684418" y="256199"/>
                  <a:pt x="1690510" y="256199"/>
                </a:cubicBezTo>
                <a:cubicBezTo>
                  <a:pt x="1705740" y="256199"/>
                  <a:pt x="1705740" y="256199"/>
                  <a:pt x="1705740" y="256199"/>
                </a:cubicBezTo>
                <a:cubicBezTo>
                  <a:pt x="1708786" y="256199"/>
                  <a:pt x="1711833" y="253153"/>
                  <a:pt x="1711833" y="253153"/>
                </a:cubicBezTo>
                <a:cubicBezTo>
                  <a:pt x="1711833" y="253153"/>
                  <a:pt x="1708786" y="253153"/>
                  <a:pt x="1705740" y="253153"/>
                </a:cubicBezTo>
                <a:cubicBezTo>
                  <a:pt x="1693556" y="253153"/>
                  <a:pt x="1693556" y="253153"/>
                  <a:pt x="1693556" y="253153"/>
                </a:cubicBezTo>
                <a:cubicBezTo>
                  <a:pt x="1696602" y="247061"/>
                  <a:pt x="1699648" y="244015"/>
                  <a:pt x="1699648" y="240969"/>
                </a:cubicBezTo>
                <a:cubicBezTo>
                  <a:pt x="1699648" y="237923"/>
                  <a:pt x="1699648" y="237923"/>
                  <a:pt x="1699648" y="237923"/>
                </a:cubicBezTo>
                <a:cubicBezTo>
                  <a:pt x="1702694" y="237923"/>
                  <a:pt x="1702694" y="237923"/>
                  <a:pt x="1705740" y="237923"/>
                </a:cubicBezTo>
                <a:cubicBezTo>
                  <a:pt x="1708786" y="234877"/>
                  <a:pt x="1708786" y="234877"/>
                  <a:pt x="1708786" y="234877"/>
                </a:cubicBezTo>
                <a:cubicBezTo>
                  <a:pt x="1705740" y="231831"/>
                  <a:pt x="1705740" y="231831"/>
                  <a:pt x="1705740" y="231831"/>
                </a:cubicBezTo>
                <a:close/>
                <a:moveTo>
                  <a:pt x="1375768" y="157701"/>
                </a:moveTo>
                <a:lnTo>
                  <a:pt x="1373719" y="158725"/>
                </a:lnTo>
                <a:cubicBezTo>
                  <a:pt x="1373719" y="158725"/>
                  <a:pt x="1373719" y="158725"/>
                  <a:pt x="1370673" y="158725"/>
                </a:cubicBezTo>
                <a:close/>
                <a:moveTo>
                  <a:pt x="1864945" y="39930"/>
                </a:moveTo>
                <a:cubicBezTo>
                  <a:pt x="2157510" y="46212"/>
                  <a:pt x="2436796" y="124458"/>
                  <a:pt x="2683527" y="259245"/>
                </a:cubicBezTo>
                <a:cubicBezTo>
                  <a:pt x="2677435" y="259245"/>
                  <a:pt x="2674389" y="256199"/>
                  <a:pt x="2674389" y="259245"/>
                </a:cubicBezTo>
                <a:cubicBezTo>
                  <a:pt x="2695711" y="277521"/>
                  <a:pt x="2701804" y="274475"/>
                  <a:pt x="2723126" y="283613"/>
                </a:cubicBezTo>
                <a:cubicBezTo>
                  <a:pt x="2741402" y="292751"/>
                  <a:pt x="2762725" y="304936"/>
                  <a:pt x="2781001" y="317120"/>
                </a:cubicBezTo>
                <a:cubicBezTo>
                  <a:pt x="2784047" y="323212"/>
                  <a:pt x="2808416" y="338442"/>
                  <a:pt x="2814508" y="338442"/>
                </a:cubicBezTo>
                <a:cubicBezTo>
                  <a:pt x="2814508" y="341488"/>
                  <a:pt x="2814508" y="341488"/>
                  <a:pt x="2814508" y="341488"/>
                </a:cubicBezTo>
                <a:cubicBezTo>
                  <a:pt x="2817554" y="341488"/>
                  <a:pt x="2817554" y="341488"/>
                  <a:pt x="2817554" y="341488"/>
                </a:cubicBezTo>
                <a:cubicBezTo>
                  <a:pt x="2817554" y="344534"/>
                  <a:pt x="2817554" y="344534"/>
                  <a:pt x="2820600" y="344534"/>
                </a:cubicBezTo>
                <a:cubicBezTo>
                  <a:pt x="2823646" y="344534"/>
                  <a:pt x="2823646" y="344534"/>
                  <a:pt x="2826692" y="347580"/>
                </a:cubicBezTo>
                <a:cubicBezTo>
                  <a:pt x="2829738" y="350626"/>
                  <a:pt x="2838876" y="356718"/>
                  <a:pt x="2841923" y="356718"/>
                </a:cubicBezTo>
                <a:cubicBezTo>
                  <a:pt x="2857153" y="368903"/>
                  <a:pt x="2872383" y="381087"/>
                  <a:pt x="2890660" y="390225"/>
                </a:cubicBezTo>
                <a:cubicBezTo>
                  <a:pt x="2896752" y="396317"/>
                  <a:pt x="2902844" y="402409"/>
                  <a:pt x="2908936" y="405455"/>
                </a:cubicBezTo>
                <a:cubicBezTo>
                  <a:pt x="2924166" y="417639"/>
                  <a:pt x="2939397" y="429824"/>
                  <a:pt x="2951581" y="438962"/>
                </a:cubicBezTo>
                <a:cubicBezTo>
                  <a:pt x="2951581" y="438962"/>
                  <a:pt x="2948535" y="438962"/>
                  <a:pt x="2948535" y="438962"/>
                </a:cubicBezTo>
                <a:cubicBezTo>
                  <a:pt x="2951581" y="442008"/>
                  <a:pt x="2954627" y="445054"/>
                  <a:pt x="2957673" y="445054"/>
                </a:cubicBezTo>
                <a:cubicBezTo>
                  <a:pt x="3137391" y="591264"/>
                  <a:pt x="3289694" y="774027"/>
                  <a:pt x="3402398" y="981158"/>
                </a:cubicBezTo>
                <a:cubicBezTo>
                  <a:pt x="3524241" y="1218749"/>
                  <a:pt x="3594301" y="1483755"/>
                  <a:pt x="3600393" y="1767037"/>
                </a:cubicBezTo>
                <a:cubicBezTo>
                  <a:pt x="3597347" y="1767037"/>
                  <a:pt x="3597347" y="1767037"/>
                  <a:pt x="3594301" y="1767037"/>
                </a:cubicBezTo>
                <a:cubicBezTo>
                  <a:pt x="3591254" y="1724393"/>
                  <a:pt x="3572978" y="1706116"/>
                  <a:pt x="3560794" y="1678702"/>
                </a:cubicBezTo>
                <a:cubicBezTo>
                  <a:pt x="3560794" y="1678702"/>
                  <a:pt x="3557748" y="1684794"/>
                  <a:pt x="3557748" y="1690886"/>
                </a:cubicBezTo>
                <a:cubicBezTo>
                  <a:pt x="3551656" y="1678702"/>
                  <a:pt x="3554702" y="1654334"/>
                  <a:pt x="3551656" y="1636057"/>
                </a:cubicBezTo>
                <a:cubicBezTo>
                  <a:pt x="3545564" y="1620827"/>
                  <a:pt x="3536425" y="1596459"/>
                  <a:pt x="3536425" y="1596459"/>
                </a:cubicBezTo>
                <a:cubicBezTo>
                  <a:pt x="3530333" y="1599505"/>
                  <a:pt x="3530333" y="1611689"/>
                  <a:pt x="3530333" y="1626919"/>
                </a:cubicBezTo>
                <a:cubicBezTo>
                  <a:pt x="3527287" y="1626919"/>
                  <a:pt x="3527287" y="1623873"/>
                  <a:pt x="3527287" y="1623873"/>
                </a:cubicBezTo>
                <a:cubicBezTo>
                  <a:pt x="3527287" y="1620827"/>
                  <a:pt x="3527287" y="1620827"/>
                  <a:pt x="3527287" y="1620827"/>
                </a:cubicBezTo>
                <a:cubicBezTo>
                  <a:pt x="3527287" y="1620827"/>
                  <a:pt x="3527287" y="1617781"/>
                  <a:pt x="3527287" y="1617781"/>
                </a:cubicBezTo>
                <a:cubicBezTo>
                  <a:pt x="3527287" y="1617781"/>
                  <a:pt x="3527287" y="1614735"/>
                  <a:pt x="3527287" y="1611689"/>
                </a:cubicBezTo>
                <a:cubicBezTo>
                  <a:pt x="3524241" y="1611689"/>
                  <a:pt x="3524241" y="1611689"/>
                  <a:pt x="3524241" y="1614735"/>
                </a:cubicBezTo>
                <a:cubicBezTo>
                  <a:pt x="3524241" y="1614735"/>
                  <a:pt x="3524241" y="1617781"/>
                  <a:pt x="3524241" y="1617781"/>
                </a:cubicBezTo>
                <a:cubicBezTo>
                  <a:pt x="3524241" y="1620827"/>
                  <a:pt x="3524241" y="1620827"/>
                  <a:pt x="3524241" y="1620827"/>
                </a:cubicBezTo>
                <a:cubicBezTo>
                  <a:pt x="3518149" y="1602551"/>
                  <a:pt x="3518149" y="1626919"/>
                  <a:pt x="3521195" y="1629965"/>
                </a:cubicBezTo>
                <a:cubicBezTo>
                  <a:pt x="3521195" y="1633011"/>
                  <a:pt x="3524241" y="1633011"/>
                  <a:pt x="3524241" y="1633011"/>
                </a:cubicBezTo>
                <a:cubicBezTo>
                  <a:pt x="3524241" y="1633011"/>
                  <a:pt x="3524241" y="1629965"/>
                  <a:pt x="3524241" y="1629965"/>
                </a:cubicBezTo>
                <a:cubicBezTo>
                  <a:pt x="3527287" y="1626919"/>
                  <a:pt x="3527287" y="1626919"/>
                  <a:pt x="3527287" y="1626919"/>
                </a:cubicBezTo>
                <a:cubicBezTo>
                  <a:pt x="3527287" y="1626919"/>
                  <a:pt x="3527287" y="1633011"/>
                  <a:pt x="3527287" y="1636057"/>
                </a:cubicBezTo>
                <a:cubicBezTo>
                  <a:pt x="3527287" y="1639104"/>
                  <a:pt x="3527287" y="1639104"/>
                  <a:pt x="3527287" y="1639104"/>
                </a:cubicBezTo>
                <a:cubicBezTo>
                  <a:pt x="3527287" y="1660426"/>
                  <a:pt x="3521195" y="1675656"/>
                  <a:pt x="3512057" y="1663472"/>
                </a:cubicBezTo>
                <a:cubicBezTo>
                  <a:pt x="3512057" y="1648242"/>
                  <a:pt x="3509011" y="1648242"/>
                  <a:pt x="3509011" y="1626919"/>
                </a:cubicBezTo>
                <a:cubicBezTo>
                  <a:pt x="3502919" y="1623873"/>
                  <a:pt x="3502919" y="1636057"/>
                  <a:pt x="3496826" y="1639104"/>
                </a:cubicBezTo>
                <a:cubicBezTo>
                  <a:pt x="3487688" y="1611689"/>
                  <a:pt x="3481596" y="1565998"/>
                  <a:pt x="3466366" y="1565998"/>
                </a:cubicBezTo>
                <a:cubicBezTo>
                  <a:pt x="3466366" y="1565998"/>
                  <a:pt x="3466366" y="1562952"/>
                  <a:pt x="3466366" y="1562952"/>
                </a:cubicBezTo>
                <a:cubicBezTo>
                  <a:pt x="3466366" y="1562952"/>
                  <a:pt x="3466366" y="1556860"/>
                  <a:pt x="3466366" y="1556860"/>
                </a:cubicBezTo>
                <a:cubicBezTo>
                  <a:pt x="3463320" y="1553814"/>
                  <a:pt x="3463320" y="1550768"/>
                  <a:pt x="3463320" y="1553814"/>
                </a:cubicBezTo>
                <a:cubicBezTo>
                  <a:pt x="3460274" y="1547722"/>
                  <a:pt x="3460274" y="1538584"/>
                  <a:pt x="3454182" y="1520308"/>
                </a:cubicBezTo>
                <a:cubicBezTo>
                  <a:pt x="3451135" y="1514216"/>
                  <a:pt x="3451135" y="1511170"/>
                  <a:pt x="3451135" y="1508124"/>
                </a:cubicBezTo>
                <a:cubicBezTo>
                  <a:pt x="3451135" y="1508124"/>
                  <a:pt x="3448089" y="1505078"/>
                  <a:pt x="3448089" y="1505078"/>
                </a:cubicBezTo>
                <a:cubicBezTo>
                  <a:pt x="3448089" y="1502031"/>
                  <a:pt x="3448089" y="1502031"/>
                  <a:pt x="3448089" y="1502031"/>
                </a:cubicBezTo>
                <a:cubicBezTo>
                  <a:pt x="3448089" y="1498985"/>
                  <a:pt x="3445043" y="1502031"/>
                  <a:pt x="3445043" y="1502031"/>
                </a:cubicBezTo>
                <a:cubicBezTo>
                  <a:pt x="3445043" y="1498985"/>
                  <a:pt x="3445043" y="1498985"/>
                  <a:pt x="3445043" y="1498985"/>
                </a:cubicBezTo>
                <a:cubicBezTo>
                  <a:pt x="3441997" y="1498985"/>
                  <a:pt x="3441997" y="1486801"/>
                  <a:pt x="3438951" y="1486801"/>
                </a:cubicBezTo>
                <a:cubicBezTo>
                  <a:pt x="3441997" y="1502031"/>
                  <a:pt x="3438951" y="1489847"/>
                  <a:pt x="3435905" y="1495939"/>
                </a:cubicBezTo>
                <a:cubicBezTo>
                  <a:pt x="3432859" y="1477663"/>
                  <a:pt x="3432859" y="1502031"/>
                  <a:pt x="3429813" y="1489847"/>
                </a:cubicBezTo>
                <a:cubicBezTo>
                  <a:pt x="3426767" y="1471571"/>
                  <a:pt x="3423721" y="1471571"/>
                  <a:pt x="3426767" y="1462433"/>
                </a:cubicBezTo>
                <a:cubicBezTo>
                  <a:pt x="3417629" y="1462433"/>
                  <a:pt x="3411537" y="1419788"/>
                  <a:pt x="3402398" y="1389328"/>
                </a:cubicBezTo>
                <a:cubicBezTo>
                  <a:pt x="3402398" y="1386282"/>
                  <a:pt x="3399352" y="1380190"/>
                  <a:pt x="3396306" y="1371052"/>
                </a:cubicBezTo>
                <a:cubicBezTo>
                  <a:pt x="3387168" y="1343637"/>
                  <a:pt x="3381076" y="1325361"/>
                  <a:pt x="3374984" y="1310131"/>
                </a:cubicBezTo>
                <a:cubicBezTo>
                  <a:pt x="3371938" y="1304039"/>
                  <a:pt x="3374984" y="1307085"/>
                  <a:pt x="3374984" y="1300992"/>
                </a:cubicBezTo>
                <a:cubicBezTo>
                  <a:pt x="3371938" y="1300992"/>
                  <a:pt x="3368892" y="1297946"/>
                  <a:pt x="3368892" y="1294900"/>
                </a:cubicBezTo>
                <a:cubicBezTo>
                  <a:pt x="3368892" y="1291854"/>
                  <a:pt x="3374984" y="1300992"/>
                  <a:pt x="3371938" y="1291854"/>
                </a:cubicBezTo>
                <a:cubicBezTo>
                  <a:pt x="3362800" y="1276624"/>
                  <a:pt x="3365846" y="1273578"/>
                  <a:pt x="3353661" y="1249210"/>
                </a:cubicBezTo>
                <a:cubicBezTo>
                  <a:pt x="3359754" y="1249210"/>
                  <a:pt x="3359754" y="1249210"/>
                  <a:pt x="3359754" y="1249210"/>
                </a:cubicBezTo>
                <a:cubicBezTo>
                  <a:pt x="3353661" y="1233979"/>
                  <a:pt x="3350615" y="1227887"/>
                  <a:pt x="3350615" y="1240072"/>
                </a:cubicBezTo>
                <a:cubicBezTo>
                  <a:pt x="3344523" y="1230933"/>
                  <a:pt x="3350615" y="1227887"/>
                  <a:pt x="3341477" y="1218749"/>
                </a:cubicBezTo>
                <a:cubicBezTo>
                  <a:pt x="3344523" y="1221795"/>
                  <a:pt x="3344523" y="1218749"/>
                  <a:pt x="3341477" y="1215703"/>
                </a:cubicBezTo>
                <a:cubicBezTo>
                  <a:pt x="3344523" y="1215703"/>
                  <a:pt x="3344523" y="1215703"/>
                  <a:pt x="3344523" y="1215703"/>
                </a:cubicBezTo>
                <a:cubicBezTo>
                  <a:pt x="3347569" y="1218749"/>
                  <a:pt x="3347569" y="1215703"/>
                  <a:pt x="3347569" y="1215703"/>
                </a:cubicBezTo>
                <a:cubicBezTo>
                  <a:pt x="3347569" y="1212657"/>
                  <a:pt x="3347569" y="1212657"/>
                  <a:pt x="3347569" y="1212657"/>
                </a:cubicBezTo>
                <a:cubicBezTo>
                  <a:pt x="3353661" y="1224841"/>
                  <a:pt x="3350615" y="1206565"/>
                  <a:pt x="3344523" y="1197427"/>
                </a:cubicBezTo>
                <a:cubicBezTo>
                  <a:pt x="3347569" y="1197427"/>
                  <a:pt x="3347569" y="1197427"/>
                  <a:pt x="3347569" y="1197427"/>
                </a:cubicBezTo>
                <a:cubicBezTo>
                  <a:pt x="3347569" y="1197427"/>
                  <a:pt x="3347569" y="1197427"/>
                  <a:pt x="3347569" y="1194381"/>
                </a:cubicBezTo>
                <a:cubicBezTo>
                  <a:pt x="3347569" y="1194381"/>
                  <a:pt x="3344523" y="1191335"/>
                  <a:pt x="3344523" y="1191335"/>
                </a:cubicBezTo>
                <a:cubicBezTo>
                  <a:pt x="3338431" y="1176105"/>
                  <a:pt x="3329293" y="1154782"/>
                  <a:pt x="3320155" y="1133460"/>
                </a:cubicBezTo>
                <a:cubicBezTo>
                  <a:pt x="3307970" y="1112138"/>
                  <a:pt x="3295786" y="1090815"/>
                  <a:pt x="3286648" y="1075585"/>
                </a:cubicBezTo>
                <a:cubicBezTo>
                  <a:pt x="3283602" y="1063401"/>
                  <a:pt x="3271418" y="1045125"/>
                  <a:pt x="3259233" y="1023802"/>
                </a:cubicBezTo>
                <a:cubicBezTo>
                  <a:pt x="3250095" y="1005526"/>
                  <a:pt x="3237911" y="984204"/>
                  <a:pt x="3234865" y="965927"/>
                </a:cubicBezTo>
                <a:cubicBezTo>
                  <a:pt x="3228773" y="962881"/>
                  <a:pt x="3222681" y="953743"/>
                  <a:pt x="3219635" y="950697"/>
                </a:cubicBezTo>
                <a:cubicBezTo>
                  <a:pt x="3219635" y="950697"/>
                  <a:pt x="3219635" y="947651"/>
                  <a:pt x="3219635" y="947651"/>
                </a:cubicBezTo>
                <a:cubicBezTo>
                  <a:pt x="3216588" y="944605"/>
                  <a:pt x="3216588" y="944605"/>
                  <a:pt x="3216588" y="941559"/>
                </a:cubicBezTo>
                <a:cubicBezTo>
                  <a:pt x="3213542" y="941559"/>
                  <a:pt x="3213542" y="941559"/>
                  <a:pt x="3213542" y="944605"/>
                </a:cubicBezTo>
                <a:cubicBezTo>
                  <a:pt x="3192220" y="901961"/>
                  <a:pt x="3149575" y="847132"/>
                  <a:pt x="3109976" y="786211"/>
                </a:cubicBezTo>
                <a:cubicBezTo>
                  <a:pt x="3109976" y="786211"/>
                  <a:pt x="3109976" y="786211"/>
                  <a:pt x="3109976" y="783165"/>
                </a:cubicBezTo>
                <a:cubicBezTo>
                  <a:pt x="3119114" y="783165"/>
                  <a:pt x="3116068" y="792303"/>
                  <a:pt x="3134345" y="807533"/>
                </a:cubicBezTo>
                <a:cubicBezTo>
                  <a:pt x="3131299" y="810579"/>
                  <a:pt x="3131299" y="813625"/>
                  <a:pt x="3134345" y="819717"/>
                </a:cubicBezTo>
                <a:cubicBezTo>
                  <a:pt x="3137391" y="822763"/>
                  <a:pt x="3146529" y="831901"/>
                  <a:pt x="3155667" y="844086"/>
                </a:cubicBezTo>
                <a:cubicBezTo>
                  <a:pt x="3164805" y="856270"/>
                  <a:pt x="3173944" y="868454"/>
                  <a:pt x="3173944" y="871500"/>
                </a:cubicBezTo>
                <a:cubicBezTo>
                  <a:pt x="3180036" y="880638"/>
                  <a:pt x="3192220" y="898914"/>
                  <a:pt x="3204404" y="914145"/>
                </a:cubicBezTo>
                <a:cubicBezTo>
                  <a:pt x="3213542" y="929375"/>
                  <a:pt x="3222681" y="944605"/>
                  <a:pt x="3222681" y="947651"/>
                </a:cubicBezTo>
                <a:cubicBezTo>
                  <a:pt x="3231819" y="953743"/>
                  <a:pt x="3240957" y="978112"/>
                  <a:pt x="3250095" y="987250"/>
                </a:cubicBezTo>
                <a:cubicBezTo>
                  <a:pt x="3250095" y="987250"/>
                  <a:pt x="3250095" y="990296"/>
                  <a:pt x="3250095" y="990296"/>
                </a:cubicBezTo>
                <a:cubicBezTo>
                  <a:pt x="3250095" y="993342"/>
                  <a:pt x="3250095" y="993342"/>
                  <a:pt x="3250095" y="993342"/>
                </a:cubicBezTo>
                <a:cubicBezTo>
                  <a:pt x="3250095" y="993342"/>
                  <a:pt x="3253141" y="993342"/>
                  <a:pt x="3253141" y="993342"/>
                </a:cubicBezTo>
                <a:cubicBezTo>
                  <a:pt x="3259233" y="1002480"/>
                  <a:pt x="3256187" y="1002480"/>
                  <a:pt x="3259233" y="1008572"/>
                </a:cubicBezTo>
                <a:cubicBezTo>
                  <a:pt x="3259233" y="1008572"/>
                  <a:pt x="3259233" y="1011618"/>
                  <a:pt x="3259233" y="1011618"/>
                </a:cubicBezTo>
                <a:cubicBezTo>
                  <a:pt x="3259233" y="1011618"/>
                  <a:pt x="3262279" y="1014664"/>
                  <a:pt x="3262279" y="1014664"/>
                </a:cubicBezTo>
                <a:cubicBezTo>
                  <a:pt x="3262279" y="1011618"/>
                  <a:pt x="3262279" y="1011618"/>
                  <a:pt x="3262279" y="1011618"/>
                </a:cubicBezTo>
                <a:cubicBezTo>
                  <a:pt x="3271418" y="1026848"/>
                  <a:pt x="3274464" y="1035987"/>
                  <a:pt x="3283602" y="1045125"/>
                </a:cubicBezTo>
                <a:cubicBezTo>
                  <a:pt x="3280556" y="1045125"/>
                  <a:pt x="3280556" y="1045125"/>
                  <a:pt x="3280556" y="1045125"/>
                </a:cubicBezTo>
                <a:lnTo>
                  <a:pt x="3280556" y="1048171"/>
                </a:lnTo>
                <a:cubicBezTo>
                  <a:pt x="3280556" y="1051217"/>
                  <a:pt x="3283602" y="1051217"/>
                  <a:pt x="3283602" y="1051217"/>
                </a:cubicBezTo>
                <a:cubicBezTo>
                  <a:pt x="3283602" y="1051217"/>
                  <a:pt x="3283602" y="1051217"/>
                  <a:pt x="3286648" y="1051217"/>
                </a:cubicBezTo>
                <a:cubicBezTo>
                  <a:pt x="3286648" y="1054263"/>
                  <a:pt x="3286648" y="1054263"/>
                  <a:pt x="3286648" y="1054263"/>
                </a:cubicBezTo>
                <a:cubicBezTo>
                  <a:pt x="3292740" y="1063401"/>
                  <a:pt x="3289694" y="1066447"/>
                  <a:pt x="3292740" y="1072539"/>
                </a:cubicBezTo>
                <a:cubicBezTo>
                  <a:pt x="3295786" y="1072539"/>
                  <a:pt x="3295786" y="1069493"/>
                  <a:pt x="3298832" y="1075585"/>
                </a:cubicBezTo>
                <a:cubicBezTo>
                  <a:pt x="3298832" y="1078631"/>
                  <a:pt x="3301878" y="1078631"/>
                  <a:pt x="3301878" y="1081677"/>
                </a:cubicBezTo>
                <a:cubicBezTo>
                  <a:pt x="3298832" y="1081677"/>
                  <a:pt x="3298832" y="1081677"/>
                  <a:pt x="3298832" y="1084723"/>
                </a:cubicBezTo>
                <a:cubicBezTo>
                  <a:pt x="3298832" y="1084723"/>
                  <a:pt x="3298832" y="1087769"/>
                  <a:pt x="3301878" y="1087769"/>
                </a:cubicBezTo>
                <a:cubicBezTo>
                  <a:pt x="3301878" y="1087769"/>
                  <a:pt x="3301878" y="1090815"/>
                  <a:pt x="3304924" y="1090815"/>
                </a:cubicBezTo>
                <a:cubicBezTo>
                  <a:pt x="3307970" y="1096907"/>
                  <a:pt x="3323201" y="1121276"/>
                  <a:pt x="3320155" y="1118230"/>
                </a:cubicBezTo>
                <a:cubicBezTo>
                  <a:pt x="3326247" y="1115184"/>
                  <a:pt x="3311017" y="1109092"/>
                  <a:pt x="3317109" y="1106046"/>
                </a:cubicBezTo>
                <a:cubicBezTo>
                  <a:pt x="3314063" y="1103000"/>
                  <a:pt x="3311017" y="1099954"/>
                  <a:pt x="3307970" y="1093861"/>
                </a:cubicBezTo>
                <a:cubicBezTo>
                  <a:pt x="3307970" y="1093861"/>
                  <a:pt x="3307970" y="1093861"/>
                  <a:pt x="3307970" y="1090815"/>
                </a:cubicBezTo>
                <a:cubicBezTo>
                  <a:pt x="3307970" y="1090815"/>
                  <a:pt x="3307970" y="1087769"/>
                  <a:pt x="3307970" y="1087769"/>
                </a:cubicBezTo>
                <a:cubicBezTo>
                  <a:pt x="3307970" y="1084723"/>
                  <a:pt x="3304924" y="1081677"/>
                  <a:pt x="3304924" y="1081677"/>
                </a:cubicBezTo>
                <a:cubicBezTo>
                  <a:pt x="3304924" y="1072539"/>
                  <a:pt x="3295786" y="1069493"/>
                  <a:pt x="3289694" y="1057309"/>
                </a:cubicBezTo>
                <a:cubicBezTo>
                  <a:pt x="3292740" y="1057309"/>
                  <a:pt x="3292740" y="1054263"/>
                  <a:pt x="3289694" y="1051217"/>
                </a:cubicBezTo>
                <a:cubicBezTo>
                  <a:pt x="3289694" y="1048171"/>
                  <a:pt x="3289694" y="1048171"/>
                  <a:pt x="3289694" y="1048171"/>
                </a:cubicBezTo>
                <a:cubicBezTo>
                  <a:pt x="3289694" y="1048171"/>
                  <a:pt x="3289694" y="1045125"/>
                  <a:pt x="3289694" y="1042079"/>
                </a:cubicBezTo>
                <a:cubicBezTo>
                  <a:pt x="3286648" y="1042079"/>
                  <a:pt x="3286648" y="1039033"/>
                  <a:pt x="3286648" y="1042079"/>
                </a:cubicBezTo>
                <a:cubicBezTo>
                  <a:pt x="3286648" y="1042079"/>
                  <a:pt x="3283602" y="1042079"/>
                  <a:pt x="3283602" y="1042079"/>
                </a:cubicBezTo>
                <a:cubicBezTo>
                  <a:pt x="3283602" y="1032940"/>
                  <a:pt x="3277510" y="1035987"/>
                  <a:pt x="3274464" y="1029894"/>
                </a:cubicBezTo>
                <a:cubicBezTo>
                  <a:pt x="3271418" y="1020756"/>
                  <a:pt x="3268372" y="1014664"/>
                  <a:pt x="3265326" y="1011618"/>
                </a:cubicBezTo>
                <a:cubicBezTo>
                  <a:pt x="3265326" y="1011618"/>
                  <a:pt x="3265326" y="1008572"/>
                  <a:pt x="3265326" y="1008572"/>
                </a:cubicBezTo>
                <a:cubicBezTo>
                  <a:pt x="3265326" y="1008572"/>
                  <a:pt x="3265326" y="1008572"/>
                  <a:pt x="3265326" y="1005526"/>
                </a:cubicBezTo>
                <a:cubicBezTo>
                  <a:pt x="3259233" y="999434"/>
                  <a:pt x="3259233" y="999434"/>
                  <a:pt x="3256187" y="993342"/>
                </a:cubicBezTo>
                <a:cubicBezTo>
                  <a:pt x="3256187" y="996388"/>
                  <a:pt x="3256187" y="996388"/>
                  <a:pt x="3259233" y="996388"/>
                </a:cubicBezTo>
                <a:cubicBezTo>
                  <a:pt x="3259233" y="996388"/>
                  <a:pt x="3259233" y="996388"/>
                  <a:pt x="3259233" y="993342"/>
                </a:cubicBezTo>
                <a:cubicBezTo>
                  <a:pt x="3259233" y="993342"/>
                  <a:pt x="3256187" y="990296"/>
                  <a:pt x="3256187" y="990296"/>
                </a:cubicBezTo>
                <a:cubicBezTo>
                  <a:pt x="3253141" y="987250"/>
                  <a:pt x="3253141" y="987250"/>
                  <a:pt x="3253141" y="987250"/>
                </a:cubicBezTo>
                <a:cubicBezTo>
                  <a:pt x="3253141" y="984204"/>
                  <a:pt x="3253141" y="984204"/>
                  <a:pt x="3250095" y="978112"/>
                </a:cubicBezTo>
                <a:cubicBezTo>
                  <a:pt x="3250095" y="981158"/>
                  <a:pt x="3247049" y="978112"/>
                  <a:pt x="3244003" y="972020"/>
                </a:cubicBezTo>
                <a:cubicBezTo>
                  <a:pt x="3247049" y="972020"/>
                  <a:pt x="3247049" y="975066"/>
                  <a:pt x="3250095" y="975066"/>
                </a:cubicBezTo>
                <a:cubicBezTo>
                  <a:pt x="3244003" y="965927"/>
                  <a:pt x="3244003" y="972020"/>
                  <a:pt x="3240957" y="965927"/>
                </a:cubicBezTo>
                <a:cubicBezTo>
                  <a:pt x="3237911" y="956789"/>
                  <a:pt x="3240957" y="962881"/>
                  <a:pt x="3231819" y="950697"/>
                </a:cubicBezTo>
                <a:cubicBezTo>
                  <a:pt x="3234865" y="947651"/>
                  <a:pt x="3237911" y="950697"/>
                  <a:pt x="3240957" y="950697"/>
                </a:cubicBezTo>
                <a:cubicBezTo>
                  <a:pt x="3234865" y="944605"/>
                  <a:pt x="3231819" y="941559"/>
                  <a:pt x="3228773" y="938513"/>
                </a:cubicBezTo>
                <a:cubicBezTo>
                  <a:pt x="3231819" y="938513"/>
                  <a:pt x="3231819" y="938513"/>
                  <a:pt x="3231819" y="938513"/>
                </a:cubicBezTo>
                <a:cubicBezTo>
                  <a:pt x="3231819" y="938513"/>
                  <a:pt x="3231819" y="938513"/>
                  <a:pt x="3231819" y="935467"/>
                </a:cubicBezTo>
                <a:cubicBezTo>
                  <a:pt x="3231819" y="935467"/>
                  <a:pt x="3228773" y="935467"/>
                  <a:pt x="3228773" y="932421"/>
                </a:cubicBezTo>
                <a:cubicBezTo>
                  <a:pt x="3225727" y="929375"/>
                  <a:pt x="3222681" y="923283"/>
                  <a:pt x="3219635" y="923283"/>
                </a:cubicBezTo>
                <a:cubicBezTo>
                  <a:pt x="3219635" y="923283"/>
                  <a:pt x="3216588" y="920237"/>
                  <a:pt x="3216588" y="917191"/>
                </a:cubicBezTo>
                <a:cubicBezTo>
                  <a:pt x="3216588" y="917191"/>
                  <a:pt x="3216588" y="917191"/>
                  <a:pt x="3213542" y="914145"/>
                </a:cubicBezTo>
                <a:cubicBezTo>
                  <a:pt x="3213542" y="914145"/>
                  <a:pt x="3213542" y="914145"/>
                  <a:pt x="3213542" y="917191"/>
                </a:cubicBezTo>
                <a:cubicBezTo>
                  <a:pt x="3213542" y="917191"/>
                  <a:pt x="3213542" y="917191"/>
                  <a:pt x="3213542" y="920237"/>
                </a:cubicBezTo>
                <a:cubicBezTo>
                  <a:pt x="3204404" y="911099"/>
                  <a:pt x="3201358" y="901961"/>
                  <a:pt x="3198312" y="895868"/>
                </a:cubicBezTo>
                <a:cubicBezTo>
                  <a:pt x="3201358" y="895868"/>
                  <a:pt x="3204404" y="898914"/>
                  <a:pt x="3207450" y="898914"/>
                </a:cubicBezTo>
                <a:cubicBezTo>
                  <a:pt x="3198312" y="883684"/>
                  <a:pt x="3189174" y="868454"/>
                  <a:pt x="3189174" y="880638"/>
                </a:cubicBezTo>
                <a:cubicBezTo>
                  <a:pt x="3183082" y="865408"/>
                  <a:pt x="3183082" y="865408"/>
                  <a:pt x="3173944" y="856270"/>
                </a:cubicBezTo>
                <a:cubicBezTo>
                  <a:pt x="3173944" y="856270"/>
                  <a:pt x="3176990" y="856270"/>
                  <a:pt x="3176990" y="859316"/>
                </a:cubicBezTo>
                <a:cubicBezTo>
                  <a:pt x="3176990" y="859316"/>
                  <a:pt x="3180036" y="859316"/>
                  <a:pt x="3180036" y="859316"/>
                </a:cubicBezTo>
                <a:cubicBezTo>
                  <a:pt x="3183082" y="862362"/>
                  <a:pt x="3183082" y="859316"/>
                  <a:pt x="3183082" y="859316"/>
                </a:cubicBezTo>
                <a:cubicBezTo>
                  <a:pt x="3183082" y="856270"/>
                  <a:pt x="3183082" y="856270"/>
                  <a:pt x="3180036" y="853224"/>
                </a:cubicBezTo>
                <a:cubicBezTo>
                  <a:pt x="3183082" y="853224"/>
                  <a:pt x="3183082" y="853224"/>
                  <a:pt x="3183082" y="853224"/>
                </a:cubicBezTo>
                <a:cubicBezTo>
                  <a:pt x="3183082" y="856270"/>
                  <a:pt x="3186128" y="856270"/>
                  <a:pt x="3186128" y="856270"/>
                </a:cubicBezTo>
                <a:cubicBezTo>
                  <a:pt x="3186128" y="859316"/>
                  <a:pt x="3186128" y="859316"/>
                  <a:pt x="3186128" y="859316"/>
                </a:cubicBezTo>
                <a:cubicBezTo>
                  <a:pt x="3186128" y="859316"/>
                  <a:pt x="3189174" y="862362"/>
                  <a:pt x="3189174" y="862362"/>
                </a:cubicBezTo>
                <a:cubicBezTo>
                  <a:pt x="3189174" y="862362"/>
                  <a:pt x="3192220" y="865408"/>
                  <a:pt x="3192220" y="865408"/>
                </a:cubicBezTo>
                <a:cubicBezTo>
                  <a:pt x="3213542" y="898914"/>
                  <a:pt x="3231819" y="929375"/>
                  <a:pt x="3253141" y="962881"/>
                </a:cubicBezTo>
                <a:cubicBezTo>
                  <a:pt x="3253141" y="965927"/>
                  <a:pt x="3253141" y="965927"/>
                  <a:pt x="3253141" y="965927"/>
                </a:cubicBezTo>
                <a:cubicBezTo>
                  <a:pt x="3253141" y="968974"/>
                  <a:pt x="3256187" y="968974"/>
                  <a:pt x="3256187" y="968974"/>
                </a:cubicBezTo>
                <a:cubicBezTo>
                  <a:pt x="3265326" y="978112"/>
                  <a:pt x="3262279" y="978112"/>
                  <a:pt x="3268372" y="987250"/>
                </a:cubicBezTo>
                <a:cubicBezTo>
                  <a:pt x="3268372" y="990296"/>
                  <a:pt x="3268372" y="993342"/>
                  <a:pt x="3271418" y="996388"/>
                </a:cubicBezTo>
                <a:cubicBezTo>
                  <a:pt x="3271418" y="999434"/>
                  <a:pt x="3274464" y="999434"/>
                  <a:pt x="3274464" y="999434"/>
                </a:cubicBezTo>
                <a:cubicBezTo>
                  <a:pt x="3280556" y="1008572"/>
                  <a:pt x="3283602" y="1017710"/>
                  <a:pt x="3289694" y="1020756"/>
                </a:cubicBezTo>
                <a:cubicBezTo>
                  <a:pt x="3289694" y="1020756"/>
                  <a:pt x="3292740" y="1023802"/>
                  <a:pt x="3292740" y="1023802"/>
                </a:cubicBezTo>
                <a:cubicBezTo>
                  <a:pt x="3292740" y="1026848"/>
                  <a:pt x="3292740" y="1029894"/>
                  <a:pt x="3292740" y="1032940"/>
                </a:cubicBezTo>
                <a:cubicBezTo>
                  <a:pt x="3295786" y="1032940"/>
                  <a:pt x="3301878" y="1048171"/>
                  <a:pt x="3307970" y="1054263"/>
                </a:cubicBezTo>
                <a:cubicBezTo>
                  <a:pt x="3307970" y="1054263"/>
                  <a:pt x="3307970" y="1057309"/>
                  <a:pt x="3311017" y="1057309"/>
                </a:cubicBezTo>
                <a:cubicBezTo>
                  <a:pt x="3311017" y="1060355"/>
                  <a:pt x="3311017" y="1060355"/>
                  <a:pt x="3311017" y="1060355"/>
                </a:cubicBezTo>
                <a:cubicBezTo>
                  <a:pt x="3323201" y="1087769"/>
                  <a:pt x="3335385" y="1118230"/>
                  <a:pt x="3350615" y="1145644"/>
                </a:cubicBezTo>
                <a:cubicBezTo>
                  <a:pt x="3350615" y="1148690"/>
                  <a:pt x="3353661" y="1151736"/>
                  <a:pt x="3356707" y="1154782"/>
                </a:cubicBezTo>
                <a:cubicBezTo>
                  <a:pt x="3356707" y="1157828"/>
                  <a:pt x="3356707" y="1160874"/>
                  <a:pt x="3356707" y="1163920"/>
                </a:cubicBezTo>
                <a:cubicBezTo>
                  <a:pt x="3356707" y="1160874"/>
                  <a:pt x="3359754" y="1163920"/>
                  <a:pt x="3362800" y="1163920"/>
                </a:cubicBezTo>
                <a:cubicBezTo>
                  <a:pt x="3362800" y="1166966"/>
                  <a:pt x="3365846" y="1170013"/>
                  <a:pt x="3365846" y="1170013"/>
                </a:cubicBezTo>
                <a:cubicBezTo>
                  <a:pt x="3371938" y="1185243"/>
                  <a:pt x="3374984" y="1200473"/>
                  <a:pt x="3381076" y="1212657"/>
                </a:cubicBezTo>
                <a:cubicBezTo>
                  <a:pt x="3381076" y="1212657"/>
                  <a:pt x="3381076" y="1215703"/>
                  <a:pt x="3381076" y="1215703"/>
                </a:cubicBezTo>
                <a:cubicBezTo>
                  <a:pt x="3381076" y="1218749"/>
                  <a:pt x="3381076" y="1218749"/>
                  <a:pt x="3381076" y="1221795"/>
                </a:cubicBezTo>
                <a:cubicBezTo>
                  <a:pt x="3384122" y="1221795"/>
                  <a:pt x="3384122" y="1221795"/>
                  <a:pt x="3384122" y="1221795"/>
                </a:cubicBezTo>
                <a:cubicBezTo>
                  <a:pt x="3393260" y="1240072"/>
                  <a:pt x="3402398" y="1255302"/>
                  <a:pt x="3405445" y="1267486"/>
                </a:cubicBezTo>
                <a:cubicBezTo>
                  <a:pt x="3414583" y="1276624"/>
                  <a:pt x="3420675" y="1304039"/>
                  <a:pt x="3429813" y="1328407"/>
                </a:cubicBezTo>
                <a:cubicBezTo>
                  <a:pt x="3435905" y="1334499"/>
                  <a:pt x="3438951" y="1355821"/>
                  <a:pt x="3441997" y="1361913"/>
                </a:cubicBezTo>
                <a:cubicBezTo>
                  <a:pt x="3441997" y="1361913"/>
                  <a:pt x="3441997" y="1364959"/>
                  <a:pt x="3441997" y="1364959"/>
                </a:cubicBezTo>
                <a:cubicBezTo>
                  <a:pt x="3441997" y="1364959"/>
                  <a:pt x="3441997" y="1368005"/>
                  <a:pt x="3441997" y="1368005"/>
                </a:cubicBezTo>
                <a:cubicBezTo>
                  <a:pt x="3441997" y="1371052"/>
                  <a:pt x="3441997" y="1371052"/>
                  <a:pt x="3441997" y="1371052"/>
                </a:cubicBezTo>
                <a:cubicBezTo>
                  <a:pt x="3445043" y="1374098"/>
                  <a:pt x="3445043" y="1374098"/>
                  <a:pt x="3445043" y="1371052"/>
                </a:cubicBezTo>
                <a:cubicBezTo>
                  <a:pt x="3448089" y="1380190"/>
                  <a:pt x="3448089" y="1374098"/>
                  <a:pt x="3451135" y="1374098"/>
                </a:cubicBezTo>
                <a:cubicBezTo>
                  <a:pt x="3448089" y="1383236"/>
                  <a:pt x="3457228" y="1383236"/>
                  <a:pt x="3457228" y="1395420"/>
                </a:cubicBezTo>
                <a:cubicBezTo>
                  <a:pt x="3460274" y="1392374"/>
                  <a:pt x="3460274" y="1401512"/>
                  <a:pt x="3463320" y="1401512"/>
                </a:cubicBezTo>
                <a:cubicBezTo>
                  <a:pt x="3457228" y="1389328"/>
                  <a:pt x="3454182" y="1368005"/>
                  <a:pt x="3448089" y="1364959"/>
                </a:cubicBezTo>
                <a:cubicBezTo>
                  <a:pt x="3448089" y="1364959"/>
                  <a:pt x="3448089" y="1361913"/>
                  <a:pt x="3448089" y="1358867"/>
                </a:cubicBezTo>
                <a:cubicBezTo>
                  <a:pt x="3448089" y="1358867"/>
                  <a:pt x="3448089" y="1355821"/>
                  <a:pt x="3445043" y="1355821"/>
                </a:cubicBezTo>
                <a:cubicBezTo>
                  <a:pt x="3445043" y="1337545"/>
                  <a:pt x="3435905" y="1322315"/>
                  <a:pt x="3429813" y="1307085"/>
                </a:cubicBezTo>
                <a:cubicBezTo>
                  <a:pt x="3414583" y="1267486"/>
                  <a:pt x="3402398" y="1227887"/>
                  <a:pt x="3387168" y="1194381"/>
                </a:cubicBezTo>
                <a:cubicBezTo>
                  <a:pt x="3374984" y="1166966"/>
                  <a:pt x="3362800" y="1124322"/>
                  <a:pt x="3341477" y="1087769"/>
                </a:cubicBezTo>
                <a:cubicBezTo>
                  <a:pt x="3338431" y="1081677"/>
                  <a:pt x="3332339" y="1078631"/>
                  <a:pt x="3332339" y="1072539"/>
                </a:cubicBezTo>
                <a:cubicBezTo>
                  <a:pt x="3317109" y="1045125"/>
                  <a:pt x="3307970" y="1017710"/>
                  <a:pt x="3295786" y="996388"/>
                </a:cubicBezTo>
                <a:cubicBezTo>
                  <a:pt x="3283602" y="981158"/>
                  <a:pt x="3289694" y="990296"/>
                  <a:pt x="3280556" y="972020"/>
                </a:cubicBezTo>
                <a:cubicBezTo>
                  <a:pt x="3271418" y="950697"/>
                  <a:pt x="3259233" y="932421"/>
                  <a:pt x="3247049" y="920237"/>
                </a:cubicBezTo>
                <a:cubicBezTo>
                  <a:pt x="3234865" y="892822"/>
                  <a:pt x="3204404" y="856270"/>
                  <a:pt x="3189174" y="831901"/>
                </a:cubicBezTo>
                <a:cubicBezTo>
                  <a:pt x="3183082" y="822763"/>
                  <a:pt x="3180036" y="825809"/>
                  <a:pt x="3173944" y="816671"/>
                </a:cubicBezTo>
                <a:cubicBezTo>
                  <a:pt x="3180036" y="813625"/>
                  <a:pt x="3167851" y="798395"/>
                  <a:pt x="3158713" y="789257"/>
                </a:cubicBezTo>
                <a:cubicBezTo>
                  <a:pt x="3158713" y="789257"/>
                  <a:pt x="3155667" y="789257"/>
                  <a:pt x="3152621" y="786211"/>
                </a:cubicBezTo>
                <a:cubicBezTo>
                  <a:pt x="3143483" y="777073"/>
                  <a:pt x="3137391" y="755750"/>
                  <a:pt x="3122160" y="743566"/>
                </a:cubicBezTo>
                <a:cubicBezTo>
                  <a:pt x="3119114" y="740520"/>
                  <a:pt x="3116068" y="743566"/>
                  <a:pt x="3109976" y="737474"/>
                </a:cubicBezTo>
                <a:cubicBezTo>
                  <a:pt x="3109976" y="737474"/>
                  <a:pt x="3109976" y="728336"/>
                  <a:pt x="3103884" y="725290"/>
                </a:cubicBezTo>
                <a:cubicBezTo>
                  <a:pt x="3079516" y="691783"/>
                  <a:pt x="3039917" y="655231"/>
                  <a:pt x="3012502" y="627816"/>
                </a:cubicBezTo>
                <a:cubicBezTo>
                  <a:pt x="3000318" y="615632"/>
                  <a:pt x="2988134" y="600402"/>
                  <a:pt x="2972903" y="585172"/>
                </a:cubicBezTo>
                <a:cubicBezTo>
                  <a:pt x="2966811" y="579080"/>
                  <a:pt x="2954627" y="572988"/>
                  <a:pt x="2948535" y="566896"/>
                </a:cubicBezTo>
                <a:cubicBezTo>
                  <a:pt x="2948535" y="566896"/>
                  <a:pt x="2942443" y="557757"/>
                  <a:pt x="2942443" y="557757"/>
                </a:cubicBezTo>
                <a:cubicBezTo>
                  <a:pt x="2936351" y="551665"/>
                  <a:pt x="2933304" y="551665"/>
                  <a:pt x="2930258" y="548619"/>
                </a:cubicBezTo>
                <a:cubicBezTo>
                  <a:pt x="2930258" y="545573"/>
                  <a:pt x="2930258" y="545573"/>
                  <a:pt x="2930258" y="545573"/>
                </a:cubicBezTo>
                <a:cubicBezTo>
                  <a:pt x="2939397" y="545573"/>
                  <a:pt x="2942443" y="560803"/>
                  <a:pt x="2945489" y="554711"/>
                </a:cubicBezTo>
                <a:cubicBezTo>
                  <a:pt x="2945489" y="554711"/>
                  <a:pt x="2945489" y="554711"/>
                  <a:pt x="2945489" y="557757"/>
                </a:cubicBezTo>
                <a:cubicBezTo>
                  <a:pt x="2951581" y="560803"/>
                  <a:pt x="2951581" y="560803"/>
                  <a:pt x="2951581" y="560803"/>
                </a:cubicBezTo>
                <a:cubicBezTo>
                  <a:pt x="2951581" y="560803"/>
                  <a:pt x="2954627" y="560803"/>
                  <a:pt x="2954627" y="560803"/>
                </a:cubicBezTo>
                <a:cubicBezTo>
                  <a:pt x="2954627" y="560803"/>
                  <a:pt x="2954627" y="563850"/>
                  <a:pt x="2957673" y="563850"/>
                </a:cubicBezTo>
                <a:cubicBezTo>
                  <a:pt x="2957673" y="563850"/>
                  <a:pt x="2960719" y="563850"/>
                  <a:pt x="2960719" y="563850"/>
                </a:cubicBezTo>
                <a:cubicBezTo>
                  <a:pt x="2969857" y="572988"/>
                  <a:pt x="2969857" y="569942"/>
                  <a:pt x="2978995" y="579080"/>
                </a:cubicBezTo>
                <a:cubicBezTo>
                  <a:pt x="2978995" y="579080"/>
                  <a:pt x="2982042" y="582126"/>
                  <a:pt x="2982042" y="582126"/>
                </a:cubicBezTo>
                <a:cubicBezTo>
                  <a:pt x="2982042" y="582126"/>
                  <a:pt x="2982042" y="582126"/>
                  <a:pt x="2985088" y="582126"/>
                </a:cubicBezTo>
                <a:cubicBezTo>
                  <a:pt x="2985088" y="582126"/>
                  <a:pt x="2985088" y="585172"/>
                  <a:pt x="2985088" y="585172"/>
                </a:cubicBezTo>
                <a:cubicBezTo>
                  <a:pt x="2988134" y="591264"/>
                  <a:pt x="2972903" y="582126"/>
                  <a:pt x="2982042" y="588218"/>
                </a:cubicBezTo>
                <a:cubicBezTo>
                  <a:pt x="2985088" y="591264"/>
                  <a:pt x="2988134" y="588218"/>
                  <a:pt x="2997272" y="591264"/>
                </a:cubicBezTo>
                <a:cubicBezTo>
                  <a:pt x="3000318" y="600402"/>
                  <a:pt x="3006410" y="600402"/>
                  <a:pt x="3018594" y="615632"/>
                </a:cubicBezTo>
                <a:cubicBezTo>
                  <a:pt x="3015548" y="615632"/>
                  <a:pt x="3015548" y="615632"/>
                  <a:pt x="3015548" y="615632"/>
                </a:cubicBezTo>
                <a:cubicBezTo>
                  <a:pt x="3018594" y="618678"/>
                  <a:pt x="3018594" y="618678"/>
                  <a:pt x="3018594" y="618678"/>
                </a:cubicBezTo>
                <a:cubicBezTo>
                  <a:pt x="3018594" y="624770"/>
                  <a:pt x="3012502" y="615632"/>
                  <a:pt x="3009456" y="615632"/>
                </a:cubicBezTo>
                <a:cubicBezTo>
                  <a:pt x="3015548" y="624770"/>
                  <a:pt x="3018594" y="624770"/>
                  <a:pt x="3024686" y="624770"/>
                </a:cubicBezTo>
                <a:cubicBezTo>
                  <a:pt x="3024686" y="627816"/>
                  <a:pt x="3024686" y="627816"/>
                  <a:pt x="3027732" y="630863"/>
                </a:cubicBezTo>
                <a:cubicBezTo>
                  <a:pt x="3027732" y="633909"/>
                  <a:pt x="3030779" y="633909"/>
                  <a:pt x="3030779" y="633909"/>
                </a:cubicBezTo>
                <a:cubicBezTo>
                  <a:pt x="3033825" y="630863"/>
                  <a:pt x="3033825" y="630863"/>
                  <a:pt x="3033825" y="630863"/>
                </a:cubicBezTo>
                <a:cubicBezTo>
                  <a:pt x="3036871" y="643047"/>
                  <a:pt x="3042963" y="633909"/>
                  <a:pt x="3052101" y="649139"/>
                </a:cubicBezTo>
                <a:cubicBezTo>
                  <a:pt x="3055147" y="652185"/>
                  <a:pt x="3055147" y="652185"/>
                  <a:pt x="3055147" y="652185"/>
                </a:cubicBezTo>
                <a:cubicBezTo>
                  <a:pt x="3055147" y="652185"/>
                  <a:pt x="3058193" y="652185"/>
                  <a:pt x="3058193" y="652185"/>
                </a:cubicBezTo>
                <a:cubicBezTo>
                  <a:pt x="3079516" y="676553"/>
                  <a:pt x="3097792" y="694829"/>
                  <a:pt x="3116068" y="710060"/>
                </a:cubicBezTo>
                <a:cubicBezTo>
                  <a:pt x="3113022" y="710060"/>
                  <a:pt x="3113022" y="722244"/>
                  <a:pt x="3119114" y="719198"/>
                </a:cubicBezTo>
                <a:cubicBezTo>
                  <a:pt x="3116068" y="713106"/>
                  <a:pt x="3122160" y="716152"/>
                  <a:pt x="3125207" y="722244"/>
                </a:cubicBezTo>
                <a:cubicBezTo>
                  <a:pt x="3134345" y="734428"/>
                  <a:pt x="3152621" y="752704"/>
                  <a:pt x="3167851" y="774027"/>
                </a:cubicBezTo>
                <a:cubicBezTo>
                  <a:pt x="3183082" y="792303"/>
                  <a:pt x="3198312" y="813625"/>
                  <a:pt x="3210496" y="828855"/>
                </a:cubicBezTo>
                <a:cubicBezTo>
                  <a:pt x="3207450" y="825809"/>
                  <a:pt x="3210496" y="837994"/>
                  <a:pt x="3213542" y="837994"/>
                </a:cubicBezTo>
                <a:cubicBezTo>
                  <a:pt x="3210496" y="831901"/>
                  <a:pt x="3213542" y="831901"/>
                  <a:pt x="3216588" y="834948"/>
                </a:cubicBezTo>
                <a:cubicBezTo>
                  <a:pt x="3216588" y="841040"/>
                  <a:pt x="3228773" y="856270"/>
                  <a:pt x="3237911" y="868454"/>
                </a:cubicBezTo>
                <a:cubicBezTo>
                  <a:pt x="3247049" y="880638"/>
                  <a:pt x="3256187" y="889776"/>
                  <a:pt x="3253141" y="889776"/>
                </a:cubicBezTo>
                <a:cubicBezTo>
                  <a:pt x="3265326" y="901961"/>
                  <a:pt x="3271418" y="914145"/>
                  <a:pt x="3277510" y="926329"/>
                </a:cubicBezTo>
                <a:cubicBezTo>
                  <a:pt x="3286648" y="941559"/>
                  <a:pt x="3292740" y="956789"/>
                  <a:pt x="3307970" y="975066"/>
                </a:cubicBezTo>
                <a:cubicBezTo>
                  <a:pt x="3307970" y="975066"/>
                  <a:pt x="3307970" y="978112"/>
                  <a:pt x="3307970" y="981158"/>
                </a:cubicBezTo>
                <a:cubicBezTo>
                  <a:pt x="3320155" y="984204"/>
                  <a:pt x="3329293" y="1023802"/>
                  <a:pt x="3338431" y="1035987"/>
                </a:cubicBezTo>
                <a:cubicBezTo>
                  <a:pt x="3341477" y="1039033"/>
                  <a:pt x="3341477" y="1035987"/>
                  <a:pt x="3344523" y="1042079"/>
                </a:cubicBezTo>
                <a:cubicBezTo>
                  <a:pt x="3350615" y="1051217"/>
                  <a:pt x="3350615" y="1060355"/>
                  <a:pt x="3356707" y="1069493"/>
                </a:cubicBezTo>
                <a:cubicBezTo>
                  <a:pt x="3359754" y="1075585"/>
                  <a:pt x="3362800" y="1078631"/>
                  <a:pt x="3368892" y="1084723"/>
                </a:cubicBezTo>
                <a:cubicBezTo>
                  <a:pt x="3378030" y="1103000"/>
                  <a:pt x="3384122" y="1130414"/>
                  <a:pt x="3393260" y="1151736"/>
                </a:cubicBezTo>
                <a:cubicBezTo>
                  <a:pt x="3405445" y="1176105"/>
                  <a:pt x="3417629" y="1212657"/>
                  <a:pt x="3429813" y="1240072"/>
                </a:cubicBezTo>
                <a:cubicBezTo>
                  <a:pt x="3432859" y="1249210"/>
                  <a:pt x="3438951" y="1258348"/>
                  <a:pt x="3441997" y="1264440"/>
                </a:cubicBezTo>
                <a:cubicBezTo>
                  <a:pt x="3441997" y="1264440"/>
                  <a:pt x="3438951" y="1261394"/>
                  <a:pt x="3438951" y="1261394"/>
                </a:cubicBezTo>
                <a:cubicBezTo>
                  <a:pt x="3441997" y="1273578"/>
                  <a:pt x="3448089" y="1285762"/>
                  <a:pt x="3451135" y="1294900"/>
                </a:cubicBezTo>
                <a:cubicBezTo>
                  <a:pt x="3451135" y="1297946"/>
                  <a:pt x="3451135" y="1304039"/>
                  <a:pt x="3451135" y="1304039"/>
                </a:cubicBezTo>
                <a:cubicBezTo>
                  <a:pt x="3460274" y="1334499"/>
                  <a:pt x="3472458" y="1374098"/>
                  <a:pt x="3481596" y="1401512"/>
                </a:cubicBezTo>
                <a:cubicBezTo>
                  <a:pt x="3481596" y="1401512"/>
                  <a:pt x="3481596" y="1401512"/>
                  <a:pt x="3478550" y="1401512"/>
                </a:cubicBezTo>
                <a:cubicBezTo>
                  <a:pt x="3478550" y="1401512"/>
                  <a:pt x="3478550" y="1404558"/>
                  <a:pt x="3478550" y="1404558"/>
                </a:cubicBezTo>
                <a:cubicBezTo>
                  <a:pt x="3478550" y="1404558"/>
                  <a:pt x="3481596" y="1407604"/>
                  <a:pt x="3481596" y="1407604"/>
                </a:cubicBezTo>
                <a:cubicBezTo>
                  <a:pt x="3484642" y="1416742"/>
                  <a:pt x="3487688" y="1450249"/>
                  <a:pt x="3490734" y="1441111"/>
                </a:cubicBezTo>
                <a:cubicBezTo>
                  <a:pt x="3490734" y="1444157"/>
                  <a:pt x="3490734" y="1444157"/>
                  <a:pt x="3490734" y="1444157"/>
                </a:cubicBezTo>
                <a:cubicBezTo>
                  <a:pt x="3490734" y="1447203"/>
                  <a:pt x="3490734" y="1447203"/>
                  <a:pt x="3490734" y="1447203"/>
                </a:cubicBezTo>
                <a:cubicBezTo>
                  <a:pt x="3493780" y="1447203"/>
                  <a:pt x="3493780" y="1447203"/>
                  <a:pt x="3493780" y="1447203"/>
                </a:cubicBezTo>
                <a:cubicBezTo>
                  <a:pt x="3493780" y="1444157"/>
                  <a:pt x="3493780" y="1444157"/>
                  <a:pt x="3493780" y="1444157"/>
                </a:cubicBezTo>
                <a:cubicBezTo>
                  <a:pt x="3499873" y="1441111"/>
                  <a:pt x="3496826" y="1453295"/>
                  <a:pt x="3496826" y="1456341"/>
                </a:cubicBezTo>
                <a:cubicBezTo>
                  <a:pt x="3499873" y="1450249"/>
                  <a:pt x="3505965" y="1468525"/>
                  <a:pt x="3502919" y="1456341"/>
                </a:cubicBezTo>
                <a:cubicBezTo>
                  <a:pt x="3499873" y="1456341"/>
                  <a:pt x="3499873" y="1447203"/>
                  <a:pt x="3499873" y="1447203"/>
                </a:cubicBezTo>
                <a:cubicBezTo>
                  <a:pt x="3502919" y="1453295"/>
                  <a:pt x="3502919" y="1450249"/>
                  <a:pt x="3502919" y="1447203"/>
                </a:cubicBezTo>
                <a:cubicBezTo>
                  <a:pt x="3496826" y="1444157"/>
                  <a:pt x="3496826" y="1431972"/>
                  <a:pt x="3490734" y="1422834"/>
                </a:cubicBezTo>
                <a:cubicBezTo>
                  <a:pt x="3490734" y="1422834"/>
                  <a:pt x="3490734" y="1419788"/>
                  <a:pt x="3490734" y="1416742"/>
                </a:cubicBezTo>
                <a:cubicBezTo>
                  <a:pt x="3490734" y="1416742"/>
                  <a:pt x="3490734" y="1413696"/>
                  <a:pt x="3490734" y="1413696"/>
                </a:cubicBezTo>
                <a:cubicBezTo>
                  <a:pt x="3490734" y="1410650"/>
                  <a:pt x="3490734" y="1410650"/>
                  <a:pt x="3490734" y="1410650"/>
                </a:cubicBezTo>
                <a:cubicBezTo>
                  <a:pt x="3490734" y="1410650"/>
                  <a:pt x="3487688" y="1410650"/>
                  <a:pt x="3487688" y="1410650"/>
                </a:cubicBezTo>
                <a:cubicBezTo>
                  <a:pt x="3487688" y="1407604"/>
                  <a:pt x="3487688" y="1407604"/>
                  <a:pt x="3487688" y="1404558"/>
                </a:cubicBezTo>
                <a:cubicBezTo>
                  <a:pt x="3490734" y="1401512"/>
                  <a:pt x="3490734" y="1407604"/>
                  <a:pt x="3493780" y="1407604"/>
                </a:cubicBezTo>
                <a:cubicBezTo>
                  <a:pt x="3493780" y="1401512"/>
                  <a:pt x="3490734" y="1401512"/>
                  <a:pt x="3490734" y="1398466"/>
                </a:cubicBezTo>
                <a:cubicBezTo>
                  <a:pt x="3490734" y="1398466"/>
                  <a:pt x="3490734" y="1398466"/>
                  <a:pt x="3490734" y="1395420"/>
                </a:cubicBezTo>
                <a:cubicBezTo>
                  <a:pt x="3490734" y="1395420"/>
                  <a:pt x="3490734" y="1392374"/>
                  <a:pt x="3490734" y="1392374"/>
                </a:cubicBezTo>
                <a:cubicBezTo>
                  <a:pt x="3490734" y="1389328"/>
                  <a:pt x="3490734" y="1389328"/>
                  <a:pt x="3490734" y="1389328"/>
                </a:cubicBezTo>
                <a:cubicBezTo>
                  <a:pt x="3487688" y="1377144"/>
                  <a:pt x="3487688" y="1377144"/>
                  <a:pt x="3487688" y="1377144"/>
                </a:cubicBezTo>
                <a:cubicBezTo>
                  <a:pt x="3484642" y="1374098"/>
                  <a:pt x="3484642" y="1374098"/>
                  <a:pt x="3484642" y="1374098"/>
                </a:cubicBezTo>
                <a:cubicBezTo>
                  <a:pt x="3487688" y="1371052"/>
                  <a:pt x="3484642" y="1371052"/>
                  <a:pt x="3484642" y="1371052"/>
                </a:cubicBezTo>
                <a:lnTo>
                  <a:pt x="3484642" y="1374098"/>
                </a:lnTo>
                <a:cubicBezTo>
                  <a:pt x="3478550" y="1355821"/>
                  <a:pt x="3478550" y="1361913"/>
                  <a:pt x="3475504" y="1343637"/>
                </a:cubicBezTo>
                <a:cubicBezTo>
                  <a:pt x="3475504" y="1340591"/>
                  <a:pt x="3475504" y="1340591"/>
                  <a:pt x="3475504" y="1337545"/>
                </a:cubicBezTo>
                <a:cubicBezTo>
                  <a:pt x="3472458" y="1334499"/>
                  <a:pt x="3472458" y="1334499"/>
                  <a:pt x="3472458" y="1337545"/>
                </a:cubicBezTo>
                <a:cubicBezTo>
                  <a:pt x="3472458" y="1328407"/>
                  <a:pt x="3469412" y="1313177"/>
                  <a:pt x="3463320" y="1310131"/>
                </a:cubicBezTo>
                <a:cubicBezTo>
                  <a:pt x="3466366" y="1316223"/>
                  <a:pt x="3463320" y="1316223"/>
                  <a:pt x="3460274" y="1310131"/>
                </a:cubicBezTo>
                <a:lnTo>
                  <a:pt x="3460274" y="1307085"/>
                </a:lnTo>
                <a:cubicBezTo>
                  <a:pt x="3463320" y="1307085"/>
                  <a:pt x="3463320" y="1307085"/>
                  <a:pt x="3463320" y="1307085"/>
                </a:cubicBezTo>
                <a:cubicBezTo>
                  <a:pt x="3463320" y="1307085"/>
                  <a:pt x="3463320" y="1307085"/>
                  <a:pt x="3463320" y="1304039"/>
                </a:cubicBezTo>
                <a:cubicBezTo>
                  <a:pt x="3463320" y="1304039"/>
                  <a:pt x="3463320" y="1304039"/>
                  <a:pt x="3460274" y="1300992"/>
                </a:cubicBezTo>
                <a:cubicBezTo>
                  <a:pt x="3460274" y="1282716"/>
                  <a:pt x="3438951" y="1237026"/>
                  <a:pt x="3432859" y="1215703"/>
                </a:cubicBezTo>
                <a:cubicBezTo>
                  <a:pt x="3429813" y="1203519"/>
                  <a:pt x="3432859" y="1200473"/>
                  <a:pt x="3426767" y="1191335"/>
                </a:cubicBezTo>
                <a:cubicBezTo>
                  <a:pt x="3426767" y="1185243"/>
                  <a:pt x="3420675" y="1182197"/>
                  <a:pt x="3417629" y="1176105"/>
                </a:cubicBezTo>
                <a:cubicBezTo>
                  <a:pt x="3414583" y="1163920"/>
                  <a:pt x="3414583" y="1154782"/>
                  <a:pt x="3405445" y="1151736"/>
                </a:cubicBezTo>
                <a:cubicBezTo>
                  <a:pt x="3387168" y="1093861"/>
                  <a:pt x="3353661" y="1029894"/>
                  <a:pt x="3320155" y="975066"/>
                </a:cubicBezTo>
                <a:cubicBezTo>
                  <a:pt x="3323201" y="972020"/>
                  <a:pt x="3323201" y="972020"/>
                  <a:pt x="3323201" y="968974"/>
                </a:cubicBezTo>
                <a:cubicBezTo>
                  <a:pt x="3323201" y="968974"/>
                  <a:pt x="3323201" y="972020"/>
                  <a:pt x="3323201" y="972020"/>
                </a:cubicBezTo>
                <a:cubicBezTo>
                  <a:pt x="3326247" y="972020"/>
                  <a:pt x="3326247" y="972020"/>
                  <a:pt x="3326247" y="972020"/>
                </a:cubicBezTo>
                <a:cubicBezTo>
                  <a:pt x="3326247" y="972020"/>
                  <a:pt x="3326247" y="968974"/>
                  <a:pt x="3323201" y="965927"/>
                </a:cubicBezTo>
                <a:cubicBezTo>
                  <a:pt x="3323201" y="962881"/>
                  <a:pt x="3326247" y="962881"/>
                  <a:pt x="3323201" y="956789"/>
                </a:cubicBezTo>
                <a:cubicBezTo>
                  <a:pt x="3320155" y="959835"/>
                  <a:pt x="3317109" y="956789"/>
                  <a:pt x="3311017" y="947651"/>
                </a:cubicBezTo>
                <a:cubicBezTo>
                  <a:pt x="3311017" y="944605"/>
                  <a:pt x="3311017" y="944605"/>
                  <a:pt x="3311017" y="944605"/>
                </a:cubicBezTo>
                <a:cubicBezTo>
                  <a:pt x="3311017" y="944605"/>
                  <a:pt x="3307970" y="944605"/>
                  <a:pt x="3307970" y="941559"/>
                </a:cubicBezTo>
                <a:cubicBezTo>
                  <a:pt x="3307970" y="941559"/>
                  <a:pt x="3307970" y="938513"/>
                  <a:pt x="3307970" y="938513"/>
                </a:cubicBezTo>
                <a:cubicBezTo>
                  <a:pt x="3304924" y="938513"/>
                  <a:pt x="3304924" y="938513"/>
                  <a:pt x="3304924" y="938513"/>
                </a:cubicBezTo>
                <a:cubicBezTo>
                  <a:pt x="3304924" y="935467"/>
                  <a:pt x="3304924" y="935467"/>
                  <a:pt x="3301878" y="932421"/>
                </a:cubicBezTo>
                <a:cubicBezTo>
                  <a:pt x="3304924" y="926329"/>
                  <a:pt x="3292740" y="917191"/>
                  <a:pt x="3295786" y="917191"/>
                </a:cubicBezTo>
                <a:cubicBezTo>
                  <a:pt x="3295786" y="917191"/>
                  <a:pt x="3298832" y="917191"/>
                  <a:pt x="3298832" y="917191"/>
                </a:cubicBezTo>
                <a:cubicBezTo>
                  <a:pt x="3298832" y="920237"/>
                  <a:pt x="3301878" y="920237"/>
                  <a:pt x="3301878" y="920237"/>
                </a:cubicBezTo>
                <a:cubicBezTo>
                  <a:pt x="3301878" y="917191"/>
                  <a:pt x="3298832" y="917191"/>
                  <a:pt x="3298832" y="914145"/>
                </a:cubicBezTo>
                <a:cubicBezTo>
                  <a:pt x="3298832" y="914145"/>
                  <a:pt x="3295786" y="911099"/>
                  <a:pt x="3295786" y="911099"/>
                </a:cubicBezTo>
                <a:cubicBezTo>
                  <a:pt x="3292740" y="905007"/>
                  <a:pt x="3289694" y="898914"/>
                  <a:pt x="3286648" y="898914"/>
                </a:cubicBezTo>
                <a:cubicBezTo>
                  <a:pt x="3286648" y="898914"/>
                  <a:pt x="3286648" y="898914"/>
                  <a:pt x="3286648" y="895868"/>
                </a:cubicBezTo>
                <a:cubicBezTo>
                  <a:pt x="3286648" y="895868"/>
                  <a:pt x="3286648" y="892822"/>
                  <a:pt x="3283602" y="889776"/>
                </a:cubicBezTo>
                <a:cubicBezTo>
                  <a:pt x="3283602" y="889776"/>
                  <a:pt x="3280556" y="889776"/>
                  <a:pt x="3280556" y="889776"/>
                </a:cubicBezTo>
                <a:cubicBezTo>
                  <a:pt x="3280556" y="889776"/>
                  <a:pt x="3280556" y="892822"/>
                  <a:pt x="3280556" y="892822"/>
                </a:cubicBezTo>
                <a:cubicBezTo>
                  <a:pt x="3280556" y="889776"/>
                  <a:pt x="3280556" y="886730"/>
                  <a:pt x="3277510" y="883684"/>
                </a:cubicBezTo>
                <a:cubicBezTo>
                  <a:pt x="3277510" y="886730"/>
                  <a:pt x="3274464" y="886730"/>
                  <a:pt x="3271418" y="883684"/>
                </a:cubicBezTo>
                <a:cubicBezTo>
                  <a:pt x="3274464" y="883684"/>
                  <a:pt x="3271418" y="880638"/>
                  <a:pt x="3271418" y="877592"/>
                </a:cubicBezTo>
                <a:cubicBezTo>
                  <a:pt x="3268372" y="874546"/>
                  <a:pt x="3268372" y="874546"/>
                  <a:pt x="3268372" y="874546"/>
                </a:cubicBezTo>
                <a:cubicBezTo>
                  <a:pt x="3268372" y="871500"/>
                  <a:pt x="3268372" y="871500"/>
                  <a:pt x="3268372" y="871500"/>
                </a:cubicBezTo>
                <a:cubicBezTo>
                  <a:pt x="3265326" y="871500"/>
                  <a:pt x="3265326" y="871500"/>
                  <a:pt x="3265326" y="871500"/>
                </a:cubicBezTo>
                <a:cubicBezTo>
                  <a:pt x="3265326" y="871500"/>
                  <a:pt x="3265326" y="871500"/>
                  <a:pt x="3265326" y="874546"/>
                </a:cubicBezTo>
                <a:cubicBezTo>
                  <a:pt x="3256187" y="859316"/>
                  <a:pt x="3247049" y="844086"/>
                  <a:pt x="3240957" y="841040"/>
                </a:cubicBezTo>
                <a:cubicBezTo>
                  <a:pt x="3237911" y="837994"/>
                  <a:pt x="3237911" y="837994"/>
                  <a:pt x="3237911" y="834948"/>
                </a:cubicBezTo>
                <a:cubicBezTo>
                  <a:pt x="3234865" y="831901"/>
                  <a:pt x="3234865" y="831901"/>
                  <a:pt x="3231819" y="831901"/>
                </a:cubicBezTo>
                <a:lnTo>
                  <a:pt x="3231819" y="834123"/>
                </a:lnTo>
                <a:lnTo>
                  <a:pt x="3216588" y="814767"/>
                </a:lnTo>
                <a:cubicBezTo>
                  <a:pt x="3212019" y="808295"/>
                  <a:pt x="3207450" y="801441"/>
                  <a:pt x="3198312" y="789257"/>
                </a:cubicBezTo>
                <a:cubicBezTo>
                  <a:pt x="3189174" y="783165"/>
                  <a:pt x="3186128" y="780119"/>
                  <a:pt x="3183082" y="780119"/>
                </a:cubicBezTo>
                <a:cubicBezTo>
                  <a:pt x="3183082" y="777073"/>
                  <a:pt x="3186128" y="777073"/>
                  <a:pt x="3183082" y="770981"/>
                </a:cubicBezTo>
                <a:cubicBezTo>
                  <a:pt x="3176990" y="770981"/>
                  <a:pt x="3176990" y="761842"/>
                  <a:pt x="3167851" y="752704"/>
                </a:cubicBezTo>
                <a:cubicBezTo>
                  <a:pt x="3158713" y="743566"/>
                  <a:pt x="3164805" y="758796"/>
                  <a:pt x="3155667" y="746612"/>
                </a:cubicBezTo>
                <a:cubicBezTo>
                  <a:pt x="3164805" y="752704"/>
                  <a:pt x="3155667" y="740520"/>
                  <a:pt x="3146529" y="731382"/>
                </a:cubicBezTo>
                <a:cubicBezTo>
                  <a:pt x="3149575" y="731382"/>
                  <a:pt x="3149575" y="731382"/>
                  <a:pt x="3149575" y="731382"/>
                </a:cubicBezTo>
                <a:cubicBezTo>
                  <a:pt x="3152621" y="734428"/>
                  <a:pt x="3155667" y="737474"/>
                  <a:pt x="3155667" y="734428"/>
                </a:cubicBezTo>
                <a:cubicBezTo>
                  <a:pt x="3155667" y="734428"/>
                  <a:pt x="3155667" y="731382"/>
                  <a:pt x="3152621" y="728336"/>
                </a:cubicBezTo>
                <a:cubicBezTo>
                  <a:pt x="3149575" y="725290"/>
                  <a:pt x="3149575" y="725290"/>
                  <a:pt x="3149575" y="725290"/>
                </a:cubicBezTo>
                <a:cubicBezTo>
                  <a:pt x="3152621" y="725290"/>
                  <a:pt x="3155667" y="734428"/>
                  <a:pt x="3158713" y="731382"/>
                </a:cubicBezTo>
                <a:cubicBezTo>
                  <a:pt x="3152621" y="725290"/>
                  <a:pt x="3149575" y="719198"/>
                  <a:pt x="3146529" y="719198"/>
                </a:cubicBezTo>
                <a:cubicBezTo>
                  <a:pt x="3143483" y="719198"/>
                  <a:pt x="3143483" y="719198"/>
                  <a:pt x="3143483" y="716152"/>
                </a:cubicBezTo>
                <a:cubicBezTo>
                  <a:pt x="3140437" y="713106"/>
                  <a:pt x="3137391" y="710060"/>
                  <a:pt x="3134345" y="710060"/>
                </a:cubicBezTo>
                <a:cubicBezTo>
                  <a:pt x="3134345" y="710060"/>
                  <a:pt x="3134345" y="713106"/>
                  <a:pt x="3137391" y="716152"/>
                </a:cubicBezTo>
                <a:cubicBezTo>
                  <a:pt x="3137391" y="719198"/>
                  <a:pt x="3137391" y="719198"/>
                  <a:pt x="3137391" y="719198"/>
                </a:cubicBezTo>
                <a:cubicBezTo>
                  <a:pt x="3131299" y="716152"/>
                  <a:pt x="3131299" y="722244"/>
                  <a:pt x="3128253" y="710060"/>
                </a:cubicBezTo>
                <a:cubicBezTo>
                  <a:pt x="3125207" y="713106"/>
                  <a:pt x="3131299" y="719198"/>
                  <a:pt x="3131299" y="722244"/>
                </a:cubicBezTo>
                <a:cubicBezTo>
                  <a:pt x="3122160" y="710060"/>
                  <a:pt x="3125207" y="707014"/>
                  <a:pt x="3119114" y="700922"/>
                </a:cubicBezTo>
                <a:cubicBezTo>
                  <a:pt x="3122160" y="700922"/>
                  <a:pt x="3122160" y="703968"/>
                  <a:pt x="3122160" y="703968"/>
                </a:cubicBezTo>
                <a:cubicBezTo>
                  <a:pt x="3125207" y="707014"/>
                  <a:pt x="3125207" y="707014"/>
                  <a:pt x="3128253" y="703968"/>
                </a:cubicBezTo>
                <a:cubicBezTo>
                  <a:pt x="3128253" y="703968"/>
                  <a:pt x="3125207" y="700922"/>
                  <a:pt x="3122160" y="697876"/>
                </a:cubicBezTo>
                <a:cubicBezTo>
                  <a:pt x="3128253" y="700922"/>
                  <a:pt x="3128253" y="697876"/>
                  <a:pt x="3122160" y="694829"/>
                </a:cubicBezTo>
                <a:cubicBezTo>
                  <a:pt x="3122160" y="691783"/>
                  <a:pt x="3122160" y="691783"/>
                  <a:pt x="3122160" y="691783"/>
                </a:cubicBezTo>
                <a:cubicBezTo>
                  <a:pt x="3125207" y="694829"/>
                  <a:pt x="3125207" y="691783"/>
                  <a:pt x="3125207" y="691783"/>
                </a:cubicBezTo>
                <a:cubicBezTo>
                  <a:pt x="3122160" y="688737"/>
                  <a:pt x="3122160" y="688737"/>
                  <a:pt x="3119114" y="688737"/>
                </a:cubicBezTo>
                <a:cubicBezTo>
                  <a:pt x="3119114" y="685691"/>
                  <a:pt x="3119114" y="685691"/>
                  <a:pt x="3116068" y="685691"/>
                </a:cubicBezTo>
                <a:cubicBezTo>
                  <a:pt x="3113022" y="679599"/>
                  <a:pt x="3113022" y="679599"/>
                  <a:pt x="3109976" y="673507"/>
                </a:cubicBezTo>
                <a:cubicBezTo>
                  <a:pt x="3113022" y="676553"/>
                  <a:pt x="3113022" y="676553"/>
                  <a:pt x="3113022" y="676553"/>
                </a:cubicBezTo>
                <a:cubicBezTo>
                  <a:pt x="3116068" y="679599"/>
                  <a:pt x="3119114" y="679599"/>
                  <a:pt x="3119114" y="679599"/>
                </a:cubicBezTo>
                <a:cubicBezTo>
                  <a:pt x="3119114" y="676553"/>
                  <a:pt x="3116068" y="673507"/>
                  <a:pt x="3113022" y="670461"/>
                </a:cubicBezTo>
                <a:cubicBezTo>
                  <a:pt x="3109976" y="667415"/>
                  <a:pt x="3109976" y="667415"/>
                  <a:pt x="3109976" y="667415"/>
                </a:cubicBezTo>
                <a:cubicBezTo>
                  <a:pt x="3106930" y="664369"/>
                  <a:pt x="3106930" y="664369"/>
                  <a:pt x="3106930" y="664369"/>
                </a:cubicBezTo>
                <a:cubicBezTo>
                  <a:pt x="3103884" y="661323"/>
                  <a:pt x="3100838" y="661323"/>
                  <a:pt x="3100838" y="664369"/>
                </a:cubicBezTo>
                <a:cubicBezTo>
                  <a:pt x="3100838" y="664369"/>
                  <a:pt x="3100838" y="667415"/>
                  <a:pt x="3103884" y="670461"/>
                </a:cubicBezTo>
                <a:cubicBezTo>
                  <a:pt x="3103884" y="670461"/>
                  <a:pt x="3103884" y="670461"/>
                  <a:pt x="3106930" y="670461"/>
                </a:cubicBezTo>
                <a:cubicBezTo>
                  <a:pt x="3109976" y="673507"/>
                  <a:pt x="3109976" y="673507"/>
                  <a:pt x="3109976" y="673507"/>
                </a:cubicBezTo>
                <a:cubicBezTo>
                  <a:pt x="3094746" y="667415"/>
                  <a:pt x="3106930" y="676553"/>
                  <a:pt x="3113022" y="685691"/>
                </a:cubicBezTo>
                <a:cubicBezTo>
                  <a:pt x="3109976" y="682645"/>
                  <a:pt x="3109976" y="682645"/>
                  <a:pt x="3109976" y="682645"/>
                </a:cubicBezTo>
                <a:cubicBezTo>
                  <a:pt x="3109976" y="682645"/>
                  <a:pt x="3109976" y="685691"/>
                  <a:pt x="3109976" y="685691"/>
                </a:cubicBezTo>
                <a:cubicBezTo>
                  <a:pt x="3109976" y="685691"/>
                  <a:pt x="3109976" y="685691"/>
                  <a:pt x="3109976" y="688737"/>
                </a:cubicBezTo>
                <a:cubicBezTo>
                  <a:pt x="3113022" y="688737"/>
                  <a:pt x="3113022" y="688737"/>
                  <a:pt x="3113022" y="688737"/>
                </a:cubicBezTo>
                <a:cubicBezTo>
                  <a:pt x="3116068" y="691783"/>
                  <a:pt x="3116068" y="691783"/>
                  <a:pt x="3116068" y="691783"/>
                </a:cubicBezTo>
                <a:cubicBezTo>
                  <a:pt x="3113022" y="691783"/>
                  <a:pt x="3113022" y="691783"/>
                  <a:pt x="3113022" y="691783"/>
                </a:cubicBezTo>
                <a:cubicBezTo>
                  <a:pt x="3113022" y="691783"/>
                  <a:pt x="3113022" y="694829"/>
                  <a:pt x="3116068" y="694829"/>
                </a:cubicBezTo>
                <a:cubicBezTo>
                  <a:pt x="3116068" y="697876"/>
                  <a:pt x="3116068" y="697876"/>
                  <a:pt x="3116068" y="697876"/>
                </a:cubicBezTo>
                <a:cubicBezTo>
                  <a:pt x="3106930" y="694829"/>
                  <a:pt x="3103884" y="688737"/>
                  <a:pt x="3094746" y="676553"/>
                </a:cubicBezTo>
                <a:cubicBezTo>
                  <a:pt x="3097792" y="676553"/>
                  <a:pt x="3097792" y="676553"/>
                  <a:pt x="3097792" y="676553"/>
                </a:cubicBezTo>
                <a:cubicBezTo>
                  <a:pt x="3100838" y="676553"/>
                  <a:pt x="3100838" y="676553"/>
                  <a:pt x="3100838" y="676553"/>
                </a:cubicBezTo>
                <a:cubicBezTo>
                  <a:pt x="3097792" y="673507"/>
                  <a:pt x="3097792" y="673507"/>
                  <a:pt x="3097792" y="673507"/>
                </a:cubicBezTo>
                <a:cubicBezTo>
                  <a:pt x="3094746" y="673507"/>
                  <a:pt x="3094746" y="673507"/>
                  <a:pt x="3094746" y="673507"/>
                </a:cubicBezTo>
                <a:cubicBezTo>
                  <a:pt x="3091700" y="670461"/>
                  <a:pt x="3091700" y="670461"/>
                  <a:pt x="3091700" y="670461"/>
                </a:cubicBezTo>
                <a:cubicBezTo>
                  <a:pt x="3088654" y="667415"/>
                  <a:pt x="3091700" y="664369"/>
                  <a:pt x="3085608" y="658277"/>
                </a:cubicBezTo>
                <a:cubicBezTo>
                  <a:pt x="3085608" y="655231"/>
                  <a:pt x="3085608" y="655231"/>
                  <a:pt x="3085608" y="655231"/>
                </a:cubicBezTo>
                <a:cubicBezTo>
                  <a:pt x="3082562" y="655231"/>
                  <a:pt x="3082562" y="652185"/>
                  <a:pt x="3082562" y="652185"/>
                </a:cubicBezTo>
                <a:cubicBezTo>
                  <a:pt x="3079516" y="652185"/>
                  <a:pt x="3079516" y="652185"/>
                  <a:pt x="3079516" y="652185"/>
                </a:cubicBezTo>
                <a:cubicBezTo>
                  <a:pt x="3079516" y="655231"/>
                  <a:pt x="3079516" y="655231"/>
                  <a:pt x="3079516" y="655231"/>
                </a:cubicBezTo>
                <a:cubicBezTo>
                  <a:pt x="3073423" y="649139"/>
                  <a:pt x="3073423" y="640001"/>
                  <a:pt x="3067331" y="640001"/>
                </a:cubicBezTo>
                <a:cubicBezTo>
                  <a:pt x="3067331" y="640001"/>
                  <a:pt x="3064285" y="640001"/>
                  <a:pt x="3064285" y="636955"/>
                </a:cubicBezTo>
                <a:cubicBezTo>
                  <a:pt x="3064285" y="636955"/>
                  <a:pt x="3061239" y="636955"/>
                  <a:pt x="3061239" y="636955"/>
                </a:cubicBezTo>
                <a:cubicBezTo>
                  <a:pt x="3061239" y="640001"/>
                  <a:pt x="3061239" y="640001"/>
                  <a:pt x="3061239" y="640001"/>
                </a:cubicBezTo>
                <a:cubicBezTo>
                  <a:pt x="3049055" y="618678"/>
                  <a:pt x="3055147" y="633909"/>
                  <a:pt x="3049055" y="633909"/>
                </a:cubicBezTo>
                <a:cubicBezTo>
                  <a:pt x="3046009" y="621724"/>
                  <a:pt x="3027732" y="603448"/>
                  <a:pt x="3012502" y="588218"/>
                </a:cubicBezTo>
                <a:cubicBezTo>
                  <a:pt x="3009456" y="591264"/>
                  <a:pt x="3009456" y="591264"/>
                  <a:pt x="3009456" y="591264"/>
                </a:cubicBezTo>
                <a:cubicBezTo>
                  <a:pt x="3009456" y="588218"/>
                  <a:pt x="3009456" y="588218"/>
                  <a:pt x="3009456" y="588218"/>
                </a:cubicBezTo>
                <a:cubicBezTo>
                  <a:pt x="3009456" y="588218"/>
                  <a:pt x="3009456" y="585172"/>
                  <a:pt x="3006410" y="585172"/>
                </a:cubicBezTo>
                <a:cubicBezTo>
                  <a:pt x="3006410" y="585172"/>
                  <a:pt x="3006410" y="588218"/>
                  <a:pt x="3006410" y="588218"/>
                </a:cubicBezTo>
                <a:cubicBezTo>
                  <a:pt x="2997272" y="579080"/>
                  <a:pt x="2991180" y="566896"/>
                  <a:pt x="2988134" y="560803"/>
                </a:cubicBezTo>
                <a:cubicBezTo>
                  <a:pt x="2985088" y="563850"/>
                  <a:pt x="2985088" y="566896"/>
                  <a:pt x="2982042" y="563850"/>
                </a:cubicBezTo>
                <a:cubicBezTo>
                  <a:pt x="2982042" y="560803"/>
                  <a:pt x="2982042" y="560803"/>
                  <a:pt x="2978995" y="557757"/>
                </a:cubicBezTo>
                <a:cubicBezTo>
                  <a:pt x="2975949" y="560803"/>
                  <a:pt x="2975949" y="557757"/>
                  <a:pt x="2972903" y="551665"/>
                </a:cubicBezTo>
                <a:cubicBezTo>
                  <a:pt x="2972903" y="551665"/>
                  <a:pt x="2972903" y="551665"/>
                  <a:pt x="2975949" y="551665"/>
                </a:cubicBezTo>
                <a:cubicBezTo>
                  <a:pt x="2975949" y="551665"/>
                  <a:pt x="2975949" y="551665"/>
                  <a:pt x="2975949" y="548619"/>
                </a:cubicBezTo>
                <a:cubicBezTo>
                  <a:pt x="2972903" y="548619"/>
                  <a:pt x="2972903" y="545573"/>
                  <a:pt x="2969857" y="545573"/>
                </a:cubicBezTo>
                <a:cubicBezTo>
                  <a:pt x="2969857" y="545573"/>
                  <a:pt x="2966811" y="545573"/>
                  <a:pt x="2966811" y="545573"/>
                </a:cubicBezTo>
                <a:cubicBezTo>
                  <a:pt x="2966811" y="539481"/>
                  <a:pt x="2939397" y="521205"/>
                  <a:pt x="2945489" y="527297"/>
                </a:cubicBezTo>
                <a:cubicBezTo>
                  <a:pt x="2954627" y="527297"/>
                  <a:pt x="2942443" y="539481"/>
                  <a:pt x="2951581" y="536435"/>
                </a:cubicBezTo>
                <a:cubicBezTo>
                  <a:pt x="2954627" y="533389"/>
                  <a:pt x="2960719" y="536435"/>
                  <a:pt x="2963765" y="542527"/>
                </a:cubicBezTo>
                <a:cubicBezTo>
                  <a:pt x="2960719" y="542527"/>
                  <a:pt x="2960719" y="542527"/>
                  <a:pt x="2960719" y="539481"/>
                </a:cubicBezTo>
                <a:cubicBezTo>
                  <a:pt x="2957673" y="539481"/>
                  <a:pt x="2957673" y="539481"/>
                  <a:pt x="2957673" y="539481"/>
                </a:cubicBezTo>
                <a:cubicBezTo>
                  <a:pt x="2954627" y="539481"/>
                  <a:pt x="2957673" y="542527"/>
                  <a:pt x="2957673" y="542527"/>
                </a:cubicBezTo>
                <a:cubicBezTo>
                  <a:pt x="2960719" y="545573"/>
                  <a:pt x="2960719" y="545573"/>
                  <a:pt x="2960719" y="545573"/>
                </a:cubicBezTo>
                <a:cubicBezTo>
                  <a:pt x="2957673" y="545573"/>
                  <a:pt x="2957673" y="545573"/>
                  <a:pt x="2957673" y="545573"/>
                </a:cubicBezTo>
                <a:cubicBezTo>
                  <a:pt x="2957673" y="542527"/>
                  <a:pt x="2954627" y="542527"/>
                  <a:pt x="2954627" y="542527"/>
                </a:cubicBezTo>
                <a:cubicBezTo>
                  <a:pt x="2954627" y="542527"/>
                  <a:pt x="2954627" y="545573"/>
                  <a:pt x="2954627" y="545573"/>
                </a:cubicBezTo>
                <a:cubicBezTo>
                  <a:pt x="2957673" y="548619"/>
                  <a:pt x="2957673" y="548619"/>
                  <a:pt x="2957673" y="548619"/>
                </a:cubicBezTo>
                <a:cubicBezTo>
                  <a:pt x="2960719" y="551665"/>
                  <a:pt x="2960719" y="551665"/>
                  <a:pt x="2960719" y="551665"/>
                </a:cubicBezTo>
                <a:cubicBezTo>
                  <a:pt x="2960719" y="551665"/>
                  <a:pt x="2954627" y="548619"/>
                  <a:pt x="2954627" y="548619"/>
                </a:cubicBezTo>
                <a:cubicBezTo>
                  <a:pt x="2951581" y="545573"/>
                  <a:pt x="2951581" y="545573"/>
                  <a:pt x="2951581" y="545573"/>
                </a:cubicBezTo>
                <a:cubicBezTo>
                  <a:pt x="2948535" y="542527"/>
                  <a:pt x="2948535" y="542527"/>
                  <a:pt x="2948535" y="542527"/>
                </a:cubicBezTo>
                <a:cubicBezTo>
                  <a:pt x="2948535" y="539481"/>
                  <a:pt x="2945489" y="536435"/>
                  <a:pt x="2942443" y="536435"/>
                </a:cubicBezTo>
                <a:cubicBezTo>
                  <a:pt x="2939397" y="536435"/>
                  <a:pt x="2939397" y="539481"/>
                  <a:pt x="2942443" y="542527"/>
                </a:cubicBezTo>
                <a:cubicBezTo>
                  <a:pt x="2942443" y="542527"/>
                  <a:pt x="2942443" y="542527"/>
                  <a:pt x="2942443" y="545573"/>
                </a:cubicBezTo>
                <a:cubicBezTo>
                  <a:pt x="2933304" y="536435"/>
                  <a:pt x="2942443" y="536435"/>
                  <a:pt x="2930258" y="530343"/>
                </a:cubicBezTo>
                <a:cubicBezTo>
                  <a:pt x="2933304" y="530343"/>
                  <a:pt x="2933304" y="530343"/>
                  <a:pt x="2933304" y="530343"/>
                </a:cubicBezTo>
                <a:cubicBezTo>
                  <a:pt x="2933304" y="530343"/>
                  <a:pt x="2933304" y="530343"/>
                  <a:pt x="2933304" y="527297"/>
                </a:cubicBezTo>
                <a:cubicBezTo>
                  <a:pt x="2930258" y="527297"/>
                  <a:pt x="2930258" y="527297"/>
                  <a:pt x="2930258" y="527297"/>
                </a:cubicBezTo>
                <a:cubicBezTo>
                  <a:pt x="2930258" y="527297"/>
                  <a:pt x="2927212" y="527297"/>
                  <a:pt x="2927212" y="527297"/>
                </a:cubicBezTo>
                <a:cubicBezTo>
                  <a:pt x="2924166" y="524251"/>
                  <a:pt x="2924166" y="524251"/>
                  <a:pt x="2924166" y="524251"/>
                </a:cubicBezTo>
                <a:cubicBezTo>
                  <a:pt x="2921120" y="521205"/>
                  <a:pt x="2921120" y="521205"/>
                  <a:pt x="2915028" y="515113"/>
                </a:cubicBezTo>
                <a:cubicBezTo>
                  <a:pt x="2908936" y="521205"/>
                  <a:pt x="2896752" y="505975"/>
                  <a:pt x="2896752" y="515113"/>
                </a:cubicBezTo>
                <a:cubicBezTo>
                  <a:pt x="2902844" y="515113"/>
                  <a:pt x="2905890" y="521205"/>
                  <a:pt x="2911982" y="524251"/>
                </a:cubicBezTo>
                <a:cubicBezTo>
                  <a:pt x="2905890" y="521205"/>
                  <a:pt x="2905890" y="521205"/>
                  <a:pt x="2905890" y="524251"/>
                </a:cubicBezTo>
                <a:cubicBezTo>
                  <a:pt x="2905890" y="524251"/>
                  <a:pt x="2905890" y="524251"/>
                  <a:pt x="2905890" y="527297"/>
                </a:cubicBezTo>
                <a:cubicBezTo>
                  <a:pt x="2899798" y="518159"/>
                  <a:pt x="2890660" y="509021"/>
                  <a:pt x="2881521" y="502929"/>
                </a:cubicBezTo>
                <a:cubicBezTo>
                  <a:pt x="2875429" y="496837"/>
                  <a:pt x="2866291" y="487698"/>
                  <a:pt x="2857153" y="481606"/>
                </a:cubicBezTo>
                <a:cubicBezTo>
                  <a:pt x="2860199" y="484652"/>
                  <a:pt x="2866291" y="487698"/>
                  <a:pt x="2863245" y="481606"/>
                </a:cubicBezTo>
                <a:cubicBezTo>
                  <a:pt x="2851061" y="475514"/>
                  <a:pt x="2851061" y="475514"/>
                  <a:pt x="2851061" y="469422"/>
                </a:cubicBezTo>
                <a:cubicBezTo>
                  <a:pt x="2838876" y="463330"/>
                  <a:pt x="2835830" y="454192"/>
                  <a:pt x="2838876" y="463330"/>
                </a:cubicBezTo>
                <a:cubicBezTo>
                  <a:pt x="2835830" y="463330"/>
                  <a:pt x="2835830" y="463330"/>
                  <a:pt x="2832784" y="463330"/>
                </a:cubicBezTo>
                <a:cubicBezTo>
                  <a:pt x="2817554" y="451146"/>
                  <a:pt x="2802324" y="442008"/>
                  <a:pt x="2790139" y="429824"/>
                </a:cubicBezTo>
                <a:cubicBezTo>
                  <a:pt x="2787093" y="429824"/>
                  <a:pt x="2784047" y="426777"/>
                  <a:pt x="2781001" y="423731"/>
                </a:cubicBezTo>
                <a:cubicBezTo>
                  <a:pt x="2793185" y="429824"/>
                  <a:pt x="2802324" y="432870"/>
                  <a:pt x="2814508" y="438962"/>
                </a:cubicBezTo>
                <a:cubicBezTo>
                  <a:pt x="2814508" y="438962"/>
                  <a:pt x="2823646" y="448100"/>
                  <a:pt x="2814508" y="435916"/>
                </a:cubicBezTo>
                <a:cubicBezTo>
                  <a:pt x="2817554" y="438962"/>
                  <a:pt x="2823646" y="442008"/>
                  <a:pt x="2820600" y="435916"/>
                </a:cubicBezTo>
                <a:cubicBezTo>
                  <a:pt x="2808416" y="435916"/>
                  <a:pt x="2796232" y="426777"/>
                  <a:pt x="2781001" y="420685"/>
                </a:cubicBezTo>
                <a:cubicBezTo>
                  <a:pt x="2784047" y="420685"/>
                  <a:pt x="2784047" y="417639"/>
                  <a:pt x="2781001" y="417639"/>
                </a:cubicBezTo>
                <a:cubicBezTo>
                  <a:pt x="2784047" y="417639"/>
                  <a:pt x="2784047" y="417639"/>
                  <a:pt x="2784047" y="417639"/>
                </a:cubicBezTo>
                <a:cubicBezTo>
                  <a:pt x="2784047" y="414593"/>
                  <a:pt x="2784047" y="414593"/>
                  <a:pt x="2781001" y="414593"/>
                </a:cubicBezTo>
                <a:cubicBezTo>
                  <a:pt x="2781001" y="411547"/>
                  <a:pt x="2774909" y="408501"/>
                  <a:pt x="2768817" y="405455"/>
                </a:cubicBezTo>
                <a:cubicBezTo>
                  <a:pt x="2765771" y="405455"/>
                  <a:pt x="2765771" y="405455"/>
                  <a:pt x="2765771" y="405455"/>
                </a:cubicBezTo>
                <a:cubicBezTo>
                  <a:pt x="2765771" y="402409"/>
                  <a:pt x="2765771" y="402409"/>
                  <a:pt x="2762725" y="402409"/>
                </a:cubicBezTo>
                <a:cubicBezTo>
                  <a:pt x="2759679" y="399363"/>
                  <a:pt x="2759679" y="399363"/>
                  <a:pt x="2756633" y="396317"/>
                </a:cubicBezTo>
                <a:cubicBezTo>
                  <a:pt x="2756633" y="396317"/>
                  <a:pt x="2756633" y="393271"/>
                  <a:pt x="2756633" y="393271"/>
                </a:cubicBezTo>
                <a:cubicBezTo>
                  <a:pt x="2753587" y="390225"/>
                  <a:pt x="2753587" y="390225"/>
                  <a:pt x="2753587" y="390225"/>
                </a:cubicBezTo>
                <a:cubicBezTo>
                  <a:pt x="2750541" y="393271"/>
                  <a:pt x="2750541" y="393271"/>
                  <a:pt x="2750541" y="393271"/>
                </a:cubicBezTo>
                <a:cubicBezTo>
                  <a:pt x="2744448" y="387179"/>
                  <a:pt x="2738356" y="387179"/>
                  <a:pt x="2732264" y="384133"/>
                </a:cubicBezTo>
                <a:cubicBezTo>
                  <a:pt x="2732264" y="384133"/>
                  <a:pt x="2735310" y="384133"/>
                  <a:pt x="2735310" y="384133"/>
                </a:cubicBezTo>
                <a:cubicBezTo>
                  <a:pt x="2735310" y="384133"/>
                  <a:pt x="2735310" y="384133"/>
                  <a:pt x="2735310" y="381087"/>
                </a:cubicBezTo>
                <a:cubicBezTo>
                  <a:pt x="2735310" y="381087"/>
                  <a:pt x="2732264" y="381087"/>
                  <a:pt x="2732264" y="381087"/>
                </a:cubicBezTo>
                <a:cubicBezTo>
                  <a:pt x="2732264" y="381087"/>
                  <a:pt x="2729218" y="381087"/>
                  <a:pt x="2729218" y="381087"/>
                </a:cubicBezTo>
                <a:cubicBezTo>
                  <a:pt x="2735310" y="378041"/>
                  <a:pt x="2707896" y="368903"/>
                  <a:pt x="2720080" y="378041"/>
                </a:cubicBezTo>
                <a:cubicBezTo>
                  <a:pt x="2720080" y="381087"/>
                  <a:pt x="2723126" y="381087"/>
                  <a:pt x="2723126" y="381087"/>
                </a:cubicBezTo>
                <a:cubicBezTo>
                  <a:pt x="2713988" y="384133"/>
                  <a:pt x="2741402" y="387179"/>
                  <a:pt x="2750541" y="393271"/>
                </a:cubicBezTo>
                <a:cubicBezTo>
                  <a:pt x="2747495" y="393271"/>
                  <a:pt x="2747495" y="393271"/>
                  <a:pt x="2744448" y="393271"/>
                </a:cubicBezTo>
                <a:cubicBezTo>
                  <a:pt x="2744448" y="393271"/>
                  <a:pt x="2744448" y="396317"/>
                  <a:pt x="2744448" y="396317"/>
                </a:cubicBezTo>
                <a:cubicBezTo>
                  <a:pt x="2747495" y="396317"/>
                  <a:pt x="2747495" y="396317"/>
                  <a:pt x="2747495" y="396317"/>
                </a:cubicBezTo>
                <a:cubicBezTo>
                  <a:pt x="2747495" y="399363"/>
                  <a:pt x="2750541" y="399363"/>
                  <a:pt x="2750541" y="399363"/>
                </a:cubicBezTo>
                <a:cubicBezTo>
                  <a:pt x="2753587" y="399363"/>
                  <a:pt x="2753587" y="399363"/>
                  <a:pt x="2753587" y="399363"/>
                </a:cubicBezTo>
                <a:cubicBezTo>
                  <a:pt x="2765771" y="411547"/>
                  <a:pt x="2738356" y="393271"/>
                  <a:pt x="2750541" y="402409"/>
                </a:cubicBezTo>
                <a:cubicBezTo>
                  <a:pt x="2744448" y="399363"/>
                  <a:pt x="2738356" y="396317"/>
                  <a:pt x="2732264" y="393271"/>
                </a:cubicBezTo>
                <a:cubicBezTo>
                  <a:pt x="2710942" y="378041"/>
                  <a:pt x="2686573" y="365857"/>
                  <a:pt x="2671343" y="356718"/>
                </a:cubicBezTo>
                <a:cubicBezTo>
                  <a:pt x="2631744" y="335396"/>
                  <a:pt x="2601283" y="314074"/>
                  <a:pt x="2570823" y="298844"/>
                </a:cubicBezTo>
                <a:cubicBezTo>
                  <a:pt x="2546454" y="286659"/>
                  <a:pt x="2515994" y="274475"/>
                  <a:pt x="2488579" y="265337"/>
                </a:cubicBezTo>
                <a:cubicBezTo>
                  <a:pt x="2476395" y="253153"/>
                  <a:pt x="2455072" y="247061"/>
                  <a:pt x="2433750" y="240969"/>
                </a:cubicBezTo>
                <a:cubicBezTo>
                  <a:pt x="2424612" y="228785"/>
                  <a:pt x="2397197" y="219646"/>
                  <a:pt x="2366736" y="210508"/>
                </a:cubicBezTo>
                <a:cubicBezTo>
                  <a:pt x="2339322" y="198324"/>
                  <a:pt x="2308861" y="189186"/>
                  <a:pt x="2302769" y="180048"/>
                </a:cubicBezTo>
                <a:cubicBezTo>
                  <a:pt x="2290585" y="177002"/>
                  <a:pt x="2278401" y="173956"/>
                  <a:pt x="2272308" y="170910"/>
                </a:cubicBezTo>
                <a:cubicBezTo>
                  <a:pt x="2263170" y="173956"/>
                  <a:pt x="2232710" y="164818"/>
                  <a:pt x="2229663" y="158725"/>
                </a:cubicBezTo>
                <a:cubicBezTo>
                  <a:pt x="2171788" y="143495"/>
                  <a:pt x="2107821" y="128265"/>
                  <a:pt x="2043854" y="119127"/>
                </a:cubicBezTo>
                <a:cubicBezTo>
                  <a:pt x="2046900" y="119127"/>
                  <a:pt x="2046900" y="119127"/>
                  <a:pt x="2046900" y="116081"/>
                </a:cubicBezTo>
                <a:cubicBezTo>
                  <a:pt x="2034715" y="116081"/>
                  <a:pt x="2031669" y="116081"/>
                  <a:pt x="2031669" y="116081"/>
                </a:cubicBezTo>
                <a:cubicBezTo>
                  <a:pt x="2022531" y="116081"/>
                  <a:pt x="2010347" y="113035"/>
                  <a:pt x="1998163" y="113035"/>
                </a:cubicBezTo>
                <a:cubicBezTo>
                  <a:pt x="2001209" y="113035"/>
                  <a:pt x="2004255" y="109989"/>
                  <a:pt x="1998163" y="109989"/>
                </a:cubicBezTo>
                <a:cubicBezTo>
                  <a:pt x="1998163" y="113035"/>
                  <a:pt x="1992070" y="109989"/>
                  <a:pt x="1992070" y="113035"/>
                </a:cubicBezTo>
                <a:cubicBezTo>
                  <a:pt x="1976840" y="109989"/>
                  <a:pt x="1967702" y="109989"/>
                  <a:pt x="1955518" y="106943"/>
                </a:cubicBezTo>
                <a:cubicBezTo>
                  <a:pt x="1955518" y="106943"/>
                  <a:pt x="1952472" y="106943"/>
                  <a:pt x="1952472" y="106943"/>
                </a:cubicBezTo>
                <a:lnTo>
                  <a:pt x="1943333" y="106943"/>
                </a:lnTo>
                <a:cubicBezTo>
                  <a:pt x="1943333" y="103897"/>
                  <a:pt x="1940287" y="103897"/>
                  <a:pt x="1937241" y="103897"/>
                </a:cubicBezTo>
                <a:cubicBezTo>
                  <a:pt x="1934195" y="103897"/>
                  <a:pt x="1928103" y="103897"/>
                  <a:pt x="1928103" y="103897"/>
                </a:cubicBezTo>
                <a:cubicBezTo>
                  <a:pt x="1928103" y="103897"/>
                  <a:pt x="1928103" y="106943"/>
                  <a:pt x="1928103" y="106943"/>
                </a:cubicBezTo>
                <a:cubicBezTo>
                  <a:pt x="1931149" y="97805"/>
                  <a:pt x="1918965" y="103897"/>
                  <a:pt x="1922011" y="106943"/>
                </a:cubicBezTo>
                <a:cubicBezTo>
                  <a:pt x="1894596" y="103897"/>
                  <a:pt x="1861090" y="103897"/>
                  <a:pt x="1827583" y="103897"/>
                </a:cubicBezTo>
                <a:cubicBezTo>
                  <a:pt x="1794076" y="103897"/>
                  <a:pt x="1763616" y="103897"/>
                  <a:pt x="1736201" y="103897"/>
                </a:cubicBezTo>
                <a:cubicBezTo>
                  <a:pt x="1730109" y="100851"/>
                  <a:pt x="1708786" y="106943"/>
                  <a:pt x="1690510" y="103897"/>
                </a:cubicBezTo>
                <a:cubicBezTo>
                  <a:pt x="1687464" y="103897"/>
                  <a:pt x="1687464" y="103897"/>
                  <a:pt x="1687464" y="103897"/>
                </a:cubicBezTo>
                <a:cubicBezTo>
                  <a:pt x="1687464" y="103897"/>
                  <a:pt x="1684418" y="103897"/>
                  <a:pt x="1684418" y="103897"/>
                </a:cubicBezTo>
                <a:cubicBezTo>
                  <a:pt x="1684418" y="103897"/>
                  <a:pt x="1681372" y="103897"/>
                  <a:pt x="1681372" y="103897"/>
                </a:cubicBezTo>
                <a:cubicBezTo>
                  <a:pt x="1681372" y="106943"/>
                  <a:pt x="1681372" y="106943"/>
                  <a:pt x="1684418" y="106943"/>
                </a:cubicBezTo>
                <a:cubicBezTo>
                  <a:pt x="1678326" y="106943"/>
                  <a:pt x="1672234" y="106943"/>
                  <a:pt x="1669188" y="109989"/>
                </a:cubicBezTo>
                <a:cubicBezTo>
                  <a:pt x="1666142" y="109989"/>
                  <a:pt x="1660049" y="109989"/>
                  <a:pt x="1657003" y="109989"/>
                </a:cubicBezTo>
                <a:cubicBezTo>
                  <a:pt x="1647865" y="109989"/>
                  <a:pt x="1641773" y="109989"/>
                  <a:pt x="1632635" y="109989"/>
                </a:cubicBezTo>
                <a:cubicBezTo>
                  <a:pt x="1617405" y="109989"/>
                  <a:pt x="1605220" y="116081"/>
                  <a:pt x="1589990" y="113035"/>
                </a:cubicBezTo>
                <a:cubicBezTo>
                  <a:pt x="1593036" y="113035"/>
                  <a:pt x="1589990" y="109989"/>
                  <a:pt x="1586944" y="109989"/>
                </a:cubicBezTo>
                <a:cubicBezTo>
                  <a:pt x="1583898" y="109989"/>
                  <a:pt x="1580852" y="109989"/>
                  <a:pt x="1580852" y="113035"/>
                </a:cubicBezTo>
                <a:cubicBezTo>
                  <a:pt x="1580852" y="113035"/>
                  <a:pt x="1577806" y="113035"/>
                  <a:pt x="1577806" y="113035"/>
                </a:cubicBezTo>
                <a:cubicBezTo>
                  <a:pt x="1577806" y="113035"/>
                  <a:pt x="1577806" y="109989"/>
                  <a:pt x="1571714" y="109989"/>
                </a:cubicBezTo>
                <a:cubicBezTo>
                  <a:pt x="1568667" y="113035"/>
                  <a:pt x="1571714" y="113035"/>
                  <a:pt x="1571714" y="116081"/>
                </a:cubicBezTo>
                <a:cubicBezTo>
                  <a:pt x="1571714" y="116081"/>
                  <a:pt x="1568667" y="116081"/>
                  <a:pt x="1568667" y="116081"/>
                </a:cubicBezTo>
                <a:cubicBezTo>
                  <a:pt x="1565621" y="116081"/>
                  <a:pt x="1562575" y="116081"/>
                  <a:pt x="1562575" y="119127"/>
                </a:cubicBezTo>
                <a:cubicBezTo>
                  <a:pt x="1562575" y="119127"/>
                  <a:pt x="1562575" y="119127"/>
                  <a:pt x="1565621" y="119127"/>
                </a:cubicBezTo>
                <a:cubicBezTo>
                  <a:pt x="1568667" y="119127"/>
                  <a:pt x="1568667" y="119127"/>
                  <a:pt x="1568667" y="119127"/>
                </a:cubicBezTo>
                <a:cubicBezTo>
                  <a:pt x="1547345" y="119127"/>
                  <a:pt x="1507746" y="125219"/>
                  <a:pt x="1492516" y="137403"/>
                </a:cubicBezTo>
                <a:cubicBezTo>
                  <a:pt x="1478808" y="137403"/>
                  <a:pt x="1461294" y="140449"/>
                  <a:pt x="1440733" y="144638"/>
                </a:cubicBezTo>
                <a:lnTo>
                  <a:pt x="1375768" y="157701"/>
                </a:lnTo>
                <a:lnTo>
                  <a:pt x="1379811" y="155679"/>
                </a:lnTo>
                <a:cubicBezTo>
                  <a:pt x="1376765" y="152633"/>
                  <a:pt x="1373719" y="152633"/>
                  <a:pt x="1370673" y="155679"/>
                </a:cubicBezTo>
                <a:cubicBezTo>
                  <a:pt x="1370673" y="155679"/>
                  <a:pt x="1367627" y="155679"/>
                  <a:pt x="1364581" y="155679"/>
                </a:cubicBezTo>
                <a:cubicBezTo>
                  <a:pt x="1364581" y="152633"/>
                  <a:pt x="1361535" y="152633"/>
                  <a:pt x="1355443" y="152633"/>
                </a:cubicBezTo>
                <a:cubicBezTo>
                  <a:pt x="1355443" y="155679"/>
                  <a:pt x="1355443" y="158725"/>
                  <a:pt x="1361535" y="158725"/>
                </a:cubicBezTo>
                <a:cubicBezTo>
                  <a:pt x="1361535" y="158725"/>
                  <a:pt x="1361535" y="158725"/>
                  <a:pt x="1358489" y="158725"/>
                </a:cubicBezTo>
                <a:cubicBezTo>
                  <a:pt x="1355443" y="158725"/>
                  <a:pt x="1352397" y="161772"/>
                  <a:pt x="1352397" y="161772"/>
                </a:cubicBezTo>
                <a:cubicBezTo>
                  <a:pt x="1355443" y="164818"/>
                  <a:pt x="1358489" y="164818"/>
                  <a:pt x="1361535" y="161772"/>
                </a:cubicBezTo>
                <a:cubicBezTo>
                  <a:pt x="1352397" y="170910"/>
                  <a:pt x="1343259" y="173956"/>
                  <a:pt x="1328028" y="180048"/>
                </a:cubicBezTo>
                <a:cubicBezTo>
                  <a:pt x="1331074" y="177002"/>
                  <a:pt x="1328028" y="177002"/>
                  <a:pt x="1324982" y="177002"/>
                </a:cubicBezTo>
                <a:cubicBezTo>
                  <a:pt x="1309752" y="180048"/>
                  <a:pt x="1294522" y="192232"/>
                  <a:pt x="1282337" y="195278"/>
                </a:cubicBezTo>
                <a:cubicBezTo>
                  <a:pt x="1282337" y="195278"/>
                  <a:pt x="1285383" y="192232"/>
                  <a:pt x="1285383" y="192232"/>
                </a:cubicBezTo>
                <a:cubicBezTo>
                  <a:pt x="1264061" y="198324"/>
                  <a:pt x="1245785" y="210508"/>
                  <a:pt x="1239692" y="207462"/>
                </a:cubicBezTo>
                <a:cubicBezTo>
                  <a:pt x="1239692" y="207462"/>
                  <a:pt x="1239692" y="210508"/>
                  <a:pt x="1236646" y="210508"/>
                </a:cubicBezTo>
                <a:cubicBezTo>
                  <a:pt x="1227508" y="219646"/>
                  <a:pt x="1242739" y="210508"/>
                  <a:pt x="1245785" y="210508"/>
                </a:cubicBezTo>
                <a:cubicBezTo>
                  <a:pt x="1227508" y="219646"/>
                  <a:pt x="1221416" y="216600"/>
                  <a:pt x="1212278" y="225738"/>
                </a:cubicBezTo>
                <a:cubicBezTo>
                  <a:pt x="1212278" y="219646"/>
                  <a:pt x="1218370" y="216600"/>
                  <a:pt x="1206186" y="219646"/>
                </a:cubicBezTo>
                <a:cubicBezTo>
                  <a:pt x="1203140" y="225738"/>
                  <a:pt x="1209232" y="225738"/>
                  <a:pt x="1203140" y="231831"/>
                </a:cubicBezTo>
                <a:cubicBezTo>
                  <a:pt x="1200094" y="231831"/>
                  <a:pt x="1200094" y="231831"/>
                  <a:pt x="1197048" y="231831"/>
                </a:cubicBezTo>
                <a:cubicBezTo>
                  <a:pt x="1194001" y="234877"/>
                  <a:pt x="1190955" y="234877"/>
                  <a:pt x="1190955" y="237923"/>
                </a:cubicBezTo>
                <a:cubicBezTo>
                  <a:pt x="1190955" y="237923"/>
                  <a:pt x="1194001" y="237923"/>
                  <a:pt x="1197048" y="237923"/>
                </a:cubicBezTo>
                <a:cubicBezTo>
                  <a:pt x="1197048" y="237923"/>
                  <a:pt x="1197048" y="237923"/>
                  <a:pt x="1200094" y="237923"/>
                </a:cubicBezTo>
                <a:cubicBezTo>
                  <a:pt x="1169633" y="250107"/>
                  <a:pt x="1163541" y="256199"/>
                  <a:pt x="1126988" y="274475"/>
                </a:cubicBezTo>
                <a:cubicBezTo>
                  <a:pt x="1114804" y="265337"/>
                  <a:pt x="1123942" y="277521"/>
                  <a:pt x="1102620" y="277521"/>
                </a:cubicBezTo>
                <a:cubicBezTo>
                  <a:pt x="1102620" y="274475"/>
                  <a:pt x="1102620" y="274475"/>
                  <a:pt x="1102620" y="274475"/>
                </a:cubicBezTo>
                <a:cubicBezTo>
                  <a:pt x="1105666" y="271429"/>
                  <a:pt x="1102620" y="271429"/>
                  <a:pt x="1099573" y="274475"/>
                </a:cubicBezTo>
                <a:cubicBezTo>
                  <a:pt x="1096527" y="274475"/>
                  <a:pt x="1093481" y="277521"/>
                  <a:pt x="1090435" y="277521"/>
                </a:cubicBezTo>
                <a:cubicBezTo>
                  <a:pt x="1090435" y="280567"/>
                  <a:pt x="1090435" y="280567"/>
                  <a:pt x="1090435" y="280567"/>
                </a:cubicBezTo>
                <a:cubicBezTo>
                  <a:pt x="1084343" y="283613"/>
                  <a:pt x="1084343" y="286659"/>
                  <a:pt x="1087389" y="289705"/>
                </a:cubicBezTo>
                <a:cubicBezTo>
                  <a:pt x="1081297" y="289705"/>
                  <a:pt x="1075205" y="295798"/>
                  <a:pt x="1072159" y="298844"/>
                </a:cubicBezTo>
                <a:cubicBezTo>
                  <a:pt x="1081297" y="292751"/>
                  <a:pt x="1087389" y="292751"/>
                  <a:pt x="1090435" y="289705"/>
                </a:cubicBezTo>
                <a:cubicBezTo>
                  <a:pt x="1090435" y="286659"/>
                  <a:pt x="1090435" y="286659"/>
                  <a:pt x="1093481" y="283613"/>
                </a:cubicBezTo>
                <a:cubicBezTo>
                  <a:pt x="1093481" y="283613"/>
                  <a:pt x="1093481" y="283613"/>
                  <a:pt x="1096527" y="283613"/>
                </a:cubicBezTo>
                <a:cubicBezTo>
                  <a:pt x="1099573" y="280567"/>
                  <a:pt x="1102620" y="280567"/>
                  <a:pt x="1102620" y="277521"/>
                </a:cubicBezTo>
                <a:cubicBezTo>
                  <a:pt x="1117850" y="283613"/>
                  <a:pt x="1133080" y="283613"/>
                  <a:pt x="1160495" y="265337"/>
                </a:cubicBezTo>
                <a:cubicBezTo>
                  <a:pt x="1160495" y="265337"/>
                  <a:pt x="1163541" y="265337"/>
                  <a:pt x="1166587" y="265337"/>
                </a:cubicBezTo>
                <a:cubicBezTo>
                  <a:pt x="1163541" y="268383"/>
                  <a:pt x="1163541" y="268383"/>
                  <a:pt x="1163541" y="268383"/>
                </a:cubicBezTo>
                <a:cubicBezTo>
                  <a:pt x="1163541" y="271429"/>
                  <a:pt x="1166587" y="271429"/>
                  <a:pt x="1169633" y="268383"/>
                </a:cubicBezTo>
                <a:cubicBezTo>
                  <a:pt x="1160495" y="275998"/>
                  <a:pt x="1152118" y="281329"/>
                  <a:pt x="1142599" y="285517"/>
                </a:cubicBezTo>
                <a:lnTo>
                  <a:pt x="1111758" y="294874"/>
                </a:lnTo>
                <a:lnTo>
                  <a:pt x="1111758" y="292751"/>
                </a:lnTo>
                <a:cubicBezTo>
                  <a:pt x="1111758" y="292751"/>
                  <a:pt x="1108712" y="295798"/>
                  <a:pt x="1108712" y="295798"/>
                </a:cubicBezTo>
                <a:cubicBezTo>
                  <a:pt x="1102620" y="295798"/>
                  <a:pt x="1102620" y="298844"/>
                  <a:pt x="1096527" y="298844"/>
                </a:cubicBezTo>
                <a:cubicBezTo>
                  <a:pt x="1093481" y="298844"/>
                  <a:pt x="1093481" y="298844"/>
                  <a:pt x="1093481" y="298844"/>
                </a:cubicBezTo>
                <a:cubicBezTo>
                  <a:pt x="1093481" y="298844"/>
                  <a:pt x="1093481" y="301890"/>
                  <a:pt x="1093481" y="301890"/>
                </a:cubicBezTo>
                <a:cubicBezTo>
                  <a:pt x="1090435" y="301890"/>
                  <a:pt x="1090435" y="301890"/>
                  <a:pt x="1090435" y="301890"/>
                </a:cubicBezTo>
                <a:cubicBezTo>
                  <a:pt x="1075205" y="307982"/>
                  <a:pt x="1056929" y="304936"/>
                  <a:pt x="1041698" y="317120"/>
                </a:cubicBezTo>
                <a:cubicBezTo>
                  <a:pt x="1047790" y="311028"/>
                  <a:pt x="1041698" y="314074"/>
                  <a:pt x="1035606" y="314074"/>
                </a:cubicBezTo>
                <a:cubicBezTo>
                  <a:pt x="1047790" y="304936"/>
                  <a:pt x="1053882" y="307982"/>
                  <a:pt x="1053882" y="301890"/>
                </a:cubicBezTo>
                <a:cubicBezTo>
                  <a:pt x="1032560" y="314074"/>
                  <a:pt x="1017330" y="320166"/>
                  <a:pt x="989915" y="332350"/>
                </a:cubicBezTo>
                <a:cubicBezTo>
                  <a:pt x="989915" y="329304"/>
                  <a:pt x="989915" y="329304"/>
                  <a:pt x="989915" y="329304"/>
                </a:cubicBezTo>
                <a:cubicBezTo>
                  <a:pt x="989915" y="329304"/>
                  <a:pt x="986869" y="329304"/>
                  <a:pt x="983823" y="332350"/>
                </a:cubicBezTo>
                <a:cubicBezTo>
                  <a:pt x="980777" y="332350"/>
                  <a:pt x="977731" y="335396"/>
                  <a:pt x="977731" y="338442"/>
                </a:cubicBezTo>
                <a:cubicBezTo>
                  <a:pt x="974685" y="338442"/>
                  <a:pt x="968593" y="344534"/>
                  <a:pt x="962501" y="350626"/>
                </a:cubicBezTo>
                <a:cubicBezTo>
                  <a:pt x="959454" y="350626"/>
                  <a:pt x="965547" y="344534"/>
                  <a:pt x="959454" y="347580"/>
                </a:cubicBezTo>
                <a:cubicBezTo>
                  <a:pt x="959454" y="350626"/>
                  <a:pt x="953362" y="353672"/>
                  <a:pt x="953362" y="353672"/>
                </a:cubicBezTo>
                <a:cubicBezTo>
                  <a:pt x="953362" y="353672"/>
                  <a:pt x="950316" y="353672"/>
                  <a:pt x="947270" y="356718"/>
                </a:cubicBezTo>
                <a:cubicBezTo>
                  <a:pt x="947270" y="356718"/>
                  <a:pt x="947270" y="356718"/>
                  <a:pt x="944224" y="356718"/>
                </a:cubicBezTo>
                <a:lnTo>
                  <a:pt x="946835" y="359329"/>
                </a:lnTo>
                <a:lnTo>
                  <a:pt x="939655" y="364714"/>
                </a:lnTo>
                <a:cubicBezTo>
                  <a:pt x="938132" y="365857"/>
                  <a:pt x="938132" y="365857"/>
                  <a:pt x="938132" y="365857"/>
                </a:cubicBezTo>
                <a:cubicBezTo>
                  <a:pt x="941178" y="362811"/>
                  <a:pt x="941178" y="359764"/>
                  <a:pt x="938132" y="362811"/>
                </a:cubicBezTo>
                <a:cubicBezTo>
                  <a:pt x="910717" y="384133"/>
                  <a:pt x="883303" y="411547"/>
                  <a:pt x="855888" y="438962"/>
                </a:cubicBezTo>
                <a:cubicBezTo>
                  <a:pt x="828474" y="469422"/>
                  <a:pt x="804105" y="496837"/>
                  <a:pt x="779737" y="521205"/>
                </a:cubicBezTo>
                <a:cubicBezTo>
                  <a:pt x="773645" y="521205"/>
                  <a:pt x="773645" y="521205"/>
                  <a:pt x="773645" y="515113"/>
                </a:cubicBezTo>
                <a:cubicBezTo>
                  <a:pt x="752322" y="536435"/>
                  <a:pt x="740138" y="557757"/>
                  <a:pt x="727954" y="576034"/>
                </a:cubicBezTo>
                <a:cubicBezTo>
                  <a:pt x="712723" y="594310"/>
                  <a:pt x="700539" y="615632"/>
                  <a:pt x="679216" y="640001"/>
                </a:cubicBezTo>
                <a:cubicBezTo>
                  <a:pt x="682262" y="636955"/>
                  <a:pt x="682262" y="633909"/>
                  <a:pt x="679216" y="633909"/>
                </a:cubicBezTo>
                <a:cubicBezTo>
                  <a:pt x="679216" y="633909"/>
                  <a:pt x="676170" y="636955"/>
                  <a:pt x="673124" y="636955"/>
                </a:cubicBezTo>
                <a:cubicBezTo>
                  <a:pt x="673124" y="636955"/>
                  <a:pt x="673124" y="640001"/>
                  <a:pt x="673124" y="640001"/>
                </a:cubicBezTo>
                <a:cubicBezTo>
                  <a:pt x="670078" y="636955"/>
                  <a:pt x="670078" y="636955"/>
                  <a:pt x="670078" y="636955"/>
                </a:cubicBezTo>
                <a:cubicBezTo>
                  <a:pt x="667032" y="643047"/>
                  <a:pt x="657894" y="649139"/>
                  <a:pt x="660940" y="652185"/>
                </a:cubicBezTo>
                <a:cubicBezTo>
                  <a:pt x="657894" y="652185"/>
                  <a:pt x="654848" y="655231"/>
                  <a:pt x="654848" y="655231"/>
                </a:cubicBezTo>
                <a:cubicBezTo>
                  <a:pt x="651802" y="658277"/>
                  <a:pt x="651802" y="661323"/>
                  <a:pt x="654848" y="658277"/>
                </a:cubicBezTo>
                <a:cubicBezTo>
                  <a:pt x="657894" y="658277"/>
                  <a:pt x="657894" y="658277"/>
                  <a:pt x="657894" y="658277"/>
                </a:cubicBezTo>
                <a:cubicBezTo>
                  <a:pt x="642664" y="673507"/>
                  <a:pt x="642664" y="682645"/>
                  <a:pt x="630479" y="694829"/>
                </a:cubicBezTo>
                <a:cubicBezTo>
                  <a:pt x="636572" y="697876"/>
                  <a:pt x="624387" y="700922"/>
                  <a:pt x="627433" y="703968"/>
                </a:cubicBezTo>
                <a:cubicBezTo>
                  <a:pt x="633525" y="697876"/>
                  <a:pt x="633525" y="703968"/>
                  <a:pt x="639618" y="697876"/>
                </a:cubicBezTo>
                <a:cubicBezTo>
                  <a:pt x="642664" y="691783"/>
                  <a:pt x="633525" y="700922"/>
                  <a:pt x="639618" y="691783"/>
                </a:cubicBezTo>
                <a:cubicBezTo>
                  <a:pt x="644187" y="688737"/>
                  <a:pt x="647233" y="684930"/>
                  <a:pt x="649898" y="681884"/>
                </a:cubicBezTo>
                <a:lnTo>
                  <a:pt x="652411" y="680208"/>
                </a:lnTo>
                <a:lnTo>
                  <a:pt x="651802" y="682645"/>
                </a:lnTo>
                <a:cubicBezTo>
                  <a:pt x="667032" y="670461"/>
                  <a:pt x="682262" y="655231"/>
                  <a:pt x="700539" y="636955"/>
                </a:cubicBezTo>
                <a:cubicBezTo>
                  <a:pt x="718815" y="618678"/>
                  <a:pt x="734046" y="597356"/>
                  <a:pt x="752322" y="582126"/>
                </a:cubicBezTo>
                <a:cubicBezTo>
                  <a:pt x="752322" y="585172"/>
                  <a:pt x="755368" y="585172"/>
                  <a:pt x="755368" y="582126"/>
                </a:cubicBezTo>
                <a:cubicBezTo>
                  <a:pt x="773645" y="566896"/>
                  <a:pt x="788875" y="554711"/>
                  <a:pt x="810197" y="539481"/>
                </a:cubicBezTo>
                <a:cubicBezTo>
                  <a:pt x="807151" y="533389"/>
                  <a:pt x="822382" y="530343"/>
                  <a:pt x="828474" y="524251"/>
                </a:cubicBezTo>
                <a:cubicBezTo>
                  <a:pt x="834566" y="521205"/>
                  <a:pt x="831520" y="518159"/>
                  <a:pt x="837612" y="515113"/>
                </a:cubicBezTo>
                <a:cubicBezTo>
                  <a:pt x="837612" y="515113"/>
                  <a:pt x="846750" y="512067"/>
                  <a:pt x="855888" y="505975"/>
                </a:cubicBezTo>
                <a:cubicBezTo>
                  <a:pt x="861980" y="499883"/>
                  <a:pt x="874165" y="487698"/>
                  <a:pt x="886349" y="478560"/>
                </a:cubicBezTo>
                <a:cubicBezTo>
                  <a:pt x="898533" y="469422"/>
                  <a:pt x="901579" y="466376"/>
                  <a:pt x="916810" y="454192"/>
                </a:cubicBezTo>
                <a:cubicBezTo>
                  <a:pt x="950316" y="432870"/>
                  <a:pt x="992961" y="411547"/>
                  <a:pt x="1008191" y="396317"/>
                </a:cubicBezTo>
                <a:cubicBezTo>
                  <a:pt x="1017330" y="399363"/>
                  <a:pt x="1029514" y="384133"/>
                  <a:pt x="1035606" y="378041"/>
                </a:cubicBezTo>
                <a:cubicBezTo>
                  <a:pt x="1032560" y="381087"/>
                  <a:pt x="1035606" y="381087"/>
                  <a:pt x="1038652" y="381087"/>
                </a:cubicBezTo>
                <a:cubicBezTo>
                  <a:pt x="1063021" y="362811"/>
                  <a:pt x="1096527" y="356718"/>
                  <a:pt x="1133080" y="332350"/>
                </a:cubicBezTo>
                <a:cubicBezTo>
                  <a:pt x="1148311" y="323212"/>
                  <a:pt x="1136126" y="329304"/>
                  <a:pt x="1157449" y="323212"/>
                </a:cubicBezTo>
                <a:cubicBezTo>
                  <a:pt x="1169633" y="317120"/>
                  <a:pt x="1181817" y="311028"/>
                  <a:pt x="1194001" y="304936"/>
                </a:cubicBezTo>
                <a:cubicBezTo>
                  <a:pt x="1236646" y="286659"/>
                  <a:pt x="1285383" y="271429"/>
                  <a:pt x="1324982" y="259245"/>
                </a:cubicBezTo>
                <a:cubicBezTo>
                  <a:pt x="1340213" y="253153"/>
                  <a:pt x="1355443" y="250107"/>
                  <a:pt x="1367627" y="240969"/>
                </a:cubicBezTo>
                <a:cubicBezTo>
                  <a:pt x="1364581" y="244015"/>
                  <a:pt x="1370673" y="247061"/>
                  <a:pt x="1391996" y="240969"/>
                </a:cubicBezTo>
                <a:cubicBezTo>
                  <a:pt x="1373719" y="247061"/>
                  <a:pt x="1349351" y="253153"/>
                  <a:pt x="1331074" y="262291"/>
                </a:cubicBezTo>
                <a:cubicBezTo>
                  <a:pt x="1306706" y="268383"/>
                  <a:pt x="1276245" y="277521"/>
                  <a:pt x="1264061" y="286659"/>
                </a:cubicBezTo>
                <a:cubicBezTo>
                  <a:pt x="1251877" y="289705"/>
                  <a:pt x="1257969" y="295798"/>
                  <a:pt x="1236646" y="298844"/>
                </a:cubicBezTo>
                <a:cubicBezTo>
                  <a:pt x="1236646" y="295798"/>
                  <a:pt x="1233600" y="295798"/>
                  <a:pt x="1227508" y="295798"/>
                </a:cubicBezTo>
                <a:cubicBezTo>
                  <a:pt x="1224462" y="301890"/>
                  <a:pt x="1224462" y="304936"/>
                  <a:pt x="1218370" y="307982"/>
                </a:cubicBezTo>
                <a:cubicBezTo>
                  <a:pt x="1212278" y="307982"/>
                  <a:pt x="1203140" y="311028"/>
                  <a:pt x="1190955" y="314074"/>
                </a:cubicBezTo>
                <a:cubicBezTo>
                  <a:pt x="1163541" y="329304"/>
                  <a:pt x="1130034" y="341488"/>
                  <a:pt x="1111758" y="350626"/>
                </a:cubicBezTo>
                <a:cubicBezTo>
                  <a:pt x="1102620" y="353672"/>
                  <a:pt x="1105666" y="359764"/>
                  <a:pt x="1096527" y="362811"/>
                </a:cubicBezTo>
                <a:cubicBezTo>
                  <a:pt x="1075205" y="368903"/>
                  <a:pt x="1044744" y="387179"/>
                  <a:pt x="1017330" y="405455"/>
                </a:cubicBezTo>
                <a:cubicBezTo>
                  <a:pt x="986869" y="423731"/>
                  <a:pt x="962501" y="445054"/>
                  <a:pt x="944224" y="451146"/>
                </a:cubicBezTo>
                <a:cubicBezTo>
                  <a:pt x="947270" y="451146"/>
                  <a:pt x="941178" y="454192"/>
                  <a:pt x="938132" y="457238"/>
                </a:cubicBezTo>
                <a:cubicBezTo>
                  <a:pt x="938132" y="457238"/>
                  <a:pt x="941178" y="454192"/>
                  <a:pt x="935086" y="454192"/>
                </a:cubicBezTo>
                <a:cubicBezTo>
                  <a:pt x="932040" y="460284"/>
                  <a:pt x="895487" y="481606"/>
                  <a:pt x="904625" y="481606"/>
                </a:cubicBezTo>
                <a:cubicBezTo>
                  <a:pt x="889395" y="493790"/>
                  <a:pt x="883303" y="490744"/>
                  <a:pt x="883303" y="490744"/>
                </a:cubicBezTo>
                <a:cubicBezTo>
                  <a:pt x="871119" y="499883"/>
                  <a:pt x="883303" y="493790"/>
                  <a:pt x="886349" y="496837"/>
                </a:cubicBezTo>
                <a:cubicBezTo>
                  <a:pt x="874165" y="505975"/>
                  <a:pt x="874165" y="505975"/>
                  <a:pt x="874165" y="505975"/>
                </a:cubicBezTo>
                <a:cubicBezTo>
                  <a:pt x="877211" y="499883"/>
                  <a:pt x="868073" y="505975"/>
                  <a:pt x="861980" y="505975"/>
                </a:cubicBezTo>
                <a:cubicBezTo>
                  <a:pt x="852842" y="524251"/>
                  <a:pt x="819335" y="536435"/>
                  <a:pt x="801059" y="560803"/>
                </a:cubicBezTo>
                <a:cubicBezTo>
                  <a:pt x="798013" y="560803"/>
                  <a:pt x="798013" y="563850"/>
                  <a:pt x="794967" y="563850"/>
                </a:cubicBezTo>
                <a:cubicBezTo>
                  <a:pt x="794967" y="563850"/>
                  <a:pt x="791921" y="566896"/>
                  <a:pt x="791921" y="566896"/>
                </a:cubicBezTo>
                <a:cubicBezTo>
                  <a:pt x="785829" y="569942"/>
                  <a:pt x="779737" y="579080"/>
                  <a:pt x="788875" y="572988"/>
                </a:cubicBezTo>
                <a:cubicBezTo>
                  <a:pt x="788875" y="572988"/>
                  <a:pt x="788875" y="572988"/>
                  <a:pt x="791921" y="569942"/>
                </a:cubicBezTo>
                <a:lnTo>
                  <a:pt x="794246" y="569942"/>
                </a:lnTo>
                <a:lnTo>
                  <a:pt x="762222" y="595833"/>
                </a:lnTo>
                <a:cubicBezTo>
                  <a:pt x="751561" y="604210"/>
                  <a:pt x="741661" y="612586"/>
                  <a:pt x="731000" y="624770"/>
                </a:cubicBezTo>
                <a:cubicBezTo>
                  <a:pt x="727954" y="624770"/>
                  <a:pt x="721861" y="624770"/>
                  <a:pt x="718815" y="624770"/>
                </a:cubicBezTo>
                <a:cubicBezTo>
                  <a:pt x="688355" y="655231"/>
                  <a:pt x="654848" y="688737"/>
                  <a:pt x="621341" y="725290"/>
                </a:cubicBezTo>
                <a:cubicBezTo>
                  <a:pt x="603065" y="743566"/>
                  <a:pt x="587834" y="761842"/>
                  <a:pt x="569558" y="780119"/>
                </a:cubicBezTo>
                <a:cubicBezTo>
                  <a:pt x="569558" y="780119"/>
                  <a:pt x="569558" y="780119"/>
                  <a:pt x="566512" y="780119"/>
                </a:cubicBezTo>
                <a:cubicBezTo>
                  <a:pt x="572604" y="770981"/>
                  <a:pt x="569558" y="770981"/>
                  <a:pt x="575650" y="764888"/>
                </a:cubicBezTo>
                <a:cubicBezTo>
                  <a:pt x="575650" y="764888"/>
                  <a:pt x="575650" y="761842"/>
                  <a:pt x="575650" y="761842"/>
                </a:cubicBezTo>
                <a:cubicBezTo>
                  <a:pt x="578696" y="761842"/>
                  <a:pt x="584788" y="752704"/>
                  <a:pt x="587834" y="749658"/>
                </a:cubicBezTo>
                <a:cubicBezTo>
                  <a:pt x="587834" y="749658"/>
                  <a:pt x="587834" y="746612"/>
                  <a:pt x="590881" y="746612"/>
                </a:cubicBezTo>
                <a:cubicBezTo>
                  <a:pt x="590881" y="743566"/>
                  <a:pt x="590881" y="743566"/>
                  <a:pt x="590881" y="743566"/>
                </a:cubicBezTo>
                <a:cubicBezTo>
                  <a:pt x="592404" y="738997"/>
                  <a:pt x="596973" y="731382"/>
                  <a:pt x="600780" y="725671"/>
                </a:cubicBezTo>
                <a:lnTo>
                  <a:pt x="603651" y="721658"/>
                </a:lnTo>
                <a:lnTo>
                  <a:pt x="606111" y="719198"/>
                </a:lnTo>
                <a:cubicBezTo>
                  <a:pt x="606872" y="717675"/>
                  <a:pt x="606492" y="717865"/>
                  <a:pt x="605445" y="719150"/>
                </a:cubicBezTo>
                <a:lnTo>
                  <a:pt x="603651" y="721658"/>
                </a:lnTo>
                <a:lnTo>
                  <a:pt x="603065" y="722244"/>
                </a:lnTo>
                <a:cubicBezTo>
                  <a:pt x="603065" y="719198"/>
                  <a:pt x="603065" y="719198"/>
                  <a:pt x="603065" y="716152"/>
                </a:cubicBezTo>
                <a:cubicBezTo>
                  <a:pt x="603065" y="716152"/>
                  <a:pt x="600019" y="716152"/>
                  <a:pt x="596973" y="719198"/>
                </a:cubicBezTo>
                <a:cubicBezTo>
                  <a:pt x="596973" y="719198"/>
                  <a:pt x="596973" y="722244"/>
                  <a:pt x="596973" y="722244"/>
                </a:cubicBezTo>
                <a:cubicBezTo>
                  <a:pt x="593927" y="719198"/>
                  <a:pt x="593927" y="719198"/>
                  <a:pt x="593927" y="719198"/>
                </a:cubicBezTo>
                <a:cubicBezTo>
                  <a:pt x="596973" y="719198"/>
                  <a:pt x="596973" y="719198"/>
                  <a:pt x="596973" y="716152"/>
                </a:cubicBezTo>
                <a:cubicBezTo>
                  <a:pt x="596973" y="716152"/>
                  <a:pt x="600019" y="716152"/>
                  <a:pt x="600019" y="713106"/>
                </a:cubicBezTo>
                <a:cubicBezTo>
                  <a:pt x="600019" y="713106"/>
                  <a:pt x="600019" y="713106"/>
                  <a:pt x="600019" y="710060"/>
                </a:cubicBezTo>
                <a:cubicBezTo>
                  <a:pt x="603065" y="710060"/>
                  <a:pt x="603065" y="710060"/>
                  <a:pt x="603065" y="710060"/>
                </a:cubicBezTo>
                <a:cubicBezTo>
                  <a:pt x="609157" y="700922"/>
                  <a:pt x="612203" y="697876"/>
                  <a:pt x="615249" y="691783"/>
                </a:cubicBezTo>
                <a:cubicBezTo>
                  <a:pt x="612203" y="691783"/>
                  <a:pt x="612203" y="691783"/>
                  <a:pt x="612203" y="691783"/>
                </a:cubicBezTo>
                <a:cubicBezTo>
                  <a:pt x="615249" y="691783"/>
                  <a:pt x="615249" y="691783"/>
                  <a:pt x="615249" y="688737"/>
                </a:cubicBezTo>
                <a:cubicBezTo>
                  <a:pt x="612203" y="688737"/>
                  <a:pt x="612203" y="691783"/>
                  <a:pt x="609157" y="691783"/>
                </a:cubicBezTo>
                <a:cubicBezTo>
                  <a:pt x="612203" y="688737"/>
                  <a:pt x="609157" y="691783"/>
                  <a:pt x="606111" y="691783"/>
                </a:cubicBezTo>
                <a:cubicBezTo>
                  <a:pt x="624387" y="673507"/>
                  <a:pt x="633525" y="658277"/>
                  <a:pt x="642664" y="643047"/>
                </a:cubicBezTo>
                <a:cubicBezTo>
                  <a:pt x="654848" y="630863"/>
                  <a:pt x="667032" y="615632"/>
                  <a:pt x="685309" y="597356"/>
                </a:cubicBezTo>
                <a:cubicBezTo>
                  <a:pt x="679216" y="597356"/>
                  <a:pt x="679216" y="597356"/>
                  <a:pt x="685309" y="591264"/>
                </a:cubicBezTo>
                <a:cubicBezTo>
                  <a:pt x="685309" y="594310"/>
                  <a:pt x="685309" y="594310"/>
                  <a:pt x="685309" y="594310"/>
                </a:cubicBezTo>
                <a:cubicBezTo>
                  <a:pt x="685309" y="594310"/>
                  <a:pt x="685309" y="594310"/>
                  <a:pt x="688355" y="594310"/>
                </a:cubicBezTo>
                <a:cubicBezTo>
                  <a:pt x="688355" y="591264"/>
                  <a:pt x="688355" y="591264"/>
                  <a:pt x="688355" y="591264"/>
                </a:cubicBezTo>
                <a:cubicBezTo>
                  <a:pt x="691401" y="588218"/>
                  <a:pt x="691401" y="588218"/>
                  <a:pt x="691401" y="588218"/>
                </a:cubicBezTo>
                <a:cubicBezTo>
                  <a:pt x="700539" y="582126"/>
                  <a:pt x="700539" y="582126"/>
                  <a:pt x="700539" y="582126"/>
                </a:cubicBezTo>
                <a:cubicBezTo>
                  <a:pt x="697493" y="579080"/>
                  <a:pt x="700539" y="576034"/>
                  <a:pt x="700539" y="572988"/>
                </a:cubicBezTo>
                <a:cubicBezTo>
                  <a:pt x="691401" y="579080"/>
                  <a:pt x="697493" y="582126"/>
                  <a:pt x="691401" y="585172"/>
                </a:cubicBezTo>
                <a:cubicBezTo>
                  <a:pt x="691401" y="585172"/>
                  <a:pt x="691401" y="585172"/>
                  <a:pt x="688355" y="585172"/>
                </a:cubicBezTo>
                <a:cubicBezTo>
                  <a:pt x="688355" y="585172"/>
                  <a:pt x="688355" y="585172"/>
                  <a:pt x="691401" y="582126"/>
                </a:cubicBezTo>
                <a:cubicBezTo>
                  <a:pt x="691401" y="582126"/>
                  <a:pt x="688355" y="582126"/>
                  <a:pt x="688355" y="582126"/>
                </a:cubicBezTo>
                <a:cubicBezTo>
                  <a:pt x="688355" y="582126"/>
                  <a:pt x="685309" y="585172"/>
                  <a:pt x="685309" y="585172"/>
                </a:cubicBezTo>
                <a:cubicBezTo>
                  <a:pt x="685309" y="585172"/>
                  <a:pt x="685309" y="585172"/>
                  <a:pt x="685309" y="588218"/>
                </a:cubicBezTo>
                <a:cubicBezTo>
                  <a:pt x="679216" y="594310"/>
                  <a:pt x="679216" y="603448"/>
                  <a:pt x="673124" y="597356"/>
                </a:cubicBezTo>
                <a:cubicBezTo>
                  <a:pt x="670078" y="600402"/>
                  <a:pt x="676170" y="603448"/>
                  <a:pt x="676170" y="603448"/>
                </a:cubicBezTo>
                <a:cubicBezTo>
                  <a:pt x="673124" y="606494"/>
                  <a:pt x="670078" y="603448"/>
                  <a:pt x="670078" y="603448"/>
                </a:cubicBezTo>
                <a:cubicBezTo>
                  <a:pt x="663986" y="609540"/>
                  <a:pt x="657894" y="621724"/>
                  <a:pt x="657894" y="621724"/>
                </a:cubicBezTo>
                <a:cubicBezTo>
                  <a:pt x="648756" y="633909"/>
                  <a:pt x="630479" y="649139"/>
                  <a:pt x="624387" y="658277"/>
                </a:cubicBezTo>
                <a:cubicBezTo>
                  <a:pt x="624387" y="658277"/>
                  <a:pt x="627433" y="655231"/>
                  <a:pt x="630479" y="655231"/>
                </a:cubicBezTo>
                <a:cubicBezTo>
                  <a:pt x="627433" y="658277"/>
                  <a:pt x="624387" y="661323"/>
                  <a:pt x="624387" y="661323"/>
                </a:cubicBezTo>
                <a:cubicBezTo>
                  <a:pt x="621341" y="661323"/>
                  <a:pt x="624387" y="667415"/>
                  <a:pt x="624387" y="667415"/>
                </a:cubicBezTo>
                <a:cubicBezTo>
                  <a:pt x="618295" y="670461"/>
                  <a:pt x="621341" y="664369"/>
                  <a:pt x="618295" y="667415"/>
                </a:cubicBezTo>
                <a:cubicBezTo>
                  <a:pt x="612203" y="670461"/>
                  <a:pt x="618295" y="676553"/>
                  <a:pt x="612203" y="673507"/>
                </a:cubicBezTo>
                <a:cubicBezTo>
                  <a:pt x="609157" y="682645"/>
                  <a:pt x="593927" y="707014"/>
                  <a:pt x="584788" y="710060"/>
                </a:cubicBezTo>
                <a:cubicBezTo>
                  <a:pt x="587834" y="710060"/>
                  <a:pt x="587834" y="710060"/>
                  <a:pt x="590881" y="710060"/>
                </a:cubicBezTo>
                <a:cubicBezTo>
                  <a:pt x="572604" y="731382"/>
                  <a:pt x="551282" y="761842"/>
                  <a:pt x="545190" y="770981"/>
                </a:cubicBezTo>
                <a:cubicBezTo>
                  <a:pt x="542144" y="780119"/>
                  <a:pt x="514729" y="807533"/>
                  <a:pt x="511683" y="825809"/>
                </a:cubicBezTo>
                <a:cubicBezTo>
                  <a:pt x="505591" y="828855"/>
                  <a:pt x="508637" y="822763"/>
                  <a:pt x="508637" y="822763"/>
                </a:cubicBezTo>
                <a:cubicBezTo>
                  <a:pt x="507114" y="827332"/>
                  <a:pt x="502545" y="834186"/>
                  <a:pt x="497595" y="840659"/>
                </a:cubicBezTo>
                <a:lnTo>
                  <a:pt x="484376" y="856144"/>
                </a:lnTo>
                <a:lnTo>
                  <a:pt x="487314" y="850178"/>
                </a:lnTo>
                <a:cubicBezTo>
                  <a:pt x="487314" y="850178"/>
                  <a:pt x="484268" y="856270"/>
                  <a:pt x="484268" y="856270"/>
                </a:cubicBezTo>
                <a:lnTo>
                  <a:pt x="484376" y="856144"/>
                </a:lnTo>
                <a:lnTo>
                  <a:pt x="482602" y="859744"/>
                </a:lnTo>
                <a:cubicBezTo>
                  <a:pt x="479890" y="865598"/>
                  <a:pt x="482745" y="861600"/>
                  <a:pt x="487314" y="859316"/>
                </a:cubicBezTo>
                <a:cubicBezTo>
                  <a:pt x="472084" y="880638"/>
                  <a:pt x="472084" y="883684"/>
                  <a:pt x="459900" y="895868"/>
                </a:cubicBezTo>
                <a:cubicBezTo>
                  <a:pt x="456854" y="895868"/>
                  <a:pt x="456854" y="895868"/>
                  <a:pt x="456854" y="895868"/>
                </a:cubicBezTo>
                <a:cubicBezTo>
                  <a:pt x="456854" y="898914"/>
                  <a:pt x="456854" y="898914"/>
                  <a:pt x="453808" y="898914"/>
                </a:cubicBezTo>
                <a:cubicBezTo>
                  <a:pt x="453808" y="898914"/>
                  <a:pt x="453808" y="898914"/>
                  <a:pt x="453808" y="901961"/>
                </a:cubicBezTo>
                <a:cubicBezTo>
                  <a:pt x="453808" y="901961"/>
                  <a:pt x="456854" y="901961"/>
                  <a:pt x="456854" y="901961"/>
                </a:cubicBezTo>
                <a:cubicBezTo>
                  <a:pt x="456854" y="901961"/>
                  <a:pt x="453808" y="905007"/>
                  <a:pt x="453808" y="908053"/>
                </a:cubicBezTo>
                <a:cubicBezTo>
                  <a:pt x="453808" y="908053"/>
                  <a:pt x="453808" y="908053"/>
                  <a:pt x="453808" y="905007"/>
                </a:cubicBezTo>
                <a:cubicBezTo>
                  <a:pt x="453808" y="905007"/>
                  <a:pt x="453808" y="905007"/>
                  <a:pt x="450762" y="905007"/>
                </a:cubicBezTo>
                <a:cubicBezTo>
                  <a:pt x="450762" y="908053"/>
                  <a:pt x="447715" y="908053"/>
                  <a:pt x="447715" y="911099"/>
                </a:cubicBezTo>
                <a:cubicBezTo>
                  <a:pt x="447715" y="914145"/>
                  <a:pt x="447715" y="914145"/>
                  <a:pt x="447715" y="914145"/>
                </a:cubicBezTo>
                <a:cubicBezTo>
                  <a:pt x="441623" y="914145"/>
                  <a:pt x="435531" y="929375"/>
                  <a:pt x="444669" y="920237"/>
                </a:cubicBezTo>
                <a:cubicBezTo>
                  <a:pt x="441623" y="917191"/>
                  <a:pt x="444669" y="917191"/>
                  <a:pt x="447715" y="917191"/>
                </a:cubicBezTo>
                <a:cubicBezTo>
                  <a:pt x="447715" y="920237"/>
                  <a:pt x="444669" y="920237"/>
                  <a:pt x="444669" y="923283"/>
                </a:cubicBezTo>
                <a:cubicBezTo>
                  <a:pt x="441623" y="923283"/>
                  <a:pt x="441623" y="926329"/>
                  <a:pt x="441623" y="926329"/>
                </a:cubicBezTo>
                <a:cubicBezTo>
                  <a:pt x="438577" y="929375"/>
                  <a:pt x="429439" y="941559"/>
                  <a:pt x="429439" y="941559"/>
                </a:cubicBezTo>
                <a:cubicBezTo>
                  <a:pt x="432485" y="938513"/>
                  <a:pt x="432485" y="938513"/>
                  <a:pt x="435531" y="941559"/>
                </a:cubicBezTo>
                <a:cubicBezTo>
                  <a:pt x="438577" y="935467"/>
                  <a:pt x="441623" y="929375"/>
                  <a:pt x="444669" y="926329"/>
                </a:cubicBezTo>
                <a:cubicBezTo>
                  <a:pt x="444669" y="926329"/>
                  <a:pt x="447715" y="923283"/>
                  <a:pt x="447715" y="923283"/>
                </a:cubicBezTo>
                <a:cubicBezTo>
                  <a:pt x="447715" y="926329"/>
                  <a:pt x="447715" y="926329"/>
                  <a:pt x="447715" y="929375"/>
                </a:cubicBezTo>
                <a:cubicBezTo>
                  <a:pt x="438577" y="935467"/>
                  <a:pt x="426393" y="965927"/>
                  <a:pt x="411163" y="981158"/>
                </a:cubicBezTo>
                <a:cubicBezTo>
                  <a:pt x="414209" y="984204"/>
                  <a:pt x="398978" y="1008572"/>
                  <a:pt x="383748" y="1026848"/>
                </a:cubicBezTo>
                <a:cubicBezTo>
                  <a:pt x="380702" y="1026848"/>
                  <a:pt x="380702" y="1026848"/>
                  <a:pt x="380702" y="1026848"/>
                </a:cubicBezTo>
                <a:cubicBezTo>
                  <a:pt x="380702" y="1029894"/>
                  <a:pt x="377656" y="1029894"/>
                  <a:pt x="377656" y="1032940"/>
                </a:cubicBezTo>
                <a:cubicBezTo>
                  <a:pt x="377656" y="1035987"/>
                  <a:pt x="377656" y="1035987"/>
                  <a:pt x="380702" y="1035987"/>
                </a:cubicBezTo>
                <a:cubicBezTo>
                  <a:pt x="377656" y="1039033"/>
                  <a:pt x="368518" y="1048171"/>
                  <a:pt x="371564" y="1051217"/>
                </a:cubicBezTo>
                <a:cubicBezTo>
                  <a:pt x="368518" y="1051217"/>
                  <a:pt x="368518" y="1051217"/>
                  <a:pt x="368518" y="1051217"/>
                </a:cubicBezTo>
                <a:cubicBezTo>
                  <a:pt x="368518" y="1051217"/>
                  <a:pt x="368518" y="1054263"/>
                  <a:pt x="365472" y="1054263"/>
                </a:cubicBezTo>
                <a:cubicBezTo>
                  <a:pt x="365472" y="1057309"/>
                  <a:pt x="365472" y="1060355"/>
                  <a:pt x="365472" y="1060355"/>
                </a:cubicBezTo>
                <a:cubicBezTo>
                  <a:pt x="362426" y="1063401"/>
                  <a:pt x="361664" y="1067970"/>
                  <a:pt x="360903" y="1071778"/>
                </a:cubicBezTo>
                <a:lnTo>
                  <a:pt x="359989" y="1073148"/>
                </a:lnTo>
                <a:lnTo>
                  <a:pt x="360522" y="1071016"/>
                </a:lnTo>
                <a:cubicBezTo>
                  <a:pt x="360903" y="1069493"/>
                  <a:pt x="360903" y="1067970"/>
                  <a:pt x="359380" y="1066447"/>
                </a:cubicBezTo>
                <a:cubicBezTo>
                  <a:pt x="359380" y="1066447"/>
                  <a:pt x="356334" y="1069493"/>
                  <a:pt x="353287" y="1072539"/>
                </a:cubicBezTo>
                <a:cubicBezTo>
                  <a:pt x="353287" y="1075585"/>
                  <a:pt x="353287" y="1075585"/>
                  <a:pt x="353287" y="1075585"/>
                </a:cubicBezTo>
                <a:cubicBezTo>
                  <a:pt x="347195" y="1075585"/>
                  <a:pt x="350241" y="1066447"/>
                  <a:pt x="356334" y="1063401"/>
                </a:cubicBezTo>
                <a:cubicBezTo>
                  <a:pt x="350241" y="1066447"/>
                  <a:pt x="356334" y="1051217"/>
                  <a:pt x="350241" y="1060355"/>
                </a:cubicBezTo>
                <a:cubicBezTo>
                  <a:pt x="356334" y="1066447"/>
                  <a:pt x="338057" y="1066447"/>
                  <a:pt x="338057" y="1078631"/>
                </a:cubicBezTo>
                <a:cubicBezTo>
                  <a:pt x="338057" y="1081677"/>
                  <a:pt x="338057" y="1081677"/>
                  <a:pt x="338057" y="1081677"/>
                </a:cubicBezTo>
                <a:cubicBezTo>
                  <a:pt x="338057" y="1081677"/>
                  <a:pt x="338057" y="1081677"/>
                  <a:pt x="335011" y="1081677"/>
                </a:cubicBezTo>
                <a:cubicBezTo>
                  <a:pt x="335011" y="1081677"/>
                  <a:pt x="335011" y="1084723"/>
                  <a:pt x="335011" y="1084723"/>
                </a:cubicBezTo>
                <a:cubicBezTo>
                  <a:pt x="335011" y="1087769"/>
                  <a:pt x="335011" y="1087769"/>
                  <a:pt x="335011" y="1087769"/>
                </a:cubicBezTo>
                <a:cubicBezTo>
                  <a:pt x="335011" y="1084723"/>
                  <a:pt x="338057" y="1084723"/>
                  <a:pt x="338057" y="1084723"/>
                </a:cubicBezTo>
                <a:cubicBezTo>
                  <a:pt x="338057" y="1087769"/>
                  <a:pt x="335011" y="1093861"/>
                  <a:pt x="335011" y="1096907"/>
                </a:cubicBezTo>
                <a:cubicBezTo>
                  <a:pt x="338057" y="1090815"/>
                  <a:pt x="338057" y="1096907"/>
                  <a:pt x="338057" y="1096907"/>
                </a:cubicBezTo>
                <a:cubicBezTo>
                  <a:pt x="341103" y="1093861"/>
                  <a:pt x="344149" y="1087769"/>
                  <a:pt x="347195" y="1084723"/>
                </a:cubicBezTo>
                <a:cubicBezTo>
                  <a:pt x="347195" y="1084723"/>
                  <a:pt x="347195" y="1084723"/>
                  <a:pt x="350241" y="1084723"/>
                </a:cubicBezTo>
                <a:cubicBezTo>
                  <a:pt x="347195" y="1087769"/>
                  <a:pt x="347195" y="1087769"/>
                  <a:pt x="347195" y="1087769"/>
                </a:cubicBezTo>
                <a:cubicBezTo>
                  <a:pt x="347195" y="1090815"/>
                  <a:pt x="347195" y="1093861"/>
                  <a:pt x="350241" y="1093861"/>
                </a:cubicBezTo>
                <a:cubicBezTo>
                  <a:pt x="350241" y="1093861"/>
                  <a:pt x="353287" y="1090815"/>
                  <a:pt x="353287" y="1087769"/>
                </a:cubicBezTo>
                <a:cubicBezTo>
                  <a:pt x="353287" y="1087769"/>
                  <a:pt x="353287" y="1087769"/>
                  <a:pt x="353287" y="1084723"/>
                </a:cubicBezTo>
                <a:cubicBezTo>
                  <a:pt x="356334" y="1081677"/>
                  <a:pt x="356334" y="1081677"/>
                  <a:pt x="356334" y="1081677"/>
                </a:cubicBezTo>
                <a:cubicBezTo>
                  <a:pt x="356334" y="1090815"/>
                  <a:pt x="350241" y="1096907"/>
                  <a:pt x="344149" y="1109092"/>
                </a:cubicBezTo>
                <a:cubicBezTo>
                  <a:pt x="356334" y="1090815"/>
                  <a:pt x="347195" y="1109092"/>
                  <a:pt x="350241" y="1115184"/>
                </a:cubicBezTo>
                <a:cubicBezTo>
                  <a:pt x="350241" y="1115184"/>
                  <a:pt x="350241" y="1118230"/>
                  <a:pt x="350241" y="1118230"/>
                </a:cubicBezTo>
                <a:cubicBezTo>
                  <a:pt x="350241" y="1118230"/>
                  <a:pt x="350241" y="1115184"/>
                  <a:pt x="347195" y="1115184"/>
                </a:cubicBezTo>
                <a:cubicBezTo>
                  <a:pt x="347195" y="1115184"/>
                  <a:pt x="347195" y="1115184"/>
                  <a:pt x="347195" y="1112138"/>
                </a:cubicBezTo>
                <a:cubicBezTo>
                  <a:pt x="347195" y="1112138"/>
                  <a:pt x="347195" y="1112138"/>
                  <a:pt x="344149" y="1112138"/>
                </a:cubicBezTo>
                <a:cubicBezTo>
                  <a:pt x="344149" y="1115184"/>
                  <a:pt x="341103" y="1118230"/>
                  <a:pt x="341103" y="1118230"/>
                </a:cubicBezTo>
                <a:cubicBezTo>
                  <a:pt x="341103" y="1118230"/>
                  <a:pt x="341103" y="1121276"/>
                  <a:pt x="341103" y="1121276"/>
                </a:cubicBezTo>
                <a:cubicBezTo>
                  <a:pt x="338057" y="1124322"/>
                  <a:pt x="338057" y="1124322"/>
                  <a:pt x="335011" y="1127368"/>
                </a:cubicBezTo>
                <a:cubicBezTo>
                  <a:pt x="335011" y="1124322"/>
                  <a:pt x="335011" y="1124322"/>
                  <a:pt x="335011" y="1121276"/>
                </a:cubicBezTo>
                <a:cubicBezTo>
                  <a:pt x="335011" y="1118230"/>
                  <a:pt x="335011" y="1118230"/>
                  <a:pt x="331965" y="1121276"/>
                </a:cubicBezTo>
                <a:cubicBezTo>
                  <a:pt x="331965" y="1121276"/>
                  <a:pt x="328919" y="1124322"/>
                  <a:pt x="328919" y="1127368"/>
                </a:cubicBezTo>
                <a:cubicBezTo>
                  <a:pt x="328919" y="1130414"/>
                  <a:pt x="328919" y="1130414"/>
                  <a:pt x="328919" y="1133460"/>
                </a:cubicBezTo>
                <a:cubicBezTo>
                  <a:pt x="328919" y="1139552"/>
                  <a:pt x="331965" y="1145644"/>
                  <a:pt x="335011" y="1142598"/>
                </a:cubicBezTo>
                <a:cubicBezTo>
                  <a:pt x="335011" y="1145644"/>
                  <a:pt x="335011" y="1148690"/>
                  <a:pt x="331965" y="1151736"/>
                </a:cubicBezTo>
                <a:cubicBezTo>
                  <a:pt x="325873" y="1166966"/>
                  <a:pt x="316735" y="1182197"/>
                  <a:pt x="310643" y="1197427"/>
                </a:cubicBezTo>
                <a:cubicBezTo>
                  <a:pt x="310643" y="1197427"/>
                  <a:pt x="307597" y="1194381"/>
                  <a:pt x="307597" y="1194381"/>
                </a:cubicBezTo>
                <a:cubicBezTo>
                  <a:pt x="307597" y="1194381"/>
                  <a:pt x="307597" y="1197427"/>
                  <a:pt x="307597" y="1197427"/>
                </a:cubicBezTo>
                <a:cubicBezTo>
                  <a:pt x="307597" y="1197427"/>
                  <a:pt x="304550" y="1197427"/>
                  <a:pt x="304550" y="1197427"/>
                </a:cubicBezTo>
                <a:cubicBezTo>
                  <a:pt x="310643" y="1182197"/>
                  <a:pt x="304550" y="1194381"/>
                  <a:pt x="301504" y="1194381"/>
                </a:cubicBezTo>
                <a:cubicBezTo>
                  <a:pt x="304550" y="1185243"/>
                  <a:pt x="310643" y="1176105"/>
                  <a:pt x="310643" y="1166966"/>
                </a:cubicBezTo>
                <a:cubicBezTo>
                  <a:pt x="313689" y="1170013"/>
                  <a:pt x="313689" y="1170013"/>
                  <a:pt x="313689" y="1170013"/>
                </a:cubicBezTo>
                <a:cubicBezTo>
                  <a:pt x="316735" y="1163920"/>
                  <a:pt x="319781" y="1157828"/>
                  <a:pt x="319781" y="1157828"/>
                </a:cubicBezTo>
                <a:cubicBezTo>
                  <a:pt x="316735" y="1163920"/>
                  <a:pt x="313689" y="1163920"/>
                  <a:pt x="313689" y="1163920"/>
                </a:cubicBezTo>
                <a:cubicBezTo>
                  <a:pt x="316735" y="1157828"/>
                  <a:pt x="313689" y="1154782"/>
                  <a:pt x="316735" y="1151736"/>
                </a:cubicBezTo>
                <a:cubicBezTo>
                  <a:pt x="316735" y="1148690"/>
                  <a:pt x="316735" y="1148690"/>
                  <a:pt x="316735" y="1148690"/>
                </a:cubicBezTo>
                <a:cubicBezTo>
                  <a:pt x="316735" y="1148690"/>
                  <a:pt x="319781" y="1148690"/>
                  <a:pt x="319781" y="1145644"/>
                </a:cubicBezTo>
                <a:cubicBezTo>
                  <a:pt x="319781" y="1145644"/>
                  <a:pt x="319781" y="1145644"/>
                  <a:pt x="319781" y="1142598"/>
                </a:cubicBezTo>
                <a:cubicBezTo>
                  <a:pt x="319781" y="1142598"/>
                  <a:pt x="319781" y="1139552"/>
                  <a:pt x="319781" y="1139552"/>
                </a:cubicBezTo>
                <a:cubicBezTo>
                  <a:pt x="313689" y="1142598"/>
                  <a:pt x="313689" y="1142598"/>
                  <a:pt x="313689" y="1142598"/>
                </a:cubicBezTo>
                <a:cubicBezTo>
                  <a:pt x="313689" y="1142598"/>
                  <a:pt x="310643" y="1145644"/>
                  <a:pt x="310643" y="1148690"/>
                </a:cubicBezTo>
                <a:lnTo>
                  <a:pt x="310643" y="1151736"/>
                </a:lnTo>
                <a:cubicBezTo>
                  <a:pt x="313689" y="1151736"/>
                  <a:pt x="313689" y="1151736"/>
                  <a:pt x="313689" y="1151736"/>
                </a:cubicBezTo>
                <a:cubicBezTo>
                  <a:pt x="310643" y="1160874"/>
                  <a:pt x="301504" y="1182197"/>
                  <a:pt x="298458" y="1194381"/>
                </a:cubicBezTo>
                <a:cubicBezTo>
                  <a:pt x="295412" y="1197427"/>
                  <a:pt x="295412" y="1197427"/>
                  <a:pt x="295412" y="1197427"/>
                </a:cubicBezTo>
                <a:cubicBezTo>
                  <a:pt x="292366" y="1200473"/>
                  <a:pt x="292366" y="1200473"/>
                  <a:pt x="292366" y="1203519"/>
                </a:cubicBezTo>
                <a:cubicBezTo>
                  <a:pt x="295412" y="1203519"/>
                  <a:pt x="295412" y="1203519"/>
                  <a:pt x="295412" y="1203519"/>
                </a:cubicBezTo>
                <a:cubicBezTo>
                  <a:pt x="292366" y="1206565"/>
                  <a:pt x="289320" y="1215703"/>
                  <a:pt x="286274" y="1221795"/>
                </a:cubicBezTo>
                <a:cubicBezTo>
                  <a:pt x="283228" y="1221795"/>
                  <a:pt x="283228" y="1224841"/>
                  <a:pt x="283228" y="1227887"/>
                </a:cubicBezTo>
                <a:cubicBezTo>
                  <a:pt x="283228" y="1230933"/>
                  <a:pt x="283228" y="1230933"/>
                  <a:pt x="283228" y="1230933"/>
                </a:cubicBezTo>
                <a:cubicBezTo>
                  <a:pt x="283228" y="1230933"/>
                  <a:pt x="283228" y="1230933"/>
                  <a:pt x="286274" y="1230933"/>
                </a:cubicBezTo>
                <a:cubicBezTo>
                  <a:pt x="274090" y="1261394"/>
                  <a:pt x="264952" y="1276624"/>
                  <a:pt x="264952" y="1297946"/>
                </a:cubicBezTo>
                <a:cubicBezTo>
                  <a:pt x="264952" y="1297946"/>
                  <a:pt x="261906" y="1297946"/>
                  <a:pt x="261906" y="1300992"/>
                </a:cubicBezTo>
                <a:cubicBezTo>
                  <a:pt x="261906" y="1304039"/>
                  <a:pt x="261906" y="1304039"/>
                  <a:pt x="261906" y="1304039"/>
                </a:cubicBezTo>
                <a:cubicBezTo>
                  <a:pt x="261906" y="1307085"/>
                  <a:pt x="261906" y="1307085"/>
                  <a:pt x="261906" y="1307085"/>
                </a:cubicBezTo>
                <a:cubicBezTo>
                  <a:pt x="258860" y="1307085"/>
                  <a:pt x="255813" y="1316223"/>
                  <a:pt x="255813" y="1322315"/>
                </a:cubicBezTo>
                <a:cubicBezTo>
                  <a:pt x="255813" y="1322315"/>
                  <a:pt x="255813" y="1325361"/>
                  <a:pt x="252767" y="1325361"/>
                </a:cubicBezTo>
                <a:cubicBezTo>
                  <a:pt x="252767" y="1328407"/>
                  <a:pt x="252767" y="1328407"/>
                  <a:pt x="252767" y="1331453"/>
                </a:cubicBezTo>
                <a:cubicBezTo>
                  <a:pt x="252767" y="1331453"/>
                  <a:pt x="252767" y="1334499"/>
                  <a:pt x="252767" y="1334499"/>
                </a:cubicBezTo>
                <a:cubicBezTo>
                  <a:pt x="252767" y="1334499"/>
                  <a:pt x="252767" y="1334499"/>
                  <a:pt x="249721" y="1337545"/>
                </a:cubicBezTo>
                <a:cubicBezTo>
                  <a:pt x="249721" y="1337545"/>
                  <a:pt x="249721" y="1340591"/>
                  <a:pt x="249721" y="1340591"/>
                </a:cubicBezTo>
                <a:cubicBezTo>
                  <a:pt x="252767" y="1346683"/>
                  <a:pt x="240583" y="1355821"/>
                  <a:pt x="249721" y="1358867"/>
                </a:cubicBezTo>
                <a:cubicBezTo>
                  <a:pt x="246675" y="1358867"/>
                  <a:pt x="246675" y="1358867"/>
                  <a:pt x="246675" y="1361913"/>
                </a:cubicBezTo>
                <a:cubicBezTo>
                  <a:pt x="246675" y="1361913"/>
                  <a:pt x="246675" y="1364959"/>
                  <a:pt x="246675" y="1364959"/>
                </a:cubicBezTo>
                <a:cubicBezTo>
                  <a:pt x="246675" y="1368005"/>
                  <a:pt x="243629" y="1371052"/>
                  <a:pt x="243629" y="1374098"/>
                </a:cubicBezTo>
                <a:cubicBezTo>
                  <a:pt x="243629" y="1374098"/>
                  <a:pt x="243629" y="1374098"/>
                  <a:pt x="243629" y="1377144"/>
                </a:cubicBezTo>
                <a:cubicBezTo>
                  <a:pt x="240583" y="1386282"/>
                  <a:pt x="237537" y="1392374"/>
                  <a:pt x="234491" y="1401512"/>
                </a:cubicBezTo>
                <a:cubicBezTo>
                  <a:pt x="234491" y="1404558"/>
                  <a:pt x="234491" y="1404558"/>
                  <a:pt x="234491" y="1404558"/>
                </a:cubicBezTo>
                <a:cubicBezTo>
                  <a:pt x="234491" y="1404558"/>
                  <a:pt x="234491" y="1404558"/>
                  <a:pt x="231445" y="1404558"/>
                </a:cubicBezTo>
                <a:cubicBezTo>
                  <a:pt x="231445" y="1407604"/>
                  <a:pt x="231445" y="1407604"/>
                  <a:pt x="231445" y="1407604"/>
                </a:cubicBezTo>
                <a:cubicBezTo>
                  <a:pt x="231445" y="1410650"/>
                  <a:pt x="231445" y="1410650"/>
                  <a:pt x="231445" y="1410650"/>
                </a:cubicBezTo>
                <a:cubicBezTo>
                  <a:pt x="231445" y="1410650"/>
                  <a:pt x="234491" y="1410650"/>
                  <a:pt x="234491" y="1410650"/>
                </a:cubicBezTo>
                <a:cubicBezTo>
                  <a:pt x="231445" y="1413696"/>
                  <a:pt x="231445" y="1416742"/>
                  <a:pt x="231445" y="1419788"/>
                </a:cubicBezTo>
                <a:cubicBezTo>
                  <a:pt x="231445" y="1419788"/>
                  <a:pt x="231445" y="1416742"/>
                  <a:pt x="231445" y="1416742"/>
                </a:cubicBezTo>
                <a:cubicBezTo>
                  <a:pt x="228399" y="1425880"/>
                  <a:pt x="228399" y="1425880"/>
                  <a:pt x="228399" y="1428926"/>
                </a:cubicBezTo>
                <a:cubicBezTo>
                  <a:pt x="228399" y="1431972"/>
                  <a:pt x="228399" y="1435018"/>
                  <a:pt x="228399" y="1438065"/>
                </a:cubicBezTo>
                <a:cubicBezTo>
                  <a:pt x="228399" y="1438065"/>
                  <a:pt x="225353" y="1441111"/>
                  <a:pt x="225353" y="1441111"/>
                </a:cubicBezTo>
                <a:cubicBezTo>
                  <a:pt x="225353" y="1444157"/>
                  <a:pt x="225353" y="1444157"/>
                  <a:pt x="225353" y="1444157"/>
                </a:cubicBezTo>
                <a:cubicBezTo>
                  <a:pt x="225353" y="1444157"/>
                  <a:pt x="222307" y="1444157"/>
                  <a:pt x="222307" y="1447203"/>
                </a:cubicBezTo>
                <a:cubicBezTo>
                  <a:pt x="222307" y="1447203"/>
                  <a:pt x="222307" y="1450249"/>
                  <a:pt x="222307" y="1450249"/>
                </a:cubicBezTo>
                <a:cubicBezTo>
                  <a:pt x="225353" y="1450249"/>
                  <a:pt x="225353" y="1450249"/>
                  <a:pt x="225353" y="1450249"/>
                </a:cubicBezTo>
                <a:cubicBezTo>
                  <a:pt x="225353" y="1459387"/>
                  <a:pt x="222307" y="1468525"/>
                  <a:pt x="225353" y="1477663"/>
                </a:cubicBezTo>
                <a:cubicBezTo>
                  <a:pt x="225353" y="1474617"/>
                  <a:pt x="225353" y="1474617"/>
                  <a:pt x="222307" y="1474617"/>
                </a:cubicBezTo>
                <a:cubicBezTo>
                  <a:pt x="222307" y="1471571"/>
                  <a:pt x="222307" y="1471571"/>
                  <a:pt x="219261" y="1474617"/>
                </a:cubicBezTo>
                <a:cubicBezTo>
                  <a:pt x="219261" y="1477663"/>
                  <a:pt x="219261" y="1480709"/>
                  <a:pt x="219261" y="1480709"/>
                </a:cubicBezTo>
                <a:cubicBezTo>
                  <a:pt x="219261" y="1483755"/>
                  <a:pt x="219261" y="1483755"/>
                  <a:pt x="219261" y="1483755"/>
                </a:cubicBezTo>
                <a:cubicBezTo>
                  <a:pt x="213169" y="1492893"/>
                  <a:pt x="222307" y="1502031"/>
                  <a:pt x="213169" y="1514216"/>
                </a:cubicBezTo>
                <a:cubicBezTo>
                  <a:pt x="216215" y="1514216"/>
                  <a:pt x="216215" y="1514216"/>
                  <a:pt x="216215" y="1514216"/>
                </a:cubicBezTo>
                <a:cubicBezTo>
                  <a:pt x="213169" y="1514216"/>
                  <a:pt x="213169" y="1514216"/>
                  <a:pt x="213169" y="1517262"/>
                </a:cubicBezTo>
                <a:cubicBezTo>
                  <a:pt x="213169" y="1520308"/>
                  <a:pt x="213169" y="1520308"/>
                  <a:pt x="213169" y="1520308"/>
                </a:cubicBezTo>
                <a:cubicBezTo>
                  <a:pt x="213169" y="1529446"/>
                  <a:pt x="213169" y="1538584"/>
                  <a:pt x="213169" y="1538584"/>
                </a:cubicBezTo>
                <a:cubicBezTo>
                  <a:pt x="210884" y="1545438"/>
                  <a:pt x="213740" y="1538584"/>
                  <a:pt x="215310" y="1541154"/>
                </a:cubicBezTo>
                <a:lnTo>
                  <a:pt x="216189" y="1547538"/>
                </a:lnTo>
                <a:lnTo>
                  <a:pt x="215774" y="1547642"/>
                </a:lnTo>
                <a:lnTo>
                  <a:pt x="212026" y="1546961"/>
                </a:lnTo>
                <a:cubicBezTo>
                  <a:pt x="210884" y="1547722"/>
                  <a:pt x="210123" y="1549245"/>
                  <a:pt x="210123" y="1550768"/>
                </a:cubicBezTo>
                <a:cubicBezTo>
                  <a:pt x="211646" y="1552291"/>
                  <a:pt x="213930" y="1549245"/>
                  <a:pt x="215453" y="1547722"/>
                </a:cubicBezTo>
                <a:lnTo>
                  <a:pt x="215774" y="1547642"/>
                </a:lnTo>
                <a:lnTo>
                  <a:pt x="216215" y="1547722"/>
                </a:lnTo>
                <a:lnTo>
                  <a:pt x="216189" y="1547538"/>
                </a:lnTo>
                <a:lnTo>
                  <a:pt x="216976" y="1547341"/>
                </a:lnTo>
                <a:cubicBezTo>
                  <a:pt x="217166" y="1548103"/>
                  <a:pt x="216976" y="1550007"/>
                  <a:pt x="216215" y="1553814"/>
                </a:cubicBezTo>
                <a:cubicBezTo>
                  <a:pt x="213169" y="1553814"/>
                  <a:pt x="213169" y="1553814"/>
                  <a:pt x="213169" y="1556860"/>
                </a:cubicBezTo>
                <a:cubicBezTo>
                  <a:pt x="213169" y="1556860"/>
                  <a:pt x="213169" y="1559906"/>
                  <a:pt x="213169" y="1559906"/>
                </a:cubicBezTo>
                <a:cubicBezTo>
                  <a:pt x="210123" y="1562952"/>
                  <a:pt x="210123" y="1562952"/>
                  <a:pt x="210123" y="1562952"/>
                </a:cubicBezTo>
                <a:cubicBezTo>
                  <a:pt x="210123" y="1565998"/>
                  <a:pt x="210123" y="1565998"/>
                  <a:pt x="210123" y="1565998"/>
                </a:cubicBezTo>
                <a:cubicBezTo>
                  <a:pt x="210123" y="1565998"/>
                  <a:pt x="210123" y="1569044"/>
                  <a:pt x="210123" y="1572091"/>
                </a:cubicBezTo>
                <a:cubicBezTo>
                  <a:pt x="210123" y="1572091"/>
                  <a:pt x="210123" y="1575137"/>
                  <a:pt x="210123" y="1578183"/>
                </a:cubicBezTo>
                <a:cubicBezTo>
                  <a:pt x="207076" y="1578183"/>
                  <a:pt x="207076" y="1581229"/>
                  <a:pt x="207076" y="1584275"/>
                </a:cubicBezTo>
                <a:cubicBezTo>
                  <a:pt x="204030" y="1587321"/>
                  <a:pt x="204030" y="1587321"/>
                  <a:pt x="204030" y="1590367"/>
                </a:cubicBezTo>
                <a:cubicBezTo>
                  <a:pt x="204030" y="1590367"/>
                  <a:pt x="204030" y="1593413"/>
                  <a:pt x="204030" y="1593413"/>
                </a:cubicBezTo>
                <a:cubicBezTo>
                  <a:pt x="204030" y="1593413"/>
                  <a:pt x="204030" y="1596459"/>
                  <a:pt x="204030" y="1596459"/>
                </a:cubicBezTo>
                <a:cubicBezTo>
                  <a:pt x="200984" y="1596459"/>
                  <a:pt x="200984" y="1596459"/>
                  <a:pt x="200984" y="1596459"/>
                </a:cubicBezTo>
                <a:cubicBezTo>
                  <a:pt x="200984" y="1596459"/>
                  <a:pt x="200984" y="1596459"/>
                  <a:pt x="197938" y="1599505"/>
                </a:cubicBezTo>
                <a:cubicBezTo>
                  <a:pt x="197938" y="1602551"/>
                  <a:pt x="197938" y="1602551"/>
                  <a:pt x="197938" y="1602551"/>
                </a:cubicBezTo>
                <a:cubicBezTo>
                  <a:pt x="200984" y="1605597"/>
                  <a:pt x="200984" y="1605597"/>
                  <a:pt x="200984" y="1605597"/>
                </a:cubicBezTo>
                <a:cubicBezTo>
                  <a:pt x="200984" y="1608643"/>
                  <a:pt x="200984" y="1608643"/>
                  <a:pt x="200984" y="1608643"/>
                </a:cubicBezTo>
                <a:cubicBezTo>
                  <a:pt x="200984" y="1608643"/>
                  <a:pt x="200984" y="1611689"/>
                  <a:pt x="200984" y="1611689"/>
                </a:cubicBezTo>
                <a:cubicBezTo>
                  <a:pt x="200984" y="1614735"/>
                  <a:pt x="200984" y="1617781"/>
                  <a:pt x="200984" y="1620827"/>
                </a:cubicBezTo>
                <a:cubicBezTo>
                  <a:pt x="197938" y="1626919"/>
                  <a:pt x="197938" y="1629965"/>
                  <a:pt x="197938" y="1629965"/>
                </a:cubicBezTo>
                <a:cubicBezTo>
                  <a:pt x="197938" y="1633011"/>
                  <a:pt x="197938" y="1633011"/>
                  <a:pt x="197938" y="1633011"/>
                </a:cubicBezTo>
                <a:cubicBezTo>
                  <a:pt x="197938" y="1636057"/>
                  <a:pt x="197938" y="1636057"/>
                  <a:pt x="197938" y="1639104"/>
                </a:cubicBezTo>
                <a:cubicBezTo>
                  <a:pt x="197938" y="1639104"/>
                  <a:pt x="197938" y="1639104"/>
                  <a:pt x="200984" y="1639104"/>
                </a:cubicBezTo>
                <a:cubicBezTo>
                  <a:pt x="197938" y="1642150"/>
                  <a:pt x="197938" y="1642150"/>
                  <a:pt x="197938" y="1642150"/>
                </a:cubicBezTo>
                <a:cubicBezTo>
                  <a:pt x="197938" y="1642150"/>
                  <a:pt x="197938" y="1645196"/>
                  <a:pt x="197938" y="1648242"/>
                </a:cubicBezTo>
                <a:cubicBezTo>
                  <a:pt x="197938" y="1663472"/>
                  <a:pt x="200984" y="1666518"/>
                  <a:pt x="197938" y="1675656"/>
                </a:cubicBezTo>
                <a:cubicBezTo>
                  <a:pt x="194892" y="1675656"/>
                  <a:pt x="194892" y="1678702"/>
                  <a:pt x="194892" y="1678702"/>
                </a:cubicBezTo>
                <a:cubicBezTo>
                  <a:pt x="194892" y="1678702"/>
                  <a:pt x="194892" y="1681748"/>
                  <a:pt x="194892" y="1681748"/>
                </a:cubicBezTo>
                <a:cubicBezTo>
                  <a:pt x="197938" y="1681748"/>
                  <a:pt x="197938" y="1681748"/>
                  <a:pt x="197938" y="1681748"/>
                </a:cubicBezTo>
                <a:cubicBezTo>
                  <a:pt x="194892" y="1687840"/>
                  <a:pt x="194892" y="1693932"/>
                  <a:pt x="194892" y="1696978"/>
                </a:cubicBezTo>
                <a:cubicBezTo>
                  <a:pt x="194892" y="1700024"/>
                  <a:pt x="194892" y="1700024"/>
                  <a:pt x="194892" y="1700024"/>
                </a:cubicBezTo>
                <a:cubicBezTo>
                  <a:pt x="194892" y="1703070"/>
                  <a:pt x="194892" y="1703070"/>
                  <a:pt x="197938" y="1703070"/>
                </a:cubicBezTo>
                <a:cubicBezTo>
                  <a:pt x="197938" y="1712209"/>
                  <a:pt x="197938" y="1718301"/>
                  <a:pt x="194892" y="1724393"/>
                </a:cubicBezTo>
                <a:cubicBezTo>
                  <a:pt x="197938" y="1724393"/>
                  <a:pt x="197938" y="1724393"/>
                  <a:pt x="197938" y="1724393"/>
                </a:cubicBezTo>
                <a:cubicBezTo>
                  <a:pt x="197938" y="1736577"/>
                  <a:pt x="197938" y="1736577"/>
                  <a:pt x="197938" y="1736577"/>
                </a:cubicBezTo>
                <a:cubicBezTo>
                  <a:pt x="197938" y="1736577"/>
                  <a:pt x="197938" y="1736577"/>
                  <a:pt x="194892" y="1739623"/>
                </a:cubicBezTo>
                <a:cubicBezTo>
                  <a:pt x="194892" y="1733531"/>
                  <a:pt x="191846" y="1730485"/>
                  <a:pt x="188800" y="1736577"/>
                </a:cubicBezTo>
                <a:cubicBezTo>
                  <a:pt x="194892" y="1733531"/>
                  <a:pt x="191846" y="1748761"/>
                  <a:pt x="194892" y="1748761"/>
                </a:cubicBezTo>
                <a:cubicBezTo>
                  <a:pt x="194892" y="1776176"/>
                  <a:pt x="194892" y="1770083"/>
                  <a:pt x="197938" y="1797498"/>
                </a:cubicBezTo>
                <a:cubicBezTo>
                  <a:pt x="197938" y="1797498"/>
                  <a:pt x="194892" y="1797498"/>
                  <a:pt x="194892" y="1797498"/>
                </a:cubicBezTo>
                <a:cubicBezTo>
                  <a:pt x="194892" y="1800544"/>
                  <a:pt x="194892" y="1800544"/>
                  <a:pt x="194892" y="1803590"/>
                </a:cubicBezTo>
                <a:cubicBezTo>
                  <a:pt x="194892" y="1821866"/>
                  <a:pt x="194892" y="1827958"/>
                  <a:pt x="194892" y="1840142"/>
                </a:cubicBezTo>
                <a:cubicBezTo>
                  <a:pt x="194892" y="1840142"/>
                  <a:pt x="194892" y="1840142"/>
                  <a:pt x="194892" y="1843189"/>
                </a:cubicBezTo>
                <a:cubicBezTo>
                  <a:pt x="194892" y="1843189"/>
                  <a:pt x="194892" y="1843189"/>
                  <a:pt x="194892" y="1846235"/>
                </a:cubicBezTo>
                <a:cubicBezTo>
                  <a:pt x="191846" y="1867557"/>
                  <a:pt x="197938" y="1846235"/>
                  <a:pt x="200984" y="1858419"/>
                </a:cubicBezTo>
                <a:cubicBezTo>
                  <a:pt x="197938" y="1858419"/>
                  <a:pt x="191846" y="1867557"/>
                  <a:pt x="197938" y="1864511"/>
                </a:cubicBezTo>
                <a:cubicBezTo>
                  <a:pt x="197938" y="1867557"/>
                  <a:pt x="197938" y="1867557"/>
                  <a:pt x="197938" y="1867557"/>
                </a:cubicBezTo>
                <a:cubicBezTo>
                  <a:pt x="197938" y="1867557"/>
                  <a:pt x="197938" y="1867557"/>
                  <a:pt x="197938" y="1870603"/>
                </a:cubicBezTo>
                <a:cubicBezTo>
                  <a:pt x="194892" y="1870603"/>
                  <a:pt x="197938" y="1873649"/>
                  <a:pt x="197938" y="1873649"/>
                </a:cubicBezTo>
                <a:cubicBezTo>
                  <a:pt x="197938" y="1885833"/>
                  <a:pt x="194892" y="1885833"/>
                  <a:pt x="191846" y="1885833"/>
                </a:cubicBezTo>
                <a:cubicBezTo>
                  <a:pt x="191846" y="1898017"/>
                  <a:pt x="197938" y="1901063"/>
                  <a:pt x="194892" y="1907155"/>
                </a:cubicBezTo>
                <a:cubicBezTo>
                  <a:pt x="197938" y="1913248"/>
                  <a:pt x="197938" y="1922386"/>
                  <a:pt x="204030" y="1922386"/>
                </a:cubicBezTo>
                <a:cubicBezTo>
                  <a:pt x="200984" y="1928478"/>
                  <a:pt x="204030" y="1940662"/>
                  <a:pt x="197938" y="1937616"/>
                </a:cubicBezTo>
                <a:cubicBezTo>
                  <a:pt x="200984" y="1949800"/>
                  <a:pt x="204030" y="1937616"/>
                  <a:pt x="200984" y="1952846"/>
                </a:cubicBezTo>
                <a:cubicBezTo>
                  <a:pt x="200984" y="1955892"/>
                  <a:pt x="204030" y="1958938"/>
                  <a:pt x="207076" y="1961984"/>
                </a:cubicBezTo>
                <a:cubicBezTo>
                  <a:pt x="200984" y="1955892"/>
                  <a:pt x="204030" y="1986353"/>
                  <a:pt x="210123" y="2001583"/>
                </a:cubicBezTo>
                <a:cubicBezTo>
                  <a:pt x="207076" y="2007675"/>
                  <a:pt x="207076" y="2004629"/>
                  <a:pt x="204030" y="2001583"/>
                </a:cubicBezTo>
                <a:cubicBezTo>
                  <a:pt x="207076" y="2007675"/>
                  <a:pt x="207076" y="2010721"/>
                  <a:pt x="210123" y="2010721"/>
                </a:cubicBezTo>
                <a:cubicBezTo>
                  <a:pt x="204030" y="2013767"/>
                  <a:pt x="210123" y="2013767"/>
                  <a:pt x="207076" y="2022905"/>
                </a:cubicBezTo>
                <a:cubicBezTo>
                  <a:pt x="210123" y="2028997"/>
                  <a:pt x="210123" y="2019859"/>
                  <a:pt x="213169" y="2041181"/>
                </a:cubicBezTo>
                <a:lnTo>
                  <a:pt x="211230" y="2038689"/>
                </a:lnTo>
                <a:lnTo>
                  <a:pt x="210123" y="2032043"/>
                </a:lnTo>
                <a:cubicBezTo>
                  <a:pt x="210123" y="2033566"/>
                  <a:pt x="210123" y="2035851"/>
                  <a:pt x="210503" y="2037754"/>
                </a:cubicBezTo>
                <a:lnTo>
                  <a:pt x="211230" y="2038689"/>
                </a:lnTo>
                <a:lnTo>
                  <a:pt x="213169" y="2050320"/>
                </a:lnTo>
                <a:cubicBezTo>
                  <a:pt x="210123" y="2047274"/>
                  <a:pt x="207076" y="2047274"/>
                  <a:pt x="204030" y="2050320"/>
                </a:cubicBezTo>
                <a:cubicBezTo>
                  <a:pt x="200984" y="2028997"/>
                  <a:pt x="200984" y="2019859"/>
                  <a:pt x="194892" y="1998537"/>
                </a:cubicBezTo>
                <a:cubicBezTo>
                  <a:pt x="188800" y="2001583"/>
                  <a:pt x="185754" y="1989399"/>
                  <a:pt x="182708" y="1974168"/>
                </a:cubicBezTo>
                <a:cubicBezTo>
                  <a:pt x="179662" y="1968076"/>
                  <a:pt x="179662" y="1965030"/>
                  <a:pt x="179662" y="1958938"/>
                </a:cubicBezTo>
                <a:cubicBezTo>
                  <a:pt x="179662" y="1955892"/>
                  <a:pt x="179662" y="1949800"/>
                  <a:pt x="179662" y="1946754"/>
                </a:cubicBezTo>
                <a:cubicBezTo>
                  <a:pt x="176616" y="1949800"/>
                  <a:pt x="179662" y="1919340"/>
                  <a:pt x="173570" y="1934570"/>
                </a:cubicBezTo>
                <a:lnTo>
                  <a:pt x="173570" y="1913248"/>
                </a:lnTo>
                <a:cubicBezTo>
                  <a:pt x="173570" y="1894971"/>
                  <a:pt x="179662" y="1916294"/>
                  <a:pt x="176616" y="1904109"/>
                </a:cubicBezTo>
                <a:cubicBezTo>
                  <a:pt x="176616" y="1901063"/>
                  <a:pt x="176616" y="1898017"/>
                  <a:pt x="176616" y="1894971"/>
                </a:cubicBezTo>
                <a:cubicBezTo>
                  <a:pt x="176616" y="1894971"/>
                  <a:pt x="176616" y="1891925"/>
                  <a:pt x="176616" y="1891925"/>
                </a:cubicBezTo>
                <a:cubicBezTo>
                  <a:pt x="176616" y="1891925"/>
                  <a:pt x="176616" y="1891925"/>
                  <a:pt x="176616" y="1888879"/>
                </a:cubicBezTo>
                <a:cubicBezTo>
                  <a:pt x="176616" y="1891925"/>
                  <a:pt x="176616" y="1891925"/>
                  <a:pt x="179662" y="1891925"/>
                </a:cubicBezTo>
                <a:cubicBezTo>
                  <a:pt x="176616" y="1879741"/>
                  <a:pt x="176616" y="1879741"/>
                  <a:pt x="176616" y="1879741"/>
                </a:cubicBezTo>
                <a:cubicBezTo>
                  <a:pt x="179662" y="1876695"/>
                  <a:pt x="179662" y="1876695"/>
                  <a:pt x="179662" y="1876695"/>
                </a:cubicBezTo>
                <a:cubicBezTo>
                  <a:pt x="179662" y="1876695"/>
                  <a:pt x="179662" y="1876695"/>
                  <a:pt x="179662" y="1873649"/>
                </a:cubicBezTo>
                <a:cubicBezTo>
                  <a:pt x="179662" y="1870603"/>
                  <a:pt x="179662" y="1870603"/>
                  <a:pt x="179662" y="1870603"/>
                </a:cubicBezTo>
                <a:cubicBezTo>
                  <a:pt x="179662" y="1867557"/>
                  <a:pt x="176616" y="1867557"/>
                  <a:pt x="176616" y="1867557"/>
                </a:cubicBezTo>
                <a:cubicBezTo>
                  <a:pt x="179662" y="1852327"/>
                  <a:pt x="176616" y="1852327"/>
                  <a:pt x="176616" y="1849281"/>
                </a:cubicBezTo>
                <a:cubicBezTo>
                  <a:pt x="176616" y="1849281"/>
                  <a:pt x="173570" y="1846235"/>
                  <a:pt x="173570" y="1846235"/>
                </a:cubicBezTo>
                <a:cubicBezTo>
                  <a:pt x="173570" y="1837096"/>
                  <a:pt x="176616" y="1827958"/>
                  <a:pt x="173570" y="1827958"/>
                </a:cubicBezTo>
                <a:cubicBezTo>
                  <a:pt x="173570" y="1824912"/>
                  <a:pt x="173570" y="1824912"/>
                  <a:pt x="173570" y="1824912"/>
                </a:cubicBezTo>
                <a:cubicBezTo>
                  <a:pt x="173570" y="1824912"/>
                  <a:pt x="173570" y="1821866"/>
                  <a:pt x="173570" y="1821866"/>
                </a:cubicBezTo>
                <a:cubicBezTo>
                  <a:pt x="170524" y="1824912"/>
                  <a:pt x="170524" y="1824912"/>
                  <a:pt x="170524" y="1824912"/>
                </a:cubicBezTo>
                <a:cubicBezTo>
                  <a:pt x="176616" y="1812728"/>
                  <a:pt x="173570" y="1788360"/>
                  <a:pt x="170524" y="1791406"/>
                </a:cubicBezTo>
                <a:cubicBezTo>
                  <a:pt x="173570" y="1794452"/>
                  <a:pt x="170524" y="1797498"/>
                  <a:pt x="170524" y="1800544"/>
                </a:cubicBezTo>
                <a:cubicBezTo>
                  <a:pt x="170524" y="1794452"/>
                  <a:pt x="167478" y="1791406"/>
                  <a:pt x="167478" y="1791406"/>
                </a:cubicBezTo>
                <a:cubicBezTo>
                  <a:pt x="167478" y="1800544"/>
                  <a:pt x="167478" y="1800544"/>
                  <a:pt x="167478" y="1800544"/>
                </a:cubicBezTo>
                <a:cubicBezTo>
                  <a:pt x="167478" y="1800544"/>
                  <a:pt x="164431" y="1800544"/>
                  <a:pt x="164431" y="1797498"/>
                </a:cubicBezTo>
                <a:cubicBezTo>
                  <a:pt x="161385" y="1800544"/>
                  <a:pt x="161385" y="1803590"/>
                  <a:pt x="164431" y="1803590"/>
                </a:cubicBezTo>
                <a:cubicBezTo>
                  <a:pt x="164431" y="1803590"/>
                  <a:pt x="164431" y="1803590"/>
                  <a:pt x="164431" y="1806636"/>
                </a:cubicBezTo>
                <a:cubicBezTo>
                  <a:pt x="158339" y="1815774"/>
                  <a:pt x="152247" y="1818820"/>
                  <a:pt x="152247" y="1840142"/>
                </a:cubicBezTo>
                <a:cubicBezTo>
                  <a:pt x="152247" y="1843189"/>
                  <a:pt x="152247" y="1843189"/>
                  <a:pt x="152247" y="1846235"/>
                </a:cubicBezTo>
                <a:cubicBezTo>
                  <a:pt x="149201" y="1843189"/>
                  <a:pt x="149201" y="1843189"/>
                  <a:pt x="146155" y="1843189"/>
                </a:cubicBezTo>
                <a:cubicBezTo>
                  <a:pt x="146155" y="1840142"/>
                  <a:pt x="146155" y="1840142"/>
                  <a:pt x="146155" y="1837096"/>
                </a:cubicBezTo>
                <a:cubicBezTo>
                  <a:pt x="143109" y="1837096"/>
                  <a:pt x="143109" y="1834050"/>
                  <a:pt x="143109" y="1837096"/>
                </a:cubicBezTo>
                <a:cubicBezTo>
                  <a:pt x="143109" y="1837096"/>
                  <a:pt x="143109" y="1840142"/>
                  <a:pt x="143109" y="1840142"/>
                </a:cubicBezTo>
                <a:cubicBezTo>
                  <a:pt x="140063" y="1818820"/>
                  <a:pt x="143109" y="1809682"/>
                  <a:pt x="140063" y="1785314"/>
                </a:cubicBezTo>
                <a:cubicBezTo>
                  <a:pt x="143109" y="1788360"/>
                  <a:pt x="143109" y="1791406"/>
                  <a:pt x="143109" y="1788360"/>
                </a:cubicBezTo>
                <a:lnTo>
                  <a:pt x="146155" y="1785314"/>
                </a:lnTo>
                <a:lnTo>
                  <a:pt x="146155" y="1791406"/>
                </a:lnTo>
                <a:cubicBezTo>
                  <a:pt x="149201" y="1776176"/>
                  <a:pt x="149201" y="1767037"/>
                  <a:pt x="146155" y="1757899"/>
                </a:cubicBezTo>
                <a:cubicBezTo>
                  <a:pt x="146155" y="1757899"/>
                  <a:pt x="146155" y="1757899"/>
                  <a:pt x="149201" y="1757899"/>
                </a:cubicBezTo>
                <a:lnTo>
                  <a:pt x="149201" y="1754853"/>
                </a:lnTo>
                <a:cubicBezTo>
                  <a:pt x="149201" y="1751807"/>
                  <a:pt x="149201" y="1751807"/>
                  <a:pt x="149201" y="1748761"/>
                </a:cubicBezTo>
                <a:cubicBezTo>
                  <a:pt x="146155" y="1742669"/>
                  <a:pt x="149201" y="1730485"/>
                  <a:pt x="149201" y="1727439"/>
                </a:cubicBezTo>
                <a:cubicBezTo>
                  <a:pt x="149201" y="1727439"/>
                  <a:pt x="149201" y="1724393"/>
                  <a:pt x="149201" y="1724393"/>
                </a:cubicBezTo>
                <a:cubicBezTo>
                  <a:pt x="149201" y="1721347"/>
                  <a:pt x="149201" y="1721347"/>
                  <a:pt x="149201" y="1721347"/>
                </a:cubicBezTo>
                <a:cubicBezTo>
                  <a:pt x="146155" y="1712209"/>
                  <a:pt x="149201" y="1693932"/>
                  <a:pt x="146155" y="1690886"/>
                </a:cubicBezTo>
                <a:cubicBezTo>
                  <a:pt x="146155" y="1690886"/>
                  <a:pt x="146155" y="1687840"/>
                  <a:pt x="146155" y="1687840"/>
                </a:cubicBezTo>
                <a:cubicBezTo>
                  <a:pt x="146155" y="1687840"/>
                  <a:pt x="146155" y="1684794"/>
                  <a:pt x="146155" y="1684794"/>
                </a:cubicBezTo>
                <a:cubicBezTo>
                  <a:pt x="146155" y="1681748"/>
                  <a:pt x="146155" y="1678702"/>
                  <a:pt x="146155" y="1678702"/>
                </a:cubicBezTo>
                <a:cubicBezTo>
                  <a:pt x="143109" y="1678702"/>
                  <a:pt x="143109" y="1678702"/>
                  <a:pt x="143109" y="1684794"/>
                </a:cubicBezTo>
                <a:cubicBezTo>
                  <a:pt x="143109" y="1684794"/>
                  <a:pt x="140063" y="1684794"/>
                  <a:pt x="140063" y="1687840"/>
                </a:cubicBezTo>
                <a:cubicBezTo>
                  <a:pt x="143109" y="1681748"/>
                  <a:pt x="140063" y="1678702"/>
                  <a:pt x="140063" y="1675656"/>
                </a:cubicBezTo>
                <a:cubicBezTo>
                  <a:pt x="143109" y="1675656"/>
                  <a:pt x="143109" y="1675656"/>
                  <a:pt x="143109" y="1675656"/>
                </a:cubicBezTo>
                <a:cubicBezTo>
                  <a:pt x="143109" y="1675656"/>
                  <a:pt x="143109" y="1672610"/>
                  <a:pt x="143109" y="1672610"/>
                </a:cubicBezTo>
                <a:cubicBezTo>
                  <a:pt x="143109" y="1669564"/>
                  <a:pt x="143109" y="1669564"/>
                  <a:pt x="143109" y="1669564"/>
                </a:cubicBezTo>
                <a:cubicBezTo>
                  <a:pt x="140063" y="1669564"/>
                  <a:pt x="140063" y="1669564"/>
                  <a:pt x="140063" y="1669564"/>
                </a:cubicBezTo>
                <a:cubicBezTo>
                  <a:pt x="140063" y="1657380"/>
                  <a:pt x="143109" y="1660426"/>
                  <a:pt x="146155" y="1654334"/>
                </a:cubicBezTo>
                <a:cubicBezTo>
                  <a:pt x="143109" y="1654334"/>
                  <a:pt x="143109" y="1645196"/>
                  <a:pt x="140063" y="1645196"/>
                </a:cubicBezTo>
                <a:cubicBezTo>
                  <a:pt x="143109" y="1654334"/>
                  <a:pt x="133971" y="1657380"/>
                  <a:pt x="137017" y="1666518"/>
                </a:cubicBezTo>
                <a:cubicBezTo>
                  <a:pt x="140063" y="1660426"/>
                  <a:pt x="140063" y="1663472"/>
                  <a:pt x="140063" y="1669564"/>
                </a:cubicBezTo>
                <a:cubicBezTo>
                  <a:pt x="137017" y="1669564"/>
                  <a:pt x="137017" y="1669564"/>
                  <a:pt x="137017" y="1669564"/>
                </a:cubicBezTo>
                <a:cubicBezTo>
                  <a:pt x="137017" y="1669564"/>
                  <a:pt x="137017" y="1669564"/>
                  <a:pt x="137017" y="1672610"/>
                </a:cubicBezTo>
                <a:cubicBezTo>
                  <a:pt x="137017" y="1672610"/>
                  <a:pt x="137017" y="1675656"/>
                  <a:pt x="137017" y="1675656"/>
                </a:cubicBezTo>
                <a:cubicBezTo>
                  <a:pt x="140063" y="1675656"/>
                  <a:pt x="140063" y="1675656"/>
                  <a:pt x="140063" y="1675656"/>
                </a:cubicBezTo>
                <a:cubicBezTo>
                  <a:pt x="143109" y="1678702"/>
                  <a:pt x="137017" y="1687840"/>
                  <a:pt x="140063" y="1690886"/>
                </a:cubicBezTo>
                <a:cubicBezTo>
                  <a:pt x="137017" y="1690886"/>
                  <a:pt x="137017" y="1690886"/>
                  <a:pt x="137017" y="1690886"/>
                </a:cubicBezTo>
                <a:cubicBezTo>
                  <a:pt x="137017" y="1690886"/>
                  <a:pt x="137017" y="1690886"/>
                  <a:pt x="137017" y="1693932"/>
                </a:cubicBezTo>
                <a:cubicBezTo>
                  <a:pt x="137017" y="1696978"/>
                  <a:pt x="137017" y="1696978"/>
                  <a:pt x="137017" y="1696978"/>
                </a:cubicBezTo>
                <a:cubicBezTo>
                  <a:pt x="133971" y="1721347"/>
                  <a:pt x="137017" y="1754853"/>
                  <a:pt x="140063" y="1767037"/>
                </a:cubicBezTo>
                <a:cubicBezTo>
                  <a:pt x="140063" y="1767037"/>
                  <a:pt x="140063" y="1767037"/>
                  <a:pt x="137017" y="1767037"/>
                </a:cubicBezTo>
                <a:cubicBezTo>
                  <a:pt x="137017" y="1767037"/>
                  <a:pt x="137017" y="1770083"/>
                  <a:pt x="137017" y="1773129"/>
                </a:cubicBezTo>
                <a:cubicBezTo>
                  <a:pt x="140063" y="1788360"/>
                  <a:pt x="137017" y="1782268"/>
                  <a:pt x="137017" y="1785314"/>
                </a:cubicBezTo>
                <a:cubicBezTo>
                  <a:pt x="140063" y="1794452"/>
                  <a:pt x="140063" y="1834050"/>
                  <a:pt x="137017" y="1834050"/>
                </a:cubicBezTo>
                <a:cubicBezTo>
                  <a:pt x="140063" y="1849281"/>
                  <a:pt x="137017" y="1852327"/>
                  <a:pt x="140063" y="1882787"/>
                </a:cubicBezTo>
                <a:cubicBezTo>
                  <a:pt x="140063" y="1891925"/>
                  <a:pt x="137017" y="1901063"/>
                  <a:pt x="137017" y="1910202"/>
                </a:cubicBezTo>
                <a:cubicBezTo>
                  <a:pt x="133971" y="1916294"/>
                  <a:pt x="130925" y="1913248"/>
                  <a:pt x="130925" y="1919340"/>
                </a:cubicBezTo>
                <a:cubicBezTo>
                  <a:pt x="124833" y="1937616"/>
                  <a:pt x="127879" y="1965030"/>
                  <a:pt x="124833" y="1983307"/>
                </a:cubicBezTo>
                <a:cubicBezTo>
                  <a:pt x="124833" y="1986353"/>
                  <a:pt x="121787" y="1980261"/>
                  <a:pt x="121787" y="1977215"/>
                </a:cubicBezTo>
                <a:cubicBezTo>
                  <a:pt x="118740" y="1986353"/>
                  <a:pt x="118740" y="2022905"/>
                  <a:pt x="109602" y="2013767"/>
                </a:cubicBezTo>
                <a:cubicBezTo>
                  <a:pt x="106556" y="2007675"/>
                  <a:pt x="106556" y="2007675"/>
                  <a:pt x="106556" y="2007675"/>
                </a:cubicBezTo>
                <a:cubicBezTo>
                  <a:pt x="106556" y="2013767"/>
                  <a:pt x="106556" y="2013767"/>
                  <a:pt x="106556" y="2013767"/>
                </a:cubicBezTo>
                <a:cubicBezTo>
                  <a:pt x="100464" y="2004629"/>
                  <a:pt x="100464" y="1989399"/>
                  <a:pt x="97418" y="1971122"/>
                </a:cubicBezTo>
                <a:cubicBezTo>
                  <a:pt x="97418" y="1961984"/>
                  <a:pt x="97418" y="1952846"/>
                  <a:pt x="94372" y="1958938"/>
                </a:cubicBezTo>
                <a:cubicBezTo>
                  <a:pt x="94372" y="1955892"/>
                  <a:pt x="94372" y="1955892"/>
                  <a:pt x="94372" y="1955892"/>
                </a:cubicBezTo>
                <a:cubicBezTo>
                  <a:pt x="91326" y="1955892"/>
                  <a:pt x="91326" y="1955892"/>
                  <a:pt x="91326" y="1955892"/>
                </a:cubicBezTo>
                <a:cubicBezTo>
                  <a:pt x="85234" y="1955892"/>
                  <a:pt x="91326" y="1946754"/>
                  <a:pt x="91326" y="1940662"/>
                </a:cubicBezTo>
                <a:cubicBezTo>
                  <a:pt x="88280" y="1946754"/>
                  <a:pt x="85234" y="1931524"/>
                  <a:pt x="85234" y="1940662"/>
                </a:cubicBezTo>
                <a:cubicBezTo>
                  <a:pt x="88280" y="1943708"/>
                  <a:pt x="88280" y="1949800"/>
                  <a:pt x="85234" y="1949800"/>
                </a:cubicBezTo>
                <a:cubicBezTo>
                  <a:pt x="88280" y="1952846"/>
                  <a:pt x="88280" y="1958938"/>
                  <a:pt x="88280" y="1968076"/>
                </a:cubicBezTo>
                <a:cubicBezTo>
                  <a:pt x="79142" y="1977215"/>
                  <a:pt x="76096" y="2016813"/>
                  <a:pt x="79142" y="2050320"/>
                </a:cubicBezTo>
                <a:cubicBezTo>
                  <a:pt x="76096" y="2053366"/>
                  <a:pt x="76096" y="2053366"/>
                  <a:pt x="73049" y="2056412"/>
                </a:cubicBezTo>
                <a:cubicBezTo>
                  <a:pt x="70003" y="2053366"/>
                  <a:pt x="70003" y="2050320"/>
                  <a:pt x="70003" y="2047274"/>
                </a:cubicBezTo>
                <a:cubicBezTo>
                  <a:pt x="70003" y="2047274"/>
                  <a:pt x="70003" y="2044228"/>
                  <a:pt x="70003" y="2044228"/>
                </a:cubicBezTo>
                <a:cubicBezTo>
                  <a:pt x="70003" y="2044228"/>
                  <a:pt x="66957" y="2041181"/>
                  <a:pt x="66957" y="2041181"/>
                </a:cubicBezTo>
                <a:cubicBezTo>
                  <a:pt x="66957" y="2041181"/>
                  <a:pt x="66957" y="2041181"/>
                  <a:pt x="66957" y="2044228"/>
                </a:cubicBezTo>
                <a:cubicBezTo>
                  <a:pt x="66957" y="2044228"/>
                  <a:pt x="66957" y="2047274"/>
                  <a:pt x="66957" y="2047274"/>
                </a:cubicBezTo>
                <a:cubicBezTo>
                  <a:pt x="66957" y="2047274"/>
                  <a:pt x="63911" y="2044228"/>
                  <a:pt x="63911" y="2041181"/>
                </a:cubicBezTo>
                <a:cubicBezTo>
                  <a:pt x="63911" y="2035089"/>
                  <a:pt x="63911" y="2032043"/>
                  <a:pt x="63911" y="2025951"/>
                </a:cubicBezTo>
                <a:lnTo>
                  <a:pt x="66957" y="2035394"/>
                </a:lnTo>
                <a:lnTo>
                  <a:pt x="66957" y="2038135"/>
                </a:lnTo>
                <a:cubicBezTo>
                  <a:pt x="70003" y="2042705"/>
                  <a:pt x="69242" y="2041182"/>
                  <a:pt x="67719" y="2037755"/>
                </a:cubicBezTo>
                <a:lnTo>
                  <a:pt x="66957" y="2035394"/>
                </a:lnTo>
                <a:lnTo>
                  <a:pt x="66957" y="2030140"/>
                </a:lnTo>
                <a:cubicBezTo>
                  <a:pt x="66957" y="2028997"/>
                  <a:pt x="66957" y="2028997"/>
                  <a:pt x="66957" y="2028997"/>
                </a:cubicBezTo>
                <a:cubicBezTo>
                  <a:pt x="66957" y="2028997"/>
                  <a:pt x="70003" y="2028997"/>
                  <a:pt x="70003" y="2028997"/>
                </a:cubicBezTo>
                <a:cubicBezTo>
                  <a:pt x="70003" y="2028997"/>
                  <a:pt x="70003" y="2028997"/>
                  <a:pt x="70003" y="2025951"/>
                </a:cubicBezTo>
                <a:cubicBezTo>
                  <a:pt x="70003" y="2025951"/>
                  <a:pt x="70003" y="2022905"/>
                  <a:pt x="70003" y="2022905"/>
                </a:cubicBezTo>
                <a:cubicBezTo>
                  <a:pt x="66957" y="2025951"/>
                  <a:pt x="66957" y="2022905"/>
                  <a:pt x="66957" y="2022905"/>
                </a:cubicBezTo>
                <a:cubicBezTo>
                  <a:pt x="66957" y="2019859"/>
                  <a:pt x="66957" y="2016813"/>
                  <a:pt x="63911" y="2016813"/>
                </a:cubicBezTo>
                <a:cubicBezTo>
                  <a:pt x="63911" y="2013767"/>
                  <a:pt x="63911" y="2013767"/>
                  <a:pt x="63911" y="2013767"/>
                </a:cubicBezTo>
                <a:cubicBezTo>
                  <a:pt x="66957" y="2013767"/>
                  <a:pt x="66957" y="2010721"/>
                  <a:pt x="63911" y="2010721"/>
                </a:cubicBezTo>
                <a:cubicBezTo>
                  <a:pt x="63911" y="2007675"/>
                  <a:pt x="63911" y="2000822"/>
                  <a:pt x="63911" y="1995872"/>
                </a:cubicBezTo>
                <a:lnTo>
                  <a:pt x="63911" y="1992445"/>
                </a:lnTo>
                <a:cubicBezTo>
                  <a:pt x="63911" y="1998537"/>
                  <a:pt x="60865" y="2007675"/>
                  <a:pt x="60865" y="2007675"/>
                </a:cubicBezTo>
                <a:cubicBezTo>
                  <a:pt x="60865" y="1998537"/>
                  <a:pt x="57819" y="1989399"/>
                  <a:pt x="57819" y="1980261"/>
                </a:cubicBezTo>
                <a:cubicBezTo>
                  <a:pt x="54773" y="1965030"/>
                  <a:pt x="51727" y="1980261"/>
                  <a:pt x="45635" y="1971122"/>
                </a:cubicBezTo>
                <a:cubicBezTo>
                  <a:pt x="42589" y="1952846"/>
                  <a:pt x="39543" y="1949800"/>
                  <a:pt x="39543" y="1928478"/>
                </a:cubicBezTo>
                <a:cubicBezTo>
                  <a:pt x="36497" y="1931524"/>
                  <a:pt x="36497" y="1937616"/>
                  <a:pt x="36497" y="1946754"/>
                </a:cubicBezTo>
                <a:cubicBezTo>
                  <a:pt x="36497" y="1943708"/>
                  <a:pt x="33451" y="1937616"/>
                  <a:pt x="33451" y="1925432"/>
                </a:cubicBezTo>
                <a:cubicBezTo>
                  <a:pt x="30405" y="1928478"/>
                  <a:pt x="27359" y="1928478"/>
                  <a:pt x="27359" y="1940662"/>
                </a:cubicBezTo>
                <a:cubicBezTo>
                  <a:pt x="27359" y="1937616"/>
                  <a:pt x="27359" y="1937616"/>
                  <a:pt x="27359" y="1937616"/>
                </a:cubicBezTo>
                <a:cubicBezTo>
                  <a:pt x="24312" y="1885833"/>
                  <a:pt x="24312" y="1834050"/>
                  <a:pt x="24312" y="1782268"/>
                </a:cubicBezTo>
                <a:cubicBezTo>
                  <a:pt x="24312" y="1776176"/>
                  <a:pt x="24312" y="1770083"/>
                  <a:pt x="24312" y="1763991"/>
                </a:cubicBezTo>
                <a:cubicBezTo>
                  <a:pt x="57819" y="975066"/>
                  <a:pt x="609157" y="286659"/>
                  <a:pt x="1388950" y="91712"/>
                </a:cubicBezTo>
                <a:cubicBezTo>
                  <a:pt x="1388950" y="94759"/>
                  <a:pt x="1388950" y="94759"/>
                  <a:pt x="1391996" y="94759"/>
                </a:cubicBezTo>
                <a:cubicBezTo>
                  <a:pt x="1391996" y="94759"/>
                  <a:pt x="1395042" y="94759"/>
                  <a:pt x="1395042" y="94759"/>
                </a:cubicBezTo>
                <a:cubicBezTo>
                  <a:pt x="1391996" y="94759"/>
                  <a:pt x="1391996" y="100851"/>
                  <a:pt x="1398088" y="97805"/>
                </a:cubicBezTo>
                <a:cubicBezTo>
                  <a:pt x="1391996" y="100851"/>
                  <a:pt x="1391996" y="100851"/>
                  <a:pt x="1391996" y="100851"/>
                </a:cubicBezTo>
                <a:cubicBezTo>
                  <a:pt x="1388950" y="100851"/>
                  <a:pt x="1388950" y="103897"/>
                  <a:pt x="1391996" y="103897"/>
                </a:cubicBezTo>
                <a:cubicBezTo>
                  <a:pt x="1391996" y="103897"/>
                  <a:pt x="1395042" y="103897"/>
                  <a:pt x="1395042" y="103897"/>
                </a:cubicBezTo>
                <a:cubicBezTo>
                  <a:pt x="1398088" y="103897"/>
                  <a:pt x="1398088" y="103897"/>
                  <a:pt x="1398088" y="103897"/>
                </a:cubicBezTo>
                <a:cubicBezTo>
                  <a:pt x="1401134" y="100851"/>
                  <a:pt x="1401134" y="100851"/>
                  <a:pt x="1401134" y="100851"/>
                </a:cubicBezTo>
                <a:cubicBezTo>
                  <a:pt x="1404180" y="100851"/>
                  <a:pt x="1404180" y="100851"/>
                  <a:pt x="1404180" y="100851"/>
                </a:cubicBezTo>
                <a:cubicBezTo>
                  <a:pt x="1401134" y="106943"/>
                  <a:pt x="1404180" y="106943"/>
                  <a:pt x="1413318" y="106943"/>
                </a:cubicBezTo>
                <a:cubicBezTo>
                  <a:pt x="1419410" y="100851"/>
                  <a:pt x="1413318" y="103897"/>
                  <a:pt x="1416364" y="97805"/>
                </a:cubicBezTo>
                <a:lnTo>
                  <a:pt x="1413318" y="97805"/>
                </a:lnTo>
                <a:cubicBezTo>
                  <a:pt x="1416364" y="97805"/>
                  <a:pt x="1416364" y="94759"/>
                  <a:pt x="1413318" y="94759"/>
                </a:cubicBezTo>
                <a:cubicBezTo>
                  <a:pt x="1413318" y="94759"/>
                  <a:pt x="1407226" y="94759"/>
                  <a:pt x="1404180" y="94759"/>
                </a:cubicBezTo>
                <a:cubicBezTo>
                  <a:pt x="1401134" y="97805"/>
                  <a:pt x="1401134" y="97805"/>
                  <a:pt x="1401134" y="97805"/>
                </a:cubicBezTo>
                <a:cubicBezTo>
                  <a:pt x="1401134" y="94759"/>
                  <a:pt x="1404180" y="94759"/>
                  <a:pt x="1404180" y="91712"/>
                </a:cubicBezTo>
                <a:cubicBezTo>
                  <a:pt x="1404180" y="91712"/>
                  <a:pt x="1407226" y="91712"/>
                  <a:pt x="1407226" y="91712"/>
                </a:cubicBezTo>
                <a:cubicBezTo>
                  <a:pt x="1410272" y="91712"/>
                  <a:pt x="1413318" y="88666"/>
                  <a:pt x="1413318" y="88666"/>
                </a:cubicBezTo>
                <a:cubicBezTo>
                  <a:pt x="1413318" y="88666"/>
                  <a:pt x="1413318" y="88666"/>
                  <a:pt x="1410272" y="88666"/>
                </a:cubicBezTo>
                <a:cubicBezTo>
                  <a:pt x="1459009" y="76482"/>
                  <a:pt x="1510792" y="67344"/>
                  <a:pt x="1559529" y="58206"/>
                </a:cubicBezTo>
                <a:cubicBezTo>
                  <a:pt x="1559529" y="61252"/>
                  <a:pt x="1562575" y="64298"/>
                  <a:pt x="1571714" y="64298"/>
                </a:cubicBezTo>
                <a:cubicBezTo>
                  <a:pt x="1571714" y="61252"/>
                  <a:pt x="1568667" y="58206"/>
                  <a:pt x="1565621" y="58206"/>
                </a:cubicBezTo>
                <a:cubicBezTo>
                  <a:pt x="1565621" y="58206"/>
                  <a:pt x="1568667" y="58206"/>
                  <a:pt x="1568667" y="58206"/>
                </a:cubicBezTo>
                <a:cubicBezTo>
                  <a:pt x="1668426" y="43737"/>
                  <a:pt x="1767423" y="37836"/>
                  <a:pt x="1864945" y="39930"/>
                </a:cubicBezTo>
                <a:close/>
                <a:moveTo>
                  <a:pt x="1807840" y="0"/>
                </a:moveTo>
                <a:cubicBezTo>
                  <a:pt x="2119853" y="0"/>
                  <a:pt x="2413405" y="79043"/>
                  <a:pt x="2669564" y="218197"/>
                </a:cubicBezTo>
                <a:lnTo>
                  <a:pt x="2711904" y="243919"/>
                </a:lnTo>
                <a:lnTo>
                  <a:pt x="2707896" y="244015"/>
                </a:lnTo>
                <a:cubicBezTo>
                  <a:pt x="2720080" y="247061"/>
                  <a:pt x="2717034" y="250107"/>
                  <a:pt x="2717034" y="253153"/>
                </a:cubicBezTo>
                <a:cubicBezTo>
                  <a:pt x="2448980" y="94759"/>
                  <a:pt x="2138282" y="3377"/>
                  <a:pt x="1803214" y="3377"/>
                </a:cubicBezTo>
                <a:cubicBezTo>
                  <a:pt x="877211" y="3377"/>
                  <a:pt x="115694" y="703968"/>
                  <a:pt x="15174" y="1602551"/>
                </a:cubicBezTo>
                <a:cubicBezTo>
                  <a:pt x="15174" y="1608643"/>
                  <a:pt x="15174" y="1614735"/>
                  <a:pt x="15174" y="1620827"/>
                </a:cubicBezTo>
                <a:cubicBezTo>
                  <a:pt x="9082" y="1681748"/>
                  <a:pt x="6036" y="1739623"/>
                  <a:pt x="6036" y="1800544"/>
                </a:cubicBezTo>
                <a:cubicBezTo>
                  <a:pt x="6036" y="1824912"/>
                  <a:pt x="6036" y="1849281"/>
                  <a:pt x="6036" y="1873649"/>
                </a:cubicBezTo>
                <a:cubicBezTo>
                  <a:pt x="9082" y="1952846"/>
                  <a:pt x="18220" y="2028997"/>
                  <a:pt x="30405" y="2105148"/>
                </a:cubicBezTo>
                <a:cubicBezTo>
                  <a:pt x="33451" y="2123425"/>
                  <a:pt x="36497" y="2141701"/>
                  <a:pt x="42589" y="2159977"/>
                </a:cubicBezTo>
                <a:cubicBezTo>
                  <a:pt x="42589" y="2163023"/>
                  <a:pt x="42589" y="2169115"/>
                  <a:pt x="42589" y="2175207"/>
                </a:cubicBezTo>
                <a:cubicBezTo>
                  <a:pt x="42589" y="2175207"/>
                  <a:pt x="42589" y="2175207"/>
                  <a:pt x="45635" y="2175207"/>
                </a:cubicBezTo>
                <a:cubicBezTo>
                  <a:pt x="79142" y="2342740"/>
                  <a:pt x="137017" y="2501134"/>
                  <a:pt x="216215" y="2644298"/>
                </a:cubicBezTo>
                <a:cubicBezTo>
                  <a:pt x="237537" y="2689989"/>
                  <a:pt x="261906" y="2735680"/>
                  <a:pt x="289320" y="2778324"/>
                </a:cubicBezTo>
                <a:cubicBezTo>
                  <a:pt x="284751" y="2769186"/>
                  <a:pt x="279420" y="2761571"/>
                  <a:pt x="274471" y="2755860"/>
                </a:cubicBezTo>
                <a:lnTo>
                  <a:pt x="266216" y="2748606"/>
                </a:lnTo>
                <a:lnTo>
                  <a:pt x="218197" y="2669564"/>
                </a:lnTo>
                <a:cubicBezTo>
                  <a:pt x="79043" y="2413405"/>
                  <a:pt x="0" y="2119853"/>
                  <a:pt x="0" y="1807840"/>
                </a:cubicBezTo>
                <a:cubicBezTo>
                  <a:pt x="0" y="809398"/>
                  <a:pt x="809398" y="0"/>
                  <a:pt x="18078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875">
            <a:noFill/>
          </a:ln>
          <a:effectLst>
            <a:innerShdw blurRad="114300">
              <a:schemeClr val="bg1"/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" r="-1"/>
          <a:stretch/>
        </p:blipFill>
        <p:spPr>
          <a:xfrm flipH="1">
            <a:off x="10635913" y="0"/>
            <a:ext cx="1475237" cy="126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91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평행 사변형 7">
            <a:extLst>
              <a:ext uri="{FF2B5EF4-FFF2-40B4-BE49-F238E27FC236}">
                <a16:creationId xmlns="" xmlns:a16="http://schemas.microsoft.com/office/drawing/2014/main" id="{7B63FC95-5720-43C4-901E-0881DAEA0DBA}"/>
              </a:ext>
            </a:extLst>
          </p:cNvPr>
          <p:cNvSpPr/>
          <p:nvPr userDrawn="1"/>
        </p:nvSpPr>
        <p:spPr>
          <a:xfrm>
            <a:off x="387008" y="279641"/>
            <a:ext cx="788613" cy="687814"/>
          </a:xfrm>
          <a:prstGeom prst="parallelogram">
            <a:avLst>
              <a:gd name="adj" fmla="val 8758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평행 사변형 9">
            <a:extLst>
              <a:ext uri="{FF2B5EF4-FFF2-40B4-BE49-F238E27FC236}">
                <a16:creationId xmlns="" xmlns:a16="http://schemas.microsoft.com/office/drawing/2014/main" id="{485324D9-2D43-44A7-8BBC-8D8CA38BF787}"/>
              </a:ext>
            </a:extLst>
          </p:cNvPr>
          <p:cNvSpPr/>
          <p:nvPr userDrawn="1"/>
        </p:nvSpPr>
        <p:spPr>
          <a:xfrm>
            <a:off x="553789" y="279641"/>
            <a:ext cx="788613" cy="687814"/>
          </a:xfrm>
          <a:prstGeom prst="parallelogram">
            <a:avLst>
              <a:gd name="adj" fmla="val 8758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-1190" y="-613"/>
            <a:ext cx="1076777" cy="1218083"/>
          </a:xfrm>
          <a:custGeom>
            <a:avLst/>
            <a:gdLst>
              <a:gd name="connsiteX0" fmla="*/ 0 w 251520"/>
              <a:gd name="connsiteY0" fmla="*/ 0 h 1008112"/>
              <a:gd name="connsiteX1" fmla="*/ 251520 w 251520"/>
              <a:gd name="connsiteY1" fmla="*/ 0 h 1008112"/>
              <a:gd name="connsiteX2" fmla="*/ 251520 w 251520"/>
              <a:gd name="connsiteY2" fmla="*/ 1008112 h 1008112"/>
              <a:gd name="connsiteX3" fmla="*/ 0 w 251520"/>
              <a:gd name="connsiteY3" fmla="*/ 1008112 h 1008112"/>
              <a:gd name="connsiteX4" fmla="*/ 0 w 251520"/>
              <a:gd name="connsiteY4" fmla="*/ 0 h 1008112"/>
              <a:gd name="connsiteX0" fmla="*/ 0 w 686948"/>
              <a:gd name="connsiteY0" fmla="*/ 0 h 1008112"/>
              <a:gd name="connsiteX1" fmla="*/ 686948 w 686948"/>
              <a:gd name="connsiteY1" fmla="*/ 0 h 1008112"/>
              <a:gd name="connsiteX2" fmla="*/ 251520 w 686948"/>
              <a:gd name="connsiteY2" fmla="*/ 1008112 h 1008112"/>
              <a:gd name="connsiteX3" fmla="*/ 0 w 686948"/>
              <a:gd name="connsiteY3" fmla="*/ 1008112 h 1008112"/>
              <a:gd name="connsiteX4" fmla="*/ 0 w 686948"/>
              <a:gd name="connsiteY4" fmla="*/ 0 h 1008112"/>
              <a:gd name="connsiteX0" fmla="*/ 0 w 795805"/>
              <a:gd name="connsiteY0" fmla="*/ 261257 h 1269369"/>
              <a:gd name="connsiteX1" fmla="*/ 795805 w 795805"/>
              <a:gd name="connsiteY1" fmla="*/ 0 h 1269369"/>
              <a:gd name="connsiteX2" fmla="*/ 251520 w 795805"/>
              <a:gd name="connsiteY2" fmla="*/ 1269369 h 1269369"/>
              <a:gd name="connsiteX3" fmla="*/ 0 w 795805"/>
              <a:gd name="connsiteY3" fmla="*/ 1269369 h 1269369"/>
              <a:gd name="connsiteX4" fmla="*/ 0 w 795805"/>
              <a:gd name="connsiteY4" fmla="*/ 261257 h 1269369"/>
              <a:gd name="connsiteX0" fmla="*/ 0 w 795805"/>
              <a:gd name="connsiteY0" fmla="*/ 0 h 1269369"/>
              <a:gd name="connsiteX1" fmla="*/ 795805 w 795805"/>
              <a:gd name="connsiteY1" fmla="*/ 0 h 1269369"/>
              <a:gd name="connsiteX2" fmla="*/ 251520 w 795805"/>
              <a:gd name="connsiteY2" fmla="*/ 1269369 h 1269369"/>
              <a:gd name="connsiteX3" fmla="*/ 0 w 795805"/>
              <a:gd name="connsiteY3" fmla="*/ 1269369 h 1269369"/>
              <a:gd name="connsiteX4" fmla="*/ 0 w 795805"/>
              <a:gd name="connsiteY4" fmla="*/ 0 h 1269369"/>
              <a:gd name="connsiteX0" fmla="*/ 0 w 795805"/>
              <a:gd name="connsiteY0" fmla="*/ 0 h 1269369"/>
              <a:gd name="connsiteX1" fmla="*/ 795805 w 795805"/>
              <a:gd name="connsiteY1" fmla="*/ 0 h 1269369"/>
              <a:gd name="connsiteX2" fmla="*/ 251520 w 795805"/>
              <a:gd name="connsiteY2" fmla="*/ 1269369 h 1269369"/>
              <a:gd name="connsiteX3" fmla="*/ 0 w 795805"/>
              <a:gd name="connsiteY3" fmla="*/ 1269369 h 1269369"/>
              <a:gd name="connsiteX4" fmla="*/ 0 w 795805"/>
              <a:gd name="connsiteY4" fmla="*/ 0 h 1269369"/>
              <a:gd name="connsiteX0" fmla="*/ 0 w 795805"/>
              <a:gd name="connsiteY0" fmla="*/ 0 h 1269369"/>
              <a:gd name="connsiteX1" fmla="*/ 795805 w 795805"/>
              <a:gd name="connsiteY1" fmla="*/ 0 h 1269369"/>
              <a:gd name="connsiteX2" fmla="*/ 0 w 795805"/>
              <a:gd name="connsiteY2" fmla="*/ 1269369 h 1269369"/>
              <a:gd name="connsiteX3" fmla="*/ 0 w 795805"/>
              <a:gd name="connsiteY3" fmla="*/ 0 h 1269369"/>
              <a:gd name="connsiteX0" fmla="*/ 0 w 795805"/>
              <a:gd name="connsiteY0" fmla="*/ 0 h 1127854"/>
              <a:gd name="connsiteX1" fmla="*/ 795805 w 795805"/>
              <a:gd name="connsiteY1" fmla="*/ 0 h 1127854"/>
              <a:gd name="connsiteX2" fmla="*/ 10885 w 795805"/>
              <a:gd name="connsiteY2" fmla="*/ 1127854 h 1127854"/>
              <a:gd name="connsiteX3" fmla="*/ 0 w 795805"/>
              <a:gd name="connsiteY3" fmla="*/ 0 h 1127854"/>
              <a:gd name="connsiteX0" fmla="*/ 10886 w 806691"/>
              <a:gd name="connsiteY0" fmla="*/ 0 h 1214940"/>
              <a:gd name="connsiteX1" fmla="*/ 806691 w 806691"/>
              <a:gd name="connsiteY1" fmla="*/ 0 h 1214940"/>
              <a:gd name="connsiteX2" fmla="*/ 0 w 806691"/>
              <a:gd name="connsiteY2" fmla="*/ 1214940 h 1214940"/>
              <a:gd name="connsiteX3" fmla="*/ 10886 w 806691"/>
              <a:gd name="connsiteY3" fmla="*/ 0 h 1214940"/>
              <a:gd name="connsiteX0" fmla="*/ 10886 w 806691"/>
              <a:gd name="connsiteY0" fmla="*/ 16625 h 1214940"/>
              <a:gd name="connsiteX1" fmla="*/ 806691 w 806691"/>
              <a:gd name="connsiteY1" fmla="*/ 0 h 1214940"/>
              <a:gd name="connsiteX2" fmla="*/ 0 w 806691"/>
              <a:gd name="connsiteY2" fmla="*/ 1214940 h 1214940"/>
              <a:gd name="connsiteX3" fmla="*/ 10886 w 806691"/>
              <a:gd name="connsiteY3" fmla="*/ 16625 h 1214940"/>
              <a:gd name="connsiteX0" fmla="*/ 17121 w 806691"/>
              <a:gd name="connsiteY0" fmla="*/ 8312 h 1214940"/>
              <a:gd name="connsiteX1" fmla="*/ 806691 w 806691"/>
              <a:gd name="connsiteY1" fmla="*/ 0 h 1214940"/>
              <a:gd name="connsiteX2" fmla="*/ 0 w 806691"/>
              <a:gd name="connsiteY2" fmla="*/ 1214940 h 1214940"/>
              <a:gd name="connsiteX3" fmla="*/ 17121 w 806691"/>
              <a:gd name="connsiteY3" fmla="*/ 8312 h 1214940"/>
              <a:gd name="connsiteX0" fmla="*/ 4652 w 806691"/>
              <a:gd name="connsiteY0" fmla="*/ 16624 h 1214940"/>
              <a:gd name="connsiteX1" fmla="*/ 806691 w 806691"/>
              <a:gd name="connsiteY1" fmla="*/ 0 h 1214940"/>
              <a:gd name="connsiteX2" fmla="*/ 0 w 806691"/>
              <a:gd name="connsiteY2" fmla="*/ 1214940 h 1214940"/>
              <a:gd name="connsiteX3" fmla="*/ 4652 w 806691"/>
              <a:gd name="connsiteY3" fmla="*/ 16624 h 1214940"/>
              <a:gd name="connsiteX0" fmla="*/ 4652 w 806691"/>
              <a:gd name="connsiteY0" fmla="*/ 0 h 1214941"/>
              <a:gd name="connsiteX1" fmla="*/ 806691 w 806691"/>
              <a:gd name="connsiteY1" fmla="*/ 1 h 1214941"/>
              <a:gd name="connsiteX2" fmla="*/ 0 w 806691"/>
              <a:gd name="connsiteY2" fmla="*/ 1214941 h 1214941"/>
              <a:gd name="connsiteX3" fmla="*/ 4652 w 806691"/>
              <a:gd name="connsiteY3" fmla="*/ 0 h 1214941"/>
              <a:gd name="connsiteX0" fmla="*/ 4652 w 806691"/>
              <a:gd name="connsiteY0" fmla="*/ 0 h 1223254"/>
              <a:gd name="connsiteX1" fmla="*/ 806691 w 806691"/>
              <a:gd name="connsiteY1" fmla="*/ 8314 h 1223254"/>
              <a:gd name="connsiteX2" fmla="*/ 0 w 806691"/>
              <a:gd name="connsiteY2" fmla="*/ 1223254 h 1223254"/>
              <a:gd name="connsiteX3" fmla="*/ 4652 w 806691"/>
              <a:gd name="connsiteY3" fmla="*/ 0 h 1223254"/>
              <a:gd name="connsiteX0" fmla="*/ 2296 w 806691"/>
              <a:gd name="connsiteY0" fmla="*/ 0 h 1220112"/>
              <a:gd name="connsiteX1" fmla="*/ 806691 w 806691"/>
              <a:gd name="connsiteY1" fmla="*/ 5172 h 1220112"/>
              <a:gd name="connsiteX2" fmla="*/ 0 w 806691"/>
              <a:gd name="connsiteY2" fmla="*/ 1220112 h 1220112"/>
              <a:gd name="connsiteX3" fmla="*/ 2296 w 806691"/>
              <a:gd name="connsiteY3" fmla="*/ 0 h 1220112"/>
              <a:gd name="connsiteX0" fmla="*/ 1040 w 807793"/>
              <a:gd name="connsiteY0" fmla="*/ 1113 h 1214940"/>
              <a:gd name="connsiteX1" fmla="*/ 807793 w 807793"/>
              <a:gd name="connsiteY1" fmla="*/ 0 h 1214940"/>
              <a:gd name="connsiteX2" fmla="*/ 1102 w 807793"/>
              <a:gd name="connsiteY2" fmla="*/ 1214940 h 1214940"/>
              <a:gd name="connsiteX3" fmla="*/ 1040 w 807793"/>
              <a:gd name="connsiteY3" fmla="*/ 1113 h 1214940"/>
              <a:gd name="connsiteX0" fmla="*/ 830 w 807583"/>
              <a:gd name="connsiteY0" fmla="*/ 1113 h 1211798"/>
              <a:gd name="connsiteX1" fmla="*/ 807583 w 807583"/>
              <a:gd name="connsiteY1" fmla="*/ 0 h 1211798"/>
              <a:gd name="connsiteX2" fmla="*/ 3249 w 807583"/>
              <a:gd name="connsiteY2" fmla="*/ 1211798 h 1211798"/>
              <a:gd name="connsiteX3" fmla="*/ 830 w 807583"/>
              <a:gd name="connsiteY3" fmla="*/ 1113 h 1211798"/>
              <a:gd name="connsiteX0" fmla="*/ 1040 w 807793"/>
              <a:gd name="connsiteY0" fmla="*/ 1113 h 1211798"/>
              <a:gd name="connsiteX1" fmla="*/ 807793 w 807793"/>
              <a:gd name="connsiteY1" fmla="*/ 0 h 1211798"/>
              <a:gd name="connsiteX2" fmla="*/ 1103 w 807793"/>
              <a:gd name="connsiteY2" fmla="*/ 1211798 h 1211798"/>
              <a:gd name="connsiteX3" fmla="*/ 1040 w 807793"/>
              <a:gd name="connsiteY3" fmla="*/ 1113 h 1211798"/>
              <a:gd name="connsiteX0" fmla="*/ 830 w 807583"/>
              <a:gd name="connsiteY0" fmla="*/ 1113 h 1208656"/>
              <a:gd name="connsiteX1" fmla="*/ 807583 w 807583"/>
              <a:gd name="connsiteY1" fmla="*/ 0 h 1208656"/>
              <a:gd name="connsiteX2" fmla="*/ 3250 w 807583"/>
              <a:gd name="connsiteY2" fmla="*/ 1208656 h 1208656"/>
              <a:gd name="connsiteX3" fmla="*/ 830 w 807583"/>
              <a:gd name="connsiteY3" fmla="*/ 1113 h 1208656"/>
              <a:gd name="connsiteX0" fmla="*/ 830 w 807583"/>
              <a:gd name="connsiteY0" fmla="*/ 1113 h 1218083"/>
              <a:gd name="connsiteX1" fmla="*/ 807583 w 807583"/>
              <a:gd name="connsiteY1" fmla="*/ 0 h 1218083"/>
              <a:gd name="connsiteX2" fmla="*/ 3250 w 807583"/>
              <a:gd name="connsiteY2" fmla="*/ 1218083 h 1218083"/>
              <a:gd name="connsiteX3" fmla="*/ 830 w 807583"/>
              <a:gd name="connsiteY3" fmla="*/ 1113 h 1218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7583" h="1218083">
                <a:moveTo>
                  <a:pt x="830" y="1113"/>
                </a:moveTo>
                <a:lnTo>
                  <a:pt x="807583" y="0"/>
                </a:lnTo>
                <a:lnTo>
                  <a:pt x="3250" y="1218083"/>
                </a:lnTo>
                <a:cubicBezTo>
                  <a:pt x="6879" y="813103"/>
                  <a:pt x="-2799" y="406093"/>
                  <a:pt x="830" y="11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5" name="Rectangle 3"/>
          <p:cNvSpPr/>
          <p:nvPr userDrawn="1"/>
        </p:nvSpPr>
        <p:spPr>
          <a:xfrm>
            <a:off x="0" y="970485"/>
            <a:ext cx="223365" cy="252305"/>
          </a:xfrm>
          <a:custGeom>
            <a:avLst/>
            <a:gdLst/>
            <a:ahLst/>
            <a:cxnLst/>
            <a:rect l="l" t="t" r="r" b="b"/>
            <a:pathLst>
              <a:path w="167524" h="252305">
                <a:moveTo>
                  <a:pt x="2261" y="0"/>
                </a:moveTo>
                <a:lnTo>
                  <a:pt x="167524" y="0"/>
                </a:lnTo>
                <a:lnTo>
                  <a:pt x="0" y="25230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-7117"/>
            <a:ext cx="8883762" cy="6874169"/>
          </a:xfrm>
          <a:custGeom>
            <a:avLst/>
            <a:gdLst>
              <a:gd name="connsiteX0" fmla="*/ 0 w 4176532"/>
              <a:gd name="connsiteY0" fmla="*/ 6867763 h 6867763"/>
              <a:gd name="connsiteX1" fmla="*/ 1367981 w 4176532"/>
              <a:gd name="connsiteY1" fmla="*/ 0 h 6867763"/>
              <a:gd name="connsiteX2" fmla="*/ 4176532 w 4176532"/>
              <a:gd name="connsiteY2" fmla="*/ 0 h 6867763"/>
              <a:gd name="connsiteX3" fmla="*/ 2808551 w 4176532"/>
              <a:gd name="connsiteY3" fmla="*/ 6867763 h 6867763"/>
              <a:gd name="connsiteX4" fmla="*/ 0 w 4176532"/>
              <a:gd name="connsiteY4" fmla="*/ 6867763 h 6867763"/>
              <a:gd name="connsiteX0" fmla="*/ 0 w 4909957"/>
              <a:gd name="connsiteY0" fmla="*/ 6867763 h 6867763"/>
              <a:gd name="connsiteX1" fmla="*/ 1367981 w 4909957"/>
              <a:gd name="connsiteY1" fmla="*/ 0 h 6867763"/>
              <a:gd name="connsiteX2" fmla="*/ 4909957 w 4909957"/>
              <a:gd name="connsiteY2" fmla="*/ 0 h 6867763"/>
              <a:gd name="connsiteX3" fmla="*/ 2808551 w 4909957"/>
              <a:gd name="connsiteY3" fmla="*/ 6867763 h 6867763"/>
              <a:gd name="connsiteX4" fmla="*/ 0 w 4909957"/>
              <a:gd name="connsiteY4" fmla="*/ 6867763 h 6867763"/>
              <a:gd name="connsiteX0" fmla="*/ 0 w 4909957"/>
              <a:gd name="connsiteY0" fmla="*/ 6877288 h 6877288"/>
              <a:gd name="connsiteX1" fmla="*/ 2110931 w 4909957"/>
              <a:gd name="connsiteY1" fmla="*/ 0 h 6877288"/>
              <a:gd name="connsiteX2" fmla="*/ 4909957 w 4909957"/>
              <a:gd name="connsiteY2" fmla="*/ 9525 h 6877288"/>
              <a:gd name="connsiteX3" fmla="*/ 2808551 w 4909957"/>
              <a:gd name="connsiteY3" fmla="*/ 6877288 h 6877288"/>
              <a:gd name="connsiteX4" fmla="*/ 0 w 4909957"/>
              <a:gd name="connsiteY4" fmla="*/ 6877288 h 6877288"/>
              <a:gd name="connsiteX0" fmla="*/ 0 w 5557657"/>
              <a:gd name="connsiteY0" fmla="*/ 6877288 h 6877288"/>
              <a:gd name="connsiteX1" fmla="*/ 2110931 w 5557657"/>
              <a:gd name="connsiteY1" fmla="*/ 0 h 6877288"/>
              <a:gd name="connsiteX2" fmla="*/ 5557657 w 5557657"/>
              <a:gd name="connsiteY2" fmla="*/ 0 h 6877288"/>
              <a:gd name="connsiteX3" fmla="*/ 2808551 w 5557657"/>
              <a:gd name="connsiteY3" fmla="*/ 6877288 h 6877288"/>
              <a:gd name="connsiteX4" fmla="*/ 0 w 5557657"/>
              <a:gd name="connsiteY4" fmla="*/ 6877288 h 6877288"/>
              <a:gd name="connsiteX0" fmla="*/ 0 w 5557657"/>
              <a:gd name="connsiteY0" fmla="*/ 6877288 h 6877288"/>
              <a:gd name="connsiteX1" fmla="*/ 2815781 w 5557657"/>
              <a:gd name="connsiteY1" fmla="*/ 0 h 6877288"/>
              <a:gd name="connsiteX2" fmla="*/ 5557657 w 5557657"/>
              <a:gd name="connsiteY2" fmla="*/ 0 h 6877288"/>
              <a:gd name="connsiteX3" fmla="*/ 2808551 w 5557657"/>
              <a:gd name="connsiteY3" fmla="*/ 6877288 h 6877288"/>
              <a:gd name="connsiteX4" fmla="*/ 0 w 5557657"/>
              <a:gd name="connsiteY4" fmla="*/ 6877288 h 6877288"/>
              <a:gd name="connsiteX0" fmla="*/ 0 w 5557657"/>
              <a:gd name="connsiteY0" fmla="*/ 6877288 h 6877288"/>
              <a:gd name="connsiteX1" fmla="*/ 2815781 w 5557657"/>
              <a:gd name="connsiteY1" fmla="*/ 0 h 6877288"/>
              <a:gd name="connsiteX2" fmla="*/ 5557657 w 5557657"/>
              <a:gd name="connsiteY2" fmla="*/ 0 h 6877288"/>
              <a:gd name="connsiteX3" fmla="*/ 3888051 w 5557657"/>
              <a:gd name="connsiteY3" fmla="*/ 6877288 h 6877288"/>
              <a:gd name="connsiteX4" fmla="*/ 0 w 5557657"/>
              <a:gd name="connsiteY4" fmla="*/ 6877288 h 6877288"/>
              <a:gd name="connsiteX0" fmla="*/ 0 w 6433957"/>
              <a:gd name="connsiteY0" fmla="*/ 6877288 h 6877288"/>
              <a:gd name="connsiteX1" fmla="*/ 2815781 w 6433957"/>
              <a:gd name="connsiteY1" fmla="*/ 0 h 6877288"/>
              <a:gd name="connsiteX2" fmla="*/ 6433957 w 6433957"/>
              <a:gd name="connsiteY2" fmla="*/ 0 h 6877288"/>
              <a:gd name="connsiteX3" fmla="*/ 3888051 w 6433957"/>
              <a:gd name="connsiteY3" fmla="*/ 6877288 h 6877288"/>
              <a:gd name="connsiteX4" fmla="*/ 0 w 6433957"/>
              <a:gd name="connsiteY4" fmla="*/ 6877288 h 6877288"/>
              <a:gd name="connsiteX0" fmla="*/ 0 w 6484757"/>
              <a:gd name="connsiteY0" fmla="*/ 6877288 h 6877288"/>
              <a:gd name="connsiteX1" fmla="*/ 2815781 w 6484757"/>
              <a:gd name="connsiteY1" fmla="*/ 0 h 6877288"/>
              <a:gd name="connsiteX2" fmla="*/ 6484757 w 6484757"/>
              <a:gd name="connsiteY2" fmla="*/ 0 h 6877288"/>
              <a:gd name="connsiteX3" fmla="*/ 3888051 w 6484757"/>
              <a:gd name="connsiteY3" fmla="*/ 6877288 h 6877288"/>
              <a:gd name="connsiteX4" fmla="*/ 0 w 6484757"/>
              <a:gd name="connsiteY4" fmla="*/ 6877288 h 6877288"/>
              <a:gd name="connsiteX0" fmla="*/ 0 w 6484757"/>
              <a:gd name="connsiteY0" fmla="*/ 6877288 h 6877288"/>
              <a:gd name="connsiteX1" fmla="*/ 2815781 w 6484757"/>
              <a:gd name="connsiteY1" fmla="*/ 0 h 6877288"/>
              <a:gd name="connsiteX2" fmla="*/ 6484757 w 6484757"/>
              <a:gd name="connsiteY2" fmla="*/ 0 h 6877288"/>
              <a:gd name="connsiteX3" fmla="*/ 3888051 w 6484757"/>
              <a:gd name="connsiteY3" fmla="*/ 6877288 h 6877288"/>
              <a:gd name="connsiteX4" fmla="*/ 790606 w 6484757"/>
              <a:gd name="connsiteY4" fmla="*/ 6877288 h 6877288"/>
              <a:gd name="connsiteX5" fmla="*/ 0 w 6484757"/>
              <a:gd name="connsiteY5" fmla="*/ 6877288 h 6877288"/>
              <a:gd name="connsiteX0" fmla="*/ 0 w 5717727"/>
              <a:gd name="connsiteY0" fmla="*/ 5004406 h 6877288"/>
              <a:gd name="connsiteX1" fmla="*/ 2048751 w 5717727"/>
              <a:gd name="connsiteY1" fmla="*/ 0 h 6877288"/>
              <a:gd name="connsiteX2" fmla="*/ 5717727 w 5717727"/>
              <a:gd name="connsiteY2" fmla="*/ 0 h 6877288"/>
              <a:gd name="connsiteX3" fmla="*/ 3121021 w 5717727"/>
              <a:gd name="connsiteY3" fmla="*/ 6877288 h 6877288"/>
              <a:gd name="connsiteX4" fmla="*/ 23576 w 5717727"/>
              <a:gd name="connsiteY4" fmla="*/ 6877288 h 6877288"/>
              <a:gd name="connsiteX5" fmla="*/ 0 w 5717727"/>
              <a:gd name="connsiteY5" fmla="*/ 5004406 h 6877288"/>
              <a:gd name="connsiteX0" fmla="*/ 0 w 5717727"/>
              <a:gd name="connsiteY0" fmla="*/ 5004406 h 6877288"/>
              <a:gd name="connsiteX1" fmla="*/ 2048751 w 5717727"/>
              <a:gd name="connsiteY1" fmla="*/ 0 h 6877288"/>
              <a:gd name="connsiteX2" fmla="*/ 5717727 w 5717727"/>
              <a:gd name="connsiteY2" fmla="*/ 0 h 6877288"/>
              <a:gd name="connsiteX3" fmla="*/ 3121021 w 5717727"/>
              <a:gd name="connsiteY3" fmla="*/ 6877288 h 6877288"/>
              <a:gd name="connsiteX4" fmla="*/ 11002 w 5717727"/>
              <a:gd name="connsiteY4" fmla="*/ 6877288 h 6877288"/>
              <a:gd name="connsiteX5" fmla="*/ 0 w 5717727"/>
              <a:gd name="connsiteY5" fmla="*/ 5004406 h 6877288"/>
              <a:gd name="connsiteX0" fmla="*/ 2477 w 5707630"/>
              <a:gd name="connsiteY0" fmla="*/ 3959669 h 6877288"/>
              <a:gd name="connsiteX1" fmla="*/ 2038654 w 5707630"/>
              <a:gd name="connsiteY1" fmla="*/ 0 h 6877288"/>
              <a:gd name="connsiteX2" fmla="*/ 5707630 w 5707630"/>
              <a:gd name="connsiteY2" fmla="*/ 0 h 6877288"/>
              <a:gd name="connsiteX3" fmla="*/ 3110924 w 5707630"/>
              <a:gd name="connsiteY3" fmla="*/ 6877288 h 6877288"/>
              <a:gd name="connsiteX4" fmla="*/ 905 w 5707630"/>
              <a:gd name="connsiteY4" fmla="*/ 6877288 h 6877288"/>
              <a:gd name="connsiteX5" fmla="*/ 2477 w 5707630"/>
              <a:gd name="connsiteY5" fmla="*/ 3959669 h 6877288"/>
              <a:gd name="connsiteX0" fmla="*/ 2477 w 5707630"/>
              <a:gd name="connsiteY0" fmla="*/ 3959669 h 6877288"/>
              <a:gd name="connsiteX1" fmla="*/ 2038654 w 5707630"/>
              <a:gd name="connsiteY1" fmla="*/ 0 h 6877288"/>
              <a:gd name="connsiteX2" fmla="*/ 5707630 w 5707630"/>
              <a:gd name="connsiteY2" fmla="*/ 0 h 6877288"/>
              <a:gd name="connsiteX3" fmla="*/ 2670825 w 5707630"/>
              <a:gd name="connsiteY3" fmla="*/ 6877288 h 6877288"/>
              <a:gd name="connsiteX4" fmla="*/ 905 w 5707630"/>
              <a:gd name="connsiteY4" fmla="*/ 6877288 h 6877288"/>
              <a:gd name="connsiteX5" fmla="*/ 2477 w 5707630"/>
              <a:gd name="connsiteY5" fmla="*/ 3959669 h 6877288"/>
              <a:gd name="connsiteX0" fmla="*/ 2477 w 5707630"/>
              <a:gd name="connsiteY0" fmla="*/ 3959669 h 6877288"/>
              <a:gd name="connsiteX1" fmla="*/ 2038654 w 5707630"/>
              <a:gd name="connsiteY1" fmla="*/ 0 h 6877288"/>
              <a:gd name="connsiteX2" fmla="*/ 5707630 w 5707630"/>
              <a:gd name="connsiteY2" fmla="*/ 0 h 6877288"/>
              <a:gd name="connsiteX3" fmla="*/ 2507360 w 5707630"/>
              <a:gd name="connsiteY3" fmla="*/ 6877288 h 6877288"/>
              <a:gd name="connsiteX4" fmla="*/ 905 w 5707630"/>
              <a:gd name="connsiteY4" fmla="*/ 6877288 h 6877288"/>
              <a:gd name="connsiteX5" fmla="*/ 2477 w 5707630"/>
              <a:gd name="connsiteY5" fmla="*/ 3959669 h 6877288"/>
              <a:gd name="connsiteX0" fmla="*/ 2477 w 5707630"/>
              <a:gd name="connsiteY0" fmla="*/ 3794040 h 6877288"/>
              <a:gd name="connsiteX1" fmla="*/ 2038654 w 5707630"/>
              <a:gd name="connsiteY1" fmla="*/ 0 h 6877288"/>
              <a:gd name="connsiteX2" fmla="*/ 5707630 w 5707630"/>
              <a:gd name="connsiteY2" fmla="*/ 0 h 6877288"/>
              <a:gd name="connsiteX3" fmla="*/ 2507360 w 5707630"/>
              <a:gd name="connsiteY3" fmla="*/ 6877288 h 6877288"/>
              <a:gd name="connsiteX4" fmla="*/ 905 w 5707630"/>
              <a:gd name="connsiteY4" fmla="*/ 6877288 h 6877288"/>
              <a:gd name="connsiteX5" fmla="*/ 2477 w 5707630"/>
              <a:gd name="connsiteY5" fmla="*/ 3794040 h 6877288"/>
              <a:gd name="connsiteX0" fmla="*/ 2477 w 5707630"/>
              <a:gd name="connsiteY0" fmla="*/ 3794040 h 6890029"/>
              <a:gd name="connsiteX1" fmla="*/ 2038654 w 5707630"/>
              <a:gd name="connsiteY1" fmla="*/ 0 h 6890029"/>
              <a:gd name="connsiteX2" fmla="*/ 5707630 w 5707630"/>
              <a:gd name="connsiteY2" fmla="*/ 0 h 6890029"/>
              <a:gd name="connsiteX3" fmla="*/ 2771419 w 5707630"/>
              <a:gd name="connsiteY3" fmla="*/ 6890029 h 6890029"/>
              <a:gd name="connsiteX4" fmla="*/ 905 w 5707630"/>
              <a:gd name="connsiteY4" fmla="*/ 6877288 h 6890029"/>
              <a:gd name="connsiteX5" fmla="*/ 2477 w 5707630"/>
              <a:gd name="connsiteY5" fmla="*/ 3794040 h 6890029"/>
              <a:gd name="connsiteX0" fmla="*/ 2477 w 6675848"/>
              <a:gd name="connsiteY0" fmla="*/ 3806781 h 6902770"/>
              <a:gd name="connsiteX1" fmla="*/ 2038654 w 6675848"/>
              <a:gd name="connsiteY1" fmla="*/ 12741 h 6902770"/>
              <a:gd name="connsiteX2" fmla="*/ 6675848 w 6675848"/>
              <a:gd name="connsiteY2" fmla="*/ 0 h 6902770"/>
              <a:gd name="connsiteX3" fmla="*/ 2771419 w 6675848"/>
              <a:gd name="connsiteY3" fmla="*/ 6902770 h 6902770"/>
              <a:gd name="connsiteX4" fmla="*/ 905 w 6675848"/>
              <a:gd name="connsiteY4" fmla="*/ 6890029 h 6902770"/>
              <a:gd name="connsiteX5" fmla="*/ 2477 w 6675848"/>
              <a:gd name="connsiteY5" fmla="*/ 3806781 h 6902770"/>
              <a:gd name="connsiteX0" fmla="*/ 2477 w 6675848"/>
              <a:gd name="connsiteY0" fmla="*/ 3806781 h 6902770"/>
              <a:gd name="connsiteX1" fmla="*/ 2038654 w 6675848"/>
              <a:gd name="connsiteY1" fmla="*/ 12741 h 6902770"/>
              <a:gd name="connsiteX2" fmla="*/ 6675848 w 6675848"/>
              <a:gd name="connsiteY2" fmla="*/ 0 h 6902770"/>
              <a:gd name="connsiteX3" fmla="*/ 2821717 w 6675848"/>
              <a:gd name="connsiteY3" fmla="*/ 6902770 h 6902770"/>
              <a:gd name="connsiteX4" fmla="*/ 905 w 6675848"/>
              <a:gd name="connsiteY4" fmla="*/ 6890029 h 6902770"/>
              <a:gd name="connsiteX5" fmla="*/ 2477 w 6675848"/>
              <a:gd name="connsiteY5" fmla="*/ 3806781 h 6902770"/>
              <a:gd name="connsiteX0" fmla="*/ 2477 w 6675848"/>
              <a:gd name="connsiteY0" fmla="*/ 3806781 h 6902770"/>
              <a:gd name="connsiteX1" fmla="*/ 2038654 w 6675848"/>
              <a:gd name="connsiteY1" fmla="*/ 12741 h 6902770"/>
              <a:gd name="connsiteX2" fmla="*/ 6675848 w 6675848"/>
              <a:gd name="connsiteY2" fmla="*/ 0 h 6902770"/>
              <a:gd name="connsiteX3" fmla="*/ 2809143 w 6675848"/>
              <a:gd name="connsiteY3" fmla="*/ 6902770 h 6902770"/>
              <a:gd name="connsiteX4" fmla="*/ 905 w 6675848"/>
              <a:gd name="connsiteY4" fmla="*/ 6890029 h 6902770"/>
              <a:gd name="connsiteX5" fmla="*/ 2477 w 6675848"/>
              <a:gd name="connsiteY5" fmla="*/ 3806781 h 6902770"/>
              <a:gd name="connsiteX0" fmla="*/ 2477 w 6675848"/>
              <a:gd name="connsiteY0" fmla="*/ 3806781 h 6890029"/>
              <a:gd name="connsiteX1" fmla="*/ 2038654 w 6675848"/>
              <a:gd name="connsiteY1" fmla="*/ 12741 h 6890029"/>
              <a:gd name="connsiteX2" fmla="*/ 6675848 w 6675848"/>
              <a:gd name="connsiteY2" fmla="*/ 0 h 6890029"/>
              <a:gd name="connsiteX3" fmla="*/ 2809143 w 6675848"/>
              <a:gd name="connsiteY3" fmla="*/ 6813585 h 6890029"/>
              <a:gd name="connsiteX4" fmla="*/ 905 w 6675848"/>
              <a:gd name="connsiteY4" fmla="*/ 6890029 h 6890029"/>
              <a:gd name="connsiteX5" fmla="*/ 2477 w 6675848"/>
              <a:gd name="connsiteY5" fmla="*/ 3806781 h 6890029"/>
              <a:gd name="connsiteX0" fmla="*/ 2477 w 6675848"/>
              <a:gd name="connsiteY0" fmla="*/ 3806781 h 6890030"/>
              <a:gd name="connsiteX1" fmla="*/ 2038654 w 6675848"/>
              <a:gd name="connsiteY1" fmla="*/ 12741 h 6890030"/>
              <a:gd name="connsiteX2" fmla="*/ 6675848 w 6675848"/>
              <a:gd name="connsiteY2" fmla="*/ 0 h 6890030"/>
              <a:gd name="connsiteX3" fmla="*/ 2809143 w 6675848"/>
              <a:gd name="connsiteY3" fmla="*/ 6890030 h 6890030"/>
              <a:gd name="connsiteX4" fmla="*/ 905 w 6675848"/>
              <a:gd name="connsiteY4" fmla="*/ 6890029 h 6890030"/>
              <a:gd name="connsiteX5" fmla="*/ 2477 w 6675848"/>
              <a:gd name="connsiteY5" fmla="*/ 3806781 h 6890030"/>
              <a:gd name="connsiteX0" fmla="*/ 2477 w 6675848"/>
              <a:gd name="connsiteY0" fmla="*/ 3794040 h 6877289"/>
              <a:gd name="connsiteX1" fmla="*/ 2038654 w 6675848"/>
              <a:gd name="connsiteY1" fmla="*/ 0 h 6877289"/>
              <a:gd name="connsiteX2" fmla="*/ 6675848 w 6675848"/>
              <a:gd name="connsiteY2" fmla="*/ 0 h 6877289"/>
              <a:gd name="connsiteX3" fmla="*/ 2809143 w 6675848"/>
              <a:gd name="connsiteY3" fmla="*/ 6877289 h 6877289"/>
              <a:gd name="connsiteX4" fmla="*/ 905 w 6675848"/>
              <a:gd name="connsiteY4" fmla="*/ 6877288 h 6877289"/>
              <a:gd name="connsiteX5" fmla="*/ 2477 w 6675848"/>
              <a:gd name="connsiteY5" fmla="*/ 3794040 h 6877289"/>
              <a:gd name="connsiteX0" fmla="*/ 2477 w 6472145"/>
              <a:gd name="connsiteY0" fmla="*/ 3794040 h 6877289"/>
              <a:gd name="connsiteX1" fmla="*/ 2038654 w 6472145"/>
              <a:gd name="connsiteY1" fmla="*/ 0 h 6877289"/>
              <a:gd name="connsiteX2" fmla="*/ 6472145 w 6472145"/>
              <a:gd name="connsiteY2" fmla="*/ 16678 h 6877289"/>
              <a:gd name="connsiteX3" fmla="*/ 2809143 w 6472145"/>
              <a:gd name="connsiteY3" fmla="*/ 6877289 h 6877289"/>
              <a:gd name="connsiteX4" fmla="*/ 905 w 6472145"/>
              <a:gd name="connsiteY4" fmla="*/ 6877288 h 6877289"/>
              <a:gd name="connsiteX5" fmla="*/ 2477 w 6472145"/>
              <a:gd name="connsiteY5" fmla="*/ 3794040 h 6877289"/>
              <a:gd name="connsiteX0" fmla="*/ 2477 w 6465972"/>
              <a:gd name="connsiteY0" fmla="*/ 3794040 h 6877289"/>
              <a:gd name="connsiteX1" fmla="*/ 2038654 w 6465972"/>
              <a:gd name="connsiteY1" fmla="*/ 0 h 6877289"/>
              <a:gd name="connsiteX2" fmla="*/ 6465972 w 6465972"/>
              <a:gd name="connsiteY2" fmla="*/ 8340 h 6877289"/>
              <a:gd name="connsiteX3" fmla="*/ 2809143 w 6465972"/>
              <a:gd name="connsiteY3" fmla="*/ 6877289 h 6877289"/>
              <a:gd name="connsiteX4" fmla="*/ 905 w 6465972"/>
              <a:gd name="connsiteY4" fmla="*/ 6877288 h 6877289"/>
              <a:gd name="connsiteX5" fmla="*/ 2477 w 6465972"/>
              <a:gd name="connsiteY5" fmla="*/ 3794040 h 6877289"/>
              <a:gd name="connsiteX0" fmla="*/ 2477 w 6465972"/>
              <a:gd name="connsiteY0" fmla="*/ 3477144 h 6877289"/>
              <a:gd name="connsiteX1" fmla="*/ 2038654 w 6465972"/>
              <a:gd name="connsiteY1" fmla="*/ 0 h 6877289"/>
              <a:gd name="connsiteX2" fmla="*/ 6465972 w 6465972"/>
              <a:gd name="connsiteY2" fmla="*/ 8340 h 6877289"/>
              <a:gd name="connsiteX3" fmla="*/ 2809143 w 6465972"/>
              <a:gd name="connsiteY3" fmla="*/ 6877289 h 6877289"/>
              <a:gd name="connsiteX4" fmla="*/ 905 w 6465972"/>
              <a:gd name="connsiteY4" fmla="*/ 6877288 h 6877289"/>
              <a:gd name="connsiteX5" fmla="*/ 2477 w 6465972"/>
              <a:gd name="connsiteY5" fmla="*/ 3477144 h 6877289"/>
              <a:gd name="connsiteX0" fmla="*/ 8325 w 6465647"/>
              <a:gd name="connsiteY0" fmla="*/ 3385411 h 6877289"/>
              <a:gd name="connsiteX1" fmla="*/ 2038329 w 6465647"/>
              <a:gd name="connsiteY1" fmla="*/ 0 h 6877289"/>
              <a:gd name="connsiteX2" fmla="*/ 6465647 w 6465647"/>
              <a:gd name="connsiteY2" fmla="*/ 8340 h 6877289"/>
              <a:gd name="connsiteX3" fmla="*/ 2808818 w 6465647"/>
              <a:gd name="connsiteY3" fmla="*/ 6877289 h 6877289"/>
              <a:gd name="connsiteX4" fmla="*/ 580 w 6465647"/>
              <a:gd name="connsiteY4" fmla="*/ 6877288 h 6877289"/>
              <a:gd name="connsiteX5" fmla="*/ 8325 w 6465647"/>
              <a:gd name="connsiteY5" fmla="*/ 3385411 h 6877289"/>
              <a:gd name="connsiteX0" fmla="*/ 0 w 6482013"/>
              <a:gd name="connsiteY0" fmla="*/ 3268661 h 6877289"/>
              <a:gd name="connsiteX1" fmla="*/ 2054695 w 6482013"/>
              <a:gd name="connsiteY1" fmla="*/ 0 h 6877289"/>
              <a:gd name="connsiteX2" fmla="*/ 6482013 w 6482013"/>
              <a:gd name="connsiteY2" fmla="*/ 8340 h 6877289"/>
              <a:gd name="connsiteX3" fmla="*/ 2825184 w 6482013"/>
              <a:gd name="connsiteY3" fmla="*/ 6877289 h 6877289"/>
              <a:gd name="connsiteX4" fmla="*/ 16946 w 6482013"/>
              <a:gd name="connsiteY4" fmla="*/ 6877288 h 6877289"/>
              <a:gd name="connsiteX5" fmla="*/ 0 w 6482013"/>
              <a:gd name="connsiteY5" fmla="*/ 3268661 h 6877289"/>
              <a:gd name="connsiteX0" fmla="*/ 0 w 6469667"/>
              <a:gd name="connsiteY0" fmla="*/ 3251983 h 6877289"/>
              <a:gd name="connsiteX1" fmla="*/ 2042349 w 6469667"/>
              <a:gd name="connsiteY1" fmla="*/ 0 h 6877289"/>
              <a:gd name="connsiteX2" fmla="*/ 6469667 w 6469667"/>
              <a:gd name="connsiteY2" fmla="*/ 8340 h 6877289"/>
              <a:gd name="connsiteX3" fmla="*/ 2812838 w 6469667"/>
              <a:gd name="connsiteY3" fmla="*/ 6877289 h 6877289"/>
              <a:gd name="connsiteX4" fmla="*/ 4600 w 6469667"/>
              <a:gd name="connsiteY4" fmla="*/ 6877288 h 6877289"/>
              <a:gd name="connsiteX5" fmla="*/ 0 w 6469667"/>
              <a:gd name="connsiteY5" fmla="*/ 3251983 h 6877289"/>
              <a:gd name="connsiteX0" fmla="*/ 0 w 6475840"/>
              <a:gd name="connsiteY0" fmla="*/ 3176929 h 6877289"/>
              <a:gd name="connsiteX1" fmla="*/ 2048522 w 6475840"/>
              <a:gd name="connsiteY1" fmla="*/ 0 h 6877289"/>
              <a:gd name="connsiteX2" fmla="*/ 6475840 w 6475840"/>
              <a:gd name="connsiteY2" fmla="*/ 8340 h 6877289"/>
              <a:gd name="connsiteX3" fmla="*/ 2819011 w 6475840"/>
              <a:gd name="connsiteY3" fmla="*/ 6877289 h 6877289"/>
              <a:gd name="connsiteX4" fmla="*/ 10773 w 6475840"/>
              <a:gd name="connsiteY4" fmla="*/ 6877288 h 6877289"/>
              <a:gd name="connsiteX5" fmla="*/ 0 w 6475840"/>
              <a:gd name="connsiteY5" fmla="*/ 3176929 h 6877289"/>
              <a:gd name="connsiteX0" fmla="*/ 0 w 6475840"/>
              <a:gd name="connsiteY0" fmla="*/ 3185268 h 6877289"/>
              <a:gd name="connsiteX1" fmla="*/ 2048522 w 6475840"/>
              <a:gd name="connsiteY1" fmla="*/ 0 h 6877289"/>
              <a:gd name="connsiteX2" fmla="*/ 6475840 w 6475840"/>
              <a:gd name="connsiteY2" fmla="*/ 8340 h 6877289"/>
              <a:gd name="connsiteX3" fmla="*/ 2819011 w 6475840"/>
              <a:gd name="connsiteY3" fmla="*/ 6877289 h 6877289"/>
              <a:gd name="connsiteX4" fmla="*/ 10773 w 6475840"/>
              <a:gd name="connsiteY4" fmla="*/ 6877288 h 6877289"/>
              <a:gd name="connsiteX5" fmla="*/ 0 w 6475840"/>
              <a:gd name="connsiteY5" fmla="*/ 3185268 h 6877289"/>
              <a:gd name="connsiteX0" fmla="*/ 0 w 6475840"/>
              <a:gd name="connsiteY0" fmla="*/ 3185268 h 6877288"/>
              <a:gd name="connsiteX1" fmla="*/ 2048522 w 6475840"/>
              <a:gd name="connsiteY1" fmla="*/ 0 h 6877288"/>
              <a:gd name="connsiteX2" fmla="*/ 6475840 w 6475840"/>
              <a:gd name="connsiteY2" fmla="*/ 8340 h 6877288"/>
              <a:gd name="connsiteX3" fmla="*/ 2745059 w 6475840"/>
              <a:gd name="connsiteY3" fmla="*/ 6868206 h 6877288"/>
              <a:gd name="connsiteX4" fmla="*/ 10773 w 6475840"/>
              <a:gd name="connsiteY4" fmla="*/ 6877288 h 6877288"/>
              <a:gd name="connsiteX5" fmla="*/ 0 w 6475840"/>
              <a:gd name="connsiteY5" fmla="*/ 3185268 h 6877288"/>
              <a:gd name="connsiteX0" fmla="*/ 0 w 6475840"/>
              <a:gd name="connsiteY0" fmla="*/ 3185268 h 6877288"/>
              <a:gd name="connsiteX1" fmla="*/ 2048522 w 6475840"/>
              <a:gd name="connsiteY1" fmla="*/ 0 h 6877288"/>
              <a:gd name="connsiteX2" fmla="*/ 6475840 w 6475840"/>
              <a:gd name="connsiteY2" fmla="*/ 8340 h 6877288"/>
              <a:gd name="connsiteX3" fmla="*/ 2724890 w 6475840"/>
              <a:gd name="connsiteY3" fmla="*/ 6868206 h 6877288"/>
              <a:gd name="connsiteX4" fmla="*/ 10773 w 6475840"/>
              <a:gd name="connsiteY4" fmla="*/ 6877288 h 6877288"/>
              <a:gd name="connsiteX5" fmla="*/ 0 w 6475840"/>
              <a:gd name="connsiteY5" fmla="*/ 3185268 h 6877288"/>
              <a:gd name="connsiteX0" fmla="*/ 0 w 6475840"/>
              <a:gd name="connsiteY0" fmla="*/ 3185268 h 6886371"/>
              <a:gd name="connsiteX1" fmla="*/ 2048522 w 6475840"/>
              <a:gd name="connsiteY1" fmla="*/ 0 h 6886371"/>
              <a:gd name="connsiteX2" fmla="*/ 6475840 w 6475840"/>
              <a:gd name="connsiteY2" fmla="*/ 8340 h 6886371"/>
              <a:gd name="connsiteX3" fmla="*/ 2718167 w 6475840"/>
              <a:gd name="connsiteY3" fmla="*/ 6886371 h 6886371"/>
              <a:gd name="connsiteX4" fmla="*/ 10773 w 6475840"/>
              <a:gd name="connsiteY4" fmla="*/ 6877288 h 6886371"/>
              <a:gd name="connsiteX5" fmla="*/ 0 w 6475840"/>
              <a:gd name="connsiteY5" fmla="*/ 3185268 h 6886371"/>
              <a:gd name="connsiteX0" fmla="*/ 0 w 6596852"/>
              <a:gd name="connsiteY0" fmla="*/ 3195093 h 6896196"/>
              <a:gd name="connsiteX1" fmla="*/ 2048522 w 6596852"/>
              <a:gd name="connsiteY1" fmla="*/ 9825 h 6896196"/>
              <a:gd name="connsiteX2" fmla="*/ 6596852 w 6596852"/>
              <a:gd name="connsiteY2" fmla="*/ 0 h 6896196"/>
              <a:gd name="connsiteX3" fmla="*/ 2718167 w 6596852"/>
              <a:gd name="connsiteY3" fmla="*/ 6896196 h 6896196"/>
              <a:gd name="connsiteX4" fmla="*/ 10773 w 6596852"/>
              <a:gd name="connsiteY4" fmla="*/ 6887113 h 6896196"/>
              <a:gd name="connsiteX5" fmla="*/ 0 w 6596852"/>
              <a:gd name="connsiteY5" fmla="*/ 3195093 h 6896196"/>
              <a:gd name="connsiteX0" fmla="*/ 0 w 6596852"/>
              <a:gd name="connsiteY0" fmla="*/ 3195093 h 6896196"/>
              <a:gd name="connsiteX1" fmla="*/ 2048522 w 6596852"/>
              <a:gd name="connsiteY1" fmla="*/ 9825 h 6896196"/>
              <a:gd name="connsiteX2" fmla="*/ 6596852 w 6596852"/>
              <a:gd name="connsiteY2" fmla="*/ 0 h 6896196"/>
              <a:gd name="connsiteX3" fmla="*/ 2684553 w 6596852"/>
              <a:gd name="connsiteY3" fmla="*/ 6896196 h 6896196"/>
              <a:gd name="connsiteX4" fmla="*/ 10773 w 6596852"/>
              <a:gd name="connsiteY4" fmla="*/ 6887113 h 6896196"/>
              <a:gd name="connsiteX5" fmla="*/ 0 w 6596852"/>
              <a:gd name="connsiteY5" fmla="*/ 3195093 h 6896196"/>
              <a:gd name="connsiteX0" fmla="*/ 0 w 6596852"/>
              <a:gd name="connsiteY0" fmla="*/ 3195093 h 6896196"/>
              <a:gd name="connsiteX1" fmla="*/ 2048522 w 6596852"/>
              <a:gd name="connsiteY1" fmla="*/ 9825 h 6896196"/>
              <a:gd name="connsiteX2" fmla="*/ 6596852 w 6596852"/>
              <a:gd name="connsiteY2" fmla="*/ 0 h 6896196"/>
              <a:gd name="connsiteX3" fmla="*/ 2630770 w 6596852"/>
              <a:gd name="connsiteY3" fmla="*/ 6896196 h 6896196"/>
              <a:gd name="connsiteX4" fmla="*/ 10773 w 6596852"/>
              <a:gd name="connsiteY4" fmla="*/ 6887113 h 6896196"/>
              <a:gd name="connsiteX5" fmla="*/ 0 w 6596852"/>
              <a:gd name="connsiteY5" fmla="*/ 3195093 h 689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96852" h="6896196">
                <a:moveTo>
                  <a:pt x="0" y="3195093"/>
                </a:moveTo>
                <a:lnTo>
                  <a:pt x="2048522" y="9825"/>
                </a:lnTo>
                <a:lnTo>
                  <a:pt x="6596852" y="0"/>
                </a:lnTo>
                <a:lnTo>
                  <a:pt x="2630770" y="6896196"/>
                </a:lnTo>
                <a:lnTo>
                  <a:pt x="10773" y="6887113"/>
                </a:lnTo>
                <a:cubicBezTo>
                  <a:pt x="7106" y="6262819"/>
                  <a:pt x="3667" y="3819387"/>
                  <a:pt x="0" y="319509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indent="0" algn="ctr">
              <a:buNone/>
              <a:defRPr sz="14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3677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400731" y="-8359"/>
            <a:ext cx="4070135" cy="68663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0719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0">
            <a:extLst>
              <a:ext uri="{FF2B5EF4-FFF2-40B4-BE49-F238E27FC236}">
                <a16:creationId xmlns="" xmlns:a16="http://schemas.microsoft.com/office/drawing/2014/main" id="{D330320F-6A8C-480B-ACC8-5A63392104DC}"/>
              </a:ext>
            </a:extLst>
          </p:cNvPr>
          <p:cNvSpPr/>
          <p:nvPr userDrawn="1"/>
        </p:nvSpPr>
        <p:spPr>
          <a:xfrm>
            <a:off x="6576053" y="4075470"/>
            <a:ext cx="5615947" cy="18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20" name="Rectangle 18">
            <a:extLst>
              <a:ext uri="{FF2B5EF4-FFF2-40B4-BE49-F238E27FC236}">
                <a16:creationId xmlns="" xmlns:a16="http://schemas.microsoft.com/office/drawing/2014/main" id="{7ED3B153-9814-436F-A89C-D1A103A6A891}"/>
              </a:ext>
            </a:extLst>
          </p:cNvPr>
          <p:cNvSpPr/>
          <p:nvPr userDrawn="1"/>
        </p:nvSpPr>
        <p:spPr>
          <a:xfrm>
            <a:off x="0" y="4075470"/>
            <a:ext cx="5615947" cy="180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354871" y="1631426"/>
            <a:ext cx="4993984" cy="47772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822524" y="1631426"/>
            <a:ext cx="4993984" cy="47772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Rectangle 4">
            <a:extLst>
              <a:ext uri="{FF2B5EF4-FFF2-40B4-BE49-F238E27FC236}">
                <a16:creationId xmlns="" xmlns:a16="http://schemas.microsoft.com/office/drawing/2014/main" id="{565FDF90-DAF3-42DD-B3DC-2909347FD08A}"/>
              </a:ext>
            </a:extLst>
          </p:cNvPr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13">
            <a:extLst>
              <a:ext uri="{FF2B5EF4-FFF2-40B4-BE49-F238E27FC236}">
                <a16:creationId xmlns="" xmlns:a16="http://schemas.microsoft.com/office/drawing/2014/main" id="{49CBC5C6-C95E-46E4-A9F9-573893F0F9AC}"/>
              </a:ext>
            </a:extLst>
          </p:cNvPr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9">
            <a:extLst>
              <a:ext uri="{FF2B5EF4-FFF2-40B4-BE49-F238E27FC236}">
                <a16:creationId xmlns="" xmlns:a16="http://schemas.microsoft.com/office/drawing/2014/main" id="{7FAFB9EA-C905-4039-AB1B-DB2620B918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" r="-1"/>
          <a:stretch/>
        </p:blipFill>
        <p:spPr>
          <a:xfrm flipH="1">
            <a:off x="10635913" y="0"/>
            <a:ext cx="1475237" cy="126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52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31107" y="3486151"/>
            <a:ext cx="5292000" cy="28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8903279" y="563040"/>
            <a:ext cx="2556000" cy="28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6167279" y="563040"/>
            <a:ext cx="2556000" cy="28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1FB71789-8D6D-4CC6-A7C3-B3EDAC5034C9}"/>
              </a:ext>
            </a:extLst>
          </p:cNvPr>
          <p:cNvSpPr/>
          <p:nvPr userDrawn="1"/>
        </p:nvSpPr>
        <p:spPr>
          <a:xfrm>
            <a:off x="731107" y="1643040"/>
            <a:ext cx="5292000" cy="172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 dirty="0"/>
          </a:p>
        </p:txBody>
      </p:sp>
      <p:sp>
        <p:nvSpPr>
          <p:cNvPr id="9" name="Rectangle 7">
            <a:extLst>
              <a:ext uri="{FF2B5EF4-FFF2-40B4-BE49-F238E27FC236}">
                <a16:creationId xmlns="" xmlns:a16="http://schemas.microsoft.com/office/drawing/2014/main" id="{1EC9FFCC-046C-42AA-9C9E-522C2D672373}"/>
              </a:ext>
            </a:extLst>
          </p:cNvPr>
          <p:cNvSpPr/>
          <p:nvPr userDrawn="1"/>
        </p:nvSpPr>
        <p:spPr>
          <a:xfrm>
            <a:off x="6167279" y="3486151"/>
            <a:ext cx="5292000" cy="172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</p:spTree>
    <p:extLst>
      <p:ext uri="{BB962C8B-B14F-4D97-AF65-F5344CB8AC3E}">
        <p14:creationId xmlns:p14="http://schemas.microsoft.com/office/powerpoint/2010/main" val="3103006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03200" y="259681"/>
            <a:ext cx="3791744" cy="39854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199666" y="259681"/>
            <a:ext cx="3791744" cy="39854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8196131" y="259681"/>
            <a:ext cx="3791744" cy="398547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08117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그림 개체 틀 2"/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/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="" xmlns:a16="http://schemas.microsoft.com/office/drawing/2014/main" id="{F51F16FC-ECF9-4C12-8D72-49B470CFAA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065263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0" y="0"/>
            <a:ext cx="3023659" cy="320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0" y="3330000"/>
            <a:ext cx="3023659" cy="35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153739" y="0"/>
            <a:ext cx="3024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324000" y="0"/>
            <a:ext cx="5868000" cy="320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5022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8">
            <a:extLst>
              <a:ext uri="{FF2B5EF4-FFF2-40B4-BE49-F238E27FC236}">
                <a16:creationId xmlns="" xmlns:a16="http://schemas.microsoft.com/office/drawing/2014/main" id="{013D1A01-700E-4E06-8596-8264245DA431}"/>
              </a:ext>
            </a:extLst>
          </p:cNvPr>
          <p:cNvSpPr/>
          <p:nvPr userDrawn="1"/>
        </p:nvSpPr>
        <p:spPr>
          <a:xfrm>
            <a:off x="11832000" y="-1623"/>
            <a:ext cx="360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8047694" y="3660"/>
            <a:ext cx="3600000" cy="36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49830" y="3870000"/>
            <a:ext cx="3600000" cy="298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9127694" y="3870000"/>
            <a:ext cx="2520000" cy="190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5349830" y="1733388"/>
            <a:ext cx="2520000" cy="19422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5349830" y="0"/>
            <a:ext cx="2520000" cy="15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8" name="Rectangle 7"/>
          <p:cNvSpPr/>
          <p:nvPr userDrawn="1"/>
        </p:nvSpPr>
        <p:spPr>
          <a:xfrm>
            <a:off x="9127694" y="5958000"/>
            <a:ext cx="2520000" cy="9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9" name="Rectangle 5">
            <a:extLst>
              <a:ext uri="{FF2B5EF4-FFF2-40B4-BE49-F238E27FC236}">
                <a16:creationId xmlns="" xmlns:a16="http://schemas.microsoft.com/office/drawing/2014/main" id="{C64FE1A3-6C65-4391-AA24-848FD16552F7}"/>
              </a:ext>
            </a:extLst>
          </p:cNvPr>
          <p:cNvSpPr/>
          <p:nvPr userDrawn="1"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8359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4847861" y="1906214"/>
            <a:ext cx="2447595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847861" y="3633785"/>
            <a:ext cx="2447595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7296133" y="1906214"/>
            <a:ext cx="2447595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296133" y="3633785"/>
            <a:ext cx="2447595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2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9744405" y="1906214"/>
            <a:ext cx="2447595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3" name="Picture Placeholder 2"/>
          <p:cNvSpPr>
            <a:spLocks noGrp="1"/>
          </p:cNvSpPr>
          <p:nvPr>
            <p:ph type="pic" idx="20" hasCustomPrompt="1"/>
          </p:nvPr>
        </p:nvSpPr>
        <p:spPr>
          <a:xfrm>
            <a:off x="9744405" y="3633785"/>
            <a:ext cx="2447595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1" name="Rectangle 23">
            <a:extLst>
              <a:ext uri="{FF2B5EF4-FFF2-40B4-BE49-F238E27FC236}">
                <a16:creationId xmlns="" xmlns:a16="http://schemas.microsoft.com/office/drawing/2014/main" id="{C94C65E5-0BCA-4C21-82B3-AFB654897F34}"/>
              </a:ext>
            </a:extLst>
          </p:cNvPr>
          <p:cNvSpPr/>
          <p:nvPr userDrawn="1"/>
        </p:nvSpPr>
        <p:spPr>
          <a:xfrm>
            <a:off x="0" y="1906214"/>
            <a:ext cx="4847861" cy="34646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="" xmlns:a16="http://schemas.microsoft.com/office/drawing/2014/main" id="{F6AA1596-BE99-4935-BB09-8D85EB68C1A1}"/>
              </a:ext>
            </a:extLst>
          </p:cNvPr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3">
            <a:extLst>
              <a:ext uri="{FF2B5EF4-FFF2-40B4-BE49-F238E27FC236}">
                <a16:creationId xmlns="" xmlns:a16="http://schemas.microsoft.com/office/drawing/2014/main" id="{8BD35658-4BBE-477C-BC4E-581B211BBF7C}"/>
              </a:ext>
            </a:extLst>
          </p:cNvPr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9">
            <a:extLst>
              <a:ext uri="{FF2B5EF4-FFF2-40B4-BE49-F238E27FC236}">
                <a16:creationId xmlns="" xmlns:a16="http://schemas.microsoft.com/office/drawing/2014/main" id="{A3A645B4-8851-4DD5-9092-6653BA2818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9D5B378F-8983-400D-BA86-889AFFEF4D7A}"/>
              </a:ext>
            </a:extLst>
          </p:cNvPr>
          <p:cNvSpPr/>
          <p:nvPr userDrawn="1"/>
        </p:nvSpPr>
        <p:spPr>
          <a:xfrm>
            <a:off x="11385" y="1760499"/>
            <a:ext cx="12192000" cy="914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BC1715E7-180E-4324-86AA-C6C635410892}"/>
              </a:ext>
            </a:extLst>
          </p:cNvPr>
          <p:cNvSpPr/>
          <p:nvPr userDrawn="1"/>
        </p:nvSpPr>
        <p:spPr>
          <a:xfrm>
            <a:off x="-24342" y="5438296"/>
            <a:ext cx="12192000" cy="914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" r="-1"/>
          <a:stretch/>
        </p:blipFill>
        <p:spPr>
          <a:xfrm flipH="1">
            <a:off x="10635913" y="0"/>
            <a:ext cx="1475237" cy="126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5118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893525" y="463701"/>
            <a:ext cx="25560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8893525" y="2495017"/>
            <a:ext cx="25560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8893525" y="4526334"/>
            <a:ext cx="25560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173025" y="463701"/>
            <a:ext cx="25560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73025" y="2495018"/>
            <a:ext cx="25560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452525" y="463701"/>
            <a:ext cx="2556000" cy="18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Rectangle 3">
            <a:extLst>
              <a:ext uri="{FF2B5EF4-FFF2-40B4-BE49-F238E27FC236}">
                <a16:creationId xmlns="" xmlns:a16="http://schemas.microsoft.com/office/drawing/2014/main" id="{2F7B838B-73E1-4BC4-85D7-B12BEF3DB9C5}"/>
              </a:ext>
            </a:extLst>
          </p:cNvPr>
          <p:cNvSpPr/>
          <p:nvPr userDrawn="1"/>
        </p:nvSpPr>
        <p:spPr>
          <a:xfrm>
            <a:off x="6166998" y="4526334"/>
            <a:ext cx="2556000" cy="18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="" xmlns:a16="http://schemas.microsoft.com/office/drawing/2014/main" id="{C704196A-4DBB-4A69-972D-4EEB8BD25519}"/>
              </a:ext>
            </a:extLst>
          </p:cNvPr>
          <p:cNvSpPr/>
          <p:nvPr userDrawn="1"/>
        </p:nvSpPr>
        <p:spPr>
          <a:xfrm>
            <a:off x="3452525" y="2495017"/>
            <a:ext cx="2556000" cy="18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5" name="Rectangle 5">
            <a:extLst>
              <a:ext uri="{FF2B5EF4-FFF2-40B4-BE49-F238E27FC236}">
                <a16:creationId xmlns="" xmlns:a16="http://schemas.microsoft.com/office/drawing/2014/main" id="{20ECBBC6-8060-40C4-9C87-6043FB606318}"/>
              </a:ext>
            </a:extLst>
          </p:cNvPr>
          <p:cNvSpPr/>
          <p:nvPr userDrawn="1"/>
        </p:nvSpPr>
        <p:spPr>
          <a:xfrm>
            <a:off x="732025" y="463701"/>
            <a:ext cx="2556000" cy="18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555192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397775" y="27939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16" name="Group 3">
            <a:extLst>
              <a:ext uri="{FF2B5EF4-FFF2-40B4-BE49-F238E27FC236}">
                <a16:creationId xmlns="" xmlns:a16="http://schemas.microsoft.com/office/drawing/2014/main" id="{815B9076-83BD-4E49-890D-1BEF64E116B1}"/>
              </a:ext>
            </a:extLst>
          </p:cNvPr>
          <p:cNvGrpSpPr/>
          <p:nvPr userDrawn="1"/>
        </p:nvGrpSpPr>
        <p:grpSpPr>
          <a:xfrm>
            <a:off x="733478" y="1647212"/>
            <a:ext cx="2664296" cy="4683693"/>
            <a:chOff x="445712" y="1449040"/>
            <a:chExt cx="2113018" cy="3924176"/>
          </a:xfrm>
        </p:grpSpPr>
        <p:sp>
          <p:nvSpPr>
            <p:cNvPr id="17" name="Rounded Rectangle 4">
              <a:extLst>
                <a:ext uri="{FF2B5EF4-FFF2-40B4-BE49-F238E27FC236}">
                  <a16:creationId xmlns="" xmlns:a16="http://schemas.microsoft.com/office/drawing/2014/main" id="{358DEBC2-6A37-429D-870C-62CC39B2E5FA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8" name="Rectangle 5">
              <a:extLst>
                <a:ext uri="{FF2B5EF4-FFF2-40B4-BE49-F238E27FC236}">
                  <a16:creationId xmlns="" xmlns:a16="http://schemas.microsoft.com/office/drawing/2014/main" id="{FA4D028C-DF93-4171-BB49-3233887C8B89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19" name="Group 6">
              <a:extLst>
                <a:ext uri="{FF2B5EF4-FFF2-40B4-BE49-F238E27FC236}">
                  <a16:creationId xmlns="" xmlns:a16="http://schemas.microsoft.com/office/drawing/2014/main" id="{39C28B14-EDC4-4046-A785-4E56052FB5E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20" name="Oval 7">
                <a:extLst>
                  <a:ext uri="{FF2B5EF4-FFF2-40B4-BE49-F238E27FC236}">
                    <a16:creationId xmlns="" xmlns:a16="http://schemas.microsoft.com/office/drawing/2014/main" id="{1B2D8F84-A2F8-45FF-9ABC-D053C9118C4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21" name="Rounded Rectangle 8">
                <a:extLst>
                  <a:ext uri="{FF2B5EF4-FFF2-40B4-BE49-F238E27FC236}">
                    <a16:creationId xmlns="" xmlns:a16="http://schemas.microsoft.com/office/drawing/2014/main" id="{6EE1F3F8-F817-45C7-9428-999F66FAE7DA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="" xmlns:a16="http://schemas.microsoft.com/office/drawing/2014/main" id="{8840BD8A-D5B0-4A6F-AB69-3CA9288B0B4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2058782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Rectangle 4">
            <a:extLst>
              <a:ext uri="{FF2B5EF4-FFF2-40B4-BE49-F238E27FC236}">
                <a16:creationId xmlns="" xmlns:a16="http://schemas.microsoft.com/office/drawing/2014/main" id="{D761E444-1E69-4ECA-A1DF-EFAC2C5D291F}"/>
              </a:ext>
            </a:extLst>
          </p:cNvPr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13">
            <a:extLst>
              <a:ext uri="{FF2B5EF4-FFF2-40B4-BE49-F238E27FC236}">
                <a16:creationId xmlns="" xmlns:a16="http://schemas.microsoft.com/office/drawing/2014/main" id="{16600FA8-EAF9-49C2-AEBC-A079C5E23C1C}"/>
              </a:ext>
            </a:extLst>
          </p:cNvPr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9">
            <a:extLst>
              <a:ext uri="{FF2B5EF4-FFF2-40B4-BE49-F238E27FC236}">
                <a16:creationId xmlns="" xmlns:a16="http://schemas.microsoft.com/office/drawing/2014/main" id="{B22AA922-57C4-4BF8-B919-6C86913F50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" r="-1"/>
          <a:stretch/>
        </p:blipFill>
        <p:spPr>
          <a:xfrm flipH="1">
            <a:off x="10635913" y="0"/>
            <a:ext cx="1475237" cy="126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8747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="" xmlns:a16="http://schemas.microsoft.com/office/drawing/2014/main" id="{1A9DF19A-1EAC-41BA-B229-824FD6AFB848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207906" y="0"/>
            <a:ext cx="6984094" cy="6858000"/>
          </a:xfrm>
          <a:custGeom>
            <a:avLst/>
            <a:gdLst>
              <a:gd name="connsiteX0" fmla="*/ 4217880 w 6984094"/>
              <a:gd name="connsiteY0" fmla="*/ 0 h 6858000"/>
              <a:gd name="connsiteX1" fmla="*/ 6984094 w 6984094"/>
              <a:gd name="connsiteY1" fmla="*/ 0 h 6858000"/>
              <a:gd name="connsiteX2" fmla="*/ 6984094 w 6984094"/>
              <a:gd name="connsiteY2" fmla="*/ 2325739 h 6858000"/>
              <a:gd name="connsiteX3" fmla="*/ 6782132 w 6984094"/>
              <a:gd name="connsiteY3" fmla="*/ 2313504 h 6858000"/>
              <a:gd name="connsiteX4" fmla="*/ 3805425 w 6984094"/>
              <a:gd name="connsiteY4" fmla="*/ 3562270 h 6858000"/>
              <a:gd name="connsiteX5" fmla="*/ 2833125 w 6984094"/>
              <a:gd name="connsiteY5" fmla="*/ 6853250 h 6858000"/>
              <a:gd name="connsiteX6" fmla="*/ 2805519 w 6984094"/>
              <a:gd name="connsiteY6" fmla="*/ 6858000 h 6858000"/>
              <a:gd name="connsiteX7" fmla="*/ 35047 w 6984094"/>
              <a:gd name="connsiteY7" fmla="*/ 6858000 h 6858000"/>
              <a:gd name="connsiteX8" fmla="*/ 9970 w 6984094"/>
              <a:gd name="connsiteY8" fmla="*/ 6558731 h 6858000"/>
              <a:gd name="connsiteX9" fmla="*/ 1764100 w 6984094"/>
              <a:gd name="connsiteY9" fmla="*/ 1679792 h 6858000"/>
              <a:gd name="connsiteX10" fmla="*/ 3914430 w 6984094"/>
              <a:gd name="connsiteY10" fmla="*/ 1270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84094" h="6858000">
                <a:moveTo>
                  <a:pt x="4217880" y="0"/>
                </a:moveTo>
                <a:lnTo>
                  <a:pt x="6984094" y="0"/>
                </a:lnTo>
                <a:lnTo>
                  <a:pt x="6984094" y="2325739"/>
                </a:lnTo>
                <a:lnTo>
                  <a:pt x="6782132" y="2313504"/>
                </a:lnTo>
                <a:cubicBezTo>
                  <a:pt x="5659496" y="2278105"/>
                  <a:pt x="4571855" y="2731167"/>
                  <a:pt x="3805425" y="3562270"/>
                </a:cubicBezTo>
                <a:cubicBezTo>
                  <a:pt x="2987900" y="4448780"/>
                  <a:pt x="2628636" y="5664793"/>
                  <a:pt x="2833125" y="6853250"/>
                </a:cubicBezTo>
                <a:lnTo>
                  <a:pt x="2805519" y="6858000"/>
                </a:lnTo>
                <a:lnTo>
                  <a:pt x="35047" y="6858000"/>
                </a:lnTo>
                <a:lnTo>
                  <a:pt x="9970" y="6558731"/>
                </a:lnTo>
                <a:cubicBezTo>
                  <a:pt x="-87874" y="4773244"/>
                  <a:pt x="537238" y="3010180"/>
                  <a:pt x="1764100" y="1679792"/>
                </a:cubicBezTo>
                <a:cubicBezTo>
                  <a:pt x="2377531" y="1014598"/>
                  <a:pt x="3110938" y="490606"/>
                  <a:pt x="3914430" y="12706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84684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5917749" y="451479"/>
            <a:ext cx="5949395" cy="5950684"/>
          </a:xfrm>
          <a:custGeom>
            <a:avLst/>
            <a:gdLst>
              <a:gd name="connsiteX0" fmla="*/ 3043534 w 5949395"/>
              <a:gd name="connsiteY0" fmla="*/ 0 h 5950684"/>
              <a:gd name="connsiteX1" fmla="*/ 3223298 w 5949395"/>
              <a:gd name="connsiteY1" fmla="*/ 19123 h 5950684"/>
              <a:gd name="connsiteX2" fmla="*/ 4594474 w 5949395"/>
              <a:gd name="connsiteY2" fmla="*/ 523954 h 5950684"/>
              <a:gd name="connsiteX3" fmla="*/ 5238946 w 5949395"/>
              <a:gd name="connsiteY3" fmla="*/ 1124398 h 5950684"/>
              <a:gd name="connsiteX4" fmla="*/ 5453133 w 5949395"/>
              <a:gd name="connsiteY4" fmla="*/ 1394025 h 5950684"/>
              <a:gd name="connsiteX5" fmla="*/ 5527716 w 5949395"/>
              <a:gd name="connsiteY5" fmla="*/ 1539355 h 5950684"/>
              <a:gd name="connsiteX6" fmla="*/ 5659670 w 5949395"/>
              <a:gd name="connsiteY6" fmla="*/ 1820455 h 5950684"/>
              <a:gd name="connsiteX7" fmla="*/ 5634809 w 5949395"/>
              <a:gd name="connsiteY7" fmla="*/ 1688510 h 5950684"/>
              <a:gd name="connsiteX8" fmla="*/ 5808836 w 5949395"/>
              <a:gd name="connsiteY8" fmla="*/ 2107291 h 5950684"/>
              <a:gd name="connsiteX9" fmla="*/ 5751464 w 5949395"/>
              <a:gd name="connsiteY9" fmla="*/ 2063309 h 5950684"/>
              <a:gd name="connsiteX10" fmla="*/ 5785887 w 5949395"/>
              <a:gd name="connsiteY10" fmla="*/ 2193342 h 5950684"/>
              <a:gd name="connsiteX11" fmla="*/ 5803098 w 5949395"/>
              <a:gd name="connsiteY11" fmla="*/ 2199078 h 5950684"/>
              <a:gd name="connsiteX12" fmla="*/ 5848996 w 5949395"/>
              <a:gd name="connsiteY12" fmla="*/ 2223938 h 5950684"/>
              <a:gd name="connsiteX13" fmla="*/ 5925490 w 5949395"/>
              <a:gd name="connsiteY13" fmla="*/ 2558580 h 5950684"/>
              <a:gd name="connsiteX14" fmla="*/ 5948439 w 5949395"/>
              <a:gd name="connsiteY14" fmla="*/ 2847329 h 5950684"/>
              <a:gd name="connsiteX15" fmla="*/ 5946527 w 5949395"/>
              <a:gd name="connsiteY15" fmla="*/ 2870275 h 5950684"/>
              <a:gd name="connsiteX16" fmla="*/ 5929316 w 5949395"/>
              <a:gd name="connsiteY16" fmla="*/ 2893222 h 5950684"/>
              <a:gd name="connsiteX17" fmla="*/ 5908280 w 5949395"/>
              <a:gd name="connsiteY17" fmla="*/ 2872188 h 5950684"/>
              <a:gd name="connsiteX18" fmla="*/ 5898718 w 5949395"/>
              <a:gd name="connsiteY18" fmla="*/ 2791874 h 5950684"/>
              <a:gd name="connsiteX19" fmla="*/ 5887243 w 5949395"/>
              <a:gd name="connsiteY19" fmla="*/ 2763190 h 5950684"/>
              <a:gd name="connsiteX20" fmla="*/ 5881506 w 5949395"/>
              <a:gd name="connsiteY20" fmla="*/ 2860714 h 5950684"/>
              <a:gd name="connsiteX21" fmla="*/ 5915929 w 5949395"/>
              <a:gd name="connsiteY21" fmla="*/ 3340687 h 5950684"/>
              <a:gd name="connsiteX22" fmla="*/ 5785887 w 5949395"/>
              <a:gd name="connsiteY22" fmla="*/ 3920096 h 5950684"/>
              <a:gd name="connsiteX23" fmla="*/ 5313529 w 5949395"/>
              <a:gd name="connsiteY23" fmla="*/ 4824587 h 5950684"/>
              <a:gd name="connsiteX24" fmla="*/ 4412798 w 5949395"/>
              <a:gd name="connsiteY24" fmla="*/ 5570361 h 5950684"/>
              <a:gd name="connsiteX25" fmla="*/ 4032234 w 5949395"/>
              <a:gd name="connsiteY25" fmla="*/ 5752024 h 5950684"/>
              <a:gd name="connsiteX26" fmla="*/ 2959389 w 5949395"/>
              <a:gd name="connsiteY26" fmla="*/ 5948985 h 5950684"/>
              <a:gd name="connsiteX27" fmla="*/ 2383763 w 5949395"/>
              <a:gd name="connsiteY27" fmla="*/ 5910740 h 5950684"/>
              <a:gd name="connsiteX28" fmla="*/ 2188700 w 5949395"/>
              <a:gd name="connsiteY28" fmla="*/ 5878232 h 5950684"/>
              <a:gd name="connsiteX29" fmla="*/ 2108380 w 5949395"/>
              <a:gd name="connsiteY29" fmla="*/ 5851461 h 5950684"/>
              <a:gd name="connsiteX30" fmla="*/ 1995550 w 5949395"/>
              <a:gd name="connsiteY30" fmla="*/ 5830426 h 5950684"/>
              <a:gd name="connsiteX31" fmla="*/ 1945828 w 5949395"/>
              <a:gd name="connsiteY31" fmla="*/ 5805567 h 5950684"/>
              <a:gd name="connsiteX32" fmla="*/ 1884632 w 5949395"/>
              <a:gd name="connsiteY32" fmla="*/ 5767322 h 5950684"/>
              <a:gd name="connsiteX33" fmla="*/ 1762239 w 5949395"/>
              <a:gd name="connsiteY33" fmla="*/ 5730990 h 5950684"/>
              <a:gd name="connsiteX34" fmla="*/ 1559527 w 5949395"/>
              <a:gd name="connsiteY34" fmla="*/ 5623904 h 5950684"/>
              <a:gd name="connsiteX35" fmla="*/ 1027885 w 5949395"/>
              <a:gd name="connsiteY35" fmla="*/ 5243368 h 5950684"/>
              <a:gd name="connsiteX36" fmla="*/ 725729 w 5949395"/>
              <a:gd name="connsiteY36" fmla="*/ 4960356 h 5950684"/>
              <a:gd name="connsiteX37" fmla="*/ 706605 w 5949395"/>
              <a:gd name="connsiteY37" fmla="*/ 4937409 h 5950684"/>
              <a:gd name="connsiteX38" fmla="*/ 712343 w 5949395"/>
              <a:gd name="connsiteY38" fmla="*/ 4901077 h 5950684"/>
              <a:gd name="connsiteX39" fmla="*/ 739116 w 5949395"/>
              <a:gd name="connsiteY39" fmla="*/ 4912550 h 5950684"/>
              <a:gd name="connsiteX40" fmla="*/ 892106 w 5949395"/>
              <a:gd name="connsiteY40" fmla="*/ 5067442 h 5950684"/>
              <a:gd name="connsiteX41" fmla="*/ 924617 w 5949395"/>
              <a:gd name="connsiteY41" fmla="*/ 5086564 h 5950684"/>
              <a:gd name="connsiteX42" fmla="*/ 932266 w 5949395"/>
              <a:gd name="connsiteY42" fmla="*/ 5086564 h 5950684"/>
              <a:gd name="connsiteX43" fmla="*/ 928441 w 5949395"/>
              <a:gd name="connsiteY43" fmla="*/ 5080827 h 5950684"/>
              <a:gd name="connsiteX44" fmla="*/ 656884 w 5949395"/>
              <a:gd name="connsiteY44" fmla="*/ 4780605 h 5950684"/>
              <a:gd name="connsiteX45" fmla="*/ 576563 w 5949395"/>
              <a:gd name="connsiteY45" fmla="*/ 4683081 h 5950684"/>
              <a:gd name="connsiteX46" fmla="*/ 547878 w 5949395"/>
              <a:gd name="connsiteY46" fmla="*/ 4663959 h 5950684"/>
              <a:gd name="connsiteX47" fmla="*/ 635847 w 5949395"/>
              <a:gd name="connsiteY47" fmla="*/ 4851358 h 5950684"/>
              <a:gd name="connsiteX48" fmla="*/ 190263 w 5949395"/>
              <a:gd name="connsiteY48" fmla="*/ 4105584 h 5950684"/>
              <a:gd name="connsiteX49" fmla="*/ 232335 w 5949395"/>
              <a:gd name="connsiteY49" fmla="*/ 4153390 h 5950684"/>
              <a:gd name="connsiteX50" fmla="*/ 266758 w 5949395"/>
              <a:gd name="connsiteY50" fmla="*/ 4210757 h 5950684"/>
              <a:gd name="connsiteX51" fmla="*/ 350903 w 5949395"/>
              <a:gd name="connsiteY51" fmla="*/ 4365649 h 5950684"/>
              <a:gd name="connsiteX52" fmla="*/ 362377 w 5949395"/>
              <a:gd name="connsiteY52" fmla="*/ 4359912 h 5950684"/>
              <a:gd name="connsiteX53" fmla="*/ 274408 w 5949395"/>
              <a:gd name="connsiteY53" fmla="*/ 4205021 h 5950684"/>
              <a:gd name="connsiteX54" fmla="*/ 62133 w 5949395"/>
              <a:gd name="connsiteY54" fmla="*/ 3562507 h 5950684"/>
              <a:gd name="connsiteX55" fmla="*/ 104206 w 5949395"/>
              <a:gd name="connsiteY55" fmla="*/ 2193342 h 5950684"/>
              <a:gd name="connsiteX56" fmla="*/ 178789 w 5949395"/>
              <a:gd name="connsiteY56" fmla="*/ 1940926 h 5950684"/>
              <a:gd name="connsiteX57" fmla="*/ 194087 w 5949395"/>
              <a:gd name="connsiteY57" fmla="*/ 1921803 h 5950684"/>
              <a:gd name="connsiteX58" fmla="*/ 199825 w 5949395"/>
              <a:gd name="connsiteY58" fmla="*/ 1935189 h 5950684"/>
              <a:gd name="connsiteX59" fmla="*/ 46834 w 5949395"/>
              <a:gd name="connsiteY59" fmla="*/ 2765102 h 5950684"/>
              <a:gd name="connsiteX60" fmla="*/ 54484 w 5949395"/>
              <a:gd name="connsiteY60" fmla="*/ 3206830 h 5950684"/>
              <a:gd name="connsiteX61" fmla="*/ 56396 w 5949395"/>
              <a:gd name="connsiteY61" fmla="*/ 3260373 h 5950684"/>
              <a:gd name="connsiteX62" fmla="*/ 67870 w 5949395"/>
              <a:gd name="connsiteY62" fmla="*/ 3283320 h 5950684"/>
              <a:gd name="connsiteX63" fmla="*/ 83169 w 5949395"/>
              <a:gd name="connsiteY63" fmla="*/ 3258461 h 5950684"/>
              <a:gd name="connsiteX64" fmla="*/ 67870 w 5949395"/>
              <a:gd name="connsiteY64" fmla="*/ 3050026 h 5950684"/>
              <a:gd name="connsiteX65" fmla="*/ 505805 w 5949395"/>
              <a:gd name="connsiteY65" fmla="*/ 1455216 h 5950684"/>
              <a:gd name="connsiteX66" fmla="*/ 513455 w 5949395"/>
              <a:gd name="connsiteY66" fmla="*/ 1443743 h 5950684"/>
              <a:gd name="connsiteX67" fmla="*/ 526842 w 5949395"/>
              <a:gd name="connsiteY67" fmla="*/ 1439918 h 5950684"/>
              <a:gd name="connsiteX68" fmla="*/ 477120 w 5949395"/>
              <a:gd name="connsiteY68" fmla="*/ 1541267 h 5950684"/>
              <a:gd name="connsiteX69" fmla="*/ 169226 w 5949395"/>
              <a:gd name="connsiteY69" fmla="*/ 2319550 h 5950684"/>
              <a:gd name="connsiteX70" fmla="*/ 155840 w 5949395"/>
              <a:gd name="connsiteY70" fmla="*/ 2413250 h 5950684"/>
              <a:gd name="connsiteX71" fmla="*/ 163490 w 5949395"/>
              <a:gd name="connsiteY71" fmla="*/ 2434284 h 5950684"/>
              <a:gd name="connsiteX72" fmla="*/ 184526 w 5949395"/>
              <a:gd name="connsiteY72" fmla="*/ 2420899 h 5950684"/>
              <a:gd name="connsiteX73" fmla="*/ 205562 w 5949395"/>
              <a:gd name="connsiteY73" fmla="*/ 2392215 h 5950684"/>
              <a:gd name="connsiteX74" fmla="*/ 171139 w 5949395"/>
              <a:gd name="connsiteY74" fmla="*/ 3046202 h 5950684"/>
              <a:gd name="connsiteX75" fmla="*/ 182613 w 5949395"/>
              <a:gd name="connsiteY75" fmla="*/ 3149463 h 5950684"/>
              <a:gd name="connsiteX76" fmla="*/ 178789 w 5949395"/>
              <a:gd name="connsiteY76" fmla="*/ 3046202 h 5950684"/>
              <a:gd name="connsiteX77" fmla="*/ 215124 w 5949395"/>
              <a:gd name="connsiteY77" fmla="*/ 2503125 h 5950684"/>
              <a:gd name="connsiteX78" fmla="*/ 561264 w 5949395"/>
              <a:gd name="connsiteY78" fmla="*/ 1552741 h 5950684"/>
              <a:gd name="connsiteX79" fmla="*/ 576563 w 5949395"/>
              <a:gd name="connsiteY79" fmla="*/ 1541267 h 5950684"/>
              <a:gd name="connsiteX80" fmla="*/ 234248 w 5949395"/>
              <a:gd name="connsiteY80" fmla="*/ 2860714 h 5950684"/>
              <a:gd name="connsiteX81" fmla="*/ 251459 w 5949395"/>
              <a:gd name="connsiteY81" fmla="*/ 2682876 h 5950684"/>
              <a:gd name="connsiteX82" fmla="*/ 341341 w 5949395"/>
              <a:gd name="connsiteY82" fmla="*/ 2227762 h 5950684"/>
              <a:gd name="connsiteX83" fmla="*/ 381501 w 5949395"/>
              <a:gd name="connsiteY83" fmla="*/ 2065222 h 5950684"/>
              <a:gd name="connsiteX84" fmla="*/ 412099 w 5949395"/>
              <a:gd name="connsiteY84" fmla="*/ 2049924 h 5950684"/>
              <a:gd name="connsiteX85" fmla="*/ 429310 w 5949395"/>
              <a:gd name="connsiteY85" fmla="*/ 2036538 h 5950684"/>
              <a:gd name="connsiteX86" fmla="*/ 624373 w 5949395"/>
              <a:gd name="connsiteY86" fmla="*/ 1615845 h 5950684"/>
              <a:gd name="connsiteX87" fmla="*/ 651146 w 5949395"/>
              <a:gd name="connsiteY87" fmla="*/ 1594810 h 5950684"/>
              <a:gd name="connsiteX88" fmla="*/ 654971 w 5949395"/>
              <a:gd name="connsiteY88" fmla="*/ 1631143 h 5950684"/>
              <a:gd name="connsiteX89" fmla="*/ 578476 w 5949395"/>
              <a:gd name="connsiteY89" fmla="*/ 1780298 h 5950684"/>
              <a:gd name="connsiteX90" fmla="*/ 576563 w 5949395"/>
              <a:gd name="connsiteY90" fmla="*/ 1791771 h 5950684"/>
              <a:gd name="connsiteX91" fmla="*/ 584213 w 5949395"/>
              <a:gd name="connsiteY91" fmla="*/ 1786034 h 5950684"/>
              <a:gd name="connsiteX92" fmla="*/ 651146 w 5949395"/>
              <a:gd name="connsiteY92" fmla="*/ 1721018 h 5950684"/>
              <a:gd name="connsiteX93" fmla="*/ 1001112 w 5949395"/>
              <a:gd name="connsiteY93" fmla="*/ 1221923 h 5950684"/>
              <a:gd name="connsiteX94" fmla="*/ 1314742 w 5949395"/>
              <a:gd name="connsiteY94" fmla="*/ 948472 h 5950684"/>
              <a:gd name="connsiteX95" fmla="*/ 1333866 w 5949395"/>
              <a:gd name="connsiteY95" fmla="*/ 936999 h 5950684"/>
              <a:gd name="connsiteX96" fmla="*/ 1349165 w 5949395"/>
              <a:gd name="connsiteY96" fmla="*/ 936999 h 5950684"/>
              <a:gd name="connsiteX97" fmla="*/ 1274582 w 5949395"/>
              <a:gd name="connsiteY97" fmla="*/ 1023050 h 5950684"/>
              <a:gd name="connsiteX98" fmla="*/ 551703 w 5949395"/>
              <a:gd name="connsiteY98" fmla="*/ 2082432 h 5950684"/>
              <a:gd name="connsiteX99" fmla="*/ 540228 w 5949395"/>
              <a:gd name="connsiteY99" fmla="*/ 2120677 h 5950684"/>
              <a:gd name="connsiteX100" fmla="*/ 479032 w 5949395"/>
              <a:gd name="connsiteY100" fmla="*/ 2474441 h 5950684"/>
              <a:gd name="connsiteX101" fmla="*/ 442697 w 5949395"/>
              <a:gd name="connsiteY101" fmla="*/ 2799522 h 5950684"/>
              <a:gd name="connsiteX102" fmla="*/ 475207 w 5949395"/>
              <a:gd name="connsiteY102" fmla="*/ 2723033 h 5950684"/>
              <a:gd name="connsiteX103" fmla="*/ 515367 w 5949395"/>
              <a:gd name="connsiteY103" fmla="*/ 2432372 h 5950684"/>
              <a:gd name="connsiteX104" fmla="*/ 1022148 w 5949395"/>
              <a:gd name="connsiteY104" fmla="*/ 1359604 h 5950684"/>
              <a:gd name="connsiteX105" fmla="*/ 1157927 w 5949395"/>
              <a:gd name="connsiteY105" fmla="*/ 1248694 h 5950684"/>
              <a:gd name="connsiteX106" fmla="*/ 1186613 w 5949395"/>
              <a:gd name="connsiteY106" fmla="*/ 1198976 h 5950684"/>
              <a:gd name="connsiteX107" fmla="*/ 1236335 w 5949395"/>
              <a:gd name="connsiteY107" fmla="*/ 1141609 h 5950684"/>
              <a:gd name="connsiteX108" fmla="*/ 1291794 w 5949395"/>
              <a:gd name="connsiteY108" fmla="*/ 1133960 h 5950684"/>
              <a:gd name="connsiteX109" fmla="*/ 1219123 w 5949395"/>
              <a:gd name="connsiteY109" fmla="*/ 1216186 h 5950684"/>
              <a:gd name="connsiteX110" fmla="*/ 997287 w 5949395"/>
              <a:gd name="connsiteY110" fmla="*/ 1487725 h 5950684"/>
              <a:gd name="connsiteX111" fmla="*/ 960952 w 5949395"/>
              <a:gd name="connsiteY111" fmla="*/ 1568039 h 5950684"/>
              <a:gd name="connsiteX112" fmla="*/ 934179 w 5949395"/>
              <a:gd name="connsiteY112" fmla="*/ 1627318 h 5950684"/>
              <a:gd name="connsiteX113" fmla="*/ 762064 w 5949395"/>
              <a:gd name="connsiteY113" fmla="*/ 1935189 h 5950684"/>
              <a:gd name="connsiteX114" fmla="*/ 760152 w 5949395"/>
              <a:gd name="connsiteY114" fmla="*/ 1958136 h 5950684"/>
              <a:gd name="connsiteX115" fmla="*/ 781188 w 5949395"/>
              <a:gd name="connsiteY115" fmla="*/ 1939014 h 5950684"/>
              <a:gd name="connsiteX116" fmla="*/ 1062308 w 5949395"/>
              <a:gd name="connsiteY116" fmla="*/ 1481988 h 5950684"/>
              <a:gd name="connsiteX117" fmla="*/ 1073782 w 5949395"/>
              <a:gd name="connsiteY117" fmla="*/ 1464778 h 5950684"/>
              <a:gd name="connsiteX118" fmla="*/ 1094819 w 5949395"/>
              <a:gd name="connsiteY118" fmla="*/ 1462865 h 5950684"/>
              <a:gd name="connsiteX119" fmla="*/ 1094819 w 5949395"/>
              <a:gd name="connsiteY119" fmla="*/ 1483900 h 5950684"/>
              <a:gd name="connsiteX120" fmla="*/ 865333 w 5949395"/>
              <a:gd name="connsiteY120" fmla="*/ 1843402 h 5950684"/>
              <a:gd name="connsiteX121" fmla="*/ 853859 w 5949395"/>
              <a:gd name="connsiteY121" fmla="*/ 1864436 h 5950684"/>
              <a:gd name="connsiteX122" fmla="*/ 735291 w 5949395"/>
              <a:gd name="connsiteY122" fmla="*/ 2183781 h 5950684"/>
              <a:gd name="connsiteX123" fmla="*/ 630110 w 5949395"/>
              <a:gd name="connsiteY123" fmla="*/ 2895135 h 5950684"/>
              <a:gd name="connsiteX124" fmla="*/ 630110 w 5949395"/>
              <a:gd name="connsiteY124" fmla="*/ 2916170 h 5950684"/>
              <a:gd name="connsiteX125" fmla="*/ 647322 w 5949395"/>
              <a:gd name="connsiteY125" fmla="*/ 2874100 h 5950684"/>
              <a:gd name="connsiteX126" fmla="*/ 1175139 w 5949395"/>
              <a:gd name="connsiteY126" fmla="*/ 1468602 h 5950684"/>
              <a:gd name="connsiteX127" fmla="*/ 1486856 w 5949395"/>
              <a:gd name="connsiteY127" fmla="*/ 1170292 h 5950684"/>
              <a:gd name="connsiteX128" fmla="*/ 1519367 w 5949395"/>
              <a:gd name="connsiteY128" fmla="*/ 1147345 h 5950684"/>
              <a:gd name="connsiteX129" fmla="*/ 1498331 w 5949395"/>
              <a:gd name="connsiteY129" fmla="*/ 1206625 h 5950684"/>
              <a:gd name="connsiteX130" fmla="*/ 1454346 w 5949395"/>
              <a:gd name="connsiteY130" fmla="*/ 1288851 h 5950684"/>
              <a:gd name="connsiteX131" fmla="*/ 1433310 w 5949395"/>
              <a:gd name="connsiteY131" fmla="*/ 1315623 h 5950684"/>
              <a:gd name="connsiteX132" fmla="*/ 1261196 w 5949395"/>
              <a:gd name="connsiteY132" fmla="*/ 1497286 h 5950684"/>
              <a:gd name="connsiteX133" fmla="*/ 1263108 w 5949395"/>
              <a:gd name="connsiteY133" fmla="*/ 1524057 h 5950684"/>
              <a:gd name="connsiteX134" fmla="*/ 1255458 w 5949395"/>
              <a:gd name="connsiteY134" fmla="*/ 1548916 h 5950684"/>
              <a:gd name="connsiteX135" fmla="*/ 960952 w 5949395"/>
              <a:gd name="connsiteY135" fmla="*/ 2025065 h 5950684"/>
              <a:gd name="connsiteX136" fmla="*/ 783101 w 5949395"/>
              <a:gd name="connsiteY136" fmla="*/ 2732594 h 5950684"/>
              <a:gd name="connsiteX137" fmla="*/ 786925 w 5949395"/>
              <a:gd name="connsiteY137" fmla="*/ 2747892 h 5950684"/>
              <a:gd name="connsiteX138" fmla="*/ 867245 w 5949395"/>
              <a:gd name="connsiteY138" fmla="*/ 2438109 h 5950684"/>
              <a:gd name="connsiteX139" fmla="*/ 840472 w 5949395"/>
              <a:gd name="connsiteY139" fmla="*/ 2671402 h 5950684"/>
              <a:gd name="connsiteX140" fmla="*/ 836647 w 5949395"/>
              <a:gd name="connsiteY140" fmla="*/ 2728770 h 5950684"/>
              <a:gd name="connsiteX141" fmla="*/ 844297 w 5949395"/>
              <a:gd name="connsiteY141" fmla="*/ 2797610 h 5950684"/>
              <a:gd name="connsiteX142" fmla="*/ 884457 w 5949395"/>
              <a:gd name="connsiteY142" fmla="*/ 3321565 h 5950684"/>
              <a:gd name="connsiteX143" fmla="*/ 884457 w 5949395"/>
              <a:gd name="connsiteY143" fmla="*/ 3396142 h 5950684"/>
              <a:gd name="connsiteX144" fmla="*/ 892106 w 5949395"/>
              <a:gd name="connsiteY144" fmla="*/ 3432475 h 5950684"/>
              <a:gd name="connsiteX145" fmla="*/ 951390 w 5949395"/>
              <a:gd name="connsiteY145" fmla="*/ 3606489 h 5950684"/>
              <a:gd name="connsiteX146" fmla="*/ 980076 w 5949395"/>
              <a:gd name="connsiteY146" fmla="*/ 3679154 h 5950684"/>
              <a:gd name="connsiteX147" fmla="*/ 987725 w 5949395"/>
              <a:gd name="connsiteY147" fmla="*/ 3704013 h 5950684"/>
              <a:gd name="connsiteX148" fmla="*/ 1003024 w 5949395"/>
              <a:gd name="connsiteY148" fmla="*/ 3753731 h 5950684"/>
              <a:gd name="connsiteX149" fmla="*/ 1131154 w 5949395"/>
              <a:gd name="connsiteY149" fmla="*/ 3965990 h 5950684"/>
              <a:gd name="connsiteX150" fmla="*/ 2123679 w 5949395"/>
              <a:gd name="connsiteY150" fmla="*/ 4813114 h 5950684"/>
              <a:gd name="connsiteX151" fmla="*/ 2488944 w 5949395"/>
              <a:gd name="connsiteY151" fmla="*/ 4943146 h 5950684"/>
              <a:gd name="connsiteX152" fmla="*/ 2984250 w 5949395"/>
              <a:gd name="connsiteY152" fmla="*/ 4989040 h 5950684"/>
              <a:gd name="connsiteX153" fmla="*/ 3093256 w 5949395"/>
              <a:gd name="connsiteY153" fmla="*/ 4977566 h 5950684"/>
              <a:gd name="connsiteX154" fmla="*/ 3123854 w 5949395"/>
              <a:gd name="connsiteY154" fmla="*/ 4973742 h 5950684"/>
              <a:gd name="connsiteX155" fmla="*/ 3292143 w 5949395"/>
              <a:gd name="connsiteY155" fmla="*/ 4958444 h 5950684"/>
              <a:gd name="connsiteX156" fmla="*/ 3684181 w 5949395"/>
              <a:gd name="connsiteY156" fmla="*/ 4843709 h 5950684"/>
              <a:gd name="connsiteX157" fmla="*/ 4883244 w 5949395"/>
              <a:gd name="connsiteY157" fmla="*/ 3623699 h 5950684"/>
              <a:gd name="connsiteX158" fmla="*/ 4957827 w 5949395"/>
              <a:gd name="connsiteY158" fmla="*/ 3076798 h 5950684"/>
              <a:gd name="connsiteX159" fmla="*/ 4653758 w 5949395"/>
              <a:gd name="connsiteY159" fmla="*/ 1900769 h 5950684"/>
              <a:gd name="connsiteX160" fmla="*/ 4380288 w 5949395"/>
              <a:gd name="connsiteY160" fmla="*/ 1525969 h 5950684"/>
              <a:gd name="connsiteX161" fmla="*/ 4227297 w 5949395"/>
              <a:gd name="connsiteY161" fmla="*/ 1340482 h 5950684"/>
              <a:gd name="connsiteX162" fmla="*/ 4011198 w 5949395"/>
              <a:gd name="connsiteY162" fmla="*/ 1149258 h 5950684"/>
              <a:gd name="connsiteX163" fmla="*/ 2810223 w 5949395"/>
              <a:gd name="connsiteY163" fmla="*/ 866246 h 5950684"/>
              <a:gd name="connsiteX164" fmla="*/ 2634284 w 5949395"/>
              <a:gd name="connsiteY164" fmla="*/ 871983 h 5950684"/>
              <a:gd name="connsiteX165" fmla="*/ 2980425 w 5949395"/>
              <a:gd name="connsiteY165" fmla="*/ 833738 h 5950684"/>
              <a:gd name="connsiteX166" fmla="*/ 2814048 w 5949395"/>
              <a:gd name="connsiteY166" fmla="*/ 818440 h 5950684"/>
              <a:gd name="connsiteX167" fmla="*/ 2638109 w 5949395"/>
              <a:gd name="connsiteY167" fmla="*/ 829913 h 5950684"/>
              <a:gd name="connsiteX168" fmla="*/ 2467907 w 5949395"/>
              <a:gd name="connsiteY168" fmla="*/ 852860 h 5950684"/>
              <a:gd name="connsiteX169" fmla="*/ 2299618 w 5949395"/>
              <a:gd name="connsiteY169" fmla="*/ 891105 h 5950684"/>
              <a:gd name="connsiteX170" fmla="*/ 2316829 w 5949395"/>
              <a:gd name="connsiteY170" fmla="*/ 870070 h 5950684"/>
              <a:gd name="connsiteX171" fmla="*/ 2311092 w 5949395"/>
              <a:gd name="connsiteY171" fmla="*/ 866246 h 5950684"/>
              <a:gd name="connsiteX172" fmla="*/ 2202087 w 5949395"/>
              <a:gd name="connsiteY172" fmla="*/ 887280 h 5950684"/>
              <a:gd name="connsiteX173" fmla="*/ 1884632 w 5949395"/>
              <a:gd name="connsiteY173" fmla="*/ 1017313 h 5950684"/>
              <a:gd name="connsiteX174" fmla="*/ 1811961 w 5949395"/>
              <a:gd name="connsiteY174" fmla="*/ 1030699 h 5950684"/>
              <a:gd name="connsiteX175" fmla="*/ 1745028 w 5949395"/>
              <a:gd name="connsiteY175" fmla="*/ 1055558 h 5950684"/>
              <a:gd name="connsiteX176" fmla="*/ 1628373 w 5949395"/>
              <a:gd name="connsiteY176" fmla="*/ 1072768 h 5950684"/>
              <a:gd name="connsiteX177" fmla="*/ 2674444 w 5949395"/>
              <a:gd name="connsiteY177" fmla="*/ 680758 h 5950684"/>
              <a:gd name="connsiteX178" fmla="*/ 1832997 w 5949395"/>
              <a:gd name="connsiteY178" fmla="*/ 898754 h 5950684"/>
              <a:gd name="connsiteX179" fmla="*/ 2561614 w 5949395"/>
              <a:gd name="connsiteY179" fmla="*/ 642513 h 5950684"/>
              <a:gd name="connsiteX180" fmla="*/ 3341865 w 5949395"/>
              <a:gd name="connsiteY180" fmla="*/ 655899 h 5950684"/>
              <a:gd name="connsiteX181" fmla="*/ 3292143 w 5949395"/>
              <a:gd name="connsiteY181" fmla="*/ 632952 h 5950684"/>
              <a:gd name="connsiteX182" fmla="*/ 2739465 w 5949395"/>
              <a:gd name="connsiteY182" fmla="*/ 602356 h 5950684"/>
              <a:gd name="connsiteX183" fmla="*/ 2674444 w 5949395"/>
              <a:gd name="connsiteY183" fmla="*/ 592795 h 5950684"/>
              <a:gd name="connsiteX184" fmla="*/ 2649584 w 5949395"/>
              <a:gd name="connsiteY184" fmla="*/ 590883 h 5950684"/>
              <a:gd name="connsiteX185" fmla="*/ 2385675 w 5949395"/>
              <a:gd name="connsiteY185" fmla="*/ 650162 h 5950684"/>
              <a:gd name="connsiteX186" fmla="*/ 1871245 w 5949395"/>
              <a:gd name="connsiteY186" fmla="*/ 810791 h 5950684"/>
              <a:gd name="connsiteX187" fmla="*/ 1823435 w 5949395"/>
              <a:gd name="connsiteY187" fmla="*/ 820352 h 5950684"/>
              <a:gd name="connsiteX188" fmla="*/ 2232685 w 5949395"/>
              <a:gd name="connsiteY188" fmla="*/ 646338 h 5950684"/>
              <a:gd name="connsiteX189" fmla="*/ 1959214 w 5949395"/>
              <a:gd name="connsiteY189" fmla="*/ 701793 h 5950684"/>
              <a:gd name="connsiteX190" fmla="*/ 2033797 w 5949395"/>
              <a:gd name="connsiteY190" fmla="*/ 659724 h 5950684"/>
              <a:gd name="connsiteX191" fmla="*/ 2217386 w 5949395"/>
              <a:gd name="connsiteY191" fmla="*/ 611918 h 5950684"/>
              <a:gd name="connsiteX192" fmla="*/ 2358902 w 5949395"/>
              <a:gd name="connsiteY192" fmla="*/ 592795 h 5950684"/>
              <a:gd name="connsiteX193" fmla="*/ 2416273 w 5949395"/>
              <a:gd name="connsiteY193" fmla="*/ 562199 h 5950684"/>
              <a:gd name="connsiteX194" fmla="*/ 2456433 w 5949395"/>
              <a:gd name="connsiteY194" fmla="*/ 543077 h 5950684"/>
              <a:gd name="connsiteX195" fmla="*/ 3569438 w 5949395"/>
              <a:gd name="connsiteY195" fmla="*/ 602356 h 5950684"/>
              <a:gd name="connsiteX196" fmla="*/ 3850558 w 5949395"/>
              <a:gd name="connsiteY196" fmla="*/ 692232 h 5950684"/>
              <a:gd name="connsiteX197" fmla="*/ 3919404 w 5949395"/>
              <a:gd name="connsiteY197" fmla="*/ 736213 h 5950684"/>
              <a:gd name="connsiteX198" fmla="*/ 4036059 w 5949395"/>
              <a:gd name="connsiteY198" fmla="*/ 789756 h 5950684"/>
              <a:gd name="connsiteX199" fmla="*/ 4200524 w 5949395"/>
              <a:gd name="connsiteY199" fmla="*/ 891105 h 5950684"/>
              <a:gd name="connsiteX200" fmla="*/ 4221560 w 5949395"/>
              <a:gd name="connsiteY200" fmla="*/ 915964 h 5950684"/>
              <a:gd name="connsiteX201" fmla="*/ 4487381 w 5949395"/>
              <a:gd name="connsiteY201" fmla="*/ 1132047 h 5950684"/>
              <a:gd name="connsiteX202" fmla="*/ 4548577 w 5949395"/>
              <a:gd name="connsiteY202" fmla="*/ 1162643 h 5950684"/>
              <a:gd name="connsiteX203" fmla="*/ 4498855 w 5949395"/>
              <a:gd name="connsiteY203" fmla="*/ 1097627 h 5950684"/>
              <a:gd name="connsiteX204" fmla="*/ 4361164 w 5949395"/>
              <a:gd name="connsiteY204" fmla="*/ 992454 h 5950684"/>
              <a:gd name="connsiteX205" fmla="*/ 4332478 w 5949395"/>
              <a:gd name="connsiteY205" fmla="*/ 959946 h 5950684"/>
              <a:gd name="connsiteX206" fmla="*/ 4319092 w 5949395"/>
              <a:gd name="connsiteY206" fmla="*/ 933174 h 5950684"/>
              <a:gd name="connsiteX207" fmla="*/ 4122116 w 5949395"/>
              <a:gd name="connsiteY207" fmla="*/ 766809 h 5950684"/>
              <a:gd name="connsiteX208" fmla="*/ 3951914 w 5949395"/>
              <a:gd name="connsiteY208" fmla="*/ 678846 h 5950684"/>
              <a:gd name="connsiteX209" fmla="*/ 3546490 w 5949395"/>
              <a:gd name="connsiteY209" fmla="*/ 556463 h 5950684"/>
              <a:gd name="connsiteX210" fmla="*/ 2402886 w 5949395"/>
              <a:gd name="connsiteY210" fmla="*/ 508656 h 5950684"/>
              <a:gd name="connsiteX211" fmla="*/ 2140890 w 5949395"/>
              <a:gd name="connsiteY211" fmla="*/ 583234 h 5950684"/>
              <a:gd name="connsiteX212" fmla="*/ 1733553 w 5949395"/>
              <a:gd name="connsiteY212" fmla="*/ 745774 h 5950684"/>
              <a:gd name="connsiteX213" fmla="*/ 1691481 w 5949395"/>
              <a:gd name="connsiteY213" fmla="*/ 745774 h 5950684"/>
              <a:gd name="connsiteX214" fmla="*/ 1702955 w 5949395"/>
              <a:gd name="connsiteY214" fmla="*/ 701793 h 5950684"/>
              <a:gd name="connsiteX215" fmla="*/ 1743115 w 5949395"/>
              <a:gd name="connsiteY215" fmla="*/ 673109 h 5950684"/>
              <a:gd name="connsiteX216" fmla="*/ 2291968 w 5949395"/>
              <a:gd name="connsiteY216" fmla="*/ 474236 h 5950684"/>
              <a:gd name="connsiteX217" fmla="*/ 3326566 w 5949395"/>
              <a:gd name="connsiteY217" fmla="*/ 445552 h 5950684"/>
              <a:gd name="connsiteX218" fmla="*/ 3410711 w 5949395"/>
              <a:gd name="connsiteY218" fmla="*/ 422606 h 5950684"/>
              <a:gd name="connsiteX219" fmla="*/ 3162101 w 5949395"/>
              <a:gd name="connsiteY219" fmla="*/ 376712 h 5950684"/>
              <a:gd name="connsiteX220" fmla="*/ 1922879 w 5949395"/>
              <a:gd name="connsiteY220" fmla="*/ 548814 h 5950684"/>
              <a:gd name="connsiteX221" fmla="*/ 1783275 w 5949395"/>
              <a:gd name="connsiteY221" fmla="*/ 600444 h 5950684"/>
              <a:gd name="connsiteX222" fmla="*/ 1760327 w 5949395"/>
              <a:gd name="connsiteY222" fmla="*/ 602356 h 5950684"/>
              <a:gd name="connsiteX223" fmla="*/ 1764152 w 5949395"/>
              <a:gd name="connsiteY223" fmla="*/ 575585 h 5950684"/>
              <a:gd name="connsiteX224" fmla="*/ 1823435 w 5949395"/>
              <a:gd name="connsiteY224" fmla="*/ 541165 h 5950684"/>
              <a:gd name="connsiteX225" fmla="*/ 2200174 w 5949395"/>
              <a:gd name="connsiteY225" fmla="*/ 426430 h 5950684"/>
              <a:gd name="connsiteX226" fmla="*/ 2156189 w 5949395"/>
              <a:gd name="connsiteY226" fmla="*/ 401571 h 5950684"/>
              <a:gd name="connsiteX227" fmla="*/ 2286231 w 5949395"/>
              <a:gd name="connsiteY227" fmla="*/ 363326 h 5950684"/>
              <a:gd name="connsiteX228" fmla="*/ 3202261 w 5949395"/>
              <a:gd name="connsiteY228" fmla="*/ 315520 h 5950684"/>
              <a:gd name="connsiteX229" fmla="*/ 3829522 w 5949395"/>
              <a:gd name="connsiteY229" fmla="*/ 476148 h 5950684"/>
              <a:gd name="connsiteX230" fmla="*/ 4009286 w 5949395"/>
              <a:gd name="connsiteY230" fmla="*/ 550726 h 5950684"/>
              <a:gd name="connsiteX231" fmla="*/ 4053271 w 5949395"/>
              <a:gd name="connsiteY231" fmla="*/ 535428 h 5950684"/>
              <a:gd name="connsiteX232" fmla="*/ 4020760 w 5949395"/>
              <a:gd name="connsiteY232" fmla="*/ 504832 h 5950684"/>
              <a:gd name="connsiteX233" fmla="*/ 3965301 w 5949395"/>
              <a:gd name="connsiteY233" fmla="*/ 468499 h 5950684"/>
              <a:gd name="connsiteX234" fmla="*/ 4290406 w 5949395"/>
              <a:gd name="connsiteY234" fmla="*/ 585146 h 5950684"/>
              <a:gd name="connsiteX235" fmla="*/ 4468257 w 5949395"/>
              <a:gd name="connsiteY235" fmla="*/ 688407 h 5950684"/>
              <a:gd name="connsiteX236" fmla="*/ 4299968 w 5949395"/>
              <a:gd name="connsiteY236" fmla="*/ 577497 h 5950684"/>
              <a:gd name="connsiteX237" fmla="*/ 4041796 w 5949395"/>
              <a:gd name="connsiteY237" fmla="*/ 455114 h 5950684"/>
              <a:gd name="connsiteX238" fmla="*/ 3286406 w 5949395"/>
              <a:gd name="connsiteY238" fmla="*/ 242855 h 5950684"/>
              <a:gd name="connsiteX239" fmla="*/ 3185050 w 5949395"/>
              <a:gd name="connsiteY239" fmla="*/ 235206 h 5950684"/>
              <a:gd name="connsiteX240" fmla="*/ 3213736 w 5949395"/>
              <a:gd name="connsiteY240" fmla="*/ 254328 h 5950684"/>
              <a:gd name="connsiteX241" fmla="*/ 3860120 w 5949395"/>
              <a:gd name="connsiteY241" fmla="*/ 414957 h 5950684"/>
              <a:gd name="connsiteX242" fmla="*/ 3888806 w 5949395"/>
              <a:gd name="connsiteY242" fmla="*/ 435991 h 5950684"/>
              <a:gd name="connsiteX243" fmla="*/ 3848646 w 5949395"/>
              <a:gd name="connsiteY243" fmla="*/ 443640 h 5950684"/>
              <a:gd name="connsiteX244" fmla="*/ 3645934 w 5949395"/>
              <a:gd name="connsiteY244" fmla="*/ 372887 h 5950684"/>
              <a:gd name="connsiteX245" fmla="*/ 2716517 w 5949395"/>
              <a:gd name="connsiteY245" fmla="*/ 271538 h 5950684"/>
              <a:gd name="connsiteX246" fmla="*/ 1999374 w 5949395"/>
              <a:gd name="connsiteY246" fmla="*/ 420693 h 5950684"/>
              <a:gd name="connsiteX247" fmla="*/ 1852121 w 5949395"/>
              <a:gd name="connsiteY247" fmla="*/ 458938 h 5950684"/>
              <a:gd name="connsiteX248" fmla="*/ 2976601 w 5949395"/>
              <a:gd name="connsiteY248" fmla="*/ 227557 h 5950684"/>
              <a:gd name="connsiteX249" fmla="*/ 2915404 w 5949395"/>
              <a:gd name="connsiteY249" fmla="*/ 198873 h 5950684"/>
              <a:gd name="connsiteX250" fmla="*/ 3100905 w 5949395"/>
              <a:gd name="connsiteY250" fmla="*/ 204610 h 5950684"/>
              <a:gd name="connsiteX251" fmla="*/ 3360989 w 5949395"/>
              <a:gd name="connsiteY251" fmla="*/ 233294 h 5950684"/>
              <a:gd name="connsiteX252" fmla="*/ 3382025 w 5949395"/>
              <a:gd name="connsiteY252" fmla="*/ 229469 h 5950684"/>
              <a:gd name="connsiteX253" fmla="*/ 3364814 w 5949395"/>
              <a:gd name="connsiteY253" fmla="*/ 216083 h 5950684"/>
              <a:gd name="connsiteX254" fmla="*/ 3043534 w 5949395"/>
              <a:gd name="connsiteY254" fmla="*/ 175926 h 5950684"/>
              <a:gd name="connsiteX255" fmla="*/ 2965126 w 5949395"/>
              <a:gd name="connsiteY255" fmla="*/ 162541 h 5950684"/>
              <a:gd name="connsiteX256" fmla="*/ 2634284 w 5949395"/>
              <a:gd name="connsiteY256" fmla="*/ 177839 h 5950684"/>
              <a:gd name="connsiteX257" fmla="*/ 1911405 w 5949395"/>
              <a:gd name="connsiteY257" fmla="*/ 332730 h 5950684"/>
              <a:gd name="connsiteX258" fmla="*/ 1488769 w 5949395"/>
              <a:gd name="connsiteY258" fmla="*/ 520130 h 5950684"/>
              <a:gd name="connsiteX259" fmla="*/ 1446696 w 5949395"/>
              <a:gd name="connsiteY259" fmla="*/ 537340 h 5950684"/>
              <a:gd name="connsiteX260" fmla="*/ 1498331 w 5949395"/>
              <a:gd name="connsiteY260" fmla="*/ 476148 h 5950684"/>
              <a:gd name="connsiteX261" fmla="*/ 1846384 w 5949395"/>
              <a:gd name="connsiteY261" fmla="*/ 321257 h 5950684"/>
              <a:gd name="connsiteX262" fmla="*/ 3026322 w 5949395"/>
              <a:gd name="connsiteY262" fmla="*/ 133857 h 5950684"/>
              <a:gd name="connsiteX263" fmla="*/ 3519717 w 5949395"/>
              <a:gd name="connsiteY263" fmla="*/ 216083 h 5950684"/>
              <a:gd name="connsiteX264" fmla="*/ 4116379 w 5949395"/>
              <a:gd name="connsiteY264" fmla="*/ 418781 h 5950684"/>
              <a:gd name="connsiteX265" fmla="*/ 4150802 w 5949395"/>
              <a:gd name="connsiteY265" fmla="*/ 458938 h 5950684"/>
              <a:gd name="connsiteX266" fmla="*/ 4164189 w 5949395"/>
              <a:gd name="connsiteY266" fmla="*/ 474236 h 5950684"/>
              <a:gd name="connsiteX267" fmla="*/ 4500768 w 5949395"/>
              <a:gd name="connsiteY267" fmla="*/ 663548 h 5950684"/>
              <a:gd name="connsiteX268" fmla="*/ 4512242 w 5949395"/>
              <a:gd name="connsiteY268" fmla="*/ 665460 h 5950684"/>
              <a:gd name="connsiteX269" fmla="*/ 4491206 w 5949395"/>
              <a:gd name="connsiteY269" fmla="*/ 610005 h 5950684"/>
              <a:gd name="connsiteX270" fmla="*/ 3972951 w 5949395"/>
              <a:gd name="connsiteY270" fmla="*/ 311696 h 5950684"/>
              <a:gd name="connsiteX271" fmla="*/ 3032060 w 5949395"/>
              <a:gd name="connsiteY271" fmla="*/ 103261 h 5950684"/>
              <a:gd name="connsiteX272" fmla="*/ 2483206 w 5949395"/>
              <a:gd name="connsiteY272" fmla="*/ 124296 h 5950684"/>
              <a:gd name="connsiteX273" fmla="*/ 2269020 w 5949395"/>
              <a:gd name="connsiteY273" fmla="*/ 128120 h 5950684"/>
              <a:gd name="connsiteX274" fmla="*/ 2968951 w 5949395"/>
              <a:gd name="connsiteY274" fmla="*/ 61192 h 5950684"/>
              <a:gd name="connsiteX275" fmla="*/ 3666970 w 5949395"/>
              <a:gd name="connsiteY275" fmla="*/ 154892 h 5950684"/>
              <a:gd name="connsiteX276" fmla="*/ 3041621 w 5949395"/>
              <a:gd name="connsiteY276" fmla="*/ 9561 h 5950684"/>
              <a:gd name="connsiteX277" fmla="*/ 3043534 w 5949395"/>
              <a:gd name="connsiteY277" fmla="*/ 0 h 5950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</a:cxnLst>
            <a:rect l="l" t="t" r="r" b="b"/>
            <a:pathLst>
              <a:path w="5949395" h="5950684">
                <a:moveTo>
                  <a:pt x="3043534" y="0"/>
                </a:moveTo>
                <a:cubicBezTo>
                  <a:pt x="3102818" y="5737"/>
                  <a:pt x="3162101" y="11474"/>
                  <a:pt x="3223298" y="19123"/>
                </a:cubicBezTo>
                <a:cubicBezTo>
                  <a:pt x="3716692" y="86051"/>
                  <a:pt x="4173751" y="258153"/>
                  <a:pt x="4594474" y="523954"/>
                </a:cubicBezTo>
                <a:cubicBezTo>
                  <a:pt x="4846908" y="682671"/>
                  <a:pt x="5066832" y="879632"/>
                  <a:pt x="5238946" y="1124398"/>
                </a:cubicBezTo>
                <a:cubicBezTo>
                  <a:pt x="5305880" y="1218098"/>
                  <a:pt x="5388112" y="1298413"/>
                  <a:pt x="5453133" y="1394025"/>
                </a:cubicBezTo>
                <a:cubicBezTo>
                  <a:pt x="5481818" y="1439918"/>
                  <a:pt x="5508592" y="1487725"/>
                  <a:pt x="5527716" y="1539355"/>
                </a:cubicBezTo>
                <a:cubicBezTo>
                  <a:pt x="5564051" y="1636879"/>
                  <a:pt x="5611860" y="1728667"/>
                  <a:pt x="5659670" y="1820455"/>
                </a:cubicBezTo>
                <a:cubicBezTo>
                  <a:pt x="5665407" y="1799420"/>
                  <a:pt x="5650108" y="1722930"/>
                  <a:pt x="5634809" y="1688510"/>
                </a:cubicBezTo>
                <a:cubicBezTo>
                  <a:pt x="5680706" y="1715281"/>
                  <a:pt x="5801186" y="2005942"/>
                  <a:pt x="5808836" y="2107291"/>
                </a:cubicBezTo>
                <a:cubicBezTo>
                  <a:pt x="5785887" y="2097730"/>
                  <a:pt x="5772500" y="2078607"/>
                  <a:pt x="5751464" y="2063309"/>
                </a:cubicBezTo>
                <a:cubicBezTo>
                  <a:pt x="5749552" y="2113028"/>
                  <a:pt x="5770588" y="2153185"/>
                  <a:pt x="5785887" y="2193342"/>
                </a:cubicBezTo>
                <a:cubicBezTo>
                  <a:pt x="5789712" y="2200991"/>
                  <a:pt x="5795449" y="2204815"/>
                  <a:pt x="5803098" y="2199078"/>
                </a:cubicBezTo>
                <a:cubicBezTo>
                  <a:pt x="5835609" y="2176132"/>
                  <a:pt x="5843258" y="2200991"/>
                  <a:pt x="5848996" y="2223938"/>
                </a:cubicBezTo>
                <a:cubicBezTo>
                  <a:pt x="5877681" y="2334848"/>
                  <a:pt x="5904454" y="2445758"/>
                  <a:pt x="5925490" y="2558580"/>
                </a:cubicBezTo>
                <a:cubicBezTo>
                  <a:pt x="5944614" y="2654192"/>
                  <a:pt x="5952264" y="2749804"/>
                  <a:pt x="5948439" y="2847329"/>
                </a:cubicBezTo>
                <a:cubicBezTo>
                  <a:pt x="5946527" y="2854978"/>
                  <a:pt x="5946527" y="2862626"/>
                  <a:pt x="5946527" y="2870275"/>
                </a:cubicBezTo>
                <a:cubicBezTo>
                  <a:pt x="5944614" y="2881749"/>
                  <a:pt x="5942702" y="2891310"/>
                  <a:pt x="5929316" y="2893222"/>
                </a:cubicBezTo>
                <a:cubicBezTo>
                  <a:pt x="5914016" y="2895135"/>
                  <a:pt x="5910192" y="2883661"/>
                  <a:pt x="5908280" y="2872188"/>
                </a:cubicBezTo>
                <a:cubicBezTo>
                  <a:pt x="5904454" y="2845416"/>
                  <a:pt x="5902542" y="2818645"/>
                  <a:pt x="5898718" y="2791874"/>
                </a:cubicBezTo>
                <a:cubicBezTo>
                  <a:pt x="5896805" y="2782313"/>
                  <a:pt x="5892980" y="2772751"/>
                  <a:pt x="5887243" y="2763190"/>
                </a:cubicBezTo>
                <a:cubicBezTo>
                  <a:pt x="5873856" y="2795698"/>
                  <a:pt x="5875769" y="2828206"/>
                  <a:pt x="5881506" y="2860714"/>
                </a:cubicBezTo>
                <a:cubicBezTo>
                  <a:pt x="5908280" y="3019431"/>
                  <a:pt x="5923578" y="3180059"/>
                  <a:pt x="5915929" y="3340687"/>
                </a:cubicBezTo>
                <a:cubicBezTo>
                  <a:pt x="5908280" y="3541472"/>
                  <a:pt x="5850908" y="3730784"/>
                  <a:pt x="5785887" y="3920096"/>
                </a:cubicBezTo>
                <a:cubicBezTo>
                  <a:pt x="5673056" y="4245178"/>
                  <a:pt x="5527716" y="4553049"/>
                  <a:pt x="5313529" y="4824587"/>
                </a:cubicBezTo>
                <a:cubicBezTo>
                  <a:pt x="5064920" y="5136282"/>
                  <a:pt x="4764676" y="5382962"/>
                  <a:pt x="4412798" y="5570361"/>
                </a:cubicBezTo>
                <a:cubicBezTo>
                  <a:pt x="4288493" y="5635378"/>
                  <a:pt x="4169926" y="5713780"/>
                  <a:pt x="4032234" y="5752024"/>
                </a:cubicBezTo>
                <a:cubicBezTo>
                  <a:pt x="3680356" y="5847636"/>
                  <a:pt x="3326566" y="5935600"/>
                  <a:pt x="2959389" y="5948985"/>
                </a:cubicBezTo>
                <a:cubicBezTo>
                  <a:pt x="2766239" y="5956634"/>
                  <a:pt x="2575001" y="5937512"/>
                  <a:pt x="2383763" y="5910740"/>
                </a:cubicBezTo>
                <a:cubicBezTo>
                  <a:pt x="2318742" y="5903091"/>
                  <a:pt x="2253721" y="5889706"/>
                  <a:pt x="2188700" y="5878232"/>
                </a:cubicBezTo>
                <a:cubicBezTo>
                  <a:pt x="2161927" y="5872496"/>
                  <a:pt x="2133241" y="5864847"/>
                  <a:pt x="2108380" y="5851461"/>
                </a:cubicBezTo>
                <a:cubicBezTo>
                  <a:pt x="2073957" y="5832339"/>
                  <a:pt x="2035710" y="5824690"/>
                  <a:pt x="1995550" y="5830426"/>
                </a:cubicBezTo>
                <a:cubicBezTo>
                  <a:pt x="1972601" y="5834251"/>
                  <a:pt x="1955390" y="5828514"/>
                  <a:pt x="1945828" y="5805567"/>
                </a:cubicBezTo>
                <a:cubicBezTo>
                  <a:pt x="1934353" y="5778796"/>
                  <a:pt x="1913317" y="5767322"/>
                  <a:pt x="1884632" y="5767322"/>
                </a:cubicBezTo>
                <a:cubicBezTo>
                  <a:pt x="1840647" y="5767322"/>
                  <a:pt x="1800487" y="5752024"/>
                  <a:pt x="1762239" y="5730990"/>
                </a:cubicBezTo>
                <a:cubicBezTo>
                  <a:pt x="1695306" y="5694657"/>
                  <a:pt x="1628373" y="5656412"/>
                  <a:pt x="1559527" y="5623904"/>
                </a:cubicBezTo>
                <a:cubicBezTo>
                  <a:pt x="1358727" y="5530204"/>
                  <a:pt x="1194262" y="5384874"/>
                  <a:pt x="1027885" y="5243368"/>
                </a:cubicBezTo>
                <a:cubicBezTo>
                  <a:pt x="922704" y="5153493"/>
                  <a:pt x="817523" y="5065529"/>
                  <a:pt x="725729" y="4960356"/>
                </a:cubicBezTo>
                <a:cubicBezTo>
                  <a:pt x="719992" y="4952707"/>
                  <a:pt x="712343" y="4945058"/>
                  <a:pt x="706605" y="4937409"/>
                </a:cubicBezTo>
                <a:cubicBezTo>
                  <a:pt x="695131" y="4924024"/>
                  <a:pt x="700868" y="4910638"/>
                  <a:pt x="712343" y="4901077"/>
                </a:cubicBezTo>
                <a:cubicBezTo>
                  <a:pt x="725729" y="4891515"/>
                  <a:pt x="731466" y="4902989"/>
                  <a:pt x="739116" y="4912550"/>
                </a:cubicBezTo>
                <a:cubicBezTo>
                  <a:pt x="785013" y="4968005"/>
                  <a:pt x="834735" y="5021548"/>
                  <a:pt x="892106" y="5067442"/>
                </a:cubicBezTo>
                <a:cubicBezTo>
                  <a:pt x="901668" y="5075091"/>
                  <a:pt x="911230" y="5084652"/>
                  <a:pt x="924617" y="5086564"/>
                </a:cubicBezTo>
                <a:cubicBezTo>
                  <a:pt x="926529" y="5086564"/>
                  <a:pt x="932266" y="5088476"/>
                  <a:pt x="932266" y="5086564"/>
                </a:cubicBezTo>
                <a:cubicBezTo>
                  <a:pt x="936091" y="5082740"/>
                  <a:pt x="932266" y="5080827"/>
                  <a:pt x="928441" y="5080827"/>
                </a:cubicBezTo>
                <a:cubicBezTo>
                  <a:pt x="838560" y="4979479"/>
                  <a:pt x="742941" y="4883866"/>
                  <a:pt x="656884" y="4780605"/>
                </a:cubicBezTo>
                <a:cubicBezTo>
                  <a:pt x="630110" y="4748097"/>
                  <a:pt x="605249" y="4715589"/>
                  <a:pt x="576563" y="4683081"/>
                </a:cubicBezTo>
                <a:cubicBezTo>
                  <a:pt x="570826" y="4675432"/>
                  <a:pt x="567002" y="4663959"/>
                  <a:pt x="547878" y="4663959"/>
                </a:cubicBezTo>
                <a:cubicBezTo>
                  <a:pt x="582301" y="4727063"/>
                  <a:pt x="645409" y="4771044"/>
                  <a:pt x="635847" y="4851358"/>
                </a:cubicBezTo>
                <a:cubicBezTo>
                  <a:pt x="440785" y="4629538"/>
                  <a:pt x="293531" y="4382859"/>
                  <a:pt x="190263" y="4105584"/>
                </a:cubicBezTo>
                <a:cubicBezTo>
                  <a:pt x="217036" y="4111321"/>
                  <a:pt x="222773" y="4134267"/>
                  <a:pt x="232335" y="4153390"/>
                </a:cubicBezTo>
                <a:cubicBezTo>
                  <a:pt x="241897" y="4174425"/>
                  <a:pt x="251459" y="4193547"/>
                  <a:pt x="266758" y="4210757"/>
                </a:cubicBezTo>
                <a:cubicBezTo>
                  <a:pt x="289707" y="4266212"/>
                  <a:pt x="316480" y="4319755"/>
                  <a:pt x="350903" y="4365649"/>
                </a:cubicBezTo>
                <a:cubicBezTo>
                  <a:pt x="354727" y="4363737"/>
                  <a:pt x="358552" y="4361824"/>
                  <a:pt x="362377" y="4359912"/>
                </a:cubicBezTo>
                <a:cubicBezTo>
                  <a:pt x="333691" y="4308282"/>
                  <a:pt x="305006" y="4256651"/>
                  <a:pt x="274408" y="4205021"/>
                </a:cubicBezTo>
                <a:cubicBezTo>
                  <a:pt x="192175" y="3994674"/>
                  <a:pt x="109943" y="3784327"/>
                  <a:pt x="62133" y="3562507"/>
                </a:cubicBezTo>
                <a:cubicBezTo>
                  <a:pt x="-33486" y="3101657"/>
                  <a:pt x="-18187" y="2646543"/>
                  <a:pt x="104206" y="2193342"/>
                </a:cubicBezTo>
                <a:cubicBezTo>
                  <a:pt x="127154" y="2107291"/>
                  <a:pt x="140541" y="2021240"/>
                  <a:pt x="178789" y="1940926"/>
                </a:cubicBezTo>
                <a:cubicBezTo>
                  <a:pt x="182613" y="1933277"/>
                  <a:pt x="182613" y="1923716"/>
                  <a:pt x="194087" y="1921803"/>
                </a:cubicBezTo>
                <a:cubicBezTo>
                  <a:pt x="203650" y="1923716"/>
                  <a:pt x="201737" y="1931365"/>
                  <a:pt x="199825" y="1935189"/>
                </a:cubicBezTo>
                <a:cubicBezTo>
                  <a:pt x="108031" y="2204815"/>
                  <a:pt x="73608" y="2484003"/>
                  <a:pt x="46834" y="2765102"/>
                </a:cubicBezTo>
                <a:cubicBezTo>
                  <a:pt x="31535" y="2912345"/>
                  <a:pt x="46834" y="3059587"/>
                  <a:pt x="54484" y="3206830"/>
                </a:cubicBezTo>
                <a:cubicBezTo>
                  <a:pt x="56396" y="3224040"/>
                  <a:pt x="56396" y="3243163"/>
                  <a:pt x="56396" y="3260373"/>
                </a:cubicBezTo>
                <a:cubicBezTo>
                  <a:pt x="58309" y="3269934"/>
                  <a:pt x="50659" y="3283320"/>
                  <a:pt x="67870" y="3283320"/>
                </a:cubicBezTo>
                <a:cubicBezTo>
                  <a:pt x="85082" y="3283320"/>
                  <a:pt x="83169" y="3271846"/>
                  <a:pt x="83169" y="3258461"/>
                </a:cubicBezTo>
                <a:cubicBezTo>
                  <a:pt x="75520" y="3189620"/>
                  <a:pt x="69783" y="3118867"/>
                  <a:pt x="67870" y="3050026"/>
                </a:cubicBezTo>
                <a:cubicBezTo>
                  <a:pt x="56396" y="2474441"/>
                  <a:pt x="182613" y="1937101"/>
                  <a:pt x="505805" y="1455216"/>
                </a:cubicBezTo>
                <a:cubicBezTo>
                  <a:pt x="507718" y="1451392"/>
                  <a:pt x="509630" y="1445655"/>
                  <a:pt x="513455" y="1443743"/>
                </a:cubicBezTo>
                <a:cubicBezTo>
                  <a:pt x="515367" y="1441831"/>
                  <a:pt x="519192" y="1441831"/>
                  <a:pt x="526842" y="1439918"/>
                </a:cubicBezTo>
                <a:cubicBezTo>
                  <a:pt x="509630" y="1476251"/>
                  <a:pt x="496244" y="1508759"/>
                  <a:pt x="477120" y="1541267"/>
                </a:cubicBezTo>
                <a:cubicBezTo>
                  <a:pt x="335604" y="1784122"/>
                  <a:pt x="253371" y="2051836"/>
                  <a:pt x="169226" y="2319550"/>
                </a:cubicBezTo>
                <a:cubicBezTo>
                  <a:pt x="159665" y="2350146"/>
                  <a:pt x="159665" y="2382654"/>
                  <a:pt x="155840" y="2413250"/>
                </a:cubicBezTo>
                <a:cubicBezTo>
                  <a:pt x="155840" y="2420899"/>
                  <a:pt x="150103" y="2432372"/>
                  <a:pt x="163490" y="2434284"/>
                </a:cubicBezTo>
                <a:cubicBezTo>
                  <a:pt x="173051" y="2436197"/>
                  <a:pt x="178789" y="2428548"/>
                  <a:pt x="184526" y="2420899"/>
                </a:cubicBezTo>
                <a:cubicBezTo>
                  <a:pt x="190263" y="2411338"/>
                  <a:pt x="197912" y="2399864"/>
                  <a:pt x="205562" y="2392215"/>
                </a:cubicBezTo>
                <a:cubicBezTo>
                  <a:pt x="178789" y="2610211"/>
                  <a:pt x="153927" y="2826294"/>
                  <a:pt x="171139" y="3046202"/>
                </a:cubicBezTo>
                <a:cubicBezTo>
                  <a:pt x="169226" y="3080622"/>
                  <a:pt x="173051" y="3115042"/>
                  <a:pt x="182613" y="3149463"/>
                </a:cubicBezTo>
                <a:cubicBezTo>
                  <a:pt x="182613" y="3115042"/>
                  <a:pt x="188350" y="3080622"/>
                  <a:pt x="178789" y="3046202"/>
                </a:cubicBezTo>
                <a:cubicBezTo>
                  <a:pt x="176876" y="2864539"/>
                  <a:pt x="186438" y="2682876"/>
                  <a:pt x="215124" y="2503125"/>
                </a:cubicBezTo>
                <a:cubicBezTo>
                  <a:pt x="268670" y="2162746"/>
                  <a:pt x="385326" y="1847226"/>
                  <a:pt x="561264" y="1552741"/>
                </a:cubicBezTo>
                <a:cubicBezTo>
                  <a:pt x="565089" y="1547004"/>
                  <a:pt x="568914" y="1545092"/>
                  <a:pt x="576563" y="1541267"/>
                </a:cubicBezTo>
                <a:cubicBezTo>
                  <a:pt x="364289" y="1956224"/>
                  <a:pt x="218949" y="2388390"/>
                  <a:pt x="234248" y="2860714"/>
                </a:cubicBezTo>
                <a:cubicBezTo>
                  <a:pt x="249546" y="2801435"/>
                  <a:pt x="247634" y="2742155"/>
                  <a:pt x="251459" y="2682876"/>
                </a:cubicBezTo>
                <a:cubicBezTo>
                  <a:pt x="264845" y="2527984"/>
                  <a:pt x="291619" y="2375005"/>
                  <a:pt x="341341" y="2227762"/>
                </a:cubicBezTo>
                <a:cubicBezTo>
                  <a:pt x="358552" y="2174219"/>
                  <a:pt x="362377" y="2116852"/>
                  <a:pt x="381501" y="2065222"/>
                </a:cubicBezTo>
                <a:cubicBezTo>
                  <a:pt x="385326" y="2053748"/>
                  <a:pt x="385326" y="2025065"/>
                  <a:pt x="412099" y="2049924"/>
                </a:cubicBezTo>
                <a:cubicBezTo>
                  <a:pt x="423573" y="2059485"/>
                  <a:pt x="425486" y="2044187"/>
                  <a:pt x="429310" y="2036538"/>
                </a:cubicBezTo>
                <a:cubicBezTo>
                  <a:pt x="479032" y="1889295"/>
                  <a:pt x="553615" y="1753526"/>
                  <a:pt x="624373" y="1615845"/>
                </a:cubicBezTo>
                <a:cubicBezTo>
                  <a:pt x="630110" y="1604371"/>
                  <a:pt x="630110" y="1585249"/>
                  <a:pt x="651146" y="1594810"/>
                </a:cubicBezTo>
                <a:cubicBezTo>
                  <a:pt x="670270" y="1604371"/>
                  <a:pt x="660708" y="1619669"/>
                  <a:pt x="654971" y="1631143"/>
                </a:cubicBezTo>
                <a:cubicBezTo>
                  <a:pt x="628198" y="1680861"/>
                  <a:pt x="597600" y="1726755"/>
                  <a:pt x="578476" y="1780298"/>
                </a:cubicBezTo>
                <a:cubicBezTo>
                  <a:pt x="576563" y="1784122"/>
                  <a:pt x="570826" y="1787947"/>
                  <a:pt x="576563" y="1791771"/>
                </a:cubicBezTo>
                <a:cubicBezTo>
                  <a:pt x="582301" y="1797508"/>
                  <a:pt x="582301" y="1789859"/>
                  <a:pt x="584213" y="1786034"/>
                </a:cubicBezTo>
                <a:cubicBezTo>
                  <a:pt x="616723" y="1774561"/>
                  <a:pt x="633935" y="1747789"/>
                  <a:pt x="651146" y="1721018"/>
                </a:cubicBezTo>
                <a:cubicBezTo>
                  <a:pt x="750590" y="1543180"/>
                  <a:pt x="863421" y="1372990"/>
                  <a:pt x="1001112" y="1221923"/>
                </a:cubicBezTo>
                <a:cubicBezTo>
                  <a:pt x="1096731" y="1120574"/>
                  <a:pt x="1199999" y="1026874"/>
                  <a:pt x="1314742" y="948472"/>
                </a:cubicBezTo>
                <a:cubicBezTo>
                  <a:pt x="1320479" y="944648"/>
                  <a:pt x="1328129" y="940823"/>
                  <a:pt x="1333866" y="936999"/>
                </a:cubicBezTo>
                <a:cubicBezTo>
                  <a:pt x="1337691" y="936999"/>
                  <a:pt x="1341516" y="936999"/>
                  <a:pt x="1349165" y="936999"/>
                </a:cubicBezTo>
                <a:cubicBezTo>
                  <a:pt x="1328129" y="973331"/>
                  <a:pt x="1301356" y="998191"/>
                  <a:pt x="1274582" y="1023050"/>
                </a:cubicBezTo>
                <a:cubicBezTo>
                  <a:pt x="945653" y="1315623"/>
                  <a:pt x="702781" y="1667475"/>
                  <a:pt x="551703" y="2082432"/>
                </a:cubicBezTo>
                <a:cubicBezTo>
                  <a:pt x="547878" y="2093905"/>
                  <a:pt x="538316" y="2109203"/>
                  <a:pt x="540228" y="2120677"/>
                </a:cubicBezTo>
                <a:cubicBezTo>
                  <a:pt x="545966" y="2243060"/>
                  <a:pt x="496244" y="2355882"/>
                  <a:pt x="479032" y="2474441"/>
                </a:cubicBezTo>
                <a:cubicBezTo>
                  <a:pt x="463733" y="2581527"/>
                  <a:pt x="442697" y="2686700"/>
                  <a:pt x="442697" y="2799522"/>
                </a:cubicBezTo>
                <a:cubicBezTo>
                  <a:pt x="473295" y="2778488"/>
                  <a:pt x="473295" y="2749804"/>
                  <a:pt x="475207" y="2723033"/>
                </a:cubicBezTo>
                <a:cubicBezTo>
                  <a:pt x="484769" y="2625508"/>
                  <a:pt x="496244" y="2527984"/>
                  <a:pt x="515367" y="2432372"/>
                </a:cubicBezTo>
                <a:cubicBezTo>
                  <a:pt x="593775" y="2032713"/>
                  <a:pt x="765889" y="1677036"/>
                  <a:pt x="1022148" y="1359604"/>
                </a:cubicBezTo>
                <a:cubicBezTo>
                  <a:pt x="1058483" y="1313710"/>
                  <a:pt x="1110118" y="1283115"/>
                  <a:pt x="1157927" y="1248694"/>
                </a:cubicBezTo>
                <a:cubicBezTo>
                  <a:pt x="1175139" y="1237221"/>
                  <a:pt x="1190438" y="1227660"/>
                  <a:pt x="1186613" y="1198976"/>
                </a:cubicBezTo>
                <a:cubicBezTo>
                  <a:pt x="1184700" y="1168380"/>
                  <a:pt x="1213386" y="1154994"/>
                  <a:pt x="1236335" y="1141609"/>
                </a:cubicBezTo>
                <a:cubicBezTo>
                  <a:pt x="1251634" y="1133960"/>
                  <a:pt x="1270757" y="1132047"/>
                  <a:pt x="1291794" y="1133960"/>
                </a:cubicBezTo>
                <a:cubicBezTo>
                  <a:pt x="1266933" y="1160731"/>
                  <a:pt x="1243984" y="1189415"/>
                  <a:pt x="1219123" y="1216186"/>
                </a:cubicBezTo>
                <a:cubicBezTo>
                  <a:pt x="1140716" y="1302237"/>
                  <a:pt x="1062308" y="1390200"/>
                  <a:pt x="997287" y="1487725"/>
                </a:cubicBezTo>
                <a:cubicBezTo>
                  <a:pt x="978163" y="1512584"/>
                  <a:pt x="955215" y="1531706"/>
                  <a:pt x="960952" y="1568039"/>
                </a:cubicBezTo>
                <a:cubicBezTo>
                  <a:pt x="964777" y="1589073"/>
                  <a:pt x="945653" y="1608196"/>
                  <a:pt x="934179" y="1627318"/>
                </a:cubicBezTo>
                <a:cubicBezTo>
                  <a:pt x="867245" y="1724843"/>
                  <a:pt x="813699" y="1830016"/>
                  <a:pt x="762064" y="1935189"/>
                </a:cubicBezTo>
                <a:cubicBezTo>
                  <a:pt x="758240" y="1942838"/>
                  <a:pt x="754415" y="1948575"/>
                  <a:pt x="760152" y="1958136"/>
                </a:cubicBezTo>
                <a:cubicBezTo>
                  <a:pt x="775451" y="1961961"/>
                  <a:pt x="777363" y="1946663"/>
                  <a:pt x="781188" y="1939014"/>
                </a:cubicBezTo>
                <a:cubicBezTo>
                  <a:pt x="857683" y="1774561"/>
                  <a:pt x="955215" y="1625406"/>
                  <a:pt x="1062308" y="1481988"/>
                </a:cubicBezTo>
                <a:cubicBezTo>
                  <a:pt x="1066133" y="1476251"/>
                  <a:pt x="1069958" y="1470514"/>
                  <a:pt x="1073782" y="1464778"/>
                </a:cubicBezTo>
                <a:cubicBezTo>
                  <a:pt x="1079520" y="1457129"/>
                  <a:pt x="1087169" y="1453304"/>
                  <a:pt x="1094819" y="1462865"/>
                </a:cubicBezTo>
                <a:cubicBezTo>
                  <a:pt x="1106293" y="1470514"/>
                  <a:pt x="1100556" y="1476251"/>
                  <a:pt x="1094819" y="1483900"/>
                </a:cubicBezTo>
                <a:cubicBezTo>
                  <a:pt x="1003024" y="1592898"/>
                  <a:pt x="938003" y="1721018"/>
                  <a:pt x="865333" y="1843402"/>
                </a:cubicBezTo>
                <a:cubicBezTo>
                  <a:pt x="861508" y="1851050"/>
                  <a:pt x="855771" y="1856787"/>
                  <a:pt x="853859" y="1864436"/>
                </a:cubicBezTo>
                <a:cubicBezTo>
                  <a:pt x="827085" y="1975346"/>
                  <a:pt x="765889" y="2072871"/>
                  <a:pt x="735291" y="2183781"/>
                </a:cubicBezTo>
                <a:cubicBezTo>
                  <a:pt x="672183" y="2418986"/>
                  <a:pt x="637760" y="2654192"/>
                  <a:pt x="630110" y="2895135"/>
                </a:cubicBezTo>
                <a:cubicBezTo>
                  <a:pt x="630110" y="2902784"/>
                  <a:pt x="630110" y="2908520"/>
                  <a:pt x="630110" y="2916170"/>
                </a:cubicBezTo>
                <a:cubicBezTo>
                  <a:pt x="651146" y="2906608"/>
                  <a:pt x="647322" y="2889398"/>
                  <a:pt x="647322" y="2874100"/>
                </a:cubicBezTo>
                <a:cubicBezTo>
                  <a:pt x="658796" y="2342497"/>
                  <a:pt x="838560" y="1875910"/>
                  <a:pt x="1175139" y="1468602"/>
                </a:cubicBezTo>
                <a:cubicBezTo>
                  <a:pt x="1266933" y="1357692"/>
                  <a:pt x="1374026" y="1260168"/>
                  <a:pt x="1486856" y="1170292"/>
                </a:cubicBezTo>
                <a:cubicBezTo>
                  <a:pt x="1496418" y="1162643"/>
                  <a:pt x="1505980" y="1154994"/>
                  <a:pt x="1519367" y="1147345"/>
                </a:cubicBezTo>
                <a:cubicBezTo>
                  <a:pt x="1527016" y="1176029"/>
                  <a:pt x="1511717" y="1189415"/>
                  <a:pt x="1498331" y="1206625"/>
                </a:cubicBezTo>
                <a:cubicBezTo>
                  <a:pt x="1477295" y="1229572"/>
                  <a:pt x="1452434" y="1252519"/>
                  <a:pt x="1454346" y="1288851"/>
                </a:cubicBezTo>
                <a:cubicBezTo>
                  <a:pt x="1454346" y="1300325"/>
                  <a:pt x="1442872" y="1307974"/>
                  <a:pt x="1433310" y="1315623"/>
                </a:cubicBezTo>
                <a:cubicBezTo>
                  <a:pt x="1370201" y="1371078"/>
                  <a:pt x="1314742" y="1432269"/>
                  <a:pt x="1261196" y="1497286"/>
                </a:cubicBezTo>
                <a:cubicBezTo>
                  <a:pt x="1255458" y="1504935"/>
                  <a:pt x="1232510" y="1514496"/>
                  <a:pt x="1263108" y="1524057"/>
                </a:cubicBezTo>
                <a:cubicBezTo>
                  <a:pt x="1280319" y="1529794"/>
                  <a:pt x="1261196" y="1543180"/>
                  <a:pt x="1255458" y="1548916"/>
                </a:cubicBezTo>
                <a:cubicBezTo>
                  <a:pt x="1134979" y="1694247"/>
                  <a:pt x="1037447" y="1852963"/>
                  <a:pt x="960952" y="2025065"/>
                </a:cubicBezTo>
                <a:cubicBezTo>
                  <a:pt x="861508" y="2250709"/>
                  <a:pt x="807962" y="2487827"/>
                  <a:pt x="783101" y="2732594"/>
                </a:cubicBezTo>
                <a:cubicBezTo>
                  <a:pt x="783101" y="2734506"/>
                  <a:pt x="783101" y="2738331"/>
                  <a:pt x="786925" y="2747892"/>
                </a:cubicBezTo>
                <a:cubicBezTo>
                  <a:pt x="836647" y="2646543"/>
                  <a:pt x="817523" y="2533721"/>
                  <a:pt x="867245" y="2438109"/>
                </a:cubicBezTo>
                <a:cubicBezTo>
                  <a:pt x="850034" y="2514599"/>
                  <a:pt x="872982" y="2596825"/>
                  <a:pt x="840472" y="2671402"/>
                </a:cubicBezTo>
                <a:cubicBezTo>
                  <a:pt x="830910" y="2690525"/>
                  <a:pt x="827085" y="2707735"/>
                  <a:pt x="836647" y="2728770"/>
                </a:cubicBezTo>
                <a:cubicBezTo>
                  <a:pt x="848122" y="2749804"/>
                  <a:pt x="848122" y="2774663"/>
                  <a:pt x="844297" y="2797610"/>
                </a:cubicBezTo>
                <a:cubicBezTo>
                  <a:pt x="821348" y="2973537"/>
                  <a:pt x="855771" y="3147551"/>
                  <a:pt x="884457" y="3321565"/>
                </a:cubicBezTo>
                <a:cubicBezTo>
                  <a:pt x="888281" y="3346424"/>
                  <a:pt x="894019" y="3371283"/>
                  <a:pt x="884457" y="3396142"/>
                </a:cubicBezTo>
                <a:cubicBezTo>
                  <a:pt x="880632" y="3409528"/>
                  <a:pt x="884457" y="3422913"/>
                  <a:pt x="892106" y="3432475"/>
                </a:cubicBezTo>
                <a:cubicBezTo>
                  <a:pt x="936091" y="3482193"/>
                  <a:pt x="941828" y="3545297"/>
                  <a:pt x="951390" y="3606489"/>
                </a:cubicBezTo>
                <a:cubicBezTo>
                  <a:pt x="955215" y="3633260"/>
                  <a:pt x="957127" y="3660031"/>
                  <a:pt x="980076" y="3679154"/>
                </a:cubicBezTo>
                <a:cubicBezTo>
                  <a:pt x="987725" y="3686803"/>
                  <a:pt x="985813" y="3694452"/>
                  <a:pt x="987725" y="3704013"/>
                </a:cubicBezTo>
                <a:cubicBezTo>
                  <a:pt x="987725" y="3723135"/>
                  <a:pt x="991550" y="3740346"/>
                  <a:pt x="1003024" y="3753731"/>
                </a:cubicBezTo>
                <a:cubicBezTo>
                  <a:pt x="1060396" y="3814923"/>
                  <a:pt x="1089081" y="3893325"/>
                  <a:pt x="1131154" y="3965990"/>
                </a:cubicBezTo>
                <a:cubicBezTo>
                  <a:pt x="1362552" y="4365649"/>
                  <a:pt x="1706780" y="4631451"/>
                  <a:pt x="2123679" y="4813114"/>
                </a:cubicBezTo>
                <a:cubicBezTo>
                  <a:pt x="2242247" y="4864744"/>
                  <a:pt x="2360814" y="4924024"/>
                  <a:pt x="2488944" y="4943146"/>
                </a:cubicBezTo>
                <a:cubicBezTo>
                  <a:pt x="2653408" y="4966093"/>
                  <a:pt x="2819785" y="4975654"/>
                  <a:pt x="2984250" y="4989040"/>
                </a:cubicBezTo>
                <a:cubicBezTo>
                  <a:pt x="3020585" y="4992864"/>
                  <a:pt x="3058833" y="4987128"/>
                  <a:pt x="3093256" y="4977566"/>
                </a:cubicBezTo>
                <a:cubicBezTo>
                  <a:pt x="3102818" y="4973742"/>
                  <a:pt x="3114292" y="4971830"/>
                  <a:pt x="3123854" y="4973742"/>
                </a:cubicBezTo>
                <a:cubicBezTo>
                  <a:pt x="3183138" y="4990952"/>
                  <a:pt x="3236684" y="4971830"/>
                  <a:pt x="3292143" y="4958444"/>
                </a:cubicBezTo>
                <a:cubicBezTo>
                  <a:pt x="3424098" y="4924024"/>
                  <a:pt x="3557964" y="4895340"/>
                  <a:pt x="3684181" y="4843709"/>
                </a:cubicBezTo>
                <a:cubicBezTo>
                  <a:pt x="4254071" y="4604679"/>
                  <a:pt x="4669057" y="4212669"/>
                  <a:pt x="4883244" y="3623699"/>
                </a:cubicBezTo>
                <a:cubicBezTo>
                  <a:pt x="4948265" y="3447773"/>
                  <a:pt x="4957827" y="3262285"/>
                  <a:pt x="4957827" y="3076798"/>
                </a:cubicBezTo>
                <a:cubicBezTo>
                  <a:pt x="4957827" y="2659929"/>
                  <a:pt x="4866032" y="2266007"/>
                  <a:pt x="4653758" y="1900769"/>
                </a:cubicBezTo>
                <a:cubicBezTo>
                  <a:pt x="4575351" y="1766912"/>
                  <a:pt x="4483556" y="1640704"/>
                  <a:pt x="4380288" y="1525969"/>
                </a:cubicBezTo>
                <a:cubicBezTo>
                  <a:pt x="4326741" y="1466690"/>
                  <a:pt x="4271282" y="1407410"/>
                  <a:pt x="4227297" y="1340482"/>
                </a:cubicBezTo>
                <a:cubicBezTo>
                  <a:pt x="4171838" y="1256343"/>
                  <a:pt x="4097255" y="1197064"/>
                  <a:pt x="4011198" y="1149258"/>
                </a:cubicBezTo>
                <a:cubicBezTo>
                  <a:pt x="3638284" y="942735"/>
                  <a:pt x="3234772" y="856685"/>
                  <a:pt x="2810223" y="866246"/>
                </a:cubicBezTo>
                <a:cubicBezTo>
                  <a:pt x="2752852" y="866246"/>
                  <a:pt x="2693568" y="868158"/>
                  <a:pt x="2634284" y="871983"/>
                </a:cubicBezTo>
                <a:cubicBezTo>
                  <a:pt x="2747115" y="828001"/>
                  <a:pt x="2865682" y="856685"/>
                  <a:pt x="2980425" y="833738"/>
                </a:cubicBezTo>
                <a:cubicBezTo>
                  <a:pt x="2924966" y="818440"/>
                  <a:pt x="2869507" y="816528"/>
                  <a:pt x="2814048" y="818440"/>
                </a:cubicBezTo>
                <a:cubicBezTo>
                  <a:pt x="2754764" y="822264"/>
                  <a:pt x="2695481" y="824176"/>
                  <a:pt x="2638109" y="829913"/>
                </a:cubicBezTo>
                <a:cubicBezTo>
                  <a:pt x="2580738" y="833738"/>
                  <a:pt x="2523366" y="841387"/>
                  <a:pt x="2467907" y="852860"/>
                </a:cubicBezTo>
                <a:cubicBezTo>
                  <a:pt x="2410536" y="862421"/>
                  <a:pt x="2356989" y="877719"/>
                  <a:pt x="2299618" y="891105"/>
                </a:cubicBezTo>
                <a:cubicBezTo>
                  <a:pt x="2297706" y="875807"/>
                  <a:pt x="2314917" y="879632"/>
                  <a:pt x="2316829" y="870070"/>
                </a:cubicBezTo>
                <a:cubicBezTo>
                  <a:pt x="2314917" y="868158"/>
                  <a:pt x="2313005" y="866246"/>
                  <a:pt x="2311092" y="866246"/>
                </a:cubicBezTo>
                <a:cubicBezTo>
                  <a:pt x="2272845" y="866246"/>
                  <a:pt x="2238422" y="875807"/>
                  <a:pt x="2202087" y="887280"/>
                </a:cubicBezTo>
                <a:cubicBezTo>
                  <a:pt x="2093081" y="923613"/>
                  <a:pt x="1987900" y="965682"/>
                  <a:pt x="1884632" y="1017313"/>
                </a:cubicBezTo>
                <a:cubicBezTo>
                  <a:pt x="1861683" y="1028786"/>
                  <a:pt x="1838734" y="1036435"/>
                  <a:pt x="1811961" y="1030699"/>
                </a:cubicBezTo>
                <a:cubicBezTo>
                  <a:pt x="1787100" y="1026874"/>
                  <a:pt x="1766064" y="1044084"/>
                  <a:pt x="1745028" y="1055558"/>
                </a:cubicBezTo>
                <a:cubicBezTo>
                  <a:pt x="1708693" y="1074680"/>
                  <a:pt x="1672357" y="1084241"/>
                  <a:pt x="1628373" y="1072768"/>
                </a:cubicBezTo>
                <a:cubicBezTo>
                  <a:pt x="1955390" y="871983"/>
                  <a:pt x="2299618" y="736213"/>
                  <a:pt x="2674444" y="680758"/>
                </a:cubicBezTo>
                <a:cubicBezTo>
                  <a:pt x="2383763" y="715179"/>
                  <a:pt x="2094993" y="757248"/>
                  <a:pt x="1832997" y="898754"/>
                </a:cubicBezTo>
                <a:cubicBezTo>
                  <a:pt x="2052921" y="747687"/>
                  <a:pt x="2305355" y="688407"/>
                  <a:pt x="2561614" y="642513"/>
                </a:cubicBezTo>
                <a:cubicBezTo>
                  <a:pt x="2819785" y="596620"/>
                  <a:pt x="3077957" y="617654"/>
                  <a:pt x="3341865" y="655899"/>
                </a:cubicBezTo>
                <a:cubicBezTo>
                  <a:pt x="3326566" y="634865"/>
                  <a:pt x="3307442" y="634865"/>
                  <a:pt x="3292143" y="632952"/>
                </a:cubicBezTo>
                <a:cubicBezTo>
                  <a:pt x="3108555" y="606181"/>
                  <a:pt x="2924966" y="588971"/>
                  <a:pt x="2739465" y="602356"/>
                </a:cubicBezTo>
                <a:cubicBezTo>
                  <a:pt x="2716517" y="604269"/>
                  <a:pt x="2693568" y="606181"/>
                  <a:pt x="2674444" y="592795"/>
                </a:cubicBezTo>
                <a:cubicBezTo>
                  <a:pt x="2664883" y="587058"/>
                  <a:pt x="2657233" y="587058"/>
                  <a:pt x="2649584" y="590883"/>
                </a:cubicBezTo>
                <a:cubicBezTo>
                  <a:pt x="2565439" y="627216"/>
                  <a:pt x="2473645" y="632952"/>
                  <a:pt x="2385675" y="650162"/>
                </a:cubicBezTo>
                <a:cubicBezTo>
                  <a:pt x="2207824" y="684583"/>
                  <a:pt x="2037622" y="740038"/>
                  <a:pt x="1871245" y="810791"/>
                </a:cubicBezTo>
                <a:cubicBezTo>
                  <a:pt x="1857858" y="816528"/>
                  <a:pt x="1844472" y="826089"/>
                  <a:pt x="1823435" y="820352"/>
                </a:cubicBezTo>
                <a:cubicBezTo>
                  <a:pt x="1953477" y="740038"/>
                  <a:pt x="2096906" y="701793"/>
                  <a:pt x="2232685" y="646338"/>
                </a:cubicBezTo>
                <a:cubicBezTo>
                  <a:pt x="2140890" y="655899"/>
                  <a:pt x="2058658" y="707530"/>
                  <a:pt x="1959214" y="701793"/>
                </a:cubicBezTo>
                <a:cubicBezTo>
                  <a:pt x="1982163" y="675022"/>
                  <a:pt x="2007024" y="665460"/>
                  <a:pt x="2033797" y="659724"/>
                </a:cubicBezTo>
                <a:cubicBezTo>
                  <a:pt x="2096906" y="648250"/>
                  <a:pt x="2158102" y="634865"/>
                  <a:pt x="2217386" y="611918"/>
                </a:cubicBezTo>
                <a:cubicBezTo>
                  <a:pt x="2263283" y="592795"/>
                  <a:pt x="2311092" y="602356"/>
                  <a:pt x="2358902" y="592795"/>
                </a:cubicBezTo>
                <a:cubicBezTo>
                  <a:pt x="2381850" y="588971"/>
                  <a:pt x="2402886" y="585146"/>
                  <a:pt x="2416273" y="562199"/>
                </a:cubicBezTo>
                <a:cubicBezTo>
                  <a:pt x="2425835" y="548814"/>
                  <a:pt x="2441134" y="546901"/>
                  <a:pt x="2456433" y="543077"/>
                </a:cubicBezTo>
                <a:cubicBezTo>
                  <a:pt x="2831260" y="478061"/>
                  <a:pt x="3202261" y="504832"/>
                  <a:pt x="3569438" y="602356"/>
                </a:cubicBezTo>
                <a:cubicBezTo>
                  <a:pt x="3665057" y="629128"/>
                  <a:pt x="3756852" y="661636"/>
                  <a:pt x="3850558" y="692232"/>
                </a:cubicBezTo>
                <a:cubicBezTo>
                  <a:pt x="3877332" y="699881"/>
                  <a:pt x="3900280" y="715179"/>
                  <a:pt x="3919404" y="736213"/>
                </a:cubicBezTo>
                <a:cubicBezTo>
                  <a:pt x="3951914" y="768721"/>
                  <a:pt x="3990162" y="785932"/>
                  <a:pt x="4036059" y="789756"/>
                </a:cubicBezTo>
                <a:cubicBezTo>
                  <a:pt x="4106817" y="795493"/>
                  <a:pt x="4164189" y="824176"/>
                  <a:pt x="4200524" y="891105"/>
                </a:cubicBezTo>
                <a:cubicBezTo>
                  <a:pt x="4204349" y="900666"/>
                  <a:pt x="4211998" y="910227"/>
                  <a:pt x="4221560" y="915964"/>
                </a:cubicBezTo>
                <a:cubicBezTo>
                  <a:pt x="4317179" y="980980"/>
                  <a:pt x="4395587" y="1065119"/>
                  <a:pt x="4487381" y="1132047"/>
                </a:cubicBezTo>
                <a:cubicBezTo>
                  <a:pt x="4506505" y="1145433"/>
                  <a:pt x="4521804" y="1158819"/>
                  <a:pt x="4548577" y="1162643"/>
                </a:cubicBezTo>
                <a:cubicBezTo>
                  <a:pt x="4539015" y="1133960"/>
                  <a:pt x="4517979" y="1116750"/>
                  <a:pt x="4498855" y="1097627"/>
                </a:cubicBezTo>
                <a:cubicBezTo>
                  <a:pt x="4452958" y="1057470"/>
                  <a:pt x="4412798" y="1024962"/>
                  <a:pt x="4361164" y="992454"/>
                </a:cubicBezTo>
                <a:cubicBezTo>
                  <a:pt x="4349690" y="984805"/>
                  <a:pt x="4353514" y="988629"/>
                  <a:pt x="4332478" y="959946"/>
                </a:cubicBezTo>
                <a:cubicBezTo>
                  <a:pt x="4340128" y="950384"/>
                  <a:pt x="4326741" y="940823"/>
                  <a:pt x="4319092" y="933174"/>
                </a:cubicBezTo>
                <a:cubicBezTo>
                  <a:pt x="4254071" y="877719"/>
                  <a:pt x="4189050" y="822264"/>
                  <a:pt x="4122116" y="766809"/>
                </a:cubicBezTo>
                <a:cubicBezTo>
                  <a:pt x="4072394" y="724740"/>
                  <a:pt x="4015023" y="697969"/>
                  <a:pt x="3951914" y="678846"/>
                </a:cubicBezTo>
                <a:cubicBezTo>
                  <a:pt x="3814223" y="642513"/>
                  <a:pt x="3684181" y="587058"/>
                  <a:pt x="3546490" y="556463"/>
                </a:cubicBezTo>
                <a:cubicBezTo>
                  <a:pt x="3167839" y="476148"/>
                  <a:pt x="2787275" y="453202"/>
                  <a:pt x="2402886" y="508656"/>
                </a:cubicBezTo>
                <a:cubicBezTo>
                  <a:pt x="2311092" y="522042"/>
                  <a:pt x="2223123" y="539252"/>
                  <a:pt x="2140890" y="583234"/>
                </a:cubicBezTo>
                <a:cubicBezTo>
                  <a:pt x="2010849" y="650162"/>
                  <a:pt x="1865508" y="684583"/>
                  <a:pt x="1733553" y="745774"/>
                </a:cubicBezTo>
                <a:cubicBezTo>
                  <a:pt x="1720167" y="751511"/>
                  <a:pt x="1701043" y="759160"/>
                  <a:pt x="1691481" y="745774"/>
                </a:cubicBezTo>
                <a:cubicBezTo>
                  <a:pt x="1681919" y="732389"/>
                  <a:pt x="1693394" y="715179"/>
                  <a:pt x="1702955" y="701793"/>
                </a:cubicBezTo>
                <a:cubicBezTo>
                  <a:pt x="1712517" y="688407"/>
                  <a:pt x="1727816" y="678846"/>
                  <a:pt x="1743115" y="673109"/>
                </a:cubicBezTo>
                <a:cubicBezTo>
                  <a:pt x="1924792" y="606181"/>
                  <a:pt x="2102643" y="522042"/>
                  <a:pt x="2291968" y="474236"/>
                </a:cubicBezTo>
                <a:cubicBezTo>
                  <a:pt x="2634284" y="388185"/>
                  <a:pt x="2978513" y="372887"/>
                  <a:pt x="3326566" y="445552"/>
                </a:cubicBezTo>
                <a:cubicBezTo>
                  <a:pt x="3372463" y="455114"/>
                  <a:pt x="3376288" y="453202"/>
                  <a:pt x="3410711" y="422606"/>
                </a:cubicBezTo>
                <a:cubicBezTo>
                  <a:pt x="3328479" y="399659"/>
                  <a:pt x="3244334" y="388185"/>
                  <a:pt x="3162101" y="376712"/>
                </a:cubicBezTo>
                <a:cubicBezTo>
                  <a:pt x="2731816" y="317432"/>
                  <a:pt x="2322567" y="397747"/>
                  <a:pt x="1922879" y="548814"/>
                </a:cubicBezTo>
                <a:cubicBezTo>
                  <a:pt x="1876982" y="567936"/>
                  <a:pt x="1829172" y="583234"/>
                  <a:pt x="1783275" y="600444"/>
                </a:cubicBezTo>
                <a:cubicBezTo>
                  <a:pt x="1775626" y="604269"/>
                  <a:pt x="1767976" y="613830"/>
                  <a:pt x="1760327" y="602356"/>
                </a:cubicBezTo>
                <a:cubicBezTo>
                  <a:pt x="1752677" y="592795"/>
                  <a:pt x="1756502" y="583234"/>
                  <a:pt x="1764152" y="575585"/>
                </a:cubicBezTo>
                <a:cubicBezTo>
                  <a:pt x="1781363" y="558375"/>
                  <a:pt x="1802399" y="546901"/>
                  <a:pt x="1823435" y="541165"/>
                </a:cubicBezTo>
                <a:cubicBezTo>
                  <a:pt x="1945828" y="499095"/>
                  <a:pt x="2066308" y="441728"/>
                  <a:pt x="2200174" y="426430"/>
                </a:cubicBezTo>
                <a:cubicBezTo>
                  <a:pt x="2190612" y="407308"/>
                  <a:pt x="2169576" y="414957"/>
                  <a:pt x="2156189" y="401571"/>
                </a:cubicBezTo>
                <a:cubicBezTo>
                  <a:pt x="2198262" y="380536"/>
                  <a:pt x="2242247" y="370975"/>
                  <a:pt x="2286231" y="363326"/>
                </a:cubicBezTo>
                <a:cubicBezTo>
                  <a:pt x="2590300" y="305959"/>
                  <a:pt x="2894368" y="277275"/>
                  <a:pt x="3202261" y="315520"/>
                </a:cubicBezTo>
                <a:cubicBezTo>
                  <a:pt x="3418360" y="344204"/>
                  <a:pt x="3628722" y="393922"/>
                  <a:pt x="3829522" y="476148"/>
                </a:cubicBezTo>
                <a:cubicBezTo>
                  <a:pt x="3890718" y="501008"/>
                  <a:pt x="3942353" y="541165"/>
                  <a:pt x="4009286" y="550726"/>
                </a:cubicBezTo>
                <a:cubicBezTo>
                  <a:pt x="4026497" y="552638"/>
                  <a:pt x="4047533" y="562199"/>
                  <a:pt x="4053271" y="535428"/>
                </a:cubicBezTo>
                <a:cubicBezTo>
                  <a:pt x="4060920" y="508656"/>
                  <a:pt x="4036059" y="512481"/>
                  <a:pt x="4020760" y="504832"/>
                </a:cubicBezTo>
                <a:cubicBezTo>
                  <a:pt x="4001636" y="499095"/>
                  <a:pt x="3976775" y="495271"/>
                  <a:pt x="3965301" y="468499"/>
                </a:cubicBezTo>
                <a:cubicBezTo>
                  <a:pt x="4085781" y="481885"/>
                  <a:pt x="4187137" y="539252"/>
                  <a:pt x="4290406" y="585146"/>
                </a:cubicBezTo>
                <a:cubicBezTo>
                  <a:pt x="4351602" y="617654"/>
                  <a:pt x="4403236" y="663548"/>
                  <a:pt x="4468257" y="688407"/>
                </a:cubicBezTo>
                <a:cubicBezTo>
                  <a:pt x="4418535" y="640601"/>
                  <a:pt x="4359252" y="611918"/>
                  <a:pt x="4299968" y="577497"/>
                </a:cubicBezTo>
                <a:cubicBezTo>
                  <a:pt x="4221560" y="523954"/>
                  <a:pt x="4131678" y="489534"/>
                  <a:pt x="4041796" y="455114"/>
                </a:cubicBezTo>
                <a:cubicBezTo>
                  <a:pt x="3797012" y="361414"/>
                  <a:pt x="3546490" y="284924"/>
                  <a:pt x="3286406" y="242855"/>
                </a:cubicBezTo>
                <a:cubicBezTo>
                  <a:pt x="3253896" y="239030"/>
                  <a:pt x="3219473" y="229469"/>
                  <a:pt x="3185050" y="235206"/>
                </a:cubicBezTo>
                <a:cubicBezTo>
                  <a:pt x="3185050" y="256241"/>
                  <a:pt x="3202261" y="252416"/>
                  <a:pt x="3213736" y="254328"/>
                </a:cubicBezTo>
                <a:cubicBezTo>
                  <a:pt x="3433659" y="284924"/>
                  <a:pt x="3649758" y="336555"/>
                  <a:pt x="3860120" y="414957"/>
                </a:cubicBezTo>
                <a:cubicBezTo>
                  <a:pt x="3871594" y="418781"/>
                  <a:pt x="3894543" y="416869"/>
                  <a:pt x="3888806" y="435991"/>
                </a:cubicBezTo>
                <a:cubicBezTo>
                  <a:pt x="3883069" y="455114"/>
                  <a:pt x="3862033" y="449377"/>
                  <a:pt x="3848646" y="443640"/>
                </a:cubicBezTo>
                <a:cubicBezTo>
                  <a:pt x="3781713" y="420693"/>
                  <a:pt x="3716692" y="390098"/>
                  <a:pt x="3645934" y="372887"/>
                </a:cubicBezTo>
                <a:cubicBezTo>
                  <a:pt x="3339953" y="300222"/>
                  <a:pt x="3032060" y="246679"/>
                  <a:pt x="2716517" y="271538"/>
                </a:cubicBezTo>
                <a:cubicBezTo>
                  <a:pt x="2471732" y="290661"/>
                  <a:pt x="2232685" y="346116"/>
                  <a:pt x="1999374" y="420693"/>
                </a:cubicBezTo>
                <a:cubicBezTo>
                  <a:pt x="1951565" y="435991"/>
                  <a:pt x="1901843" y="451289"/>
                  <a:pt x="1852121" y="458938"/>
                </a:cubicBezTo>
                <a:cubicBezTo>
                  <a:pt x="2207824" y="304047"/>
                  <a:pt x="2582650" y="225645"/>
                  <a:pt x="2976601" y="227557"/>
                </a:cubicBezTo>
                <a:cubicBezTo>
                  <a:pt x="2963214" y="204610"/>
                  <a:pt x="2940265" y="214171"/>
                  <a:pt x="2915404" y="198873"/>
                </a:cubicBezTo>
                <a:cubicBezTo>
                  <a:pt x="2984250" y="198873"/>
                  <a:pt x="3043534" y="198873"/>
                  <a:pt x="3100905" y="204610"/>
                </a:cubicBezTo>
                <a:cubicBezTo>
                  <a:pt x="3186962" y="214171"/>
                  <a:pt x="3273019" y="225645"/>
                  <a:pt x="3360989" y="233294"/>
                </a:cubicBezTo>
                <a:cubicBezTo>
                  <a:pt x="3366726" y="235206"/>
                  <a:pt x="3380113" y="242855"/>
                  <a:pt x="3382025" y="229469"/>
                </a:cubicBezTo>
                <a:cubicBezTo>
                  <a:pt x="3385850" y="217996"/>
                  <a:pt x="3372463" y="217996"/>
                  <a:pt x="3364814" y="216083"/>
                </a:cubicBezTo>
                <a:cubicBezTo>
                  <a:pt x="3257720" y="195049"/>
                  <a:pt x="3154452" y="166365"/>
                  <a:pt x="3043534" y="175926"/>
                </a:cubicBezTo>
                <a:cubicBezTo>
                  <a:pt x="3018673" y="179751"/>
                  <a:pt x="2991900" y="166365"/>
                  <a:pt x="2965126" y="162541"/>
                </a:cubicBezTo>
                <a:cubicBezTo>
                  <a:pt x="2854208" y="143418"/>
                  <a:pt x="2745203" y="166365"/>
                  <a:pt x="2634284" y="177839"/>
                </a:cubicBezTo>
                <a:cubicBezTo>
                  <a:pt x="2387587" y="206522"/>
                  <a:pt x="2146628" y="256241"/>
                  <a:pt x="1911405" y="332730"/>
                </a:cubicBezTo>
                <a:cubicBezTo>
                  <a:pt x="1764152" y="378624"/>
                  <a:pt x="1630285" y="457026"/>
                  <a:pt x="1488769" y="520130"/>
                </a:cubicBezTo>
                <a:cubicBezTo>
                  <a:pt x="1477295" y="523954"/>
                  <a:pt x="1463908" y="529691"/>
                  <a:pt x="1446696" y="537340"/>
                </a:cubicBezTo>
                <a:cubicBezTo>
                  <a:pt x="1454346" y="504832"/>
                  <a:pt x="1473470" y="483797"/>
                  <a:pt x="1498331" y="476148"/>
                </a:cubicBezTo>
                <a:cubicBezTo>
                  <a:pt x="1620723" y="439816"/>
                  <a:pt x="1727816" y="367151"/>
                  <a:pt x="1846384" y="321257"/>
                </a:cubicBezTo>
                <a:cubicBezTo>
                  <a:pt x="2226948" y="177839"/>
                  <a:pt x="2618985" y="112822"/>
                  <a:pt x="3026322" y="133857"/>
                </a:cubicBezTo>
                <a:cubicBezTo>
                  <a:pt x="3194612" y="143418"/>
                  <a:pt x="3355252" y="185488"/>
                  <a:pt x="3519717" y="216083"/>
                </a:cubicBezTo>
                <a:cubicBezTo>
                  <a:pt x="3730078" y="252416"/>
                  <a:pt x="3930878" y="315520"/>
                  <a:pt x="4116379" y="418781"/>
                </a:cubicBezTo>
                <a:cubicBezTo>
                  <a:pt x="4133591" y="428342"/>
                  <a:pt x="4152714" y="432167"/>
                  <a:pt x="4150802" y="458938"/>
                </a:cubicBezTo>
                <a:cubicBezTo>
                  <a:pt x="4148890" y="466587"/>
                  <a:pt x="4156539" y="472324"/>
                  <a:pt x="4164189" y="474236"/>
                </a:cubicBezTo>
                <a:cubicBezTo>
                  <a:pt x="4280844" y="527779"/>
                  <a:pt x="4391762" y="592795"/>
                  <a:pt x="4500768" y="663548"/>
                </a:cubicBezTo>
                <a:cubicBezTo>
                  <a:pt x="4502680" y="665460"/>
                  <a:pt x="4506505" y="665460"/>
                  <a:pt x="4512242" y="665460"/>
                </a:cubicBezTo>
                <a:cubicBezTo>
                  <a:pt x="4521804" y="640601"/>
                  <a:pt x="4516067" y="625303"/>
                  <a:pt x="4491206" y="610005"/>
                </a:cubicBezTo>
                <a:cubicBezTo>
                  <a:pt x="4322916" y="502920"/>
                  <a:pt x="4156539" y="392010"/>
                  <a:pt x="3972951" y="311696"/>
                </a:cubicBezTo>
                <a:cubicBezTo>
                  <a:pt x="3672707" y="181663"/>
                  <a:pt x="3359077" y="110910"/>
                  <a:pt x="3032060" y="103261"/>
                </a:cubicBezTo>
                <a:cubicBezTo>
                  <a:pt x="2848471" y="99437"/>
                  <a:pt x="2664883" y="95612"/>
                  <a:pt x="2483206" y="124296"/>
                </a:cubicBezTo>
                <a:cubicBezTo>
                  <a:pt x="2412448" y="137682"/>
                  <a:pt x="2339778" y="128120"/>
                  <a:pt x="2269020" y="128120"/>
                </a:cubicBezTo>
                <a:cubicBezTo>
                  <a:pt x="2500418" y="86051"/>
                  <a:pt x="2733728" y="61192"/>
                  <a:pt x="2968951" y="61192"/>
                </a:cubicBezTo>
                <a:cubicBezTo>
                  <a:pt x="3206086" y="63104"/>
                  <a:pt x="3437484" y="91788"/>
                  <a:pt x="3666970" y="154892"/>
                </a:cubicBezTo>
                <a:cubicBezTo>
                  <a:pt x="3464257" y="84139"/>
                  <a:pt x="3250071" y="53543"/>
                  <a:pt x="3041621" y="9561"/>
                </a:cubicBezTo>
                <a:cubicBezTo>
                  <a:pt x="3041621" y="5737"/>
                  <a:pt x="3043534" y="1912"/>
                  <a:pt x="304353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Insert Your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7747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>
            <a:extLst>
              <a:ext uri="{FF2B5EF4-FFF2-40B4-BE49-F238E27FC236}">
                <a16:creationId xmlns="" xmlns:a16="http://schemas.microsoft.com/office/drawing/2014/main" id="{58968C38-ED11-4B6E-A1D0-905B875AE6C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72483" y="65535"/>
            <a:ext cx="10818821" cy="6687247"/>
          </a:xfrm>
          <a:custGeom>
            <a:avLst/>
            <a:gdLst>
              <a:gd name="connsiteX0" fmla="*/ 1716133 w 10818821"/>
              <a:gd name="connsiteY0" fmla="*/ 6279123 h 6687247"/>
              <a:gd name="connsiteX1" fmla="*/ 1684134 w 10818821"/>
              <a:gd name="connsiteY1" fmla="*/ 6295107 h 6687247"/>
              <a:gd name="connsiteX2" fmla="*/ 1677552 w 10818821"/>
              <a:gd name="connsiteY2" fmla="*/ 6297494 h 6687247"/>
              <a:gd name="connsiteX3" fmla="*/ 1693681 w 10818821"/>
              <a:gd name="connsiteY3" fmla="*/ 6293723 h 6687247"/>
              <a:gd name="connsiteX4" fmla="*/ 1804730 w 10818821"/>
              <a:gd name="connsiteY4" fmla="*/ 6243559 h 6687247"/>
              <a:gd name="connsiteX5" fmla="*/ 1784818 w 10818821"/>
              <a:gd name="connsiteY5" fmla="*/ 6247296 h 6687247"/>
              <a:gd name="connsiteX6" fmla="*/ 1785691 w 10818821"/>
              <a:gd name="connsiteY6" fmla="*/ 6245409 h 6687247"/>
              <a:gd name="connsiteX7" fmla="*/ 1756957 w 10818821"/>
              <a:gd name="connsiteY7" fmla="*/ 6258732 h 6687247"/>
              <a:gd name="connsiteX8" fmla="*/ 1718502 w 10818821"/>
              <a:gd name="connsiteY8" fmla="*/ 6277940 h 6687247"/>
              <a:gd name="connsiteX9" fmla="*/ 1745614 w 10818821"/>
              <a:gd name="connsiteY9" fmla="*/ 6266567 h 6687247"/>
              <a:gd name="connsiteX10" fmla="*/ 1804730 w 10818821"/>
              <a:gd name="connsiteY10" fmla="*/ 6243559 h 6687247"/>
              <a:gd name="connsiteX11" fmla="*/ 1837446 w 10818821"/>
              <a:gd name="connsiteY11" fmla="*/ 6226566 h 6687247"/>
              <a:gd name="connsiteX12" fmla="*/ 1836796 w 10818821"/>
              <a:gd name="connsiteY12" fmla="*/ 6228261 h 6687247"/>
              <a:gd name="connsiteX13" fmla="*/ 1839770 w 10818821"/>
              <a:gd name="connsiteY13" fmla="*/ 6233312 h 6687247"/>
              <a:gd name="connsiteX14" fmla="*/ 1851475 w 10818821"/>
              <a:gd name="connsiteY14" fmla="*/ 6227191 h 6687247"/>
              <a:gd name="connsiteX15" fmla="*/ 1851183 w 10818821"/>
              <a:gd name="connsiteY15" fmla="*/ 6226799 h 6687247"/>
              <a:gd name="connsiteX16" fmla="*/ 3053799 w 10818821"/>
              <a:gd name="connsiteY16" fmla="*/ 6153934 h 6687247"/>
              <a:gd name="connsiteX17" fmla="*/ 3045947 w 10818821"/>
              <a:gd name="connsiteY17" fmla="*/ 6160134 h 6687247"/>
              <a:gd name="connsiteX18" fmla="*/ 3076969 w 10818821"/>
              <a:gd name="connsiteY18" fmla="*/ 6185691 h 6687247"/>
              <a:gd name="connsiteX19" fmla="*/ 3098751 w 10818821"/>
              <a:gd name="connsiteY19" fmla="*/ 6182978 h 6687247"/>
              <a:gd name="connsiteX20" fmla="*/ 3090722 w 10818821"/>
              <a:gd name="connsiteY20" fmla="*/ 6177401 h 6687247"/>
              <a:gd name="connsiteX21" fmla="*/ 3087158 w 10818821"/>
              <a:gd name="connsiteY21" fmla="*/ 6180013 h 6687247"/>
              <a:gd name="connsiteX22" fmla="*/ 3781187 w 10818821"/>
              <a:gd name="connsiteY22" fmla="*/ 5915338 h 6687247"/>
              <a:gd name="connsiteX23" fmla="*/ 3765791 w 10818821"/>
              <a:gd name="connsiteY23" fmla="*/ 5915567 h 6687247"/>
              <a:gd name="connsiteX24" fmla="*/ 3743036 w 10818821"/>
              <a:gd name="connsiteY24" fmla="*/ 5917688 h 6687247"/>
              <a:gd name="connsiteX25" fmla="*/ 3743498 w 10818821"/>
              <a:gd name="connsiteY25" fmla="*/ 5918685 h 6687247"/>
              <a:gd name="connsiteX26" fmla="*/ 3748520 w 10818821"/>
              <a:gd name="connsiteY26" fmla="*/ 5922417 h 6687247"/>
              <a:gd name="connsiteX27" fmla="*/ 3746759 w 10818821"/>
              <a:gd name="connsiteY27" fmla="*/ 5922960 h 6687247"/>
              <a:gd name="connsiteX28" fmla="*/ 3738598 w 10818821"/>
              <a:gd name="connsiteY28" fmla="*/ 5922310 h 6687247"/>
              <a:gd name="connsiteX29" fmla="*/ 3739884 w 10818821"/>
              <a:gd name="connsiteY29" fmla="*/ 5925081 h 6687247"/>
              <a:gd name="connsiteX30" fmla="*/ 3746759 w 10818821"/>
              <a:gd name="connsiteY30" fmla="*/ 5922960 h 6687247"/>
              <a:gd name="connsiteX31" fmla="*/ 3790280 w 10818821"/>
              <a:gd name="connsiteY31" fmla="*/ 5926430 h 6687247"/>
              <a:gd name="connsiteX32" fmla="*/ 3829782 w 10818821"/>
              <a:gd name="connsiteY32" fmla="*/ 5931778 h 6687247"/>
              <a:gd name="connsiteX33" fmla="*/ 749578 w 10818821"/>
              <a:gd name="connsiteY33" fmla="*/ 5356643 h 6687247"/>
              <a:gd name="connsiteX34" fmla="*/ 742101 w 10818821"/>
              <a:gd name="connsiteY34" fmla="*/ 5357827 h 6687247"/>
              <a:gd name="connsiteX35" fmla="*/ 693768 w 10818821"/>
              <a:gd name="connsiteY35" fmla="*/ 5366189 h 6687247"/>
              <a:gd name="connsiteX36" fmla="*/ 681872 w 10818821"/>
              <a:gd name="connsiteY36" fmla="*/ 5369605 h 6687247"/>
              <a:gd name="connsiteX37" fmla="*/ 692538 w 10818821"/>
              <a:gd name="connsiteY37" fmla="*/ 5367130 h 6687247"/>
              <a:gd name="connsiteX38" fmla="*/ 723682 w 10818821"/>
              <a:gd name="connsiteY38" fmla="*/ 5363684 h 6687247"/>
              <a:gd name="connsiteX39" fmla="*/ 862614 w 10818821"/>
              <a:gd name="connsiteY39" fmla="*/ 5340327 h 6687247"/>
              <a:gd name="connsiteX40" fmla="*/ 821323 w 10818821"/>
              <a:gd name="connsiteY40" fmla="*/ 5357616 h 6687247"/>
              <a:gd name="connsiteX41" fmla="*/ 821207 w 10818821"/>
              <a:gd name="connsiteY41" fmla="*/ 5357620 h 6687247"/>
              <a:gd name="connsiteX42" fmla="*/ 817426 w 10818821"/>
              <a:gd name="connsiteY42" fmla="*/ 5359247 h 6687247"/>
              <a:gd name="connsiteX43" fmla="*/ 821323 w 10818821"/>
              <a:gd name="connsiteY43" fmla="*/ 5357616 h 6687247"/>
              <a:gd name="connsiteX44" fmla="*/ 827383 w 10818821"/>
              <a:gd name="connsiteY44" fmla="*/ 5357376 h 6687247"/>
              <a:gd name="connsiteX45" fmla="*/ 818431 w 10818821"/>
              <a:gd name="connsiteY45" fmla="*/ 5363636 h 6687247"/>
              <a:gd name="connsiteX46" fmla="*/ 814649 w 10818821"/>
              <a:gd name="connsiteY46" fmla="*/ 5365264 h 6687247"/>
              <a:gd name="connsiteX47" fmla="*/ 817044 w 10818821"/>
              <a:gd name="connsiteY47" fmla="*/ 5366646 h 6687247"/>
              <a:gd name="connsiteX48" fmla="*/ 864893 w 10818821"/>
              <a:gd name="connsiteY48" fmla="*/ 5349990 h 6687247"/>
              <a:gd name="connsiteX49" fmla="*/ 887638 w 10818821"/>
              <a:gd name="connsiteY49" fmla="*/ 5342692 h 6687247"/>
              <a:gd name="connsiteX50" fmla="*/ 878418 w 10818821"/>
              <a:gd name="connsiteY50" fmla="*/ 5343186 h 6687247"/>
              <a:gd name="connsiteX51" fmla="*/ 6511013 w 10818821"/>
              <a:gd name="connsiteY51" fmla="*/ 5242861 h 6687247"/>
              <a:gd name="connsiteX52" fmla="*/ 6518011 w 10818821"/>
              <a:gd name="connsiteY52" fmla="*/ 5244491 h 6687247"/>
              <a:gd name="connsiteX53" fmla="*/ 6514423 w 10818821"/>
              <a:gd name="connsiteY53" fmla="*/ 5243335 h 6687247"/>
              <a:gd name="connsiteX54" fmla="*/ 6565989 w 10818821"/>
              <a:gd name="connsiteY54" fmla="*/ 5226049 h 6687247"/>
              <a:gd name="connsiteX55" fmla="*/ 6581968 w 10818821"/>
              <a:gd name="connsiteY55" fmla="*/ 5251340 h 6687247"/>
              <a:gd name="connsiteX56" fmla="*/ 6581966 w 10818821"/>
              <a:gd name="connsiteY56" fmla="*/ 5251345 h 6687247"/>
              <a:gd name="connsiteX57" fmla="*/ 6582303 w 10818821"/>
              <a:gd name="connsiteY57" fmla="*/ 5251501 h 6687247"/>
              <a:gd name="connsiteX58" fmla="*/ 6596907 w 10818821"/>
              <a:gd name="connsiteY58" fmla="*/ 5255513 h 6687247"/>
              <a:gd name="connsiteX59" fmla="*/ 6599289 w 10818821"/>
              <a:gd name="connsiteY59" fmla="*/ 5246936 h 6687247"/>
              <a:gd name="connsiteX60" fmla="*/ 6607916 w 10818821"/>
              <a:gd name="connsiteY60" fmla="*/ 5251699 h 6687247"/>
              <a:gd name="connsiteX61" fmla="*/ 6606311 w 10818821"/>
              <a:gd name="connsiteY61" fmla="*/ 5255308 h 6687247"/>
              <a:gd name="connsiteX62" fmla="*/ 6659191 w 10818821"/>
              <a:gd name="connsiteY62" fmla="*/ 5270098 h 6687247"/>
              <a:gd name="connsiteX63" fmla="*/ 6663732 w 10818821"/>
              <a:gd name="connsiteY63" fmla="*/ 5269712 h 6687247"/>
              <a:gd name="connsiteX64" fmla="*/ 6644690 w 10818821"/>
              <a:gd name="connsiteY64" fmla="*/ 5265476 h 6687247"/>
              <a:gd name="connsiteX65" fmla="*/ 6565989 w 10818821"/>
              <a:gd name="connsiteY65" fmla="*/ 5226049 h 6687247"/>
              <a:gd name="connsiteX66" fmla="*/ 6361961 w 10818821"/>
              <a:gd name="connsiteY66" fmla="*/ 5221010 h 6687247"/>
              <a:gd name="connsiteX67" fmla="*/ 6373204 w 10818821"/>
              <a:gd name="connsiteY67" fmla="*/ 5224942 h 6687247"/>
              <a:gd name="connsiteX68" fmla="*/ 6373873 w 10818821"/>
              <a:gd name="connsiteY68" fmla="*/ 5224575 h 6687247"/>
              <a:gd name="connsiteX69" fmla="*/ 567978 w 10818821"/>
              <a:gd name="connsiteY69" fmla="*/ 5042539 h 6687247"/>
              <a:gd name="connsiteX70" fmla="*/ 565766 w 10818821"/>
              <a:gd name="connsiteY70" fmla="*/ 5042888 h 6687247"/>
              <a:gd name="connsiteX71" fmla="*/ 542587 w 10818821"/>
              <a:gd name="connsiteY71" fmla="*/ 5046729 h 6687247"/>
              <a:gd name="connsiteX72" fmla="*/ 536542 w 10818821"/>
              <a:gd name="connsiteY72" fmla="*/ 5050958 h 6687247"/>
              <a:gd name="connsiteX73" fmla="*/ 532762 w 10818821"/>
              <a:gd name="connsiteY73" fmla="*/ 5052583 h 6687247"/>
              <a:gd name="connsiteX74" fmla="*/ 535152 w 10818821"/>
              <a:gd name="connsiteY74" fmla="*/ 5053965 h 6687247"/>
              <a:gd name="connsiteX75" fmla="*/ 6871802 w 10818821"/>
              <a:gd name="connsiteY75" fmla="*/ 5033453 h 6687247"/>
              <a:gd name="connsiteX76" fmla="*/ 6870005 w 10818821"/>
              <a:gd name="connsiteY76" fmla="*/ 5039193 h 6687247"/>
              <a:gd name="connsiteX77" fmla="*/ 6869691 w 10818821"/>
              <a:gd name="connsiteY77" fmla="*/ 5037265 h 6687247"/>
              <a:gd name="connsiteX78" fmla="*/ 84986 w 10818821"/>
              <a:gd name="connsiteY78" fmla="*/ 5001278 h 6687247"/>
              <a:gd name="connsiteX79" fmla="*/ 83967 w 10818821"/>
              <a:gd name="connsiteY79" fmla="*/ 5001306 h 6687247"/>
              <a:gd name="connsiteX80" fmla="*/ 84358 w 10818821"/>
              <a:gd name="connsiteY80" fmla="*/ 5001591 h 6687247"/>
              <a:gd name="connsiteX81" fmla="*/ 6925660 w 10818821"/>
              <a:gd name="connsiteY81" fmla="*/ 4986242 h 6687247"/>
              <a:gd name="connsiteX82" fmla="*/ 6924120 w 10818821"/>
              <a:gd name="connsiteY82" fmla="*/ 4987132 h 6687247"/>
              <a:gd name="connsiteX83" fmla="*/ 6925809 w 10818821"/>
              <a:gd name="connsiteY83" fmla="*/ 4987426 h 6687247"/>
              <a:gd name="connsiteX84" fmla="*/ 126561 w 10818821"/>
              <a:gd name="connsiteY84" fmla="*/ 4955743 h 6687247"/>
              <a:gd name="connsiteX85" fmla="*/ 119790 w 10818821"/>
              <a:gd name="connsiteY85" fmla="*/ 4955810 h 6687247"/>
              <a:gd name="connsiteX86" fmla="*/ 119414 w 10818821"/>
              <a:gd name="connsiteY86" fmla="*/ 4955847 h 6687247"/>
              <a:gd name="connsiteX87" fmla="*/ 6763933 w 10818821"/>
              <a:gd name="connsiteY87" fmla="*/ 4909831 h 6687247"/>
              <a:gd name="connsiteX88" fmla="*/ 6751463 w 10818821"/>
              <a:gd name="connsiteY88" fmla="*/ 4920072 h 6687247"/>
              <a:gd name="connsiteX89" fmla="*/ 6758862 w 10818821"/>
              <a:gd name="connsiteY89" fmla="*/ 4934088 h 6687247"/>
              <a:gd name="connsiteX90" fmla="*/ 6887276 w 10818821"/>
              <a:gd name="connsiteY90" fmla="*/ 4980716 h 6687247"/>
              <a:gd name="connsiteX91" fmla="*/ 6888421 w 10818821"/>
              <a:gd name="connsiteY91" fmla="*/ 4980915 h 6687247"/>
              <a:gd name="connsiteX92" fmla="*/ 6894792 w 10818821"/>
              <a:gd name="connsiteY92" fmla="*/ 4960858 h 6687247"/>
              <a:gd name="connsiteX93" fmla="*/ 6903986 w 10818821"/>
              <a:gd name="connsiteY93" fmla="*/ 4934776 h 6687247"/>
              <a:gd name="connsiteX94" fmla="*/ 6905378 w 10818821"/>
              <a:gd name="connsiteY94" fmla="*/ 4931682 h 6687247"/>
              <a:gd name="connsiteX95" fmla="*/ 6785990 w 10818821"/>
              <a:gd name="connsiteY95" fmla="*/ 4914766 h 6687247"/>
              <a:gd name="connsiteX96" fmla="*/ 6763933 w 10818821"/>
              <a:gd name="connsiteY96" fmla="*/ 4909831 h 6687247"/>
              <a:gd name="connsiteX97" fmla="*/ 349353 w 10818821"/>
              <a:gd name="connsiteY97" fmla="*/ 4903703 h 6687247"/>
              <a:gd name="connsiteX98" fmla="*/ 346655 w 10818821"/>
              <a:gd name="connsiteY98" fmla="*/ 4904335 h 6687247"/>
              <a:gd name="connsiteX99" fmla="*/ 340428 w 10818821"/>
              <a:gd name="connsiteY99" fmla="*/ 4906821 h 6687247"/>
              <a:gd name="connsiteX100" fmla="*/ 406625 w 10818821"/>
              <a:gd name="connsiteY100" fmla="*/ 4883545 h 6687247"/>
              <a:gd name="connsiteX101" fmla="*/ 388939 w 10818821"/>
              <a:gd name="connsiteY101" fmla="*/ 4888891 h 6687247"/>
              <a:gd name="connsiteX102" fmla="*/ 385504 w 10818821"/>
              <a:gd name="connsiteY102" fmla="*/ 4891074 h 6687247"/>
              <a:gd name="connsiteX103" fmla="*/ 404195 w 10818821"/>
              <a:gd name="connsiteY103" fmla="*/ 4884545 h 6687247"/>
              <a:gd name="connsiteX104" fmla="*/ 288821 w 10818821"/>
              <a:gd name="connsiteY104" fmla="*/ 4844939 h 6687247"/>
              <a:gd name="connsiteX105" fmla="*/ 284620 w 10818821"/>
              <a:gd name="connsiteY105" fmla="*/ 4845963 h 6687247"/>
              <a:gd name="connsiteX106" fmla="*/ 288134 w 10818821"/>
              <a:gd name="connsiteY106" fmla="*/ 4846431 h 6687247"/>
              <a:gd name="connsiteX107" fmla="*/ 6925479 w 10818821"/>
              <a:gd name="connsiteY107" fmla="*/ 4843231 h 6687247"/>
              <a:gd name="connsiteX108" fmla="*/ 6910643 w 10818821"/>
              <a:gd name="connsiteY108" fmla="*/ 4844032 h 6687247"/>
              <a:gd name="connsiteX109" fmla="*/ 6921342 w 10818821"/>
              <a:gd name="connsiteY109" fmla="*/ 4850304 h 6687247"/>
              <a:gd name="connsiteX110" fmla="*/ 6922944 w 10818821"/>
              <a:gd name="connsiteY110" fmla="*/ 4850995 h 6687247"/>
              <a:gd name="connsiteX111" fmla="*/ 474530 w 10818821"/>
              <a:gd name="connsiteY111" fmla="*/ 4831782 h 6687247"/>
              <a:gd name="connsiteX112" fmla="*/ 424165 w 10818821"/>
              <a:gd name="connsiteY112" fmla="*/ 4854885 h 6687247"/>
              <a:gd name="connsiteX113" fmla="*/ 370807 w 10818821"/>
              <a:gd name="connsiteY113" fmla="*/ 4876264 h 6687247"/>
              <a:gd name="connsiteX114" fmla="*/ 322169 w 10818821"/>
              <a:gd name="connsiteY114" fmla="*/ 4899079 h 6687247"/>
              <a:gd name="connsiteX115" fmla="*/ 322053 w 10818821"/>
              <a:gd name="connsiteY115" fmla="*/ 4899088 h 6687247"/>
              <a:gd name="connsiteX116" fmla="*/ 318314 w 10818821"/>
              <a:gd name="connsiteY116" fmla="*/ 4900886 h 6687247"/>
              <a:gd name="connsiteX117" fmla="*/ 322169 w 10818821"/>
              <a:gd name="connsiteY117" fmla="*/ 4899079 h 6687247"/>
              <a:gd name="connsiteX118" fmla="*/ 328239 w 10818821"/>
              <a:gd name="connsiteY118" fmla="*/ 4898555 h 6687247"/>
              <a:gd name="connsiteX119" fmla="*/ 319468 w 10818821"/>
              <a:gd name="connsiteY119" fmla="*/ 4905209 h 6687247"/>
              <a:gd name="connsiteX120" fmla="*/ 315728 w 10818821"/>
              <a:gd name="connsiteY120" fmla="*/ 4907007 h 6687247"/>
              <a:gd name="connsiteX121" fmla="*/ 318173 w 10818821"/>
              <a:gd name="connsiteY121" fmla="*/ 4908270 h 6687247"/>
              <a:gd name="connsiteX122" fmla="*/ 417700 w 10818821"/>
              <a:gd name="connsiteY122" fmla="*/ 4870188 h 6687247"/>
              <a:gd name="connsiteX123" fmla="*/ 421622 w 10818821"/>
              <a:gd name="connsiteY123" fmla="*/ 4875007 h 6687247"/>
              <a:gd name="connsiteX124" fmla="*/ 417917 w 10818821"/>
              <a:gd name="connsiteY124" fmla="*/ 4878899 h 6687247"/>
              <a:gd name="connsiteX125" fmla="*/ 448953 w 10818821"/>
              <a:gd name="connsiteY125" fmla="*/ 4866128 h 6687247"/>
              <a:gd name="connsiteX126" fmla="*/ 467111 w 10818821"/>
              <a:gd name="connsiteY126" fmla="*/ 4847683 h 6687247"/>
              <a:gd name="connsiteX127" fmla="*/ 7573054 w 10818821"/>
              <a:gd name="connsiteY127" fmla="*/ 4807733 h 6687247"/>
              <a:gd name="connsiteX128" fmla="*/ 7560558 w 10818821"/>
              <a:gd name="connsiteY128" fmla="*/ 4816158 h 6687247"/>
              <a:gd name="connsiteX129" fmla="*/ 7567156 w 10818821"/>
              <a:gd name="connsiteY129" fmla="*/ 4812760 h 6687247"/>
              <a:gd name="connsiteX130" fmla="*/ 503657 w 10818821"/>
              <a:gd name="connsiteY130" fmla="*/ 4778149 h 6687247"/>
              <a:gd name="connsiteX131" fmla="*/ 496042 w 10818821"/>
              <a:gd name="connsiteY131" fmla="*/ 4780298 h 6687247"/>
              <a:gd name="connsiteX132" fmla="*/ 483748 w 10818821"/>
              <a:gd name="connsiteY132" fmla="*/ 4784620 h 6687247"/>
              <a:gd name="connsiteX133" fmla="*/ 434576 w 10818821"/>
              <a:gd name="connsiteY133" fmla="*/ 4805206 h 6687247"/>
              <a:gd name="connsiteX134" fmla="*/ 434462 w 10818821"/>
              <a:gd name="connsiteY134" fmla="*/ 4805213 h 6687247"/>
              <a:gd name="connsiteX135" fmla="*/ 430680 w 10818821"/>
              <a:gd name="connsiteY135" fmla="*/ 4806838 h 6687247"/>
              <a:gd name="connsiteX136" fmla="*/ 434576 w 10818821"/>
              <a:gd name="connsiteY136" fmla="*/ 4805206 h 6687247"/>
              <a:gd name="connsiteX137" fmla="*/ 440637 w 10818821"/>
              <a:gd name="connsiteY137" fmla="*/ 4804967 h 6687247"/>
              <a:gd name="connsiteX138" fmla="*/ 431685 w 10818821"/>
              <a:gd name="connsiteY138" fmla="*/ 4811229 h 6687247"/>
              <a:gd name="connsiteX139" fmla="*/ 427904 w 10818821"/>
              <a:gd name="connsiteY139" fmla="*/ 4812856 h 6687247"/>
              <a:gd name="connsiteX140" fmla="*/ 430299 w 10818821"/>
              <a:gd name="connsiteY140" fmla="*/ 4814238 h 6687247"/>
              <a:gd name="connsiteX141" fmla="*/ 464201 w 10818821"/>
              <a:gd name="connsiteY141" fmla="*/ 4802434 h 6687247"/>
              <a:gd name="connsiteX142" fmla="*/ 465995 w 10818821"/>
              <a:gd name="connsiteY142" fmla="*/ 4798192 h 6687247"/>
              <a:gd name="connsiteX143" fmla="*/ 488123 w 10818821"/>
              <a:gd name="connsiteY143" fmla="*/ 4787250 h 6687247"/>
              <a:gd name="connsiteX144" fmla="*/ 516505 w 10818821"/>
              <a:gd name="connsiteY144" fmla="*/ 4777657 h 6687247"/>
              <a:gd name="connsiteX145" fmla="*/ 513621 w 10818821"/>
              <a:gd name="connsiteY145" fmla="*/ 4785970 h 6687247"/>
              <a:gd name="connsiteX146" fmla="*/ 513742 w 10818821"/>
              <a:gd name="connsiteY146" fmla="*/ 4786158 h 6687247"/>
              <a:gd name="connsiteX147" fmla="*/ 523070 w 10818821"/>
              <a:gd name="connsiteY147" fmla="*/ 4783166 h 6687247"/>
              <a:gd name="connsiteX148" fmla="*/ 513710 w 10818821"/>
              <a:gd name="connsiteY148" fmla="*/ 4775312 h 6687247"/>
              <a:gd name="connsiteX149" fmla="*/ 512357 w 10818821"/>
              <a:gd name="connsiteY149" fmla="*/ 4775694 h 6687247"/>
              <a:gd name="connsiteX150" fmla="*/ 514367 w 10818821"/>
              <a:gd name="connsiteY150" fmla="*/ 4775863 h 6687247"/>
              <a:gd name="connsiteX151" fmla="*/ 7802307 w 10818821"/>
              <a:gd name="connsiteY151" fmla="*/ 4645644 h 6687247"/>
              <a:gd name="connsiteX152" fmla="*/ 7756284 w 10818821"/>
              <a:gd name="connsiteY152" fmla="*/ 4679347 h 6687247"/>
              <a:gd name="connsiteX153" fmla="*/ 7755700 w 10818821"/>
              <a:gd name="connsiteY153" fmla="*/ 4680181 h 6687247"/>
              <a:gd name="connsiteX154" fmla="*/ 7752086 w 10818821"/>
              <a:gd name="connsiteY154" fmla="*/ 4684024 h 6687247"/>
              <a:gd name="connsiteX155" fmla="*/ 7751914 w 10818821"/>
              <a:gd name="connsiteY155" fmla="*/ 4684032 h 6687247"/>
              <a:gd name="connsiteX156" fmla="*/ 7750828 w 10818821"/>
              <a:gd name="connsiteY156" fmla="*/ 4685362 h 6687247"/>
              <a:gd name="connsiteX157" fmla="*/ 7752086 w 10818821"/>
              <a:gd name="connsiteY157" fmla="*/ 4684024 h 6687247"/>
              <a:gd name="connsiteX158" fmla="*/ 7752674 w 10818821"/>
              <a:gd name="connsiteY158" fmla="*/ 4683998 h 6687247"/>
              <a:gd name="connsiteX159" fmla="*/ 7753705 w 10818821"/>
              <a:gd name="connsiteY159" fmla="*/ 4682884 h 6687247"/>
              <a:gd name="connsiteX160" fmla="*/ 7753867 w 10818821"/>
              <a:gd name="connsiteY160" fmla="*/ 4683523 h 6687247"/>
              <a:gd name="connsiteX161" fmla="*/ 7725055 w 10818821"/>
              <a:gd name="connsiteY161" fmla="*/ 4709166 h 6687247"/>
              <a:gd name="connsiteX162" fmla="*/ 7738917 w 10818821"/>
              <a:gd name="connsiteY162" fmla="*/ 4702032 h 6687247"/>
              <a:gd name="connsiteX163" fmla="*/ 7763772 w 10818821"/>
              <a:gd name="connsiteY163" fmla="*/ 4680849 h 6687247"/>
              <a:gd name="connsiteX164" fmla="*/ 7792846 w 10818821"/>
              <a:gd name="connsiteY164" fmla="*/ 4660752 h 6687247"/>
              <a:gd name="connsiteX165" fmla="*/ 7782656 w 10818821"/>
              <a:gd name="connsiteY165" fmla="*/ 4665485 h 6687247"/>
              <a:gd name="connsiteX166" fmla="*/ 7783966 w 10818821"/>
              <a:gd name="connsiteY166" fmla="*/ 4660311 h 6687247"/>
              <a:gd name="connsiteX167" fmla="*/ 7794859 w 10818821"/>
              <a:gd name="connsiteY167" fmla="*/ 4652080 h 6687247"/>
              <a:gd name="connsiteX168" fmla="*/ 7602324 w 10818821"/>
              <a:gd name="connsiteY168" fmla="*/ 4603847 h 6687247"/>
              <a:gd name="connsiteX169" fmla="*/ 7592129 w 10818821"/>
              <a:gd name="connsiteY169" fmla="*/ 4608243 h 6687247"/>
              <a:gd name="connsiteX170" fmla="*/ 7589182 w 10818821"/>
              <a:gd name="connsiteY170" fmla="*/ 4609948 h 6687247"/>
              <a:gd name="connsiteX171" fmla="*/ 7876353 w 10818821"/>
              <a:gd name="connsiteY171" fmla="*/ 4599698 h 6687247"/>
              <a:gd name="connsiteX172" fmla="*/ 7863201 w 10818821"/>
              <a:gd name="connsiteY172" fmla="*/ 4605196 h 6687247"/>
              <a:gd name="connsiteX173" fmla="*/ 7807921 w 10818821"/>
              <a:gd name="connsiteY173" fmla="*/ 4641533 h 6687247"/>
              <a:gd name="connsiteX174" fmla="*/ 7805224 w 10818821"/>
              <a:gd name="connsiteY174" fmla="*/ 4643511 h 6687247"/>
              <a:gd name="connsiteX175" fmla="*/ 7809353 w 10818821"/>
              <a:gd name="connsiteY175" fmla="*/ 4642940 h 6687247"/>
              <a:gd name="connsiteX176" fmla="*/ 7810417 w 10818821"/>
              <a:gd name="connsiteY176" fmla="*/ 4650565 h 6687247"/>
              <a:gd name="connsiteX177" fmla="*/ 7835271 w 10818821"/>
              <a:gd name="connsiteY177" fmla="*/ 4629384 h 6687247"/>
              <a:gd name="connsiteX178" fmla="*/ 7864783 w 10818821"/>
              <a:gd name="connsiteY178" fmla="*/ 4607561 h 6687247"/>
              <a:gd name="connsiteX179" fmla="*/ 7867598 w 10818821"/>
              <a:gd name="connsiteY179" fmla="*/ 4608285 h 6687247"/>
              <a:gd name="connsiteX180" fmla="*/ 7876324 w 10818821"/>
              <a:gd name="connsiteY180" fmla="*/ 4599729 h 6687247"/>
              <a:gd name="connsiteX181" fmla="*/ 6903849 w 10818821"/>
              <a:gd name="connsiteY181" fmla="*/ 4598716 h 6687247"/>
              <a:gd name="connsiteX182" fmla="*/ 6835200 w 10818821"/>
              <a:gd name="connsiteY182" fmla="*/ 4644458 h 6687247"/>
              <a:gd name="connsiteX183" fmla="*/ 6683690 w 10818821"/>
              <a:gd name="connsiteY183" fmla="*/ 4796661 h 6687247"/>
              <a:gd name="connsiteX184" fmla="*/ 6663128 w 10818821"/>
              <a:gd name="connsiteY184" fmla="*/ 4819457 h 6687247"/>
              <a:gd name="connsiteX185" fmla="*/ 6736211 w 10818821"/>
              <a:gd name="connsiteY185" fmla="*/ 4824447 h 6687247"/>
              <a:gd name="connsiteX186" fmla="*/ 6765181 w 10818821"/>
              <a:gd name="connsiteY186" fmla="*/ 4819568 h 6687247"/>
              <a:gd name="connsiteX187" fmla="*/ 6805604 w 10818821"/>
              <a:gd name="connsiteY187" fmla="*/ 4838008 h 6687247"/>
              <a:gd name="connsiteX188" fmla="*/ 6831001 w 10818821"/>
              <a:gd name="connsiteY188" fmla="*/ 4845241 h 6687247"/>
              <a:gd name="connsiteX189" fmla="*/ 6810596 w 10818821"/>
              <a:gd name="connsiteY189" fmla="*/ 4790298 h 6687247"/>
              <a:gd name="connsiteX190" fmla="*/ 6822241 w 10818821"/>
              <a:gd name="connsiteY190" fmla="*/ 4783562 h 6687247"/>
              <a:gd name="connsiteX191" fmla="*/ 6837144 w 10818821"/>
              <a:gd name="connsiteY191" fmla="*/ 4766892 h 6687247"/>
              <a:gd name="connsiteX192" fmla="*/ 6830287 w 10818821"/>
              <a:gd name="connsiteY192" fmla="*/ 4746726 h 6687247"/>
              <a:gd name="connsiteX193" fmla="*/ 6878909 w 10818821"/>
              <a:gd name="connsiteY193" fmla="*/ 4648201 h 6687247"/>
              <a:gd name="connsiteX194" fmla="*/ 8099411 w 10818821"/>
              <a:gd name="connsiteY194" fmla="*/ 4271076 h 6687247"/>
              <a:gd name="connsiteX195" fmla="*/ 8098538 w 10818821"/>
              <a:gd name="connsiteY195" fmla="*/ 4271914 h 6687247"/>
              <a:gd name="connsiteX196" fmla="*/ 8099709 w 10818821"/>
              <a:gd name="connsiteY196" fmla="*/ 4271369 h 6687247"/>
              <a:gd name="connsiteX197" fmla="*/ 780140 w 10818821"/>
              <a:gd name="connsiteY197" fmla="*/ 4252375 h 6687247"/>
              <a:gd name="connsiteX198" fmla="*/ 771849 w 10818821"/>
              <a:gd name="connsiteY198" fmla="*/ 4252686 h 6687247"/>
              <a:gd name="connsiteX199" fmla="*/ 753014 w 10818821"/>
              <a:gd name="connsiteY199" fmla="*/ 4256804 h 6687247"/>
              <a:gd name="connsiteX200" fmla="*/ 740790 w 10818821"/>
              <a:gd name="connsiteY200" fmla="*/ 4266960 h 6687247"/>
              <a:gd name="connsiteX201" fmla="*/ 754859 w 10818821"/>
              <a:gd name="connsiteY201" fmla="*/ 4260435 h 6687247"/>
              <a:gd name="connsiteX202" fmla="*/ 8328676 w 10818821"/>
              <a:gd name="connsiteY202" fmla="*/ 4104594 h 6687247"/>
              <a:gd name="connsiteX203" fmla="*/ 8322709 w 10818821"/>
              <a:gd name="connsiteY203" fmla="*/ 4107991 h 6687247"/>
              <a:gd name="connsiteX204" fmla="*/ 8279961 w 10818821"/>
              <a:gd name="connsiteY204" fmla="*/ 4131083 h 6687247"/>
              <a:gd name="connsiteX205" fmla="*/ 8109326 w 10818821"/>
              <a:gd name="connsiteY205" fmla="*/ 4261570 h 6687247"/>
              <a:gd name="connsiteX206" fmla="*/ 8107353 w 10818821"/>
              <a:gd name="connsiteY206" fmla="*/ 4263462 h 6687247"/>
              <a:gd name="connsiteX207" fmla="*/ 8107524 w 10818821"/>
              <a:gd name="connsiteY207" fmla="*/ 4264188 h 6687247"/>
              <a:gd name="connsiteX208" fmla="*/ 8159798 w 10818821"/>
              <a:gd name="connsiteY208" fmla="*/ 4235350 h 6687247"/>
              <a:gd name="connsiteX209" fmla="*/ 8184651 w 10818821"/>
              <a:gd name="connsiteY209" fmla="*/ 4214170 h 6687247"/>
              <a:gd name="connsiteX210" fmla="*/ 8213725 w 10818821"/>
              <a:gd name="connsiteY210" fmla="*/ 4194073 h 6687247"/>
              <a:gd name="connsiteX211" fmla="*/ 8203535 w 10818821"/>
              <a:gd name="connsiteY211" fmla="*/ 4198803 h 6687247"/>
              <a:gd name="connsiteX212" fmla="*/ 8204845 w 10818821"/>
              <a:gd name="connsiteY212" fmla="*/ 4193628 h 6687247"/>
              <a:gd name="connsiteX213" fmla="*/ 8225575 w 10818821"/>
              <a:gd name="connsiteY213" fmla="*/ 4176900 h 6687247"/>
              <a:gd name="connsiteX214" fmla="*/ 8230232 w 10818821"/>
              <a:gd name="connsiteY214" fmla="*/ 4176259 h 6687247"/>
              <a:gd name="connsiteX215" fmla="*/ 8231296 w 10818821"/>
              <a:gd name="connsiteY215" fmla="*/ 4183882 h 6687247"/>
              <a:gd name="connsiteX216" fmla="*/ 8256151 w 10818821"/>
              <a:gd name="connsiteY216" fmla="*/ 4162703 h 6687247"/>
              <a:gd name="connsiteX217" fmla="*/ 8285661 w 10818821"/>
              <a:gd name="connsiteY217" fmla="*/ 4140881 h 6687247"/>
              <a:gd name="connsiteX218" fmla="*/ 8288477 w 10818821"/>
              <a:gd name="connsiteY218" fmla="*/ 4141603 h 6687247"/>
              <a:gd name="connsiteX219" fmla="*/ 8304545 w 10818821"/>
              <a:gd name="connsiteY219" fmla="*/ 4125517 h 6687247"/>
              <a:gd name="connsiteX220" fmla="*/ 8317458 w 10818821"/>
              <a:gd name="connsiteY220" fmla="*/ 4115969 h 6687247"/>
              <a:gd name="connsiteX221" fmla="*/ 8883518 w 10818821"/>
              <a:gd name="connsiteY221" fmla="*/ 3795676 h 6687247"/>
              <a:gd name="connsiteX222" fmla="*/ 8872237 w 10818821"/>
              <a:gd name="connsiteY222" fmla="*/ 3803530 h 6687247"/>
              <a:gd name="connsiteX223" fmla="*/ 8876881 w 10818821"/>
              <a:gd name="connsiteY223" fmla="*/ 3802071 h 6687247"/>
              <a:gd name="connsiteX224" fmla="*/ 8882760 w 10818821"/>
              <a:gd name="connsiteY224" fmla="*/ 3798538 h 6687247"/>
              <a:gd name="connsiteX225" fmla="*/ 8923525 w 10818821"/>
              <a:gd name="connsiteY225" fmla="*/ 3771786 h 6687247"/>
              <a:gd name="connsiteX226" fmla="*/ 8922814 w 10818821"/>
              <a:gd name="connsiteY226" fmla="*/ 3772099 h 6687247"/>
              <a:gd name="connsiteX227" fmla="*/ 8921939 w 10818821"/>
              <a:gd name="connsiteY227" fmla="*/ 3773079 h 6687247"/>
              <a:gd name="connsiteX228" fmla="*/ 8911592 w 10818821"/>
              <a:gd name="connsiteY228" fmla="*/ 3781950 h 6687247"/>
              <a:gd name="connsiteX229" fmla="*/ 8921756 w 10818821"/>
              <a:gd name="connsiteY229" fmla="*/ 3776472 h 6687247"/>
              <a:gd name="connsiteX230" fmla="*/ 8925464 w 10818821"/>
              <a:gd name="connsiteY230" fmla="*/ 3775961 h 6687247"/>
              <a:gd name="connsiteX231" fmla="*/ 8925902 w 10818821"/>
              <a:gd name="connsiteY231" fmla="*/ 3774237 h 6687247"/>
              <a:gd name="connsiteX232" fmla="*/ 8921756 w 10818821"/>
              <a:gd name="connsiteY232" fmla="*/ 3776472 h 6687247"/>
              <a:gd name="connsiteX233" fmla="*/ 8920805 w 10818821"/>
              <a:gd name="connsiteY233" fmla="*/ 3776602 h 6687247"/>
              <a:gd name="connsiteX234" fmla="*/ 8923087 w 10818821"/>
              <a:gd name="connsiteY234" fmla="*/ 3773513 h 6687247"/>
              <a:gd name="connsiteX235" fmla="*/ 8923525 w 10818821"/>
              <a:gd name="connsiteY235" fmla="*/ 3771786 h 6687247"/>
              <a:gd name="connsiteX236" fmla="*/ 8960891 w 10818821"/>
              <a:gd name="connsiteY236" fmla="*/ 3741793 h 6687247"/>
              <a:gd name="connsiteX237" fmla="*/ 8952330 w 10818821"/>
              <a:gd name="connsiteY237" fmla="*/ 3747756 h 6687247"/>
              <a:gd name="connsiteX238" fmla="*/ 8962261 w 10818821"/>
              <a:gd name="connsiteY238" fmla="*/ 3743145 h 6687247"/>
              <a:gd name="connsiteX239" fmla="*/ 9076278 w 10818821"/>
              <a:gd name="connsiteY239" fmla="*/ 3665849 h 6687247"/>
              <a:gd name="connsiteX240" fmla="*/ 9066085 w 10818821"/>
              <a:gd name="connsiteY240" fmla="*/ 3670581 h 6687247"/>
              <a:gd name="connsiteX241" fmla="*/ 9066807 w 10818821"/>
              <a:gd name="connsiteY241" fmla="*/ 3667742 h 6687247"/>
              <a:gd name="connsiteX242" fmla="*/ 9044826 w 10818821"/>
              <a:gd name="connsiteY242" fmla="*/ 3683344 h 6687247"/>
              <a:gd name="connsiteX243" fmla="*/ 8969962 w 10818821"/>
              <a:gd name="connsiteY243" fmla="*/ 3735477 h 6687247"/>
              <a:gd name="connsiteX244" fmla="*/ 8970076 w 10818821"/>
              <a:gd name="connsiteY244" fmla="*/ 3735964 h 6687247"/>
              <a:gd name="connsiteX245" fmla="*/ 9022349 w 10818821"/>
              <a:gd name="connsiteY245" fmla="*/ 3707126 h 6687247"/>
              <a:gd name="connsiteX246" fmla="*/ 9047204 w 10818821"/>
              <a:gd name="connsiteY246" fmla="*/ 3685944 h 6687247"/>
              <a:gd name="connsiteX247" fmla="*/ 9076278 w 10818821"/>
              <a:gd name="connsiteY247" fmla="*/ 3665849 h 6687247"/>
              <a:gd name="connsiteX248" fmla="*/ 9192745 w 10818821"/>
              <a:gd name="connsiteY248" fmla="*/ 3574833 h 6687247"/>
              <a:gd name="connsiteX249" fmla="*/ 9132732 w 10818821"/>
              <a:gd name="connsiteY249" fmla="*/ 3620944 h 6687247"/>
              <a:gd name="connsiteX250" fmla="*/ 9092515 w 10818821"/>
              <a:gd name="connsiteY250" fmla="*/ 3649491 h 6687247"/>
              <a:gd name="connsiteX251" fmla="*/ 9091769 w 10818821"/>
              <a:gd name="connsiteY251" fmla="*/ 3653517 h 6687247"/>
              <a:gd name="connsiteX252" fmla="*/ 9093848 w 10818821"/>
              <a:gd name="connsiteY252" fmla="*/ 3655660 h 6687247"/>
              <a:gd name="connsiteX253" fmla="*/ 9118703 w 10818821"/>
              <a:gd name="connsiteY253" fmla="*/ 3634480 h 6687247"/>
              <a:gd name="connsiteX254" fmla="*/ 9148215 w 10818821"/>
              <a:gd name="connsiteY254" fmla="*/ 3612657 h 6687247"/>
              <a:gd name="connsiteX255" fmla="*/ 9151028 w 10818821"/>
              <a:gd name="connsiteY255" fmla="*/ 3613379 h 6687247"/>
              <a:gd name="connsiteX256" fmla="*/ 9167097 w 10818821"/>
              <a:gd name="connsiteY256" fmla="*/ 3597292 h 6687247"/>
              <a:gd name="connsiteX257" fmla="*/ 9180011 w 10818821"/>
              <a:gd name="connsiteY257" fmla="*/ 3587745 h 6687247"/>
              <a:gd name="connsiteX258" fmla="*/ 2254006 w 10818821"/>
              <a:gd name="connsiteY258" fmla="*/ 2738088 h 6687247"/>
              <a:gd name="connsiteX259" fmla="*/ 2208181 w 10818821"/>
              <a:gd name="connsiteY259" fmla="*/ 2750112 h 6687247"/>
              <a:gd name="connsiteX260" fmla="*/ 2164224 w 10818821"/>
              <a:gd name="connsiteY260" fmla="*/ 2759256 h 6687247"/>
              <a:gd name="connsiteX261" fmla="*/ 2157466 w 10818821"/>
              <a:gd name="connsiteY261" fmla="*/ 2758021 h 6687247"/>
              <a:gd name="connsiteX262" fmla="*/ 2155984 w 10818821"/>
              <a:gd name="connsiteY262" fmla="*/ 2760970 h 6687247"/>
              <a:gd name="connsiteX263" fmla="*/ 2164224 w 10818821"/>
              <a:gd name="connsiteY263" fmla="*/ 2759256 h 6687247"/>
              <a:gd name="connsiteX264" fmla="*/ 2165957 w 10818821"/>
              <a:gd name="connsiteY264" fmla="*/ 2759574 h 6687247"/>
              <a:gd name="connsiteX265" fmla="*/ 2160657 w 10818821"/>
              <a:gd name="connsiteY265" fmla="*/ 2763974 h 6687247"/>
              <a:gd name="connsiteX266" fmla="*/ 2159174 w 10818821"/>
              <a:gd name="connsiteY266" fmla="*/ 2766926 h 6687247"/>
              <a:gd name="connsiteX267" fmla="*/ 2210194 w 10818821"/>
              <a:gd name="connsiteY267" fmla="*/ 2763252 h 6687247"/>
              <a:gd name="connsiteX268" fmla="*/ 2221106 w 10818821"/>
              <a:gd name="connsiteY268" fmla="*/ 2760726 h 6687247"/>
              <a:gd name="connsiteX269" fmla="*/ 2225247 w 10818821"/>
              <a:gd name="connsiteY269" fmla="*/ 2761228 h 6687247"/>
              <a:gd name="connsiteX270" fmla="*/ 2251558 w 10818821"/>
              <a:gd name="connsiteY270" fmla="*/ 2757028 h 6687247"/>
              <a:gd name="connsiteX271" fmla="*/ 2257278 w 10818821"/>
              <a:gd name="connsiteY271" fmla="*/ 2747852 h 6687247"/>
              <a:gd name="connsiteX272" fmla="*/ 2261639 w 10818821"/>
              <a:gd name="connsiteY272" fmla="*/ 2738107 h 6687247"/>
              <a:gd name="connsiteX273" fmla="*/ 9881491 w 10818821"/>
              <a:gd name="connsiteY273" fmla="*/ 2309741 h 6687247"/>
              <a:gd name="connsiteX274" fmla="*/ 9829842 w 10818821"/>
              <a:gd name="connsiteY274" fmla="*/ 2342234 h 6687247"/>
              <a:gd name="connsiteX275" fmla="*/ 9824375 w 10818821"/>
              <a:gd name="connsiteY275" fmla="*/ 2337923 h 6687247"/>
              <a:gd name="connsiteX276" fmla="*/ 9797348 w 10818821"/>
              <a:gd name="connsiteY276" fmla="*/ 2354206 h 6687247"/>
              <a:gd name="connsiteX277" fmla="*/ 9792951 w 10818821"/>
              <a:gd name="connsiteY277" fmla="*/ 2384958 h 6687247"/>
              <a:gd name="connsiteX278" fmla="*/ 9824671 w 10818821"/>
              <a:gd name="connsiteY278" fmla="*/ 2363497 h 6687247"/>
              <a:gd name="connsiteX279" fmla="*/ 9888753 w 10818821"/>
              <a:gd name="connsiteY279" fmla="*/ 2320899 h 6687247"/>
              <a:gd name="connsiteX280" fmla="*/ 9888128 w 10818821"/>
              <a:gd name="connsiteY280" fmla="*/ 2319411 h 6687247"/>
              <a:gd name="connsiteX281" fmla="*/ 9721434 w 10818821"/>
              <a:gd name="connsiteY281" fmla="*/ 2134287 h 6687247"/>
              <a:gd name="connsiteX282" fmla="*/ 9719845 w 10818821"/>
              <a:gd name="connsiteY282" fmla="*/ 2135252 h 6687247"/>
              <a:gd name="connsiteX283" fmla="*/ 9710549 w 10818821"/>
              <a:gd name="connsiteY283" fmla="*/ 2140183 h 6687247"/>
              <a:gd name="connsiteX284" fmla="*/ 9711118 w 10818821"/>
              <a:gd name="connsiteY284" fmla="*/ 2141581 h 6687247"/>
              <a:gd name="connsiteX285" fmla="*/ 9717379 w 10818821"/>
              <a:gd name="connsiteY285" fmla="*/ 2086822 h 6687247"/>
              <a:gd name="connsiteX286" fmla="*/ 9714868 w 10818821"/>
              <a:gd name="connsiteY286" fmla="*/ 2089591 h 6687247"/>
              <a:gd name="connsiteX287" fmla="*/ 9675154 w 10818821"/>
              <a:gd name="connsiteY287" fmla="*/ 2115830 h 6687247"/>
              <a:gd name="connsiteX288" fmla="*/ 9677075 w 10818821"/>
              <a:gd name="connsiteY288" fmla="*/ 2121476 h 6687247"/>
              <a:gd name="connsiteX289" fmla="*/ 9694265 w 10818821"/>
              <a:gd name="connsiteY289" fmla="*/ 2111531 h 6687247"/>
              <a:gd name="connsiteX290" fmla="*/ 9695290 w 10818821"/>
              <a:gd name="connsiteY290" fmla="*/ 2114547 h 6687247"/>
              <a:gd name="connsiteX291" fmla="*/ 9711618 w 10818821"/>
              <a:gd name="connsiteY291" fmla="*/ 2102396 h 6687247"/>
              <a:gd name="connsiteX292" fmla="*/ 9711766 w 10818821"/>
              <a:gd name="connsiteY292" fmla="*/ 2102350 h 6687247"/>
              <a:gd name="connsiteX293" fmla="*/ 9716271 w 10818821"/>
              <a:gd name="connsiteY293" fmla="*/ 2098936 h 6687247"/>
              <a:gd name="connsiteX294" fmla="*/ 9711618 w 10818821"/>
              <a:gd name="connsiteY294" fmla="*/ 2102396 h 6687247"/>
              <a:gd name="connsiteX295" fmla="*/ 9703787 w 10818821"/>
              <a:gd name="connsiteY295" fmla="*/ 2104926 h 6687247"/>
              <a:gd name="connsiteX296" fmla="*/ 9713835 w 10818821"/>
              <a:gd name="connsiteY296" fmla="*/ 2093844 h 6687247"/>
              <a:gd name="connsiteX297" fmla="*/ 9718341 w 10818821"/>
              <a:gd name="connsiteY297" fmla="*/ 2090430 h 6687247"/>
              <a:gd name="connsiteX298" fmla="*/ 9717379 w 10818821"/>
              <a:gd name="connsiteY298" fmla="*/ 2086822 h 6687247"/>
              <a:gd name="connsiteX299" fmla="*/ 9264960 w 10818821"/>
              <a:gd name="connsiteY299" fmla="*/ 2070860 h 6687247"/>
              <a:gd name="connsiteX300" fmla="*/ 9212902 w 10818821"/>
              <a:gd name="connsiteY300" fmla="*/ 2099776 h 6687247"/>
              <a:gd name="connsiteX301" fmla="*/ 9203789 w 10818821"/>
              <a:gd name="connsiteY301" fmla="*/ 2101161 h 6687247"/>
              <a:gd name="connsiteX302" fmla="*/ 9202754 w 10818821"/>
              <a:gd name="connsiteY302" fmla="*/ 2105412 h 6687247"/>
              <a:gd name="connsiteX303" fmla="*/ 9212902 w 10818821"/>
              <a:gd name="connsiteY303" fmla="*/ 2099776 h 6687247"/>
              <a:gd name="connsiteX304" fmla="*/ 9215238 w 10818821"/>
              <a:gd name="connsiteY304" fmla="*/ 2099421 h 6687247"/>
              <a:gd name="connsiteX305" fmla="*/ 9209697 w 10818821"/>
              <a:gd name="connsiteY305" fmla="*/ 2107089 h 6687247"/>
              <a:gd name="connsiteX306" fmla="*/ 9209195 w 10818821"/>
              <a:gd name="connsiteY306" fmla="*/ 2109154 h 6687247"/>
              <a:gd name="connsiteX307" fmla="*/ 9211284 w 10818821"/>
              <a:gd name="connsiteY307" fmla="*/ 2110277 h 6687247"/>
              <a:gd name="connsiteX308" fmla="*/ 9220988 w 10818821"/>
              <a:gd name="connsiteY308" fmla="*/ 2106330 h 6687247"/>
              <a:gd name="connsiteX309" fmla="*/ 9242309 w 10818821"/>
              <a:gd name="connsiteY309" fmla="*/ 2089448 h 6687247"/>
              <a:gd name="connsiteX310" fmla="*/ 9326429 w 10818821"/>
              <a:gd name="connsiteY310" fmla="*/ 2053241 h 6687247"/>
              <a:gd name="connsiteX311" fmla="*/ 9323916 w 10818821"/>
              <a:gd name="connsiteY311" fmla="*/ 2056012 h 6687247"/>
              <a:gd name="connsiteX312" fmla="*/ 9297452 w 10818821"/>
              <a:gd name="connsiteY312" fmla="*/ 2073496 h 6687247"/>
              <a:gd name="connsiteX313" fmla="*/ 9322082 w 10818821"/>
              <a:gd name="connsiteY313" fmla="*/ 2061150 h 6687247"/>
              <a:gd name="connsiteX314" fmla="*/ 9322884 w 10818821"/>
              <a:gd name="connsiteY314" fmla="*/ 2060264 h 6687247"/>
              <a:gd name="connsiteX315" fmla="*/ 9327389 w 10818821"/>
              <a:gd name="connsiteY315" fmla="*/ 2056849 h 6687247"/>
              <a:gd name="connsiteX316" fmla="*/ 9326429 w 10818821"/>
              <a:gd name="connsiteY316" fmla="*/ 2053241 h 6687247"/>
              <a:gd name="connsiteX317" fmla="*/ 9378021 w 10818821"/>
              <a:gd name="connsiteY317" fmla="*/ 1987109 h 6687247"/>
              <a:gd name="connsiteX318" fmla="*/ 9335821 w 10818821"/>
              <a:gd name="connsiteY318" fmla="*/ 2019880 h 6687247"/>
              <a:gd name="connsiteX319" fmla="*/ 9332535 w 10818821"/>
              <a:gd name="connsiteY319" fmla="*/ 2023000 h 6687247"/>
              <a:gd name="connsiteX320" fmla="*/ 9338666 w 10818821"/>
              <a:gd name="connsiteY320" fmla="*/ 2030065 h 6687247"/>
              <a:gd name="connsiteX321" fmla="*/ 9322715 w 10818821"/>
              <a:gd name="connsiteY321" fmla="*/ 2035313 h 6687247"/>
              <a:gd name="connsiteX322" fmla="*/ 9313645 w 10818821"/>
              <a:gd name="connsiteY322" fmla="*/ 2040914 h 6687247"/>
              <a:gd name="connsiteX323" fmla="*/ 9311888 w 10818821"/>
              <a:gd name="connsiteY323" fmla="*/ 2042585 h 6687247"/>
              <a:gd name="connsiteX324" fmla="*/ 9293495 w 10818821"/>
              <a:gd name="connsiteY324" fmla="*/ 2059143 h 6687247"/>
              <a:gd name="connsiteX325" fmla="*/ 9297114 w 10818821"/>
              <a:gd name="connsiteY325" fmla="*/ 2058833 h 6687247"/>
              <a:gd name="connsiteX326" fmla="*/ 9300734 w 10818821"/>
              <a:gd name="connsiteY326" fmla="*/ 2058519 h 6687247"/>
              <a:gd name="connsiteX327" fmla="*/ 9297031 w 10818821"/>
              <a:gd name="connsiteY327" fmla="*/ 2063157 h 6687247"/>
              <a:gd name="connsiteX328" fmla="*/ 9289707 w 10818821"/>
              <a:gd name="connsiteY328" fmla="*/ 2068103 h 6687247"/>
              <a:gd name="connsiteX329" fmla="*/ 9289997 w 10818821"/>
              <a:gd name="connsiteY329" fmla="*/ 2068077 h 6687247"/>
              <a:gd name="connsiteX330" fmla="*/ 9363144 w 10818821"/>
              <a:gd name="connsiteY330" fmla="*/ 2019609 h 6687247"/>
              <a:gd name="connsiteX331" fmla="*/ 9363551 w 10818821"/>
              <a:gd name="connsiteY331" fmla="*/ 2011021 h 6687247"/>
              <a:gd name="connsiteX332" fmla="*/ 9378021 w 10818821"/>
              <a:gd name="connsiteY332" fmla="*/ 1987109 h 6687247"/>
              <a:gd name="connsiteX333" fmla="*/ 9952190 w 10818821"/>
              <a:gd name="connsiteY333" fmla="*/ 1967284 h 6687247"/>
              <a:gd name="connsiteX334" fmla="*/ 9929096 w 10818821"/>
              <a:gd name="connsiteY334" fmla="*/ 1980113 h 6687247"/>
              <a:gd name="connsiteX335" fmla="*/ 9938856 w 10818821"/>
              <a:gd name="connsiteY335" fmla="*/ 1976795 h 6687247"/>
              <a:gd name="connsiteX336" fmla="*/ 9506318 w 10818821"/>
              <a:gd name="connsiteY336" fmla="*/ 1962777 h 6687247"/>
              <a:gd name="connsiteX337" fmla="*/ 9500754 w 10818821"/>
              <a:gd name="connsiteY337" fmla="*/ 1963622 h 6687247"/>
              <a:gd name="connsiteX338" fmla="*/ 9499720 w 10818821"/>
              <a:gd name="connsiteY338" fmla="*/ 1967874 h 6687247"/>
              <a:gd name="connsiteX339" fmla="*/ 9505796 w 10818821"/>
              <a:gd name="connsiteY339" fmla="*/ 1964500 h 6687247"/>
              <a:gd name="connsiteX340" fmla="*/ 10049242 w 10818821"/>
              <a:gd name="connsiteY340" fmla="*/ 1913953 h 6687247"/>
              <a:gd name="connsiteX341" fmla="*/ 10046731 w 10818821"/>
              <a:gd name="connsiteY341" fmla="*/ 1916723 h 6687247"/>
              <a:gd name="connsiteX342" fmla="*/ 9924700 w 10818821"/>
              <a:gd name="connsiteY342" fmla="*/ 1995328 h 6687247"/>
              <a:gd name="connsiteX343" fmla="*/ 9918534 w 10818821"/>
              <a:gd name="connsiteY343" fmla="*/ 1990463 h 6687247"/>
              <a:gd name="connsiteX344" fmla="*/ 9923252 w 10818821"/>
              <a:gd name="connsiteY344" fmla="*/ 1983360 h 6687247"/>
              <a:gd name="connsiteX345" fmla="*/ 9900821 w 10818821"/>
              <a:gd name="connsiteY345" fmla="*/ 1995819 h 6687247"/>
              <a:gd name="connsiteX346" fmla="*/ 9891706 w 10818821"/>
              <a:gd name="connsiteY346" fmla="*/ 1997204 h 6687247"/>
              <a:gd name="connsiteX347" fmla="*/ 9890672 w 10818821"/>
              <a:gd name="connsiteY347" fmla="*/ 2001456 h 6687247"/>
              <a:gd name="connsiteX348" fmla="*/ 9900821 w 10818821"/>
              <a:gd name="connsiteY348" fmla="*/ 1995819 h 6687247"/>
              <a:gd name="connsiteX349" fmla="*/ 9903155 w 10818821"/>
              <a:gd name="connsiteY349" fmla="*/ 1995463 h 6687247"/>
              <a:gd name="connsiteX350" fmla="*/ 9897615 w 10818821"/>
              <a:gd name="connsiteY350" fmla="*/ 2003131 h 6687247"/>
              <a:gd name="connsiteX351" fmla="*/ 9896581 w 10818821"/>
              <a:gd name="connsiteY351" fmla="*/ 2007384 h 6687247"/>
              <a:gd name="connsiteX352" fmla="*/ 9961867 w 10818821"/>
              <a:gd name="connsiteY352" fmla="*/ 1980840 h 6687247"/>
              <a:gd name="connsiteX353" fmla="*/ 9963999 w 10818821"/>
              <a:gd name="connsiteY353" fmla="*/ 1979604 h 6687247"/>
              <a:gd name="connsiteX354" fmla="*/ 9969708 w 10818821"/>
              <a:gd name="connsiteY354" fmla="*/ 1977391 h 6687247"/>
              <a:gd name="connsiteX355" fmla="*/ 9998690 w 10818821"/>
              <a:gd name="connsiteY355" fmla="*/ 1962860 h 6687247"/>
              <a:gd name="connsiteX356" fmla="*/ 10043479 w 10818821"/>
              <a:gd name="connsiteY356" fmla="*/ 1929530 h 6687247"/>
              <a:gd name="connsiteX357" fmla="*/ 10043627 w 10818821"/>
              <a:gd name="connsiteY357" fmla="*/ 1929482 h 6687247"/>
              <a:gd name="connsiteX358" fmla="*/ 10048133 w 10818821"/>
              <a:gd name="connsiteY358" fmla="*/ 1926066 h 6687247"/>
              <a:gd name="connsiteX359" fmla="*/ 10043479 w 10818821"/>
              <a:gd name="connsiteY359" fmla="*/ 1929530 h 6687247"/>
              <a:gd name="connsiteX360" fmla="*/ 10035651 w 10818821"/>
              <a:gd name="connsiteY360" fmla="*/ 1932058 h 6687247"/>
              <a:gd name="connsiteX361" fmla="*/ 10045696 w 10818821"/>
              <a:gd name="connsiteY361" fmla="*/ 1920978 h 6687247"/>
              <a:gd name="connsiteX362" fmla="*/ 10050202 w 10818821"/>
              <a:gd name="connsiteY362" fmla="*/ 1917563 h 6687247"/>
              <a:gd name="connsiteX363" fmla="*/ 10049242 w 10818821"/>
              <a:gd name="connsiteY363" fmla="*/ 1913953 h 6687247"/>
              <a:gd name="connsiteX364" fmla="*/ 9526326 w 10818821"/>
              <a:gd name="connsiteY364" fmla="*/ 1910946 h 6687247"/>
              <a:gd name="connsiteX365" fmla="*/ 9508940 w 10818821"/>
              <a:gd name="connsiteY365" fmla="*/ 1921881 h 6687247"/>
              <a:gd name="connsiteX366" fmla="*/ 9476265 w 10818821"/>
              <a:gd name="connsiteY366" fmla="*/ 1952757 h 6687247"/>
              <a:gd name="connsiteX367" fmla="*/ 9465772 w 10818821"/>
              <a:gd name="connsiteY367" fmla="*/ 1959325 h 6687247"/>
              <a:gd name="connsiteX368" fmla="*/ 9484430 w 10818821"/>
              <a:gd name="connsiteY368" fmla="*/ 1955179 h 6687247"/>
              <a:gd name="connsiteX369" fmla="*/ 9515384 w 10818821"/>
              <a:gd name="connsiteY369" fmla="*/ 1938854 h 6687247"/>
              <a:gd name="connsiteX370" fmla="*/ 9516527 w 10818821"/>
              <a:gd name="connsiteY370" fmla="*/ 1936188 h 6687247"/>
              <a:gd name="connsiteX371" fmla="*/ 9523881 w 10818821"/>
              <a:gd name="connsiteY371" fmla="*/ 1919032 h 6687247"/>
              <a:gd name="connsiteX372" fmla="*/ 9784606 w 10818821"/>
              <a:gd name="connsiteY372" fmla="*/ 1773666 h 6687247"/>
              <a:gd name="connsiteX373" fmla="*/ 9779674 w 10818821"/>
              <a:gd name="connsiteY373" fmla="*/ 1775554 h 6687247"/>
              <a:gd name="connsiteX374" fmla="*/ 9775885 w 10818821"/>
              <a:gd name="connsiteY374" fmla="*/ 1784514 h 6687247"/>
              <a:gd name="connsiteX375" fmla="*/ 9677301 w 10818821"/>
              <a:gd name="connsiteY375" fmla="*/ 1836166 h 6687247"/>
              <a:gd name="connsiteX376" fmla="*/ 9622529 w 10818821"/>
              <a:gd name="connsiteY376" fmla="*/ 1865163 h 6687247"/>
              <a:gd name="connsiteX377" fmla="*/ 9586392 w 10818821"/>
              <a:gd name="connsiteY377" fmla="*/ 1886409 h 6687247"/>
              <a:gd name="connsiteX378" fmla="*/ 9595828 w 10818821"/>
              <a:gd name="connsiteY378" fmla="*/ 1886176 h 6687247"/>
              <a:gd name="connsiteX379" fmla="*/ 9649610 w 10818821"/>
              <a:gd name="connsiteY379" fmla="*/ 1859187 h 6687247"/>
              <a:gd name="connsiteX380" fmla="*/ 9654062 w 10818821"/>
              <a:gd name="connsiteY380" fmla="*/ 1872277 h 6687247"/>
              <a:gd name="connsiteX381" fmla="*/ 9646987 w 10818821"/>
              <a:gd name="connsiteY381" fmla="*/ 1892460 h 6687247"/>
              <a:gd name="connsiteX382" fmla="*/ 9687467 w 10818821"/>
              <a:gd name="connsiteY382" fmla="*/ 1869039 h 6687247"/>
              <a:gd name="connsiteX383" fmla="*/ 9765549 w 10818821"/>
              <a:gd name="connsiteY383" fmla="*/ 1801171 h 6687247"/>
              <a:gd name="connsiteX384" fmla="*/ 6575310 w 10818821"/>
              <a:gd name="connsiteY384" fmla="*/ 1670800 h 6687247"/>
              <a:gd name="connsiteX385" fmla="*/ 6549857 w 10818821"/>
              <a:gd name="connsiteY385" fmla="*/ 1685410 h 6687247"/>
              <a:gd name="connsiteX386" fmla="*/ 6497162 w 10818821"/>
              <a:gd name="connsiteY386" fmla="*/ 1729527 h 6687247"/>
              <a:gd name="connsiteX387" fmla="*/ 6479566 w 10818821"/>
              <a:gd name="connsiteY387" fmla="*/ 1756669 h 6687247"/>
              <a:gd name="connsiteX388" fmla="*/ 6510253 w 10818821"/>
              <a:gd name="connsiteY388" fmla="*/ 1778438 h 6687247"/>
              <a:gd name="connsiteX389" fmla="*/ 6534215 w 10818821"/>
              <a:gd name="connsiteY389" fmla="*/ 1771401 h 6687247"/>
              <a:gd name="connsiteX390" fmla="*/ 6542162 w 10818821"/>
              <a:gd name="connsiteY390" fmla="*/ 1737277 h 6687247"/>
              <a:gd name="connsiteX391" fmla="*/ 6549003 w 10818821"/>
              <a:gd name="connsiteY391" fmla="*/ 1704210 h 6687247"/>
              <a:gd name="connsiteX392" fmla="*/ 6760025 w 10818821"/>
              <a:gd name="connsiteY392" fmla="*/ 1510979 h 6687247"/>
              <a:gd name="connsiteX393" fmla="*/ 6669585 w 10818821"/>
              <a:gd name="connsiteY393" fmla="*/ 1570928 h 6687247"/>
              <a:gd name="connsiteX394" fmla="*/ 6671871 w 10818821"/>
              <a:gd name="connsiteY394" fmla="*/ 1577649 h 6687247"/>
              <a:gd name="connsiteX395" fmla="*/ 6688088 w 10818821"/>
              <a:gd name="connsiteY395" fmla="*/ 1584357 h 6687247"/>
              <a:gd name="connsiteX396" fmla="*/ 6676442 w 10818821"/>
              <a:gd name="connsiteY396" fmla="*/ 1591094 h 6687247"/>
              <a:gd name="connsiteX397" fmla="*/ 6649775 w 10818821"/>
              <a:gd name="connsiteY397" fmla="*/ 1614147 h 6687247"/>
              <a:gd name="connsiteX398" fmla="*/ 6637696 w 10818821"/>
              <a:gd name="connsiteY398" fmla="*/ 1596607 h 6687247"/>
              <a:gd name="connsiteX399" fmla="*/ 6634481 w 10818821"/>
              <a:gd name="connsiteY399" fmla="*/ 1611258 h 6687247"/>
              <a:gd name="connsiteX400" fmla="*/ 6607046 w 10818821"/>
              <a:gd name="connsiteY400" fmla="*/ 1652583 h 6687247"/>
              <a:gd name="connsiteX401" fmla="*/ 6584881 w 10818821"/>
              <a:gd name="connsiteY401" fmla="*/ 1665306 h 6687247"/>
              <a:gd name="connsiteX402" fmla="*/ 6592321 w 10818821"/>
              <a:gd name="connsiteY402" fmla="*/ 1687191 h 6687247"/>
              <a:gd name="connsiteX403" fmla="*/ 6650875 w 10818821"/>
              <a:gd name="connsiteY403" fmla="*/ 1674688 h 6687247"/>
              <a:gd name="connsiteX404" fmla="*/ 6665654 w 10818821"/>
              <a:gd name="connsiteY404" fmla="*/ 1660850 h 6687247"/>
              <a:gd name="connsiteX405" fmla="*/ 6700924 w 10818821"/>
              <a:gd name="connsiteY405" fmla="*/ 1600641 h 6687247"/>
              <a:gd name="connsiteX406" fmla="*/ 6750210 w 10818821"/>
              <a:gd name="connsiteY406" fmla="*/ 1564079 h 6687247"/>
              <a:gd name="connsiteX407" fmla="*/ 6743471 w 10818821"/>
              <a:gd name="connsiteY407" fmla="*/ 1544269 h 6687247"/>
              <a:gd name="connsiteX408" fmla="*/ 6776122 w 10818821"/>
              <a:gd name="connsiteY408" fmla="*/ 1517332 h 6687247"/>
              <a:gd name="connsiteX409" fmla="*/ 6760025 w 10818821"/>
              <a:gd name="connsiteY409" fmla="*/ 1510979 h 6687247"/>
              <a:gd name="connsiteX410" fmla="*/ 9977299 w 10818821"/>
              <a:gd name="connsiteY410" fmla="*/ 1236392 h 6687247"/>
              <a:gd name="connsiteX411" fmla="*/ 9940699 w 10818821"/>
              <a:gd name="connsiteY411" fmla="*/ 1254313 h 6687247"/>
              <a:gd name="connsiteX412" fmla="*/ 9940023 w 10818821"/>
              <a:gd name="connsiteY412" fmla="*/ 1256654 h 6687247"/>
              <a:gd name="connsiteX413" fmla="*/ 9941847 w 10818821"/>
              <a:gd name="connsiteY413" fmla="*/ 1259107 h 6687247"/>
              <a:gd name="connsiteX414" fmla="*/ 9968375 w 10818821"/>
              <a:gd name="connsiteY414" fmla="*/ 1241440 h 6687247"/>
              <a:gd name="connsiteX415" fmla="*/ 10005940 w 10818821"/>
              <a:gd name="connsiteY415" fmla="*/ 1222056 h 6687247"/>
              <a:gd name="connsiteX416" fmla="*/ 10001125 w 10818821"/>
              <a:gd name="connsiteY416" fmla="*/ 1224474 h 6687247"/>
              <a:gd name="connsiteX417" fmla="*/ 10002230 w 10818821"/>
              <a:gd name="connsiteY417" fmla="*/ 1224939 h 6687247"/>
              <a:gd name="connsiteX418" fmla="*/ 7413331 w 10818821"/>
              <a:gd name="connsiteY418" fmla="*/ 1156874 h 6687247"/>
              <a:gd name="connsiteX419" fmla="*/ 7392453 w 10818821"/>
              <a:gd name="connsiteY419" fmla="*/ 1159138 h 6687247"/>
              <a:gd name="connsiteX420" fmla="*/ 7365271 w 10818821"/>
              <a:gd name="connsiteY420" fmla="*/ 1179880 h 6687247"/>
              <a:gd name="connsiteX421" fmla="*/ 7336704 w 10818821"/>
              <a:gd name="connsiteY421" fmla="*/ 1187847 h 6687247"/>
              <a:gd name="connsiteX422" fmla="*/ 7341721 w 10818821"/>
              <a:gd name="connsiteY422" fmla="*/ 1190072 h 6687247"/>
              <a:gd name="connsiteX423" fmla="*/ 7369399 w 10818821"/>
              <a:gd name="connsiteY423" fmla="*/ 1185566 h 6687247"/>
              <a:gd name="connsiteX424" fmla="*/ 7398556 w 10818821"/>
              <a:gd name="connsiteY424" fmla="*/ 1172062 h 6687247"/>
              <a:gd name="connsiteX425" fmla="*/ 7426095 w 10818821"/>
              <a:gd name="connsiteY425" fmla="*/ 1157840 h 6687247"/>
              <a:gd name="connsiteX426" fmla="*/ 7547672 w 10818821"/>
              <a:gd name="connsiteY426" fmla="*/ 1118924 h 6687247"/>
              <a:gd name="connsiteX427" fmla="*/ 7514789 w 10818821"/>
              <a:gd name="connsiteY427" fmla="*/ 1129314 h 6687247"/>
              <a:gd name="connsiteX428" fmla="*/ 7489187 w 10818821"/>
              <a:gd name="connsiteY428" fmla="*/ 1133669 h 6687247"/>
              <a:gd name="connsiteX429" fmla="*/ 7462448 w 10818821"/>
              <a:gd name="connsiteY429" fmla="*/ 1140547 h 6687247"/>
              <a:gd name="connsiteX430" fmla="*/ 7437054 w 10818821"/>
              <a:gd name="connsiteY430" fmla="*/ 1153663 h 6687247"/>
              <a:gd name="connsiteX431" fmla="*/ 7458252 w 10818821"/>
              <a:gd name="connsiteY431" fmla="*/ 1146360 h 6687247"/>
              <a:gd name="connsiteX432" fmla="*/ 7490714 w 10818821"/>
              <a:gd name="connsiteY432" fmla="*/ 1141543 h 6687247"/>
              <a:gd name="connsiteX433" fmla="*/ 7504340 w 10818821"/>
              <a:gd name="connsiteY433" fmla="*/ 1136122 h 6687247"/>
              <a:gd name="connsiteX434" fmla="*/ 7547844 w 10818821"/>
              <a:gd name="connsiteY434" fmla="*/ 1127195 h 6687247"/>
              <a:gd name="connsiteX435" fmla="*/ 7540979 w 10818821"/>
              <a:gd name="connsiteY435" fmla="*/ 1124470 h 6687247"/>
              <a:gd name="connsiteX436" fmla="*/ 8141881 w 10818821"/>
              <a:gd name="connsiteY436" fmla="*/ 1113010 h 6687247"/>
              <a:gd name="connsiteX437" fmla="*/ 8115266 w 10818821"/>
              <a:gd name="connsiteY437" fmla="*/ 1122948 h 6687247"/>
              <a:gd name="connsiteX438" fmla="*/ 8098799 w 10818821"/>
              <a:gd name="connsiteY438" fmla="*/ 1127706 h 6687247"/>
              <a:gd name="connsiteX439" fmla="*/ 8102890 w 10818821"/>
              <a:gd name="connsiteY439" fmla="*/ 1131584 h 6687247"/>
              <a:gd name="connsiteX440" fmla="*/ 7672024 w 10818821"/>
              <a:gd name="connsiteY440" fmla="*/ 1104717 h 6687247"/>
              <a:gd name="connsiteX441" fmla="*/ 7638373 w 10818821"/>
              <a:gd name="connsiteY441" fmla="*/ 1111455 h 6687247"/>
              <a:gd name="connsiteX442" fmla="*/ 7592395 w 10818821"/>
              <a:gd name="connsiteY442" fmla="*/ 1125829 h 6687247"/>
              <a:gd name="connsiteX443" fmla="*/ 7609062 w 10818821"/>
              <a:gd name="connsiteY443" fmla="*/ 1123051 h 6687247"/>
              <a:gd name="connsiteX444" fmla="*/ 7659975 w 10818821"/>
              <a:gd name="connsiteY444" fmla="*/ 1109245 h 6687247"/>
              <a:gd name="connsiteX445" fmla="*/ 8235178 w 10818821"/>
              <a:gd name="connsiteY445" fmla="*/ 1080590 h 6687247"/>
              <a:gd name="connsiteX446" fmla="*/ 8184068 w 10818821"/>
              <a:gd name="connsiteY446" fmla="*/ 1090292 h 6687247"/>
              <a:gd name="connsiteX447" fmla="*/ 8161816 w 10818821"/>
              <a:gd name="connsiteY447" fmla="*/ 1103608 h 6687247"/>
              <a:gd name="connsiteX448" fmla="*/ 8219418 w 10818821"/>
              <a:gd name="connsiteY448" fmla="*/ 1087869 h 6687247"/>
              <a:gd name="connsiteX449" fmla="*/ 7693627 w 10818821"/>
              <a:gd name="connsiteY449" fmla="*/ 1078675 h 6687247"/>
              <a:gd name="connsiteX450" fmla="*/ 7636926 w 10818821"/>
              <a:gd name="connsiteY450" fmla="*/ 1085757 h 6687247"/>
              <a:gd name="connsiteX451" fmla="*/ 7552144 w 10818821"/>
              <a:gd name="connsiteY451" fmla="*/ 1105772 h 6687247"/>
              <a:gd name="connsiteX452" fmla="*/ 7554681 w 10818821"/>
              <a:gd name="connsiteY452" fmla="*/ 1110239 h 6687247"/>
              <a:gd name="connsiteX453" fmla="*/ 7547905 w 10818821"/>
              <a:gd name="connsiteY453" fmla="*/ 1118731 h 6687247"/>
              <a:gd name="connsiteX454" fmla="*/ 7549343 w 10818821"/>
              <a:gd name="connsiteY454" fmla="*/ 1117539 h 6687247"/>
              <a:gd name="connsiteX455" fmla="*/ 7661735 w 10818821"/>
              <a:gd name="connsiteY455" fmla="*/ 1092682 h 6687247"/>
              <a:gd name="connsiteX456" fmla="*/ 7925072 w 10818821"/>
              <a:gd name="connsiteY456" fmla="*/ 1063058 h 6687247"/>
              <a:gd name="connsiteX457" fmla="*/ 7922092 w 10818821"/>
              <a:gd name="connsiteY457" fmla="*/ 1064983 h 6687247"/>
              <a:gd name="connsiteX458" fmla="*/ 7859040 w 10818821"/>
              <a:gd name="connsiteY458" fmla="*/ 1084091 h 6687247"/>
              <a:gd name="connsiteX459" fmla="*/ 7801516 w 10818821"/>
              <a:gd name="connsiteY459" fmla="*/ 1099975 h 6687247"/>
              <a:gd name="connsiteX460" fmla="*/ 7786894 w 10818821"/>
              <a:gd name="connsiteY460" fmla="*/ 1117581 h 6687247"/>
              <a:gd name="connsiteX461" fmla="*/ 7784862 w 10818821"/>
              <a:gd name="connsiteY461" fmla="*/ 1121117 h 6687247"/>
              <a:gd name="connsiteX462" fmla="*/ 7851217 w 10818821"/>
              <a:gd name="connsiteY462" fmla="*/ 1100782 h 6687247"/>
              <a:gd name="connsiteX463" fmla="*/ 7916150 w 10818821"/>
              <a:gd name="connsiteY463" fmla="*/ 1076592 h 6687247"/>
              <a:gd name="connsiteX464" fmla="*/ 7916299 w 10818821"/>
              <a:gd name="connsiteY464" fmla="*/ 1076593 h 6687247"/>
              <a:gd name="connsiteX465" fmla="*/ 7921296 w 10818821"/>
              <a:gd name="connsiteY465" fmla="*/ 1074675 h 6687247"/>
              <a:gd name="connsiteX466" fmla="*/ 7916150 w 10818821"/>
              <a:gd name="connsiteY466" fmla="*/ 1076592 h 6687247"/>
              <a:gd name="connsiteX467" fmla="*/ 7908240 w 10818821"/>
              <a:gd name="connsiteY467" fmla="*/ 1076557 h 6687247"/>
              <a:gd name="connsiteX468" fmla="*/ 7920161 w 10818821"/>
              <a:gd name="connsiteY468" fmla="*/ 1068855 h 6687247"/>
              <a:gd name="connsiteX469" fmla="*/ 7925157 w 10818821"/>
              <a:gd name="connsiteY469" fmla="*/ 1066938 h 6687247"/>
              <a:gd name="connsiteX470" fmla="*/ 7925072 w 10818821"/>
              <a:gd name="connsiteY470" fmla="*/ 1063058 h 6687247"/>
              <a:gd name="connsiteX471" fmla="*/ 8239211 w 10818821"/>
              <a:gd name="connsiteY471" fmla="*/ 1047027 h 6687247"/>
              <a:gd name="connsiteX472" fmla="*/ 8196421 w 10818821"/>
              <a:gd name="connsiteY472" fmla="*/ 1050468 h 6687247"/>
              <a:gd name="connsiteX473" fmla="*/ 8183165 w 10818821"/>
              <a:gd name="connsiteY473" fmla="*/ 1052962 h 6687247"/>
              <a:gd name="connsiteX474" fmla="*/ 8126175 w 10818821"/>
              <a:gd name="connsiteY474" fmla="*/ 1068700 h 6687247"/>
              <a:gd name="connsiteX475" fmla="*/ 8123121 w 10818821"/>
              <a:gd name="connsiteY475" fmla="*/ 1064257 h 6687247"/>
              <a:gd name="connsiteX476" fmla="*/ 8084429 w 10818821"/>
              <a:gd name="connsiteY476" fmla="*/ 1071534 h 6687247"/>
              <a:gd name="connsiteX477" fmla="*/ 8006093 w 10818821"/>
              <a:gd name="connsiteY477" fmla="*/ 1082817 h 6687247"/>
              <a:gd name="connsiteX478" fmla="*/ 8007565 w 10818821"/>
              <a:gd name="connsiteY478" fmla="*/ 1104155 h 6687247"/>
              <a:gd name="connsiteX479" fmla="*/ 7983386 w 10818821"/>
              <a:gd name="connsiteY479" fmla="*/ 1104045 h 6687247"/>
              <a:gd name="connsiteX480" fmla="*/ 7984185 w 10818821"/>
              <a:gd name="connsiteY480" fmla="*/ 1094350 h 6687247"/>
              <a:gd name="connsiteX481" fmla="*/ 7847837 w 10818821"/>
              <a:gd name="connsiteY481" fmla="*/ 1124763 h 6687247"/>
              <a:gd name="connsiteX482" fmla="*/ 7834402 w 10818821"/>
              <a:gd name="connsiteY482" fmla="*/ 1132804 h 6687247"/>
              <a:gd name="connsiteX483" fmla="*/ 7876195 w 10818821"/>
              <a:gd name="connsiteY483" fmla="*/ 1127467 h 6687247"/>
              <a:gd name="connsiteX484" fmla="*/ 7976576 w 10818821"/>
              <a:gd name="connsiteY484" fmla="*/ 1125066 h 6687247"/>
              <a:gd name="connsiteX485" fmla="*/ 8047484 w 10818821"/>
              <a:gd name="connsiteY485" fmla="*/ 1105738 h 6687247"/>
              <a:gd name="connsiteX486" fmla="*/ 8058962 w 10818821"/>
              <a:gd name="connsiteY486" fmla="*/ 1106257 h 6687247"/>
              <a:gd name="connsiteX487" fmla="*/ 8116524 w 10818821"/>
              <a:gd name="connsiteY487" fmla="*/ 1088048 h 6687247"/>
              <a:gd name="connsiteX488" fmla="*/ 8187450 w 10818821"/>
              <a:gd name="connsiteY488" fmla="*/ 1066310 h 6687247"/>
              <a:gd name="connsiteX489" fmla="*/ 8693302 w 10818821"/>
              <a:gd name="connsiteY489" fmla="*/ 983347 h 6687247"/>
              <a:gd name="connsiteX490" fmla="*/ 8682999 w 10818821"/>
              <a:gd name="connsiteY490" fmla="*/ 985431 h 6687247"/>
              <a:gd name="connsiteX491" fmla="*/ 8662657 w 10818821"/>
              <a:gd name="connsiteY491" fmla="*/ 993357 h 6687247"/>
              <a:gd name="connsiteX492" fmla="*/ 8654170 w 10818821"/>
              <a:gd name="connsiteY492" fmla="*/ 1006694 h 6687247"/>
              <a:gd name="connsiteX493" fmla="*/ 8642004 w 10818821"/>
              <a:gd name="connsiteY493" fmla="*/ 1018310 h 6687247"/>
              <a:gd name="connsiteX494" fmla="*/ 8663986 w 10818821"/>
              <a:gd name="connsiteY494" fmla="*/ 1007087 h 6687247"/>
              <a:gd name="connsiteX495" fmla="*/ 8671902 w 10818821"/>
              <a:gd name="connsiteY495" fmla="*/ 997774 h 6687247"/>
              <a:gd name="connsiteX496" fmla="*/ 8746771 w 10818821"/>
              <a:gd name="connsiteY496" fmla="*/ 946384 h 6687247"/>
              <a:gd name="connsiteX497" fmla="*/ 8728729 w 10818821"/>
              <a:gd name="connsiteY497" fmla="*/ 956327 h 6687247"/>
              <a:gd name="connsiteX498" fmla="*/ 8707191 w 10818821"/>
              <a:gd name="connsiteY498" fmla="*/ 974792 h 6687247"/>
              <a:gd name="connsiteX499" fmla="*/ 8724943 w 10818821"/>
              <a:gd name="connsiteY499" fmla="*/ 964751 h 6687247"/>
              <a:gd name="connsiteX500" fmla="*/ 8742433 w 10818821"/>
              <a:gd name="connsiteY500" fmla="*/ 952564 h 6687247"/>
              <a:gd name="connsiteX501" fmla="*/ 8745918 w 10818821"/>
              <a:gd name="connsiteY501" fmla="*/ 950065 h 6687247"/>
              <a:gd name="connsiteX502" fmla="*/ 8965221 w 10818821"/>
              <a:gd name="connsiteY502" fmla="*/ 826100 h 6687247"/>
              <a:gd name="connsiteX503" fmla="*/ 8891800 w 10818821"/>
              <a:gd name="connsiteY503" fmla="*/ 855980 h 6687247"/>
              <a:gd name="connsiteX504" fmla="*/ 8811312 w 10818821"/>
              <a:gd name="connsiteY504" fmla="*/ 898440 h 6687247"/>
              <a:gd name="connsiteX505" fmla="*/ 8811336 w 10818821"/>
              <a:gd name="connsiteY505" fmla="*/ 898506 h 6687247"/>
              <a:gd name="connsiteX506" fmla="*/ 8814674 w 10818821"/>
              <a:gd name="connsiteY506" fmla="*/ 902002 h 6687247"/>
              <a:gd name="connsiteX507" fmla="*/ 8813381 w 10818821"/>
              <a:gd name="connsiteY507" fmla="*/ 904520 h 6687247"/>
              <a:gd name="connsiteX508" fmla="*/ 8814462 w 10818821"/>
              <a:gd name="connsiteY508" fmla="*/ 907704 h 6687247"/>
              <a:gd name="connsiteX509" fmla="*/ 8840367 w 10818821"/>
              <a:gd name="connsiteY509" fmla="*/ 891802 h 6687247"/>
              <a:gd name="connsiteX510" fmla="*/ 8859748 w 10818821"/>
              <a:gd name="connsiteY510" fmla="*/ 886954 h 6687247"/>
              <a:gd name="connsiteX511" fmla="*/ 8898946 w 10818821"/>
              <a:gd name="connsiteY511" fmla="*/ 865046 h 6687247"/>
              <a:gd name="connsiteX512" fmla="*/ 8927846 w 10818821"/>
              <a:gd name="connsiteY512" fmla="*/ 851847 h 6687247"/>
              <a:gd name="connsiteX513" fmla="*/ 8929387 w 10818821"/>
              <a:gd name="connsiteY513" fmla="*/ 849527 h 6687247"/>
              <a:gd name="connsiteX514" fmla="*/ 8934044 w 10818821"/>
              <a:gd name="connsiteY514" fmla="*/ 847945 h 6687247"/>
              <a:gd name="connsiteX515" fmla="*/ 8933776 w 10818821"/>
              <a:gd name="connsiteY515" fmla="*/ 842217 h 6687247"/>
              <a:gd name="connsiteX516" fmla="*/ 8943942 w 10818821"/>
              <a:gd name="connsiteY516" fmla="*/ 837658 h 6687247"/>
              <a:gd name="connsiteX517" fmla="*/ 8963362 w 10818821"/>
              <a:gd name="connsiteY517" fmla="*/ 830581 h 6687247"/>
              <a:gd name="connsiteX518" fmla="*/ 8963432 w 10818821"/>
              <a:gd name="connsiteY518" fmla="*/ 830547 h 6687247"/>
              <a:gd name="connsiteX519" fmla="*/ 9879831 w 10818821"/>
              <a:gd name="connsiteY519" fmla="*/ 821366 h 6687247"/>
              <a:gd name="connsiteX520" fmla="*/ 9839870 w 10818821"/>
              <a:gd name="connsiteY520" fmla="*/ 845604 h 6687247"/>
              <a:gd name="connsiteX521" fmla="*/ 9780748 w 10818821"/>
              <a:gd name="connsiteY521" fmla="*/ 876975 h 6687247"/>
              <a:gd name="connsiteX522" fmla="*/ 9770768 w 10818821"/>
              <a:gd name="connsiteY522" fmla="*/ 884408 h 6687247"/>
              <a:gd name="connsiteX523" fmla="*/ 9748568 w 10818821"/>
              <a:gd name="connsiteY523" fmla="*/ 907425 h 6687247"/>
              <a:gd name="connsiteX524" fmla="*/ 9735022 w 10818821"/>
              <a:gd name="connsiteY524" fmla="*/ 917517 h 6687247"/>
              <a:gd name="connsiteX525" fmla="*/ 9718690 w 10818821"/>
              <a:gd name="connsiteY525" fmla="*/ 944011 h 6687247"/>
              <a:gd name="connsiteX526" fmla="*/ 9732741 w 10818821"/>
              <a:gd name="connsiteY526" fmla="*/ 944349 h 6687247"/>
              <a:gd name="connsiteX527" fmla="*/ 9812051 w 10818821"/>
              <a:gd name="connsiteY527" fmla="*/ 914128 h 6687247"/>
              <a:gd name="connsiteX528" fmla="*/ 9818787 w 10818821"/>
              <a:gd name="connsiteY528" fmla="*/ 933942 h 6687247"/>
              <a:gd name="connsiteX529" fmla="*/ 9849908 w 10818821"/>
              <a:gd name="connsiteY529" fmla="*/ 923980 h 6687247"/>
              <a:gd name="connsiteX530" fmla="*/ 9845120 w 10818821"/>
              <a:gd name="connsiteY530" fmla="*/ 950885 h 6687247"/>
              <a:gd name="connsiteX531" fmla="*/ 9876014 w 10818821"/>
              <a:gd name="connsiteY531" fmla="*/ 952697 h 6687247"/>
              <a:gd name="connsiteX532" fmla="*/ 9887958 w 10818821"/>
              <a:gd name="connsiteY532" fmla="*/ 954722 h 6687247"/>
              <a:gd name="connsiteX533" fmla="*/ 9916818 w 10818821"/>
              <a:gd name="connsiteY533" fmla="*/ 942334 h 6687247"/>
              <a:gd name="connsiteX534" fmla="*/ 9940212 w 10818821"/>
              <a:gd name="connsiteY534" fmla="*/ 938971 h 6687247"/>
              <a:gd name="connsiteX535" fmla="*/ 10043703 w 10818821"/>
              <a:gd name="connsiteY535" fmla="*/ 892060 h 6687247"/>
              <a:gd name="connsiteX536" fmla="*/ 10045464 w 10818821"/>
              <a:gd name="connsiteY536" fmla="*/ 888085 h 6687247"/>
              <a:gd name="connsiteX537" fmla="*/ 10048632 w 10818821"/>
              <a:gd name="connsiteY537" fmla="*/ 889825 h 6687247"/>
              <a:gd name="connsiteX538" fmla="*/ 10058489 w 10818821"/>
              <a:gd name="connsiteY538" fmla="*/ 885358 h 6687247"/>
              <a:gd name="connsiteX539" fmla="*/ 10056727 w 10818821"/>
              <a:gd name="connsiteY539" fmla="*/ 889330 h 6687247"/>
              <a:gd name="connsiteX540" fmla="*/ 10051800 w 10818821"/>
              <a:gd name="connsiteY540" fmla="*/ 891564 h 6687247"/>
              <a:gd name="connsiteX541" fmla="*/ 10085940 w 10818821"/>
              <a:gd name="connsiteY541" fmla="*/ 885611 h 6687247"/>
              <a:gd name="connsiteX542" fmla="*/ 9991596 w 10818821"/>
              <a:gd name="connsiteY542" fmla="*/ 947425 h 6687247"/>
              <a:gd name="connsiteX543" fmla="*/ 9998640 w 10818821"/>
              <a:gd name="connsiteY543" fmla="*/ 931533 h 6687247"/>
              <a:gd name="connsiteX544" fmla="*/ 9987283 w 10818821"/>
              <a:gd name="connsiteY544" fmla="*/ 935776 h 6687247"/>
              <a:gd name="connsiteX545" fmla="*/ 9985410 w 10818821"/>
              <a:gd name="connsiteY545" fmla="*/ 937037 h 6687247"/>
              <a:gd name="connsiteX546" fmla="*/ 9940311 w 10818821"/>
              <a:gd name="connsiteY546" fmla="*/ 967365 h 6687247"/>
              <a:gd name="connsiteX547" fmla="*/ 9939854 w 10818821"/>
              <a:gd name="connsiteY547" fmla="*/ 1007008 h 6687247"/>
              <a:gd name="connsiteX548" fmla="*/ 9978930 w 10818821"/>
              <a:gd name="connsiteY548" fmla="*/ 1015718 h 6687247"/>
              <a:gd name="connsiteX549" fmla="*/ 9980134 w 10818821"/>
              <a:gd name="connsiteY549" fmla="*/ 1017524 h 6687247"/>
              <a:gd name="connsiteX550" fmla="*/ 10023610 w 10818821"/>
              <a:gd name="connsiteY550" fmla="*/ 1006450 h 6687247"/>
              <a:gd name="connsiteX551" fmla="*/ 10029113 w 10818821"/>
              <a:gd name="connsiteY551" fmla="*/ 1004095 h 6687247"/>
              <a:gd name="connsiteX552" fmla="*/ 10028862 w 10818821"/>
              <a:gd name="connsiteY552" fmla="*/ 1003353 h 6687247"/>
              <a:gd name="connsiteX553" fmla="*/ 10028224 w 10818821"/>
              <a:gd name="connsiteY553" fmla="*/ 980012 h 6687247"/>
              <a:gd name="connsiteX554" fmla="*/ 10035298 w 10818821"/>
              <a:gd name="connsiteY554" fmla="*/ 959828 h 6687247"/>
              <a:gd name="connsiteX555" fmla="*/ 10094060 w 10818821"/>
              <a:gd name="connsiteY555" fmla="*/ 910161 h 6687247"/>
              <a:gd name="connsiteX556" fmla="*/ 10081441 w 10818821"/>
              <a:gd name="connsiteY556" fmla="*/ 853527 h 6687247"/>
              <a:gd name="connsiteX557" fmla="*/ 10068184 w 10818821"/>
              <a:gd name="connsiteY557" fmla="*/ 853576 h 6687247"/>
              <a:gd name="connsiteX558" fmla="*/ 9915745 w 10818821"/>
              <a:gd name="connsiteY558" fmla="*/ 854130 h 6687247"/>
              <a:gd name="connsiteX559" fmla="*/ 9898556 w 10818821"/>
              <a:gd name="connsiteY559" fmla="*/ 864076 h 6687247"/>
              <a:gd name="connsiteX560" fmla="*/ 9837403 w 10818821"/>
              <a:gd name="connsiteY560" fmla="*/ 797174 h 6687247"/>
              <a:gd name="connsiteX561" fmla="*/ 9834892 w 10818821"/>
              <a:gd name="connsiteY561" fmla="*/ 799944 h 6687247"/>
              <a:gd name="connsiteX562" fmla="*/ 9776870 w 10818821"/>
              <a:gd name="connsiteY562" fmla="*/ 838280 h 6687247"/>
              <a:gd name="connsiteX563" fmla="*/ 9768854 w 10818821"/>
              <a:gd name="connsiteY563" fmla="*/ 843321 h 6687247"/>
              <a:gd name="connsiteX564" fmla="*/ 9771250 w 10818821"/>
              <a:gd name="connsiteY564" fmla="*/ 845111 h 6687247"/>
              <a:gd name="connsiteX565" fmla="*/ 9781370 w 10818821"/>
              <a:gd name="connsiteY565" fmla="*/ 850160 h 6687247"/>
              <a:gd name="connsiteX566" fmla="*/ 9831643 w 10818821"/>
              <a:gd name="connsiteY566" fmla="*/ 812750 h 6687247"/>
              <a:gd name="connsiteX567" fmla="*/ 9831790 w 10818821"/>
              <a:gd name="connsiteY567" fmla="*/ 812702 h 6687247"/>
              <a:gd name="connsiteX568" fmla="*/ 9836295 w 10818821"/>
              <a:gd name="connsiteY568" fmla="*/ 809287 h 6687247"/>
              <a:gd name="connsiteX569" fmla="*/ 9831643 w 10818821"/>
              <a:gd name="connsiteY569" fmla="*/ 812750 h 6687247"/>
              <a:gd name="connsiteX570" fmla="*/ 9823811 w 10818821"/>
              <a:gd name="connsiteY570" fmla="*/ 815279 h 6687247"/>
              <a:gd name="connsiteX571" fmla="*/ 9833856 w 10818821"/>
              <a:gd name="connsiteY571" fmla="*/ 804198 h 6687247"/>
              <a:gd name="connsiteX572" fmla="*/ 9838364 w 10818821"/>
              <a:gd name="connsiteY572" fmla="*/ 800781 h 6687247"/>
              <a:gd name="connsiteX573" fmla="*/ 9837403 w 10818821"/>
              <a:gd name="connsiteY573" fmla="*/ 797174 h 6687247"/>
              <a:gd name="connsiteX574" fmla="*/ 7302677 w 10818821"/>
              <a:gd name="connsiteY574" fmla="*/ 796458 h 6687247"/>
              <a:gd name="connsiteX575" fmla="*/ 7272768 w 10818821"/>
              <a:gd name="connsiteY575" fmla="*/ 807806 h 6687247"/>
              <a:gd name="connsiteX576" fmla="*/ 7270281 w 10818821"/>
              <a:gd name="connsiteY576" fmla="*/ 806206 h 6687247"/>
              <a:gd name="connsiteX577" fmla="*/ 7251645 w 10818821"/>
              <a:gd name="connsiteY577" fmla="*/ 817091 h 6687247"/>
              <a:gd name="connsiteX578" fmla="*/ 7237411 w 10818821"/>
              <a:gd name="connsiteY578" fmla="*/ 822492 h 6687247"/>
              <a:gd name="connsiteX579" fmla="*/ 7202527 w 10818821"/>
              <a:gd name="connsiteY579" fmla="*/ 843200 h 6687247"/>
              <a:gd name="connsiteX580" fmla="*/ 7196027 w 10818821"/>
              <a:gd name="connsiteY580" fmla="*/ 846757 h 6687247"/>
              <a:gd name="connsiteX581" fmla="*/ 7222834 w 10818821"/>
              <a:gd name="connsiteY581" fmla="*/ 832932 h 6687247"/>
              <a:gd name="connsiteX582" fmla="*/ 7274987 w 10818821"/>
              <a:gd name="connsiteY582" fmla="*/ 813260 h 6687247"/>
              <a:gd name="connsiteX583" fmla="*/ 7277067 w 10818821"/>
              <a:gd name="connsiteY583" fmla="*/ 812777 h 6687247"/>
              <a:gd name="connsiteX584" fmla="*/ 7275453 w 10818821"/>
              <a:gd name="connsiteY584" fmla="*/ 807721 h 6687247"/>
              <a:gd name="connsiteX585" fmla="*/ 7296011 w 10818821"/>
              <a:gd name="connsiteY585" fmla="*/ 800647 h 6687247"/>
              <a:gd name="connsiteX586" fmla="*/ 7301145 w 10818821"/>
              <a:gd name="connsiteY586" fmla="*/ 797159 h 6687247"/>
              <a:gd name="connsiteX587" fmla="*/ 7333317 w 10818821"/>
              <a:gd name="connsiteY587" fmla="*/ 782289 h 6687247"/>
              <a:gd name="connsiteX588" fmla="*/ 7314118 w 10818821"/>
              <a:gd name="connsiteY588" fmla="*/ 791316 h 6687247"/>
              <a:gd name="connsiteX589" fmla="*/ 7334465 w 10818821"/>
              <a:gd name="connsiteY589" fmla="*/ 784436 h 6687247"/>
              <a:gd name="connsiteX590" fmla="*/ 9054297 w 10818821"/>
              <a:gd name="connsiteY590" fmla="*/ 781749 h 6687247"/>
              <a:gd name="connsiteX591" fmla="*/ 9051785 w 10818821"/>
              <a:gd name="connsiteY591" fmla="*/ 784521 h 6687247"/>
              <a:gd name="connsiteX592" fmla="*/ 9021788 w 10818821"/>
              <a:gd name="connsiteY592" fmla="*/ 804337 h 6687247"/>
              <a:gd name="connsiteX593" fmla="*/ 9013817 w 10818821"/>
              <a:gd name="connsiteY593" fmla="*/ 810859 h 6687247"/>
              <a:gd name="connsiteX594" fmla="*/ 9006684 w 10818821"/>
              <a:gd name="connsiteY594" fmla="*/ 816565 h 6687247"/>
              <a:gd name="connsiteX595" fmla="*/ 9010023 w 10818821"/>
              <a:gd name="connsiteY595" fmla="*/ 820219 h 6687247"/>
              <a:gd name="connsiteX596" fmla="*/ 8995717 w 10818821"/>
              <a:gd name="connsiteY596" fmla="*/ 825339 h 6687247"/>
              <a:gd name="connsiteX597" fmla="*/ 8993635 w 10818821"/>
              <a:gd name="connsiteY597" fmla="*/ 827003 h 6687247"/>
              <a:gd name="connsiteX598" fmla="*/ 8990027 w 10818821"/>
              <a:gd name="connsiteY598" fmla="*/ 828581 h 6687247"/>
              <a:gd name="connsiteX599" fmla="*/ 8939019 w 10818821"/>
              <a:gd name="connsiteY599" fmla="*/ 861773 h 6687247"/>
              <a:gd name="connsiteX600" fmla="*/ 8885374 w 10818821"/>
              <a:gd name="connsiteY600" fmla="*/ 893280 h 6687247"/>
              <a:gd name="connsiteX601" fmla="*/ 8876269 w 10818821"/>
              <a:gd name="connsiteY601" fmla="*/ 894916 h 6687247"/>
              <a:gd name="connsiteX602" fmla="*/ 8875317 w 10818821"/>
              <a:gd name="connsiteY602" fmla="*/ 899187 h 6687247"/>
              <a:gd name="connsiteX603" fmla="*/ 8885374 w 10818821"/>
              <a:gd name="connsiteY603" fmla="*/ 893280 h 6687247"/>
              <a:gd name="connsiteX604" fmla="*/ 8887707 w 10818821"/>
              <a:gd name="connsiteY604" fmla="*/ 892861 h 6687247"/>
              <a:gd name="connsiteX605" fmla="*/ 8882306 w 10818821"/>
              <a:gd name="connsiteY605" fmla="*/ 900663 h 6687247"/>
              <a:gd name="connsiteX606" fmla="*/ 8881355 w 10818821"/>
              <a:gd name="connsiteY606" fmla="*/ 904934 h 6687247"/>
              <a:gd name="connsiteX607" fmla="*/ 8917546 w 10818821"/>
              <a:gd name="connsiteY607" fmla="*/ 889149 h 6687247"/>
              <a:gd name="connsiteX608" fmla="*/ 8924585 w 10818821"/>
              <a:gd name="connsiteY608" fmla="*/ 884388 h 6687247"/>
              <a:gd name="connsiteX609" fmla="*/ 8989799 w 10818821"/>
              <a:gd name="connsiteY609" fmla="*/ 841036 h 6687247"/>
              <a:gd name="connsiteX610" fmla="*/ 9048534 w 10818821"/>
              <a:gd name="connsiteY610" fmla="*/ 797325 h 6687247"/>
              <a:gd name="connsiteX611" fmla="*/ 9048683 w 10818821"/>
              <a:gd name="connsiteY611" fmla="*/ 797278 h 6687247"/>
              <a:gd name="connsiteX612" fmla="*/ 9053189 w 10818821"/>
              <a:gd name="connsiteY612" fmla="*/ 793863 h 6687247"/>
              <a:gd name="connsiteX613" fmla="*/ 9048534 w 10818821"/>
              <a:gd name="connsiteY613" fmla="*/ 797325 h 6687247"/>
              <a:gd name="connsiteX614" fmla="*/ 9040705 w 10818821"/>
              <a:gd name="connsiteY614" fmla="*/ 799855 h 6687247"/>
              <a:gd name="connsiteX615" fmla="*/ 9050751 w 10818821"/>
              <a:gd name="connsiteY615" fmla="*/ 788774 h 6687247"/>
              <a:gd name="connsiteX616" fmla="*/ 9055256 w 10818821"/>
              <a:gd name="connsiteY616" fmla="*/ 785358 h 6687247"/>
              <a:gd name="connsiteX617" fmla="*/ 9054297 w 10818821"/>
              <a:gd name="connsiteY617" fmla="*/ 781749 h 6687247"/>
              <a:gd name="connsiteX618" fmla="*/ 7489354 w 10818821"/>
              <a:gd name="connsiteY618" fmla="*/ 762956 h 6687247"/>
              <a:gd name="connsiteX619" fmla="*/ 7482154 w 10818821"/>
              <a:gd name="connsiteY619" fmla="*/ 765189 h 6687247"/>
              <a:gd name="connsiteX620" fmla="*/ 7449904 w 10818821"/>
              <a:gd name="connsiteY620" fmla="*/ 771165 h 6687247"/>
              <a:gd name="connsiteX621" fmla="*/ 7460470 w 10818821"/>
              <a:gd name="connsiteY621" fmla="*/ 771292 h 6687247"/>
              <a:gd name="connsiteX622" fmla="*/ 7457648 w 10818821"/>
              <a:gd name="connsiteY622" fmla="*/ 775664 h 6687247"/>
              <a:gd name="connsiteX623" fmla="*/ 7433887 w 10818821"/>
              <a:gd name="connsiteY623" fmla="*/ 782232 h 6687247"/>
              <a:gd name="connsiteX624" fmla="*/ 7429545 w 10818821"/>
              <a:gd name="connsiteY624" fmla="*/ 780712 h 6687247"/>
              <a:gd name="connsiteX625" fmla="*/ 7431042 w 10818821"/>
              <a:gd name="connsiteY625" fmla="*/ 772898 h 6687247"/>
              <a:gd name="connsiteX626" fmla="*/ 7402192 w 10818821"/>
              <a:gd name="connsiteY626" fmla="*/ 781852 h 6687247"/>
              <a:gd name="connsiteX627" fmla="*/ 7369001 w 10818821"/>
              <a:gd name="connsiteY627" fmla="*/ 789287 h 6687247"/>
              <a:gd name="connsiteX628" fmla="*/ 7366734 w 10818821"/>
              <a:gd name="connsiteY628" fmla="*/ 787302 h 6687247"/>
              <a:gd name="connsiteX629" fmla="*/ 7347316 w 10818821"/>
              <a:gd name="connsiteY629" fmla="*/ 795388 h 6687247"/>
              <a:gd name="connsiteX630" fmla="*/ 7332795 w 10818821"/>
              <a:gd name="connsiteY630" fmla="*/ 798642 h 6687247"/>
              <a:gd name="connsiteX631" fmla="*/ 7326645 w 10818821"/>
              <a:gd name="connsiteY631" fmla="*/ 801255 h 6687247"/>
              <a:gd name="connsiteX632" fmla="*/ 7374982 w 10818821"/>
              <a:gd name="connsiteY632" fmla="*/ 790023 h 6687247"/>
              <a:gd name="connsiteX633" fmla="*/ 7458682 w 10818821"/>
              <a:gd name="connsiteY633" fmla="*/ 780701 h 6687247"/>
              <a:gd name="connsiteX634" fmla="*/ 9194015 w 10818821"/>
              <a:gd name="connsiteY634" fmla="*/ 745919 h 6687247"/>
              <a:gd name="connsiteX635" fmla="*/ 9174109 w 10818821"/>
              <a:gd name="connsiteY635" fmla="*/ 753823 h 6687247"/>
              <a:gd name="connsiteX636" fmla="*/ 9138875 w 10818821"/>
              <a:gd name="connsiteY636" fmla="*/ 774021 h 6687247"/>
              <a:gd name="connsiteX637" fmla="*/ 9145153 w 10818821"/>
              <a:gd name="connsiteY637" fmla="*/ 793545 h 6687247"/>
              <a:gd name="connsiteX638" fmla="*/ 9121220 w 10818821"/>
              <a:gd name="connsiteY638" fmla="*/ 801276 h 6687247"/>
              <a:gd name="connsiteX639" fmla="*/ 9119817 w 10818821"/>
              <a:gd name="connsiteY639" fmla="*/ 791934 h 6687247"/>
              <a:gd name="connsiteX640" fmla="*/ 9056762 w 10818821"/>
              <a:gd name="connsiteY640" fmla="*/ 830178 h 6687247"/>
              <a:gd name="connsiteX641" fmla="*/ 9031409 w 10818821"/>
              <a:gd name="connsiteY641" fmla="*/ 843632 h 6687247"/>
              <a:gd name="connsiteX642" fmla="*/ 9038196 w 10818821"/>
              <a:gd name="connsiteY642" fmla="*/ 851062 h 6687247"/>
              <a:gd name="connsiteX643" fmla="*/ 8980325 w 10818821"/>
              <a:gd name="connsiteY643" fmla="*/ 876588 h 6687247"/>
              <a:gd name="connsiteX644" fmla="*/ 8965461 w 10818821"/>
              <a:gd name="connsiteY644" fmla="*/ 891999 h 6687247"/>
              <a:gd name="connsiteX645" fmla="*/ 8931233 w 10818821"/>
              <a:gd name="connsiteY645" fmla="*/ 917504 h 6687247"/>
              <a:gd name="connsiteX646" fmla="*/ 8919570 w 10818821"/>
              <a:gd name="connsiteY646" fmla="*/ 925774 h 6687247"/>
              <a:gd name="connsiteX647" fmla="*/ 8924592 w 10818821"/>
              <a:gd name="connsiteY647" fmla="*/ 928350 h 6687247"/>
              <a:gd name="connsiteX648" fmla="*/ 8941122 w 10818821"/>
              <a:gd name="connsiteY648" fmla="*/ 932810 h 6687247"/>
              <a:gd name="connsiteX649" fmla="*/ 8991933 w 10818821"/>
              <a:gd name="connsiteY649" fmla="*/ 879277 h 6687247"/>
              <a:gd name="connsiteX650" fmla="*/ 9126748 w 10818821"/>
              <a:gd name="connsiteY650" fmla="*/ 809318 h 6687247"/>
              <a:gd name="connsiteX651" fmla="*/ 9191057 w 10818821"/>
              <a:gd name="connsiteY651" fmla="*/ 756440 h 6687247"/>
              <a:gd name="connsiteX652" fmla="*/ 7619067 w 10818821"/>
              <a:gd name="connsiteY652" fmla="*/ 734525 h 6687247"/>
              <a:gd name="connsiteX653" fmla="*/ 7618127 w 10818821"/>
              <a:gd name="connsiteY653" fmla="*/ 735981 h 6687247"/>
              <a:gd name="connsiteX654" fmla="*/ 7622526 w 10818821"/>
              <a:gd name="connsiteY654" fmla="*/ 735736 h 6687247"/>
              <a:gd name="connsiteX655" fmla="*/ 7623413 w 10818821"/>
              <a:gd name="connsiteY655" fmla="*/ 736045 h 6687247"/>
              <a:gd name="connsiteX656" fmla="*/ 7620396 w 10818821"/>
              <a:gd name="connsiteY656" fmla="*/ 737968 h 6687247"/>
              <a:gd name="connsiteX657" fmla="*/ 7619455 w 10818821"/>
              <a:gd name="connsiteY657" fmla="*/ 739427 h 6687247"/>
              <a:gd name="connsiteX658" fmla="*/ 7628964 w 10818821"/>
              <a:gd name="connsiteY658" fmla="*/ 739785 h 6687247"/>
              <a:gd name="connsiteX659" fmla="*/ 7640095 w 10818821"/>
              <a:gd name="connsiteY659" fmla="*/ 734750 h 6687247"/>
              <a:gd name="connsiteX660" fmla="*/ 7622526 w 10818821"/>
              <a:gd name="connsiteY660" fmla="*/ 735736 h 6687247"/>
              <a:gd name="connsiteX661" fmla="*/ 9794678 w 10818821"/>
              <a:gd name="connsiteY661" fmla="*/ 701037 h 6687247"/>
              <a:gd name="connsiteX662" fmla="*/ 9782102 w 10818821"/>
              <a:gd name="connsiteY662" fmla="*/ 704751 h 6687247"/>
              <a:gd name="connsiteX663" fmla="*/ 9709787 w 10818821"/>
              <a:gd name="connsiteY663" fmla="*/ 837803 h 6687247"/>
              <a:gd name="connsiteX664" fmla="*/ 9716645 w 10818821"/>
              <a:gd name="connsiteY664" fmla="*/ 857972 h 6687247"/>
              <a:gd name="connsiteX665" fmla="*/ 9749322 w 10818821"/>
              <a:gd name="connsiteY665" fmla="*/ 839066 h 6687247"/>
              <a:gd name="connsiteX666" fmla="*/ 9749519 w 10818821"/>
              <a:gd name="connsiteY666" fmla="*/ 838575 h 6687247"/>
              <a:gd name="connsiteX667" fmla="*/ 9798475 w 10818821"/>
              <a:gd name="connsiteY667" fmla="*/ 813668 h 6687247"/>
              <a:gd name="connsiteX668" fmla="*/ 9854964 w 10818821"/>
              <a:gd name="connsiteY668" fmla="*/ 776234 h 6687247"/>
              <a:gd name="connsiteX669" fmla="*/ 9847966 w 10818821"/>
              <a:gd name="connsiteY669" fmla="*/ 763836 h 6687247"/>
              <a:gd name="connsiteX670" fmla="*/ 9794678 w 10818821"/>
              <a:gd name="connsiteY670" fmla="*/ 701037 h 6687247"/>
              <a:gd name="connsiteX671" fmla="*/ 9638297 w 10818821"/>
              <a:gd name="connsiteY671" fmla="*/ 439652 h 6687247"/>
              <a:gd name="connsiteX672" fmla="*/ 9623925 w 10818821"/>
              <a:gd name="connsiteY672" fmla="*/ 445020 h 6687247"/>
              <a:gd name="connsiteX673" fmla="*/ 9542699 w 10818821"/>
              <a:gd name="connsiteY673" fmla="*/ 485015 h 6687247"/>
              <a:gd name="connsiteX674" fmla="*/ 9540584 w 10818821"/>
              <a:gd name="connsiteY674" fmla="*/ 498672 h 6687247"/>
              <a:gd name="connsiteX675" fmla="*/ 9540093 w 10818821"/>
              <a:gd name="connsiteY675" fmla="*/ 498956 h 6687247"/>
              <a:gd name="connsiteX676" fmla="*/ 9544282 w 10818821"/>
              <a:gd name="connsiteY676" fmla="*/ 499903 h 6687247"/>
              <a:gd name="connsiteX677" fmla="*/ 9547315 w 10818821"/>
              <a:gd name="connsiteY677" fmla="*/ 497647 h 6687247"/>
              <a:gd name="connsiteX678" fmla="*/ 9548306 w 10818821"/>
              <a:gd name="connsiteY678" fmla="*/ 498736 h 6687247"/>
              <a:gd name="connsiteX679" fmla="*/ 9545771 w 10818821"/>
              <a:gd name="connsiteY679" fmla="*/ 500240 h 6687247"/>
              <a:gd name="connsiteX680" fmla="*/ 9547258 w 10818821"/>
              <a:gd name="connsiteY680" fmla="*/ 500577 h 6687247"/>
              <a:gd name="connsiteX681" fmla="*/ 9555155 w 10818821"/>
              <a:gd name="connsiteY681" fmla="*/ 495795 h 6687247"/>
              <a:gd name="connsiteX682" fmla="*/ 9568761 w 10818821"/>
              <a:gd name="connsiteY682" fmla="*/ 490457 h 6687247"/>
              <a:gd name="connsiteX683" fmla="*/ 9632047 w 10818821"/>
              <a:gd name="connsiteY683" fmla="*/ 443834 h 6687247"/>
              <a:gd name="connsiteX684" fmla="*/ 9717490 w 10818821"/>
              <a:gd name="connsiteY684" fmla="*/ 426641 h 6687247"/>
              <a:gd name="connsiteX685" fmla="*/ 9698290 w 10818821"/>
              <a:gd name="connsiteY685" fmla="*/ 432883 h 6687247"/>
              <a:gd name="connsiteX686" fmla="*/ 9676874 w 10818821"/>
              <a:gd name="connsiteY686" fmla="*/ 452054 h 6687247"/>
              <a:gd name="connsiteX687" fmla="*/ 9651822 w 10818821"/>
              <a:gd name="connsiteY687" fmla="*/ 469364 h 6687247"/>
              <a:gd name="connsiteX688" fmla="*/ 9660596 w 10818821"/>
              <a:gd name="connsiteY688" fmla="*/ 468678 h 6687247"/>
              <a:gd name="connsiteX689" fmla="*/ 9634046 w 10818821"/>
              <a:gd name="connsiteY689" fmla="*/ 492083 h 6687247"/>
              <a:gd name="connsiteX690" fmla="*/ 9636331 w 10818821"/>
              <a:gd name="connsiteY690" fmla="*/ 498805 h 6687247"/>
              <a:gd name="connsiteX691" fmla="*/ 9665167 w 10818821"/>
              <a:gd name="connsiteY691" fmla="*/ 482121 h 6687247"/>
              <a:gd name="connsiteX692" fmla="*/ 9697299 w 10818821"/>
              <a:gd name="connsiteY692" fmla="*/ 465382 h 6687247"/>
              <a:gd name="connsiteX693" fmla="*/ 9725802 w 10818821"/>
              <a:gd name="connsiteY693" fmla="*/ 439095 h 6687247"/>
              <a:gd name="connsiteX694" fmla="*/ 9693861 w 10818821"/>
              <a:gd name="connsiteY694" fmla="*/ 458744 h 6687247"/>
              <a:gd name="connsiteX695" fmla="*/ 9717490 w 10818821"/>
              <a:gd name="connsiteY695" fmla="*/ 426641 h 6687247"/>
              <a:gd name="connsiteX696" fmla="*/ 9850849 w 10818821"/>
              <a:gd name="connsiteY696" fmla="*/ 397825 h 6687247"/>
              <a:gd name="connsiteX697" fmla="*/ 9849470 w 10818821"/>
              <a:gd name="connsiteY697" fmla="*/ 399345 h 6687247"/>
              <a:gd name="connsiteX698" fmla="*/ 9851133 w 10818821"/>
              <a:gd name="connsiteY698" fmla="*/ 398656 h 6687247"/>
              <a:gd name="connsiteX699" fmla="*/ 9954827 w 10818821"/>
              <a:gd name="connsiteY699" fmla="*/ 341627 h 6687247"/>
              <a:gd name="connsiteX700" fmla="*/ 9942054 w 10818821"/>
              <a:gd name="connsiteY700" fmla="*/ 350088 h 6687247"/>
              <a:gd name="connsiteX701" fmla="*/ 9945346 w 10818821"/>
              <a:gd name="connsiteY701" fmla="*/ 351766 h 6687247"/>
              <a:gd name="connsiteX702" fmla="*/ 9887187 w 10818821"/>
              <a:gd name="connsiteY702" fmla="*/ 303908 h 6687247"/>
              <a:gd name="connsiteX703" fmla="*/ 9794584 w 10818821"/>
              <a:gd name="connsiteY703" fmla="*/ 357619 h 6687247"/>
              <a:gd name="connsiteX704" fmla="*/ 9798130 w 10818821"/>
              <a:gd name="connsiteY704" fmla="*/ 358094 h 6687247"/>
              <a:gd name="connsiteX705" fmla="*/ 9801675 w 10818821"/>
              <a:gd name="connsiteY705" fmla="*/ 358571 h 6687247"/>
              <a:gd name="connsiteX706" fmla="*/ 9797391 w 10818821"/>
              <a:gd name="connsiteY706" fmla="*/ 362403 h 6687247"/>
              <a:gd name="connsiteX707" fmla="*/ 9789564 w 10818821"/>
              <a:gd name="connsiteY707" fmla="*/ 365763 h 6687247"/>
              <a:gd name="connsiteX708" fmla="*/ 9793109 w 10818821"/>
              <a:gd name="connsiteY708" fmla="*/ 366240 h 6687247"/>
              <a:gd name="connsiteX709" fmla="*/ 9788966 w 10818821"/>
              <a:gd name="connsiteY709" fmla="*/ 369430 h 6687247"/>
              <a:gd name="connsiteX710" fmla="*/ 9790869 w 10818821"/>
              <a:gd name="connsiteY710" fmla="*/ 369345 h 6687247"/>
              <a:gd name="connsiteX711" fmla="*/ 9754863 w 10818821"/>
              <a:gd name="connsiteY711" fmla="*/ 397285 h 6687247"/>
              <a:gd name="connsiteX712" fmla="*/ 9754209 w 10818821"/>
              <a:gd name="connsiteY712" fmla="*/ 400153 h 6687247"/>
              <a:gd name="connsiteX713" fmla="*/ 9750279 w 10818821"/>
              <a:gd name="connsiteY713" fmla="*/ 404586 h 6687247"/>
              <a:gd name="connsiteX714" fmla="*/ 9768002 w 10818821"/>
              <a:gd name="connsiteY714" fmla="*/ 406964 h 6687247"/>
              <a:gd name="connsiteX715" fmla="*/ 9739461 w 10818821"/>
              <a:gd name="connsiteY715" fmla="*/ 430691 h 6687247"/>
              <a:gd name="connsiteX716" fmla="*/ 9726218 w 10818821"/>
              <a:gd name="connsiteY716" fmla="*/ 438838 h 6687247"/>
              <a:gd name="connsiteX717" fmla="*/ 9738723 w 10818821"/>
              <a:gd name="connsiteY717" fmla="*/ 440372 h 6687247"/>
              <a:gd name="connsiteX718" fmla="*/ 9782165 w 10818821"/>
              <a:gd name="connsiteY718" fmla="*/ 401083 h 6687247"/>
              <a:gd name="connsiteX719" fmla="*/ 9819525 w 10818821"/>
              <a:gd name="connsiteY719" fmla="*/ 373367 h 6687247"/>
              <a:gd name="connsiteX720" fmla="*/ 9867187 w 10818821"/>
              <a:gd name="connsiteY720" fmla="*/ 336674 h 6687247"/>
              <a:gd name="connsiteX721" fmla="*/ 9869578 w 10818821"/>
              <a:gd name="connsiteY721" fmla="*/ 324694 h 6687247"/>
              <a:gd name="connsiteX722" fmla="*/ 9887187 w 10818821"/>
              <a:gd name="connsiteY722" fmla="*/ 303908 h 6687247"/>
              <a:gd name="connsiteX723" fmla="*/ 10078456 w 10818821"/>
              <a:gd name="connsiteY723" fmla="*/ 245799 h 6687247"/>
              <a:gd name="connsiteX724" fmla="*/ 10023588 w 10818821"/>
              <a:gd name="connsiteY724" fmla="*/ 267096 h 6687247"/>
              <a:gd name="connsiteX725" fmla="*/ 10003825 w 10818821"/>
              <a:gd name="connsiteY725" fmla="*/ 280064 h 6687247"/>
              <a:gd name="connsiteX726" fmla="*/ 10007723 w 10818821"/>
              <a:gd name="connsiteY726" fmla="*/ 282278 h 6687247"/>
              <a:gd name="connsiteX727" fmla="*/ 9959316 w 10818821"/>
              <a:gd name="connsiteY727" fmla="*/ 314842 h 6687247"/>
              <a:gd name="connsiteX728" fmla="*/ 9941241 w 10818821"/>
              <a:gd name="connsiteY728" fmla="*/ 315701 h 6687247"/>
              <a:gd name="connsiteX729" fmla="*/ 9941862 w 10818821"/>
              <a:gd name="connsiteY729" fmla="*/ 307333 h 6687247"/>
              <a:gd name="connsiteX730" fmla="*/ 9933272 w 10818821"/>
              <a:gd name="connsiteY730" fmla="*/ 310091 h 6687247"/>
              <a:gd name="connsiteX731" fmla="*/ 9935341 w 10818821"/>
              <a:gd name="connsiteY731" fmla="*/ 319188 h 6687247"/>
              <a:gd name="connsiteX732" fmla="*/ 9884089 w 10818821"/>
              <a:gd name="connsiteY732" fmla="*/ 343175 h 6687247"/>
              <a:gd name="connsiteX733" fmla="*/ 9880753 w 10818821"/>
              <a:gd name="connsiteY733" fmla="*/ 337000 h 6687247"/>
              <a:gd name="connsiteX734" fmla="*/ 9871344 w 10818821"/>
              <a:gd name="connsiteY734" fmla="*/ 344963 h 6687247"/>
              <a:gd name="connsiteX735" fmla="*/ 9874960 w 10818821"/>
              <a:gd name="connsiteY735" fmla="*/ 344791 h 6687247"/>
              <a:gd name="connsiteX736" fmla="*/ 9878573 w 10818821"/>
              <a:gd name="connsiteY736" fmla="*/ 344622 h 6687247"/>
              <a:gd name="connsiteX737" fmla="*/ 9874761 w 10818821"/>
              <a:gd name="connsiteY737" fmla="*/ 349125 h 6687247"/>
              <a:gd name="connsiteX738" fmla="*/ 9867328 w 10818821"/>
              <a:gd name="connsiteY738" fmla="*/ 353799 h 6687247"/>
              <a:gd name="connsiteX739" fmla="*/ 9870943 w 10818821"/>
              <a:gd name="connsiteY739" fmla="*/ 353630 h 6687247"/>
              <a:gd name="connsiteX740" fmla="*/ 9848648 w 10818821"/>
              <a:gd name="connsiteY740" fmla="*/ 367659 h 6687247"/>
              <a:gd name="connsiteX741" fmla="*/ 9848447 w 10818821"/>
              <a:gd name="connsiteY741" fmla="*/ 371991 h 6687247"/>
              <a:gd name="connsiteX742" fmla="*/ 9844630 w 10818821"/>
              <a:gd name="connsiteY742" fmla="*/ 376497 h 6687247"/>
              <a:gd name="connsiteX743" fmla="*/ 9841015 w 10818821"/>
              <a:gd name="connsiteY743" fmla="*/ 376670 h 6687247"/>
              <a:gd name="connsiteX744" fmla="*/ 9837399 w 10818821"/>
              <a:gd name="connsiteY744" fmla="*/ 376841 h 6687247"/>
              <a:gd name="connsiteX745" fmla="*/ 9841215 w 10818821"/>
              <a:gd name="connsiteY745" fmla="*/ 372337 h 6687247"/>
              <a:gd name="connsiteX746" fmla="*/ 9837601 w 10818821"/>
              <a:gd name="connsiteY746" fmla="*/ 372507 h 6687247"/>
              <a:gd name="connsiteX747" fmla="*/ 9836996 w 10818821"/>
              <a:gd name="connsiteY747" fmla="*/ 385507 h 6687247"/>
              <a:gd name="connsiteX748" fmla="*/ 9832779 w 10818821"/>
              <a:gd name="connsiteY748" fmla="*/ 398678 h 6687247"/>
              <a:gd name="connsiteX749" fmla="*/ 9847392 w 10818821"/>
              <a:gd name="connsiteY749" fmla="*/ 394741 h 6687247"/>
              <a:gd name="connsiteX750" fmla="*/ 9849563 w 10818821"/>
              <a:gd name="connsiteY750" fmla="*/ 394047 h 6687247"/>
              <a:gd name="connsiteX751" fmla="*/ 9844276 w 10818821"/>
              <a:gd name="connsiteY751" fmla="*/ 378489 h 6687247"/>
              <a:gd name="connsiteX752" fmla="*/ 9875275 w 10818821"/>
              <a:gd name="connsiteY752" fmla="*/ 368175 h 6687247"/>
              <a:gd name="connsiteX753" fmla="*/ 9882132 w 10818821"/>
              <a:gd name="connsiteY753" fmla="*/ 388341 h 6687247"/>
              <a:gd name="connsiteX754" fmla="*/ 9900394 w 10818821"/>
              <a:gd name="connsiteY754" fmla="*/ 376434 h 6687247"/>
              <a:gd name="connsiteX755" fmla="*/ 9895008 w 10818821"/>
              <a:gd name="connsiteY755" fmla="*/ 372415 h 6687247"/>
              <a:gd name="connsiteX756" fmla="*/ 9900647 w 10818821"/>
              <a:gd name="connsiteY756" fmla="*/ 363545 h 6687247"/>
              <a:gd name="connsiteX757" fmla="*/ 9915104 w 10818821"/>
              <a:gd name="connsiteY757" fmla="*/ 358212 h 6687247"/>
              <a:gd name="connsiteX758" fmla="*/ 9917198 w 10818821"/>
              <a:gd name="connsiteY758" fmla="*/ 356646 h 6687247"/>
              <a:gd name="connsiteX759" fmla="*/ 9927399 w 10818821"/>
              <a:gd name="connsiteY759" fmla="*/ 338015 h 6687247"/>
              <a:gd name="connsiteX760" fmla="*/ 9933783 w 10818821"/>
              <a:gd name="connsiteY760" fmla="*/ 344231 h 6687247"/>
              <a:gd name="connsiteX761" fmla="*/ 9934324 w 10818821"/>
              <a:gd name="connsiteY761" fmla="*/ 343826 h 6687247"/>
              <a:gd name="connsiteX762" fmla="*/ 9950172 w 10818821"/>
              <a:gd name="connsiteY762" fmla="*/ 328169 h 6687247"/>
              <a:gd name="connsiteX763" fmla="*/ 9983431 w 10818821"/>
              <a:gd name="connsiteY763" fmla="*/ 311185 h 6687247"/>
              <a:gd name="connsiteX764" fmla="*/ 10013312 w 10818821"/>
              <a:gd name="connsiteY764" fmla="*/ 284055 h 6687247"/>
              <a:gd name="connsiteX765" fmla="*/ 10055473 w 10818821"/>
              <a:gd name="connsiteY765" fmla="*/ 261437 h 6687247"/>
              <a:gd name="connsiteX766" fmla="*/ 10071377 w 10818821"/>
              <a:gd name="connsiteY766" fmla="*/ 250356 h 6687247"/>
              <a:gd name="connsiteX767" fmla="*/ 10078524 w 10818821"/>
              <a:gd name="connsiteY767" fmla="*/ 245969 h 6687247"/>
              <a:gd name="connsiteX768" fmla="*/ 10579954 w 10818821"/>
              <a:gd name="connsiteY768" fmla="*/ 0 h 6687247"/>
              <a:gd name="connsiteX769" fmla="*/ 10579753 w 10818821"/>
              <a:gd name="connsiteY769" fmla="*/ 4335 h 6687247"/>
              <a:gd name="connsiteX770" fmla="*/ 10539383 w 10818821"/>
              <a:gd name="connsiteY770" fmla="*/ 19222 h 6687247"/>
              <a:gd name="connsiteX771" fmla="*/ 10491578 w 10818821"/>
              <a:gd name="connsiteY771" fmla="*/ 38788 h 6687247"/>
              <a:gd name="connsiteX772" fmla="*/ 10462656 w 10818821"/>
              <a:gd name="connsiteY772" fmla="*/ 40162 h 6687247"/>
              <a:gd name="connsiteX773" fmla="*/ 10388945 w 10818821"/>
              <a:gd name="connsiteY773" fmla="*/ 73932 h 6687247"/>
              <a:gd name="connsiteX774" fmla="*/ 10363437 w 10818821"/>
              <a:gd name="connsiteY774" fmla="*/ 79465 h 6687247"/>
              <a:gd name="connsiteX775" fmla="*/ 10359418 w 10818821"/>
              <a:gd name="connsiteY775" fmla="*/ 88303 h 6687247"/>
              <a:gd name="connsiteX776" fmla="*/ 10259796 w 10818821"/>
              <a:gd name="connsiteY776" fmla="*/ 136273 h 6687247"/>
              <a:gd name="connsiteX777" fmla="*/ 10148924 w 10818821"/>
              <a:gd name="connsiteY777" fmla="*/ 193422 h 6687247"/>
              <a:gd name="connsiteX778" fmla="*/ 10142097 w 10818821"/>
              <a:gd name="connsiteY778" fmla="*/ 185100 h 6687247"/>
              <a:gd name="connsiteX779" fmla="*/ 10056332 w 10818821"/>
              <a:gd name="connsiteY779" fmla="*/ 245380 h 6687247"/>
              <a:gd name="connsiteX780" fmla="*/ 10038709 w 10818821"/>
              <a:gd name="connsiteY780" fmla="*/ 255622 h 6687247"/>
              <a:gd name="connsiteX781" fmla="*/ 10075637 w 10818821"/>
              <a:gd name="connsiteY781" fmla="*/ 241081 h 6687247"/>
              <a:gd name="connsiteX782" fmla="*/ 10098645 w 10818821"/>
              <a:gd name="connsiteY782" fmla="*/ 233618 h 6687247"/>
              <a:gd name="connsiteX783" fmla="*/ 10161489 w 10818821"/>
              <a:gd name="connsiteY783" fmla="*/ 195044 h 6687247"/>
              <a:gd name="connsiteX784" fmla="*/ 10180869 w 10818821"/>
              <a:gd name="connsiteY784" fmla="*/ 190194 h 6687247"/>
              <a:gd name="connsiteX785" fmla="*/ 10255213 w 10818821"/>
              <a:gd name="connsiteY785" fmla="*/ 152236 h 6687247"/>
              <a:gd name="connsiteX786" fmla="*/ 10265062 w 10818821"/>
              <a:gd name="connsiteY786" fmla="*/ 140899 h 6687247"/>
              <a:gd name="connsiteX787" fmla="*/ 10301283 w 10818821"/>
              <a:gd name="connsiteY787" fmla="*/ 126192 h 6687247"/>
              <a:gd name="connsiteX788" fmla="*/ 10294292 w 10818821"/>
              <a:gd name="connsiteY788" fmla="*/ 124715 h 6687247"/>
              <a:gd name="connsiteX789" fmla="*/ 10321935 w 10818821"/>
              <a:gd name="connsiteY789" fmla="*/ 113383 h 6687247"/>
              <a:gd name="connsiteX790" fmla="*/ 10331141 w 10818821"/>
              <a:gd name="connsiteY790" fmla="*/ 123463 h 6687247"/>
              <a:gd name="connsiteX791" fmla="*/ 10315262 w 10818821"/>
              <a:gd name="connsiteY791" fmla="*/ 129144 h 6687247"/>
              <a:gd name="connsiteX792" fmla="*/ 10260138 w 10818821"/>
              <a:gd name="connsiteY792" fmla="*/ 165015 h 6687247"/>
              <a:gd name="connsiteX793" fmla="*/ 10228919 w 10818821"/>
              <a:gd name="connsiteY793" fmla="*/ 183352 h 6687247"/>
              <a:gd name="connsiteX794" fmla="*/ 10237967 w 10818821"/>
              <a:gd name="connsiteY794" fmla="*/ 182308 h 6687247"/>
              <a:gd name="connsiteX795" fmla="*/ 10245894 w 10818821"/>
              <a:gd name="connsiteY795" fmla="*/ 177868 h 6687247"/>
              <a:gd name="connsiteX796" fmla="*/ 10251184 w 10818821"/>
              <a:gd name="connsiteY796" fmla="*/ 180783 h 6687247"/>
              <a:gd name="connsiteX797" fmla="*/ 10270353 w 10818821"/>
              <a:gd name="connsiteY797" fmla="*/ 178570 h 6687247"/>
              <a:gd name="connsiteX798" fmla="*/ 10272411 w 10818821"/>
              <a:gd name="connsiteY798" fmla="*/ 177671 h 6687247"/>
              <a:gd name="connsiteX799" fmla="*/ 10337822 w 10818821"/>
              <a:gd name="connsiteY799" fmla="*/ 142855 h 6687247"/>
              <a:gd name="connsiteX800" fmla="*/ 10346632 w 10818821"/>
              <a:gd name="connsiteY800" fmla="*/ 140419 h 6687247"/>
              <a:gd name="connsiteX801" fmla="*/ 10347949 w 10818821"/>
              <a:gd name="connsiteY801" fmla="*/ 141860 h 6687247"/>
              <a:gd name="connsiteX802" fmla="*/ 10368089 w 10818821"/>
              <a:gd name="connsiteY802" fmla="*/ 131301 h 6687247"/>
              <a:gd name="connsiteX803" fmla="*/ 10391895 w 10818821"/>
              <a:gd name="connsiteY803" fmla="*/ 140815 h 6687247"/>
              <a:gd name="connsiteX804" fmla="*/ 10447398 w 10818821"/>
              <a:gd name="connsiteY804" fmla="*/ 101079 h 6687247"/>
              <a:gd name="connsiteX805" fmla="*/ 10468621 w 10818821"/>
              <a:gd name="connsiteY805" fmla="*/ 120556 h 6687247"/>
              <a:gd name="connsiteX806" fmla="*/ 10520190 w 10818821"/>
              <a:gd name="connsiteY806" fmla="*/ 90717 h 6687247"/>
              <a:gd name="connsiteX807" fmla="*/ 10604070 w 10818821"/>
              <a:gd name="connsiteY807" fmla="*/ 73942 h 6687247"/>
              <a:gd name="connsiteX808" fmla="*/ 10730826 w 10818821"/>
              <a:gd name="connsiteY808" fmla="*/ 37517 h 6687247"/>
              <a:gd name="connsiteX809" fmla="*/ 10750975 w 10818821"/>
              <a:gd name="connsiteY809" fmla="*/ 37386 h 6687247"/>
              <a:gd name="connsiteX810" fmla="*/ 10776715 w 10818821"/>
              <a:gd name="connsiteY810" fmla="*/ 33190 h 6687247"/>
              <a:gd name="connsiteX811" fmla="*/ 10778839 w 10818821"/>
              <a:gd name="connsiteY811" fmla="*/ 29449 h 6687247"/>
              <a:gd name="connsiteX812" fmla="*/ 10781776 w 10818821"/>
              <a:gd name="connsiteY812" fmla="*/ 31646 h 6687247"/>
              <a:gd name="connsiteX813" fmla="*/ 10791892 w 10818821"/>
              <a:gd name="connsiteY813" fmla="*/ 28559 h 6687247"/>
              <a:gd name="connsiteX814" fmla="*/ 10789772 w 10818821"/>
              <a:gd name="connsiteY814" fmla="*/ 32297 h 6687247"/>
              <a:gd name="connsiteX815" fmla="*/ 10784712 w 10818821"/>
              <a:gd name="connsiteY815" fmla="*/ 33842 h 6687247"/>
              <a:gd name="connsiteX816" fmla="*/ 10818821 w 10818821"/>
              <a:gd name="connsiteY816" fmla="*/ 32707 h 6687247"/>
              <a:gd name="connsiteX817" fmla="*/ 10720078 w 10818821"/>
              <a:gd name="connsiteY817" fmla="*/ 81401 h 6687247"/>
              <a:gd name="connsiteX818" fmla="*/ 10728566 w 10818821"/>
              <a:gd name="connsiteY818" fmla="*/ 66442 h 6687247"/>
              <a:gd name="connsiteX819" fmla="*/ 10707707 w 10818821"/>
              <a:gd name="connsiteY819" fmla="*/ 71217 h 6687247"/>
              <a:gd name="connsiteX820" fmla="*/ 10662644 w 10818821"/>
              <a:gd name="connsiteY820" fmla="*/ 97635 h 6687247"/>
              <a:gd name="connsiteX821" fmla="*/ 10554451 w 10818821"/>
              <a:gd name="connsiteY821" fmla="*/ 150497 h 6687247"/>
              <a:gd name="connsiteX822" fmla="*/ 10428441 w 10818821"/>
              <a:gd name="connsiteY822" fmla="*/ 207315 h 6687247"/>
              <a:gd name="connsiteX823" fmla="*/ 10320483 w 10818821"/>
              <a:gd name="connsiteY823" fmla="*/ 245012 h 6687247"/>
              <a:gd name="connsiteX824" fmla="*/ 10244453 w 10818821"/>
              <a:gd name="connsiteY824" fmla="*/ 283842 h 6687247"/>
              <a:gd name="connsiteX825" fmla="*/ 10244547 w 10818821"/>
              <a:gd name="connsiteY825" fmla="*/ 284535 h 6687247"/>
              <a:gd name="connsiteX826" fmla="*/ 10244647 w 10818821"/>
              <a:gd name="connsiteY826" fmla="*/ 285278 h 6687247"/>
              <a:gd name="connsiteX827" fmla="*/ 10234816 w 10818821"/>
              <a:gd name="connsiteY827" fmla="*/ 288762 h 6687247"/>
              <a:gd name="connsiteX828" fmla="*/ 10217576 w 10818821"/>
              <a:gd name="connsiteY828" fmla="*/ 297567 h 6687247"/>
              <a:gd name="connsiteX829" fmla="*/ 10219050 w 10818821"/>
              <a:gd name="connsiteY829" fmla="*/ 301016 h 6687247"/>
              <a:gd name="connsiteX830" fmla="*/ 10228522 w 10818821"/>
              <a:gd name="connsiteY830" fmla="*/ 299921 h 6687247"/>
              <a:gd name="connsiteX831" fmla="*/ 10262874 w 10818821"/>
              <a:gd name="connsiteY831" fmla="*/ 281854 h 6687247"/>
              <a:gd name="connsiteX832" fmla="*/ 10267940 w 10818821"/>
              <a:gd name="connsiteY832" fmla="*/ 288809 h 6687247"/>
              <a:gd name="connsiteX833" fmla="*/ 10307903 w 10818821"/>
              <a:gd name="connsiteY833" fmla="*/ 263391 h 6687247"/>
              <a:gd name="connsiteX834" fmla="*/ 10367352 w 10818821"/>
              <a:gd name="connsiteY834" fmla="*/ 236936 h 6687247"/>
              <a:gd name="connsiteX835" fmla="*/ 10422254 w 10818821"/>
              <a:gd name="connsiteY835" fmla="*/ 222765 h 6687247"/>
              <a:gd name="connsiteX836" fmla="*/ 10417708 w 10818821"/>
              <a:gd name="connsiteY836" fmla="*/ 235052 h 6687247"/>
              <a:gd name="connsiteX837" fmla="*/ 10507768 w 10818821"/>
              <a:gd name="connsiteY837" fmla="*/ 198129 h 6687247"/>
              <a:gd name="connsiteX838" fmla="*/ 10609217 w 10818821"/>
              <a:gd name="connsiteY838" fmla="*/ 161401 h 6687247"/>
              <a:gd name="connsiteX839" fmla="*/ 10611252 w 10818821"/>
              <a:gd name="connsiteY839" fmla="*/ 176549 h 6687247"/>
              <a:gd name="connsiteX840" fmla="*/ 10622641 w 10818821"/>
              <a:gd name="connsiteY840" fmla="*/ 176745 h 6687247"/>
              <a:gd name="connsiteX841" fmla="*/ 10616319 w 10818821"/>
              <a:gd name="connsiteY841" fmla="*/ 183505 h 6687247"/>
              <a:gd name="connsiteX842" fmla="*/ 10611513 w 10818821"/>
              <a:gd name="connsiteY842" fmla="*/ 186170 h 6687247"/>
              <a:gd name="connsiteX843" fmla="*/ 10600386 w 10818821"/>
              <a:gd name="connsiteY843" fmla="*/ 195595 h 6687247"/>
              <a:gd name="connsiteX844" fmla="*/ 10598610 w 10818821"/>
              <a:gd name="connsiteY844" fmla="*/ 190070 h 6687247"/>
              <a:gd name="connsiteX845" fmla="*/ 10590514 w 10818821"/>
              <a:gd name="connsiteY845" fmla="*/ 191304 h 6687247"/>
              <a:gd name="connsiteX846" fmla="*/ 10596834 w 10818821"/>
              <a:gd name="connsiteY846" fmla="*/ 184544 h 6687247"/>
              <a:gd name="connsiteX847" fmla="*/ 10601640 w 10818821"/>
              <a:gd name="connsiteY847" fmla="*/ 181879 h 6687247"/>
              <a:gd name="connsiteX848" fmla="*/ 10543708 w 10818821"/>
              <a:gd name="connsiteY848" fmla="*/ 204239 h 6687247"/>
              <a:gd name="connsiteX849" fmla="*/ 10455163 w 10818821"/>
              <a:gd name="connsiteY849" fmla="*/ 237068 h 6687247"/>
              <a:gd name="connsiteX850" fmla="*/ 10424290 w 10818821"/>
              <a:gd name="connsiteY850" fmla="*/ 237913 h 6687247"/>
              <a:gd name="connsiteX851" fmla="*/ 10392424 w 10818821"/>
              <a:gd name="connsiteY851" fmla="*/ 262096 h 6687247"/>
              <a:gd name="connsiteX852" fmla="*/ 10356876 w 10818821"/>
              <a:gd name="connsiteY852" fmla="*/ 270414 h 6687247"/>
              <a:gd name="connsiteX853" fmla="*/ 10338695 w 10818821"/>
              <a:gd name="connsiteY853" fmla="*/ 279345 h 6687247"/>
              <a:gd name="connsiteX854" fmla="*/ 10343556 w 10818821"/>
              <a:gd name="connsiteY854" fmla="*/ 280931 h 6687247"/>
              <a:gd name="connsiteX855" fmla="*/ 10352697 w 10818821"/>
              <a:gd name="connsiteY855" fmla="*/ 280505 h 6687247"/>
              <a:gd name="connsiteX856" fmla="*/ 10435849 w 10818821"/>
              <a:gd name="connsiteY856" fmla="*/ 260798 h 6687247"/>
              <a:gd name="connsiteX857" fmla="*/ 10491239 w 10818821"/>
              <a:gd name="connsiteY857" fmla="*/ 255004 h 6687247"/>
              <a:gd name="connsiteX858" fmla="*/ 10508961 w 10818821"/>
              <a:gd name="connsiteY858" fmla="*/ 257384 h 6687247"/>
              <a:gd name="connsiteX859" fmla="*/ 10508223 w 10818821"/>
              <a:gd name="connsiteY859" fmla="*/ 261695 h 6687247"/>
              <a:gd name="connsiteX860" fmla="*/ 10467016 w 10818821"/>
              <a:gd name="connsiteY860" fmla="*/ 269392 h 6687247"/>
              <a:gd name="connsiteX861" fmla="*/ 10417979 w 10818821"/>
              <a:gd name="connsiteY861" fmla="*/ 280448 h 6687247"/>
              <a:gd name="connsiteX862" fmla="*/ 10389622 w 10818821"/>
              <a:gd name="connsiteY862" fmla="*/ 276642 h 6687247"/>
              <a:gd name="connsiteX863" fmla="*/ 10313557 w 10818821"/>
              <a:gd name="connsiteY863" fmla="*/ 297299 h 6687247"/>
              <a:gd name="connsiteX864" fmla="*/ 10309155 w 10818821"/>
              <a:gd name="connsiteY864" fmla="*/ 296006 h 6687247"/>
              <a:gd name="connsiteX865" fmla="*/ 10307392 w 10818821"/>
              <a:gd name="connsiteY865" fmla="*/ 297042 h 6687247"/>
              <a:gd name="connsiteX866" fmla="*/ 10275042 w 10818821"/>
              <a:gd name="connsiteY866" fmla="*/ 310913 h 6687247"/>
              <a:gd name="connsiteX867" fmla="*/ 10272604 w 10818821"/>
              <a:gd name="connsiteY867" fmla="*/ 310174 h 6687247"/>
              <a:gd name="connsiteX868" fmla="*/ 10235148 w 10818821"/>
              <a:gd name="connsiteY868" fmla="*/ 323703 h 6687247"/>
              <a:gd name="connsiteX869" fmla="*/ 10221109 w 10818821"/>
              <a:gd name="connsiteY869" fmla="*/ 327000 h 6687247"/>
              <a:gd name="connsiteX870" fmla="*/ 10221053 w 10818821"/>
              <a:gd name="connsiteY870" fmla="*/ 327312 h 6687247"/>
              <a:gd name="connsiteX871" fmla="*/ 10266741 w 10818821"/>
              <a:gd name="connsiteY871" fmla="*/ 340678 h 6687247"/>
              <a:gd name="connsiteX872" fmla="*/ 10261196 w 10818821"/>
              <a:gd name="connsiteY872" fmla="*/ 343887 h 6687247"/>
              <a:gd name="connsiteX873" fmla="*/ 10263482 w 10818821"/>
              <a:gd name="connsiteY873" fmla="*/ 350609 h 6687247"/>
              <a:gd name="connsiteX874" fmla="*/ 10201363 w 10818821"/>
              <a:gd name="connsiteY874" fmla="*/ 370886 h 6687247"/>
              <a:gd name="connsiteX875" fmla="*/ 10210385 w 10818821"/>
              <a:gd name="connsiteY875" fmla="*/ 397420 h 6687247"/>
              <a:gd name="connsiteX876" fmla="*/ 10246928 w 10818821"/>
              <a:gd name="connsiteY876" fmla="*/ 383896 h 6687247"/>
              <a:gd name="connsiteX877" fmla="*/ 10256071 w 10818821"/>
              <a:gd name="connsiteY877" fmla="*/ 410788 h 6687247"/>
              <a:gd name="connsiteX878" fmla="*/ 10244427 w 10818821"/>
              <a:gd name="connsiteY878" fmla="*/ 417525 h 6687247"/>
              <a:gd name="connsiteX879" fmla="*/ 10211022 w 10818821"/>
              <a:gd name="connsiteY879" fmla="*/ 420765 h 6687247"/>
              <a:gd name="connsiteX880" fmla="*/ 10215592 w 10818821"/>
              <a:gd name="connsiteY880" fmla="*/ 434208 h 6687247"/>
              <a:gd name="connsiteX881" fmla="*/ 10155937 w 10818821"/>
              <a:gd name="connsiteY881" fmla="*/ 524192 h 6687247"/>
              <a:gd name="connsiteX882" fmla="*/ 10074005 w 10818821"/>
              <a:gd name="connsiteY882" fmla="*/ 587690 h 6687247"/>
              <a:gd name="connsiteX883" fmla="*/ 10076169 w 10818821"/>
              <a:gd name="connsiteY883" fmla="*/ 594059 h 6687247"/>
              <a:gd name="connsiteX884" fmla="*/ 10174318 w 10818821"/>
              <a:gd name="connsiteY884" fmla="*/ 537268 h 6687247"/>
              <a:gd name="connsiteX885" fmla="*/ 10176605 w 10818821"/>
              <a:gd name="connsiteY885" fmla="*/ 543991 h 6687247"/>
              <a:gd name="connsiteX886" fmla="*/ 10166152 w 10818821"/>
              <a:gd name="connsiteY886" fmla="*/ 573752 h 6687247"/>
              <a:gd name="connsiteX887" fmla="*/ 10135151 w 10818821"/>
              <a:gd name="connsiteY887" fmla="*/ 584066 h 6687247"/>
              <a:gd name="connsiteX888" fmla="*/ 10121857 w 10818821"/>
              <a:gd name="connsiteY888" fmla="*/ 607425 h 6687247"/>
              <a:gd name="connsiteX889" fmla="*/ 10124023 w 10818821"/>
              <a:gd name="connsiteY889" fmla="*/ 613793 h 6687247"/>
              <a:gd name="connsiteX890" fmla="*/ 10162002 w 10818821"/>
              <a:gd name="connsiteY890" fmla="*/ 623999 h 6687247"/>
              <a:gd name="connsiteX891" fmla="*/ 10144811 w 10818821"/>
              <a:gd name="connsiteY891" fmla="*/ 633945 h 6687247"/>
              <a:gd name="connsiteX892" fmla="*/ 10144419 w 10818821"/>
              <a:gd name="connsiteY892" fmla="*/ 633938 h 6687247"/>
              <a:gd name="connsiteX893" fmla="*/ 10146609 w 10818821"/>
              <a:gd name="connsiteY893" fmla="*/ 636460 h 6687247"/>
              <a:gd name="connsiteX894" fmla="*/ 10131303 w 10818821"/>
              <a:gd name="connsiteY894" fmla="*/ 641496 h 6687247"/>
              <a:gd name="connsiteX895" fmla="*/ 10132193 w 10818821"/>
              <a:gd name="connsiteY895" fmla="*/ 657335 h 6687247"/>
              <a:gd name="connsiteX896" fmla="*/ 10143405 w 10818821"/>
              <a:gd name="connsiteY896" fmla="*/ 660835 h 6687247"/>
              <a:gd name="connsiteX897" fmla="*/ 10152891 w 10818821"/>
              <a:gd name="connsiteY897" fmla="*/ 656079 h 6687247"/>
              <a:gd name="connsiteX898" fmla="*/ 10161731 w 10818821"/>
              <a:gd name="connsiteY898" fmla="*/ 653885 h 6687247"/>
              <a:gd name="connsiteX899" fmla="*/ 10167467 w 10818821"/>
              <a:gd name="connsiteY899" fmla="*/ 660499 h 6687247"/>
              <a:gd name="connsiteX900" fmla="*/ 10167763 w 10818821"/>
              <a:gd name="connsiteY900" fmla="*/ 660464 h 6687247"/>
              <a:gd name="connsiteX901" fmla="*/ 10168736 w 10818821"/>
              <a:gd name="connsiteY901" fmla="*/ 643812 h 6687247"/>
              <a:gd name="connsiteX902" fmla="*/ 10173310 w 10818821"/>
              <a:gd name="connsiteY902" fmla="*/ 657258 h 6687247"/>
              <a:gd name="connsiteX903" fmla="*/ 10179409 w 10818821"/>
              <a:gd name="connsiteY903" fmla="*/ 653728 h 6687247"/>
              <a:gd name="connsiteX904" fmla="*/ 10181694 w 10818821"/>
              <a:gd name="connsiteY904" fmla="*/ 660449 h 6687247"/>
              <a:gd name="connsiteX905" fmla="*/ 10173453 w 10818821"/>
              <a:gd name="connsiteY905" fmla="*/ 667396 h 6687247"/>
              <a:gd name="connsiteX906" fmla="*/ 10174108 w 10818821"/>
              <a:gd name="connsiteY906" fmla="*/ 668150 h 6687247"/>
              <a:gd name="connsiteX907" fmla="*/ 10171078 w 10818821"/>
              <a:gd name="connsiteY907" fmla="*/ 669399 h 6687247"/>
              <a:gd name="connsiteX908" fmla="*/ 10162867 w 10818821"/>
              <a:gd name="connsiteY908" fmla="*/ 676319 h 6687247"/>
              <a:gd name="connsiteX909" fmla="*/ 10145666 w 10818821"/>
              <a:gd name="connsiteY909" fmla="*/ 696964 h 6687247"/>
              <a:gd name="connsiteX910" fmla="*/ 10148071 w 10818821"/>
              <a:gd name="connsiteY910" fmla="*/ 704039 h 6687247"/>
              <a:gd name="connsiteX911" fmla="*/ 10220188 w 10818821"/>
              <a:gd name="connsiteY911" fmla="*/ 693645 h 6687247"/>
              <a:gd name="connsiteX912" fmla="*/ 10225096 w 10818821"/>
              <a:gd name="connsiteY912" fmla="*/ 667095 h 6687247"/>
              <a:gd name="connsiteX913" fmla="*/ 10272312 w 10818821"/>
              <a:gd name="connsiteY913" fmla="*/ 663487 h 6687247"/>
              <a:gd name="connsiteX914" fmla="*/ 10259693 w 10818821"/>
              <a:gd name="connsiteY914" fmla="*/ 686876 h 6687247"/>
              <a:gd name="connsiteX915" fmla="*/ 10282429 w 10818821"/>
              <a:gd name="connsiteY915" fmla="*/ 673723 h 6687247"/>
              <a:gd name="connsiteX916" fmla="*/ 10345440 w 10818821"/>
              <a:gd name="connsiteY916" fmla="*/ 613129 h 6687247"/>
              <a:gd name="connsiteX917" fmla="*/ 10352297 w 10818821"/>
              <a:gd name="connsiteY917" fmla="*/ 633296 h 6687247"/>
              <a:gd name="connsiteX918" fmla="*/ 10341509 w 10818821"/>
              <a:gd name="connsiteY918" fmla="*/ 703053 h 6687247"/>
              <a:gd name="connsiteX919" fmla="*/ 10357724 w 10818821"/>
              <a:gd name="connsiteY919" fmla="*/ 709759 h 6687247"/>
              <a:gd name="connsiteX920" fmla="*/ 10346079 w 10818821"/>
              <a:gd name="connsiteY920" fmla="*/ 716497 h 6687247"/>
              <a:gd name="connsiteX921" fmla="*/ 10298526 w 10818821"/>
              <a:gd name="connsiteY921" fmla="*/ 760102 h 6687247"/>
              <a:gd name="connsiteX922" fmla="*/ 10287397 w 10818821"/>
              <a:gd name="connsiteY922" fmla="*/ 789828 h 6687247"/>
              <a:gd name="connsiteX923" fmla="*/ 10305900 w 10818821"/>
              <a:gd name="connsiteY923" fmla="*/ 803258 h 6687247"/>
              <a:gd name="connsiteX924" fmla="*/ 10267706 w 10818821"/>
              <a:gd name="connsiteY924" fmla="*/ 833402 h 6687247"/>
              <a:gd name="connsiteX925" fmla="*/ 10258564 w 10818821"/>
              <a:gd name="connsiteY925" fmla="*/ 806510 h 6687247"/>
              <a:gd name="connsiteX926" fmla="*/ 10189804 w 10818821"/>
              <a:gd name="connsiteY926" fmla="*/ 846295 h 6687247"/>
              <a:gd name="connsiteX927" fmla="*/ 10147677 w 10818821"/>
              <a:gd name="connsiteY927" fmla="*/ 966364 h 6687247"/>
              <a:gd name="connsiteX928" fmla="*/ 10092050 w 10818821"/>
              <a:gd name="connsiteY928" fmla="*/ 980606 h 6687247"/>
              <a:gd name="connsiteX929" fmla="*/ 10076783 w 10818821"/>
              <a:gd name="connsiteY929" fmla="*/ 987890 h 6687247"/>
              <a:gd name="connsiteX930" fmla="*/ 10134904 w 10818821"/>
              <a:gd name="connsiteY930" fmla="*/ 987178 h 6687247"/>
              <a:gd name="connsiteX931" fmla="*/ 10205440 w 10818821"/>
              <a:gd name="connsiteY931" fmla="*/ 976771 h 6687247"/>
              <a:gd name="connsiteX932" fmla="*/ 10222779 w 10818821"/>
              <a:gd name="connsiteY932" fmla="*/ 981000 h 6687247"/>
              <a:gd name="connsiteX933" fmla="*/ 10306365 w 10818821"/>
              <a:gd name="connsiteY933" fmla="*/ 969832 h 6687247"/>
              <a:gd name="connsiteX934" fmla="*/ 10361509 w 10818821"/>
              <a:gd name="connsiteY934" fmla="*/ 969756 h 6687247"/>
              <a:gd name="connsiteX935" fmla="*/ 10378848 w 10818821"/>
              <a:gd name="connsiteY935" fmla="*/ 973982 h 6687247"/>
              <a:gd name="connsiteX936" fmla="*/ 10377807 w 10818821"/>
              <a:gd name="connsiteY936" fmla="*/ 978236 h 6687247"/>
              <a:gd name="connsiteX937" fmla="*/ 10336535 w 10818821"/>
              <a:gd name="connsiteY937" fmla="*/ 981693 h 6687247"/>
              <a:gd name="connsiteX938" fmla="*/ 10287286 w 10818821"/>
              <a:gd name="connsiteY938" fmla="*/ 987714 h 6687247"/>
              <a:gd name="connsiteX939" fmla="*/ 10259542 w 10818821"/>
              <a:gd name="connsiteY939" fmla="*/ 980948 h 6687247"/>
              <a:gd name="connsiteX940" fmla="*/ 10182892 w 10818821"/>
              <a:gd name="connsiteY940" fmla="*/ 993807 h 6687247"/>
              <a:gd name="connsiteX941" fmla="*/ 10157578 w 10818821"/>
              <a:gd name="connsiteY941" fmla="*/ 992143 h 6687247"/>
              <a:gd name="connsiteX942" fmla="*/ 10152024 w 10818821"/>
              <a:gd name="connsiteY942" fmla="*/ 999803 h 6687247"/>
              <a:gd name="connsiteX943" fmla="*/ 10047975 w 10818821"/>
              <a:gd name="connsiteY943" fmla="*/ 1019503 h 6687247"/>
              <a:gd name="connsiteX944" fmla="*/ 9990098 w 10818821"/>
              <a:gd name="connsiteY944" fmla="*/ 1030743 h 6687247"/>
              <a:gd name="connsiteX945" fmla="*/ 9989109 w 10818821"/>
              <a:gd name="connsiteY945" fmla="*/ 1030988 h 6687247"/>
              <a:gd name="connsiteX946" fmla="*/ 9990547 w 10818821"/>
              <a:gd name="connsiteY946" fmla="*/ 1033145 h 6687247"/>
              <a:gd name="connsiteX947" fmla="*/ 9978903 w 10818821"/>
              <a:gd name="connsiteY947" fmla="*/ 1039882 h 6687247"/>
              <a:gd name="connsiteX948" fmla="*/ 9784253 w 10818821"/>
              <a:gd name="connsiteY948" fmla="*/ 1136839 h 6687247"/>
              <a:gd name="connsiteX949" fmla="*/ 9745601 w 10818821"/>
              <a:gd name="connsiteY949" fmla="*/ 1206628 h 6687247"/>
              <a:gd name="connsiteX950" fmla="*/ 9707527 w 10818821"/>
              <a:gd name="connsiteY950" fmla="*/ 1237123 h 6687247"/>
              <a:gd name="connsiteX951" fmla="*/ 9752458 w 10818821"/>
              <a:gd name="connsiteY951" fmla="*/ 1226794 h 6687247"/>
              <a:gd name="connsiteX952" fmla="*/ 9906450 w 10818821"/>
              <a:gd name="connsiteY952" fmla="*/ 1090270 h 6687247"/>
              <a:gd name="connsiteX953" fmla="*/ 9930256 w 10818821"/>
              <a:gd name="connsiteY953" fmla="*/ 1099784 h 6687247"/>
              <a:gd name="connsiteX954" fmla="*/ 9925468 w 10818821"/>
              <a:gd name="connsiteY954" fmla="*/ 1126688 h 6687247"/>
              <a:gd name="connsiteX955" fmla="*/ 9953966 w 10818821"/>
              <a:gd name="connsiteY955" fmla="*/ 1150003 h 6687247"/>
              <a:gd name="connsiteX956" fmla="*/ 9992159 w 10818821"/>
              <a:gd name="connsiteY956" fmla="*/ 1119857 h 6687247"/>
              <a:gd name="connsiteX957" fmla="*/ 10124098 w 10818821"/>
              <a:gd name="connsiteY957" fmla="*/ 1113780 h 6687247"/>
              <a:gd name="connsiteX958" fmla="*/ 10146742 w 10818821"/>
              <a:gd name="connsiteY958" fmla="*/ 1121066 h 6687247"/>
              <a:gd name="connsiteX959" fmla="*/ 10149698 w 10818821"/>
              <a:gd name="connsiteY959" fmla="*/ 1120020 h 6687247"/>
              <a:gd name="connsiteX960" fmla="*/ 10261181 w 10818821"/>
              <a:gd name="connsiteY960" fmla="*/ 1112958 h 6687247"/>
              <a:gd name="connsiteX961" fmla="*/ 10169055 w 10818821"/>
              <a:gd name="connsiteY961" fmla="*/ 1133882 h 6687247"/>
              <a:gd name="connsiteX962" fmla="*/ 10116400 w 10818821"/>
              <a:gd name="connsiteY962" fmla="*/ 1147164 h 6687247"/>
              <a:gd name="connsiteX963" fmla="*/ 10113763 w 10818821"/>
              <a:gd name="connsiteY963" fmla="*/ 1148816 h 6687247"/>
              <a:gd name="connsiteX964" fmla="*/ 10106829 w 10818821"/>
              <a:gd name="connsiteY964" fmla="*/ 1162055 h 6687247"/>
              <a:gd name="connsiteX965" fmla="*/ 10119894 w 10818821"/>
              <a:gd name="connsiteY965" fmla="*/ 1160539 h 6687247"/>
              <a:gd name="connsiteX966" fmla="*/ 10068186 w 10818821"/>
              <a:gd name="connsiteY966" fmla="*/ 1192885 h 6687247"/>
              <a:gd name="connsiteX967" fmla="*/ 10065245 w 10818821"/>
              <a:gd name="connsiteY967" fmla="*/ 1194228 h 6687247"/>
              <a:gd name="connsiteX968" fmla="*/ 10064897 w 10818821"/>
              <a:gd name="connsiteY968" fmla="*/ 1194623 h 6687247"/>
              <a:gd name="connsiteX969" fmla="*/ 10060962 w 10818821"/>
              <a:gd name="connsiteY969" fmla="*/ 1197959 h 6687247"/>
              <a:gd name="connsiteX970" fmla="*/ 10060793 w 10818821"/>
              <a:gd name="connsiteY970" fmla="*/ 1197942 h 6687247"/>
              <a:gd name="connsiteX971" fmla="*/ 10059593 w 10818821"/>
              <a:gd name="connsiteY971" fmla="*/ 1199120 h 6687247"/>
              <a:gd name="connsiteX972" fmla="*/ 10060962 w 10818821"/>
              <a:gd name="connsiteY972" fmla="*/ 1197959 h 6687247"/>
              <a:gd name="connsiteX973" fmla="*/ 10061541 w 10818821"/>
              <a:gd name="connsiteY973" fmla="*/ 1198017 h 6687247"/>
              <a:gd name="connsiteX974" fmla="*/ 10062666 w 10818821"/>
              <a:gd name="connsiteY974" fmla="*/ 1197048 h 6687247"/>
              <a:gd name="connsiteX975" fmla="*/ 10062761 w 10818821"/>
              <a:gd name="connsiteY975" fmla="*/ 1197714 h 6687247"/>
              <a:gd name="connsiteX976" fmla="*/ 10008214 w 10818821"/>
              <a:gd name="connsiteY976" fmla="*/ 1235839 h 6687247"/>
              <a:gd name="connsiteX977" fmla="*/ 10006532 w 10818821"/>
              <a:gd name="connsiteY977" fmla="*/ 1234451 h 6687247"/>
              <a:gd name="connsiteX978" fmla="*/ 9964421 w 10818821"/>
              <a:gd name="connsiteY978" fmla="*/ 1260937 h 6687247"/>
              <a:gd name="connsiteX979" fmla="*/ 9951993 w 10818821"/>
              <a:gd name="connsiteY979" fmla="*/ 1265315 h 6687247"/>
              <a:gd name="connsiteX980" fmla="*/ 9894163 w 10818821"/>
              <a:gd name="connsiteY980" fmla="*/ 1296709 h 6687247"/>
              <a:gd name="connsiteX981" fmla="*/ 9866245 w 10818821"/>
              <a:gd name="connsiteY981" fmla="*/ 1310184 h 6687247"/>
              <a:gd name="connsiteX982" fmla="*/ 9840890 w 10818821"/>
              <a:gd name="connsiteY982" fmla="*/ 1324223 h 6687247"/>
              <a:gd name="connsiteX983" fmla="*/ 9840829 w 10818821"/>
              <a:gd name="connsiteY983" fmla="*/ 1324232 h 6687247"/>
              <a:gd name="connsiteX984" fmla="*/ 9838882 w 10818821"/>
              <a:gd name="connsiteY984" fmla="*/ 1325335 h 6687247"/>
              <a:gd name="connsiteX985" fmla="*/ 9840890 w 10818821"/>
              <a:gd name="connsiteY985" fmla="*/ 1324223 h 6687247"/>
              <a:gd name="connsiteX986" fmla="*/ 9844122 w 10818821"/>
              <a:gd name="connsiteY986" fmla="*/ 1323697 h 6687247"/>
              <a:gd name="connsiteX987" fmla="*/ 9839621 w 10818821"/>
              <a:gd name="connsiteY987" fmla="*/ 1327571 h 6687247"/>
              <a:gd name="connsiteX988" fmla="*/ 9837674 w 10818821"/>
              <a:gd name="connsiteY988" fmla="*/ 1328673 h 6687247"/>
              <a:gd name="connsiteX989" fmla="*/ 9839017 w 10818821"/>
              <a:gd name="connsiteY989" fmla="*/ 1329239 h 6687247"/>
              <a:gd name="connsiteX990" fmla="*/ 9891142 w 10818821"/>
              <a:gd name="connsiteY990" fmla="*/ 1305055 h 6687247"/>
              <a:gd name="connsiteX991" fmla="*/ 9890674 w 10818821"/>
              <a:gd name="connsiteY991" fmla="*/ 1310631 h 6687247"/>
              <a:gd name="connsiteX992" fmla="*/ 9876298 w 10818821"/>
              <a:gd name="connsiteY992" fmla="*/ 1316110 h 6687247"/>
              <a:gd name="connsiteX993" fmla="*/ 9854132 w 10818821"/>
              <a:gd name="connsiteY993" fmla="*/ 1325997 h 6687247"/>
              <a:gd name="connsiteX994" fmla="*/ 9817097 w 10818821"/>
              <a:gd name="connsiteY994" fmla="*/ 1343801 h 6687247"/>
              <a:gd name="connsiteX995" fmla="*/ 9803479 w 10818821"/>
              <a:gd name="connsiteY995" fmla="*/ 1349339 h 6687247"/>
              <a:gd name="connsiteX996" fmla="*/ 9795578 w 10818821"/>
              <a:gd name="connsiteY996" fmla="*/ 1378991 h 6687247"/>
              <a:gd name="connsiteX997" fmla="*/ 9770804 w 10818821"/>
              <a:gd name="connsiteY997" fmla="*/ 1423228 h 6687247"/>
              <a:gd name="connsiteX998" fmla="*/ 9777542 w 10818821"/>
              <a:gd name="connsiteY998" fmla="*/ 1443044 h 6687247"/>
              <a:gd name="connsiteX999" fmla="*/ 9744893 w 10818821"/>
              <a:gd name="connsiteY999" fmla="*/ 1469979 h 6687247"/>
              <a:gd name="connsiteX1000" fmla="*/ 9711824 w 10818821"/>
              <a:gd name="connsiteY1000" fmla="*/ 1433221 h 6687247"/>
              <a:gd name="connsiteX1001" fmla="*/ 9466661 w 10818821"/>
              <a:gd name="connsiteY1001" fmla="*/ 1567027 h 6687247"/>
              <a:gd name="connsiteX1002" fmla="*/ 9467671 w 10818821"/>
              <a:gd name="connsiteY1002" fmla="*/ 1527065 h 6687247"/>
              <a:gd name="connsiteX1003" fmla="*/ 9449927 w 10818821"/>
              <a:gd name="connsiteY1003" fmla="*/ 1537333 h 6687247"/>
              <a:gd name="connsiteX1004" fmla="*/ 9425544 w 10818821"/>
              <a:gd name="connsiteY1004" fmla="*/ 1567107 h 6687247"/>
              <a:gd name="connsiteX1005" fmla="*/ 9423257 w 10818821"/>
              <a:gd name="connsiteY1005" fmla="*/ 1560384 h 6687247"/>
              <a:gd name="connsiteX1006" fmla="*/ 9432737 w 10818821"/>
              <a:gd name="connsiteY1006" fmla="*/ 1547278 h 6687247"/>
              <a:gd name="connsiteX1007" fmla="*/ 9397803 w 10818821"/>
              <a:gd name="connsiteY1007" fmla="*/ 1567491 h 6687247"/>
              <a:gd name="connsiteX1008" fmla="*/ 9340688 w 10818821"/>
              <a:gd name="connsiteY1008" fmla="*/ 1600539 h 6687247"/>
              <a:gd name="connsiteX1009" fmla="*/ 9331544 w 10818821"/>
              <a:gd name="connsiteY1009" fmla="*/ 1573648 h 6687247"/>
              <a:gd name="connsiteX1010" fmla="*/ 9319900 w 10818821"/>
              <a:gd name="connsiteY1010" fmla="*/ 1580385 h 6687247"/>
              <a:gd name="connsiteX1011" fmla="*/ 9288564 w 10818821"/>
              <a:gd name="connsiteY1011" fmla="*/ 1630698 h 6687247"/>
              <a:gd name="connsiteX1012" fmla="*/ 9297586 w 10818821"/>
              <a:gd name="connsiteY1012" fmla="*/ 1657232 h 6687247"/>
              <a:gd name="connsiteX1013" fmla="*/ 9263206 w 10818821"/>
              <a:gd name="connsiteY1013" fmla="*/ 1677124 h 6687247"/>
              <a:gd name="connsiteX1014" fmla="*/ 9238605 w 10818821"/>
              <a:gd name="connsiteY1014" fmla="*/ 1667225 h 6687247"/>
              <a:gd name="connsiteX1015" fmla="*/ 9222844 w 10818821"/>
              <a:gd name="connsiteY1015" fmla="*/ 1620876 h 6687247"/>
              <a:gd name="connsiteX1016" fmla="*/ 9159632 w 10818821"/>
              <a:gd name="connsiteY1016" fmla="*/ 1657452 h 6687247"/>
              <a:gd name="connsiteX1017" fmla="*/ 9165395 w 10818821"/>
              <a:gd name="connsiteY1017" fmla="*/ 1693917 h 6687247"/>
              <a:gd name="connsiteX1018" fmla="*/ 9167679 w 10818821"/>
              <a:gd name="connsiteY1018" fmla="*/ 1700640 h 6687247"/>
              <a:gd name="connsiteX1019" fmla="*/ 9107171 w 10818821"/>
              <a:gd name="connsiteY1019" fmla="*/ 1727605 h 6687247"/>
              <a:gd name="connsiteX1020" fmla="*/ 9106834 w 10818821"/>
              <a:gd name="connsiteY1020" fmla="*/ 1767602 h 6687247"/>
              <a:gd name="connsiteX1021" fmla="*/ 9044592 w 10818821"/>
              <a:gd name="connsiteY1021" fmla="*/ 1787526 h 6687247"/>
              <a:gd name="connsiteX1022" fmla="*/ 9051330 w 10818821"/>
              <a:gd name="connsiteY1022" fmla="*/ 1807337 h 6687247"/>
              <a:gd name="connsiteX1023" fmla="*/ 8944162 w 10818821"/>
              <a:gd name="connsiteY1023" fmla="*/ 1837590 h 6687247"/>
              <a:gd name="connsiteX1024" fmla="*/ 8953182 w 10818821"/>
              <a:gd name="connsiteY1024" fmla="*/ 1864126 h 6687247"/>
              <a:gd name="connsiteX1025" fmla="*/ 8930449 w 10818821"/>
              <a:gd name="connsiteY1025" fmla="*/ 1877280 h 6687247"/>
              <a:gd name="connsiteX1026" fmla="*/ 8921427 w 10818821"/>
              <a:gd name="connsiteY1026" fmla="*/ 1850743 h 6687247"/>
              <a:gd name="connsiteX1027" fmla="*/ 8909782 w 10818821"/>
              <a:gd name="connsiteY1027" fmla="*/ 1857481 h 6687247"/>
              <a:gd name="connsiteX1028" fmla="*/ 8912067 w 10818821"/>
              <a:gd name="connsiteY1028" fmla="*/ 1864206 h 6687247"/>
              <a:gd name="connsiteX1029" fmla="*/ 8921848 w 10818821"/>
              <a:gd name="connsiteY1029" fmla="*/ 1914439 h 6687247"/>
              <a:gd name="connsiteX1030" fmla="*/ 8916302 w 10818821"/>
              <a:gd name="connsiteY1030" fmla="*/ 1917647 h 6687247"/>
              <a:gd name="connsiteX1031" fmla="*/ 8901616 w 10818821"/>
              <a:gd name="connsiteY1031" fmla="*/ 1893964 h 6687247"/>
              <a:gd name="connsiteX1032" fmla="*/ 8864177 w 10818821"/>
              <a:gd name="connsiteY1032" fmla="*/ 1947806 h 6687247"/>
              <a:gd name="connsiteX1033" fmla="*/ 8859605 w 10818821"/>
              <a:gd name="connsiteY1033" fmla="*/ 1934362 h 6687247"/>
              <a:gd name="connsiteX1034" fmla="*/ 8823697 w 10818821"/>
              <a:gd name="connsiteY1034" fmla="*/ 1971228 h 6687247"/>
              <a:gd name="connsiteX1035" fmla="*/ 8825862 w 10818821"/>
              <a:gd name="connsiteY1035" fmla="*/ 1977595 h 6687247"/>
              <a:gd name="connsiteX1036" fmla="*/ 8842078 w 10818821"/>
              <a:gd name="connsiteY1036" fmla="*/ 1984304 h 6687247"/>
              <a:gd name="connsiteX1037" fmla="*/ 8824332 w 10818821"/>
              <a:gd name="connsiteY1037" fmla="*/ 1994571 h 6687247"/>
              <a:gd name="connsiteX1038" fmla="*/ 8797031 w 10818821"/>
              <a:gd name="connsiteY1038" fmla="*/ 1994279 h 6687247"/>
              <a:gd name="connsiteX1039" fmla="*/ 8801599 w 10818821"/>
              <a:gd name="connsiteY1039" fmla="*/ 2007725 h 6687247"/>
              <a:gd name="connsiteX1040" fmla="*/ 8819982 w 10818821"/>
              <a:gd name="connsiteY1040" fmla="*/ 2020799 h 6687247"/>
              <a:gd name="connsiteX1041" fmla="*/ 8769050 w 10818821"/>
              <a:gd name="connsiteY1041" fmla="*/ 2073981 h 6687247"/>
              <a:gd name="connsiteX1042" fmla="*/ 8771333 w 10818821"/>
              <a:gd name="connsiteY1042" fmla="*/ 2080704 h 6687247"/>
              <a:gd name="connsiteX1043" fmla="*/ 8871333 w 10818821"/>
              <a:gd name="connsiteY1043" fmla="*/ 2031312 h 6687247"/>
              <a:gd name="connsiteX1044" fmla="*/ 8852074 w 10818821"/>
              <a:gd name="connsiteY1044" fmla="*/ 1994187 h 6687247"/>
              <a:gd name="connsiteX1045" fmla="*/ 8857620 w 10818821"/>
              <a:gd name="connsiteY1045" fmla="*/ 1990977 h 6687247"/>
              <a:gd name="connsiteX1046" fmla="*/ 8981679 w 10818821"/>
              <a:gd name="connsiteY1046" fmla="*/ 1967465 h 6687247"/>
              <a:gd name="connsiteX1047" fmla="*/ 8979274 w 10818821"/>
              <a:gd name="connsiteY1047" fmla="*/ 1960388 h 6687247"/>
              <a:gd name="connsiteX1048" fmla="*/ 8973177 w 10818821"/>
              <a:gd name="connsiteY1048" fmla="*/ 1963919 h 6687247"/>
              <a:gd name="connsiteX1049" fmla="*/ 8982533 w 10818821"/>
              <a:gd name="connsiteY1049" fmla="*/ 1950457 h 6687247"/>
              <a:gd name="connsiteX1050" fmla="*/ 9020513 w 10818821"/>
              <a:gd name="connsiteY1050" fmla="*/ 1960665 h 6687247"/>
              <a:gd name="connsiteX1051" fmla="*/ 9022743 w 10818821"/>
              <a:gd name="connsiteY1051" fmla="*/ 1962662 h 6687247"/>
              <a:gd name="connsiteX1052" fmla="*/ 9027580 w 10818821"/>
              <a:gd name="connsiteY1052" fmla="*/ 1959220 h 6687247"/>
              <a:gd name="connsiteX1053" fmla="*/ 9079524 w 10818821"/>
              <a:gd name="connsiteY1053" fmla="*/ 1930401 h 6687247"/>
              <a:gd name="connsiteX1054" fmla="*/ 9097406 w 10818821"/>
              <a:gd name="connsiteY1054" fmla="*/ 1924993 h 6687247"/>
              <a:gd name="connsiteX1055" fmla="*/ 9097972 w 10818821"/>
              <a:gd name="connsiteY1055" fmla="*/ 1929193 h 6687247"/>
              <a:gd name="connsiteX1056" fmla="*/ 9060333 w 10818821"/>
              <a:gd name="connsiteY1056" fmla="*/ 1953686 h 6687247"/>
              <a:gd name="connsiteX1057" fmla="*/ 9016105 w 10818821"/>
              <a:gd name="connsiteY1057" fmla="*/ 1984542 h 6687247"/>
              <a:gd name="connsiteX1058" fmla="*/ 9012321 w 10818821"/>
              <a:gd name="connsiteY1058" fmla="*/ 1985687 h 6687247"/>
              <a:gd name="connsiteX1059" fmla="*/ 9001194 w 10818821"/>
              <a:gd name="connsiteY1059" fmla="*/ 1994600 h 6687247"/>
              <a:gd name="connsiteX1060" fmla="*/ 8969578 w 10818821"/>
              <a:gd name="connsiteY1060" fmla="*/ 2013845 h 6687247"/>
              <a:gd name="connsiteX1061" fmla="*/ 8983244 w 10818821"/>
              <a:gd name="connsiteY1061" fmla="*/ 2051013 h 6687247"/>
              <a:gd name="connsiteX1062" fmla="*/ 8987252 w 10818821"/>
              <a:gd name="connsiteY1062" fmla="*/ 2065489 h 6687247"/>
              <a:gd name="connsiteX1063" fmla="*/ 9002336 w 10818821"/>
              <a:gd name="connsiteY1063" fmla="*/ 2051755 h 6687247"/>
              <a:gd name="connsiteX1064" fmla="*/ 9014802 w 10818821"/>
              <a:gd name="connsiteY1064" fmla="*/ 2014617 h 6687247"/>
              <a:gd name="connsiteX1065" fmla="*/ 9052822 w 10818821"/>
              <a:gd name="connsiteY1065" fmla="*/ 1973724 h 6687247"/>
              <a:gd name="connsiteX1066" fmla="*/ 9066635 w 10818821"/>
              <a:gd name="connsiteY1066" fmla="*/ 1973356 h 6687247"/>
              <a:gd name="connsiteX1067" fmla="*/ 9074600 w 10818821"/>
              <a:gd name="connsiteY1067" fmla="*/ 1996785 h 6687247"/>
              <a:gd name="connsiteX1068" fmla="*/ 9121450 w 10818821"/>
              <a:gd name="connsiteY1068" fmla="*/ 1957918 h 6687247"/>
              <a:gd name="connsiteX1069" fmla="*/ 9150924 w 10818821"/>
              <a:gd name="connsiteY1069" fmla="*/ 1942520 h 6687247"/>
              <a:gd name="connsiteX1070" fmla="*/ 9285067 w 10818821"/>
              <a:gd name="connsiteY1070" fmla="*/ 1844330 h 6687247"/>
              <a:gd name="connsiteX1071" fmla="*/ 9350282 w 10818821"/>
              <a:gd name="connsiteY1071" fmla="*/ 1800976 h 6687247"/>
              <a:gd name="connsiteX1072" fmla="*/ 9409017 w 10818821"/>
              <a:gd name="connsiteY1072" fmla="*/ 1757268 h 6687247"/>
              <a:gd name="connsiteX1073" fmla="*/ 9409164 w 10818821"/>
              <a:gd name="connsiteY1073" fmla="*/ 1757221 h 6687247"/>
              <a:gd name="connsiteX1074" fmla="*/ 9413670 w 10818821"/>
              <a:gd name="connsiteY1074" fmla="*/ 1753807 h 6687247"/>
              <a:gd name="connsiteX1075" fmla="*/ 9409017 w 10818821"/>
              <a:gd name="connsiteY1075" fmla="*/ 1757268 h 6687247"/>
              <a:gd name="connsiteX1076" fmla="*/ 9401187 w 10818821"/>
              <a:gd name="connsiteY1076" fmla="*/ 1759797 h 6687247"/>
              <a:gd name="connsiteX1077" fmla="*/ 9411233 w 10818821"/>
              <a:gd name="connsiteY1077" fmla="*/ 1748714 h 6687247"/>
              <a:gd name="connsiteX1078" fmla="*/ 9415739 w 10818821"/>
              <a:gd name="connsiteY1078" fmla="*/ 1745301 h 6687247"/>
              <a:gd name="connsiteX1079" fmla="*/ 9412267 w 10818821"/>
              <a:gd name="connsiteY1079" fmla="*/ 1744462 h 6687247"/>
              <a:gd name="connsiteX1080" fmla="*/ 9290236 w 10818821"/>
              <a:gd name="connsiteY1080" fmla="*/ 1823067 h 6687247"/>
              <a:gd name="connsiteX1081" fmla="*/ 9289869 w 10818821"/>
              <a:gd name="connsiteY1081" fmla="*/ 1809472 h 6687247"/>
              <a:gd name="connsiteX1082" fmla="*/ 9323846 w 10818821"/>
              <a:gd name="connsiteY1082" fmla="*/ 1790658 h 6687247"/>
              <a:gd name="connsiteX1083" fmla="*/ 9375851 w 10818821"/>
              <a:gd name="connsiteY1083" fmla="*/ 1758185 h 6687247"/>
              <a:gd name="connsiteX1084" fmla="*/ 9553352 w 10818821"/>
              <a:gd name="connsiteY1084" fmla="*/ 1647948 h 6687247"/>
              <a:gd name="connsiteX1085" fmla="*/ 9572780 w 10818821"/>
              <a:gd name="connsiteY1085" fmla="*/ 1643632 h 6687247"/>
              <a:gd name="connsiteX1086" fmla="*/ 9647681 w 10818821"/>
              <a:gd name="connsiteY1086" fmla="*/ 1607681 h 6687247"/>
              <a:gd name="connsiteX1087" fmla="*/ 9657727 w 10818821"/>
              <a:gd name="connsiteY1087" fmla="*/ 1596600 h 6687247"/>
              <a:gd name="connsiteX1088" fmla="*/ 9694143 w 10818821"/>
              <a:gd name="connsiteY1088" fmla="*/ 1582877 h 6687247"/>
              <a:gd name="connsiteX1089" fmla="*/ 9687199 w 10818821"/>
              <a:gd name="connsiteY1089" fmla="*/ 1581200 h 6687247"/>
              <a:gd name="connsiteX1090" fmla="*/ 9714995 w 10818821"/>
              <a:gd name="connsiteY1090" fmla="*/ 1570621 h 6687247"/>
              <a:gd name="connsiteX1091" fmla="*/ 9723982 w 10818821"/>
              <a:gd name="connsiteY1091" fmla="*/ 1580979 h 6687247"/>
              <a:gd name="connsiteX1092" fmla="*/ 9708030 w 10818821"/>
              <a:gd name="connsiteY1092" fmla="*/ 1586228 h 6687247"/>
              <a:gd name="connsiteX1093" fmla="*/ 9652344 w 10818821"/>
              <a:gd name="connsiteY1093" fmla="*/ 1620622 h 6687247"/>
              <a:gd name="connsiteX1094" fmla="*/ 9598219 w 10818821"/>
              <a:gd name="connsiteY1094" fmla="*/ 1650688 h 6687247"/>
              <a:gd name="connsiteX1095" fmla="*/ 9589104 w 10818821"/>
              <a:gd name="connsiteY1095" fmla="*/ 1652073 h 6687247"/>
              <a:gd name="connsiteX1096" fmla="*/ 9588070 w 10818821"/>
              <a:gd name="connsiteY1096" fmla="*/ 1656326 h 6687247"/>
              <a:gd name="connsiteX1097" fmla="*/ 9598219 w 10818821"/>
              <a:gd name="connsiteY1097" fmla="*/ 1650688 h 6687247"/>
              <a:gd name="connsiteX1098" fmla="*/ 9600555 w 10818821"/>
              <a:gd name="connsiteY1098" fmla="*/ 1650336 h 6687247"/>
              <a:gd name="connsiteX1099" fmla="*/ 9595013 w 10818821"/>
              <a:gd name="connsiteY1099" fmla="*/ 1658001 h 6687247"/>
              <a:gd name="connsiteX1100" fmla="*/ 9593979 w 10818821"/>
              <a:gd name="connsiteY1100" fmla="*/ 1662254 h 6687247"/>
              <a:gd name="connsiteX1101" fmla="*/ 9730264 w 10818821"/>
              <a:gd name="connsiteY1101" fmla="*/ 1600597 h 6687247"/>
              <a:gd name="connsiteX1102" fmla="*/ 9739105 w 10818821"/>
              <a:gd name="connsiteY1102" fmla="*/ 1598404 h 6687247"/>
              <a:gd name="connsiteX1103" fmla="*/ 9751485 w 10818821"/>
              <a:gd name="connsiteY1103" fmla="*/ 1612670 h 6687247"/>
              <a:gd name="connsiteX1104" fmla="*/ 9680230 w 10818821"/>
              <a:gd name="connsiteY1104" fmla="*/ 1641986 h 6687247"/>
              <a:gd name="connsiteX1105" fmla="*/ 9574257 w 10818821"/>
              <a:gd name="connsiteY1105" fmla="*/ 1698014 h 6687247"/>
              <a:gd name="connsiteX1106" fmla="*/ 9499356 w 10818821"/>
              <a:gd name="connsiteY1106" fmla="*/ 1733967 h 6687247"/>
              <a:gd name="connsiteX1107" fmla="*/ 9505634 w 10818821"/>
              <a:gd name="connsiteY1107" fmla="*/ 1753489 h 6687247"/>
              <a:gd name="connsiteX1108" fmla="*/ 9481702 w 10818821"/>
              <a:gd name="connsiteY1108" fmla="*/ 1761219 h 6687247"/>
              <a:gd name="connsiteX1109" fmla="*/ 9480298 w 10818821"/>
              <a:gd name="connsiteY1109" fmla="*/ 1751876 h 6687247"/>
              <a:gd name="connsiteX1110" fmla="*/ 9352359 w 10818821"/>
              <a:gd name="connsiteY1110" fmla="*/ 1824551 h 6687247"/>
              <a:gd name="connsiteX1111" fmla="*/ 9291716 w 10818821"/>
              <a:gd name="connsiteY1111" fmla="*/ 1877448 h 6687247"/>
              <a:gd name="connsiteX1112" fmla="*/ 9220655 w 10818821"/>
              <a:gd name="connsiteY1112" fmla="*/ 1927831 h 6687247"/>
              <a:gd name="connsiteX1113" fmla="*/ 9245622 w 10818821"/>
              <a:gd name="connsiteY1113" fmla="*/ 1915849 h 6687247"/>
              <a:gd name="connsiteX1114" fmla="*/ 9242520 w 10818821"/>
              <a:gd name="connsiteY1114" fmla="*/ 1928606 h 6687247"/>
              <a:gd name="connsiteX1115" fmla="*/ 9191921 w 10818821"/>
              <a:gd name="connsiteY1115" fmla="*/ 1970420 h 6687247"/>
              <a:gd name="connsiteX1116" fmla="*/ 9180472 w 10818821"/>
              <a:gd name="connsiteY1116" fmla="*/ 1972159 h 6687247"/>
              <a:gd name="connsiteX1117" fmla="*/ 9177664 w 10818821"/>
              <a:gd name="connsiteY1117" fmla="*/ 1953474 h 6687247"/>
              <a:gd name="connsiteX1118" fmla="*/ 9146956 w 10818821"/>
              <a:gd name="connsiteY1118" fmla="*/ 1981519 h 6687247"/>
              <a:gd name="connsiteX1119" fmla="*/ 9130077 w 10818821"/>
              <a:gd name="connsiteY1119" fmla="*/ 1995532 h 6687247"/>
              <a:gd name="connsiteX1120" fmla="*/ 9140939 w 10818821"/>
              <a:gd name="connsiteY1120" fmla="*/ 2010387 h 6687247"/>
              <a:gd name="connsiteX1121" fmla="*/ 9135394 w 10818821"/>
              <a:gd name="connsiteY1121" fmla="*/ 2013597 h 6687247"/>
              <a:gd name="connsiteX1122" fmla="*/ 9137681 w 10818821"/>
              <a:gd name="connsiteY1122" fmla="*/ 2020320 h 6687247"/>
              <a:gd name="connsiteX1123" fmla="*/ 9050717 w 10818821"/>
              <a:gd name="connsiteY1123" fmla="*/ 2110014 h 6687247"/>
              <a:gd name="connsiteX1124" fmla="*/ 9085100 w 10818821"/>
              <a:gd name="connsiteY1124" fmla="*/ 2090121 h 6687247"/>
              <a:gd name="connsiteX1125" fmla="*/ 9096742 w 10818821"/>
              <a:gd name="connsiteY1125" fmla="*/ 2083382 h 6687247"/>
              <a:gd name="connsiteX1126" fmla="*/ 9102844 w 10818821"/>
              <a:gd name="connsiteY1126" fmla="*/ 2079854 h 6687247"/>
              <a:gd name="connsiteX1127" fmla="*/ 9105129 w 10818821"/>
              <a:gd name="connsiteY1127" fmla="*/ 2086576 h 6687247"/>
              <a:gd name="connsiteX1128" fmla="*/ 9056481 w 10818821"/>
              <a:gd name="connsiteY1128" fmla="*/ 2146481 h 6687247"/>
              <a:gd name="connsiteX1129" fmla="*/ 9073671 w 10818821"/>
              <a:gd name="connsiteY1129" fmla="*/ 2136533 h 6687247"/>
              <a:gd name="connsiteX1130" fmla="*/ 9083151 w 10818821"/>
              <a:gd name="connsiteY1130" fmla="*/ 2123427 h 6687247"/>
              <a:gd name="connsiteX1131" fmla="*/ 9093148 w 10818821"/>
              <a:gd name="connsiteY1131" fmla="*/ 2133308 h 6687247"/>
              <a:gd name="connsiteX1132" fmla="*/ 9109326 w 10818821"/>
              <a:gd name="connsiteY1132" fmla="*/ 2131174 h 6687247"/>
              <a:gd name="connsiteX1133" fmla="*/ 9168036 w 10818821"/>
              <a:gd name="connsiteY1133" fmla="*/ 2097034 h 6687247"/>
              <a:gd name="connsiteX1134" fmla="*/ 9187465 w 10818821"/>
              <a:gd name="connsiteY1134" fmla="*/ 2092720 h 6687247"/>
              <a:gd name="connsiteX1135" fmla="*/ 9262364 w 10818821"/>
              <a:gd name="connsiteY1135" fmla="*/ 2056768 h 6687247"/>
              <a:gd name="connsiteX1136" fmla="*/ 9272410 w 10818821"/>
              <a:gd name="connsiteY1136" fmla="*/ 2045684 h 6687247"/>
              <a:gd name="connsiteX1137" fmla="*/ 9308826 w 10818821"/>
              <a:gd name="connsiteY1137" fmla="*/ 2031963 h 6687247"/>
              <a:gd name="connsiteX1138" fmla="*/ 9301883 w 10818821"/>
              <a:gd name="connsiteY1138" fmla="*/ 2030288 h 6687247"/>
              <a:gd name="connsiteX1139" fmla="*/ 9325209 w 10818821"/>
              <a:gd name="connsiteY1139" fmla="*/ 2021409 h 6687247"/>
              <a:gd name="connsiteX1140" fmla="*/ 9359839 w 10818821"/>
              <a:gd name="connsiteY1140" fmla="*/ 1992990 h 6687247"/>
              <a:gd name="connsiteX1141" fmla="*/ 9436700 w 10818821"/>
              <a:gd name="connsiteY1141" fmla="*/ 1943204 h 6687247"/>
              <a:gd name="connsiteX1142" fmla="*/ 9436785 w 10818821"/>
              <a:gd name="connsiteY1142" fmla="*/ 1938878 h 6687247"/>
              <a:gd name="connsiteX1143" fmla="*/ 9440489 w 10818821"/>
              <a:gd name="connsiteY1143" fmla="*/ 1934243 h 6687247"/>
              <a:gd name="connsiteX1144" fmla="*/ 9451348 w 10818821"/>
              <a:gd name="connsiteY1144" fmla="*/ 1933308 h 6687247"/>
              <a:gd name="connsiteX1145" fmla="*/ 9447644 w 10818821"/>
              <a:gd name="connsiteY1145" fmla="*/ 1937945 h 6687247"/>
              <a:gd name="connsiteX1146" fmla="*/ 9443941 w 10818821"/>
              <a:gd name="connsiteY1146" fmla="*/ 1942581 h 6687247"/>
              <a:gd name="connsiteX1147" fmla="*/ 9487885 w 10818821"/>
              <a:gd name="connsiteY1147" fmla="*/ 1912896 h 6687247"/>
              <a:gd name="connsiteX1148" fmla="*/ 9502195 w 10818821"/>
              <a:gd name="connsiteY1148" fmla="*/ 1920303 h 6687247"/>
              <a:gd name="connsiteX1149" fmla="*/ 9528563 w 10818821"/>
              <a:gd name="connsiteY1149" fmla="*/ 1903549 h 6687247"/>
              <a:gd name="connsiteX1150" fmla="*/ 9530793 w 10818821"/>
              <a:gd name="connsiteY1150" fmla="*/ 1896176 h 6687247"/>
              <a:gd name="connsiteX1151" fmla="*/ 9546589 w 10818821"/>
              <a:gd name="connsiteY1151" fmla="*/ 1892097 h 6687247"/>
              <a:gd name="connsiteX1152" fmla="*/ 9557085 w 10818821"/>
              <a:gd name="connsiteY1152" fmla="*/ 1885427 h 6687247"/>
              <a:gd name="connsiteX1153" fmla="*/ 9688839 w 10818821"/>
              <a:gd name="connsiteY1153" fmla="*/ 1800632 h 6687247"/>
              <a:gd name="connsiteX1154" fmla="*/ 9823620 w 10818821"/>
              <a:gd name="connsiteY1154" fmla="*/ 1745868 h 6687247"/>
              <a:gd name="connsiteX1155" fmla="*/ 9841721 w 10818821"/>
              <a:gd name="connsiteY1155" fmla="*/ 1744313 h 6687247"/>
              <a:gd name="connsiteX1156" fmla="*/ 9921948 w 10818821"/>
              <a:gd name="connsiteY1156" fmla="*/ 1707193 h 6687247"/>
              <a:gd name="connsiteX1157" fmla="*/ 9976499 w 10818821"/>
              <a:gd name="connsiteY1157" fmla="*/ 1689551 h 6687247"/>
              <a:gd name="connsiteX1158" fmla="*/ 9994599 w 10818821"/>
              <a:gd name="connsiteY1158" fmla="*/ 1687994 h 6687247"/>
              <a:gd name="connsiteX1159" fmla="*/ 9994514 w 10818821"/>
              <a:gd name="connsiteY1159" fmla="*/ 1692321 h 6687247"/>
              <a:gd name="connsiteX1160" fmla="*/ 9954442 w 10818821"/>
              <a:gd name="connsiteY1160" fmla="*/ 1708716 h 6687247"/>
              <a:gd name="connsiteX1161" fmla="*/ 9907045 w 10818821"/>
              <a:gd name="connsiteY1161" fmla="*/ 1730063 h 6687247"/>
              <a:gd name="connsiteX1162" fmla="*/ 9878086 w 10818821"/>
              <a:gd name="connsiteY1162" fmla="*/ 1732552 h 6687247"/>
              <a:gd name="connsiteX1163" fmla="*/ 9805097 w 10818821"/>
              <a:gd name="connsiteY1163" fmla="*/ 1769050 h 6687247"/>
              <a:gd name="connsiteX1164" fmla="*/ 9797879 w 10818821"/>
              <a:gd name="connsiteY1164" fmla="*/ 1768591 h 6687247"/>
              <a:gd name="connsiteX1165" fmla="*/ 9786222 w 10818821"/>
              <a:gd name="connsiteY1165" fmla="*/ 1773050 h 6687247"/>
              <a:gd name="connsiteX1166" fmla="*/ 9788237 w 10818821"/>
              <a:gd name="connsiteY1166" fmla="*/ 1778974 h 6687247"/>
              <a:gd name="connsiteX1167" fmla="*/ 9781044 w 10818821"/>
              <a:gd name="connsiteY1167" fmla="*/ 1798805 h 6687247"/>
              <a:gd name="connsiteX1168" fmla="*/ 9844261 w 10818821"/>
              <a:gd name="connsiteY1168" fmla="*/ 1762229 h 6687247"/>
              <a:gd name="connsiteX1169" fmla="*/ 9899306 w 10818821"/>
              <a:gd name="connsiteY1169" fmla="*/ 1762133 h 6687247"/>
              <a:gd name="connsiteX1170" fmla="*/ 9971461 w 10818821"/>
              <a:gd name="connsiteY1170" fmla="*/ 1728430 h 6687247"/>
              <a:gd name="connsiteX1171" fmla="*/ 9959815 w 10818821"/>
              <a:gd name="connsiteY1171" fmla="*/ 1735168 h 6687247"/>
              <a:gd name="connsiteX1172" fmla="*/ 9959173 w 10818821"/>
              <a:gd name="connsiteY1172" fmla="*/ 1736388 h 6687247"/>
              <a:gd name="connsiteX1173" fmla="*/ 9979058 w 10818821"/>
              <a:gd name="connsiteY1173" fmla="*/ 1725901 h 6687247"/>
              <a:gd name="connsiteX1174" fmla="*/ 10014430 w 10818821"/>
              <a:gd name="connsiteY1174" fmla="*/ 1710801 h 6687247"/>
              <a:gd name="connsiteX1175" fmla="*/ 10024476 w 10818821"/>
              <a:gd name="connsiteY1175" fmla="*/ 1699718 h 6687247"/>
              <a:gd name="connsiteX1176" fmla="*/ 10060892 w 10818821"/>
              <a:gd name="connsiteY1176" fmla="*/ 1685996 h 6687247"/>
              <a:gd name="connsiteX1177" fmla="*/ 10053948 w 10818821"/>
              <a:gd name="connsiteY1177" fmla="*/ 1684319 h 6687247"/>
              <a:gd name="connsiteX1178" fmla="*/ 10081743 w 10818821"/>
              <a:gd name="connsiteY1178" fmla="*/ 1673741 h 6687247"/>
              <a:gd name="connsiteX1179" fmla="*/ 10090732 w 10818821"/>
              <a:gd name="connsiteY1179" fmla="*/ 1684097 h 6687247"/>
              <a:gd name="connsiteX1180" fmla="*/ 10074779 w 10818821"/>
              <a:gd name="connsiteY1180" fmla="*/ 1689347 h 6687247"/>
              <a:gd name="connsiteX1181" fmla="*/ 10019093 w 10818821"/>
              <a:gd name="connsiteY1181" fmla="*/ 1723743 h 6687247"/>
              <a:gd name="connsiteX1182" fmla="*/ 9964968 w 10818821"/>
              <a:gd name="connsiteY1182" fmla="*/ 1753809 h 6687247"/>
              <a:gd name="connsiteX1183" fmla="*/ 9955852 w 10818821"/>
              <a:gd name="connsiteY1183" fmla="*/ 1755193 h 6687247"/>
              <a:gd name="connsiteX1184" fmla="*/ 9954818 w 10818821"/>
              <a:gd name="connsiteY1184" fmla="*/ 1759444 h 6687247"/>
              <a:gd name="connsiteX1185" fmla="*/ 9955636 w 10818821"/>
              <a:gd name="connsiteY1185" fmla="*/ 1758990 h 6687247"/>
              <a:gd name="connsiteX1186" fmla="*/ 9956915 w 10818821"/>
              <a:gd name="connsiteY1186" fmla="*/ 1757663 h 6687247"/>
              <a:gd name="connsiteX1187" fmla="*/ 9957914 w 10818821"/>
              <a:gd name="connsiteY1187" fmla="*/ 1757725 h 6687247"/>
              <a:gd name="connsiteX1188" fmla="*/ 9964968 w 10818821"/>
              <a:gd name="connsiteY1188" fmla="*/ 1753809 h 6687247"/>
              <a:gd name="connsiteX1189" fmla="*/ 9967303 w 10818821"/>
              <a:gd name="connsiteY1189" fmla="*/ 1753452 h 6687247"/>
              <a:gd name="connsiteX1190" fmla="*/ 9961763 w 10818821"/>
              <a:gd name="connsiteY1190" fmla="*/ 1761122 h 6687247"/>
              <a:gd name="connsiteX1191" fmla="*/ 9961341 w 10818821"/>
              <a:gd name="connsiteY1191" fmla="*/ 1762860 h 6687247"/>
              <a:gd name="connsiteX1192" fmla="*/ 9970497 w 10818821"/>
              <a:gd name="connsiteY1192" fmla="*/ 1761400 h 6687247"/>
              <a:gd name="connsiteX1193" fmla="*/ 10031088 w 10818821"/>
              <a:gd name="connsiteY1193" fmla="*/ 1736766 h 6687247"/>
              <a:gd name="connsiteX1194" fmla="*/ 10032391 w 10818821"/>
              <a:gd name="connsiteY1194" fmla="*/ 1736114 h 6687247"/>
              <a:gd name="connsiteX1195" fmla="*/ 10032502 w 10818821"/>
              <a:gd name="connsiteY1195" fmla="*/ 1735962 h 6687247"/>
              <a:gd name="connsiteX1196" fmla="*/ 10057628 w 10818821"/>
              <a:gd name="connsiteY1196" fmla="*/ 1718375 h 6687247"/>
              <a:gd name="connsiteX1197" fmla="*/ 10114447 w 10818821"/>
              <a:gd name="connsiteY1197" fmla="*/ 1688478 h 6687247"/>
              <a:gd name="connsiteX1198" fmla="*/ 10117553 w 10818821"/>
              <a:gd name="connsiteY1198" fmla="*/ 1686913 h 6687247"/>
              <a:gd name="connsiteX1199" fmla="*/ 10127524 w 10818821"/>
              <a:gd name="connsiteY1199" fmla="*/ 1681276 h 6687247"/>
              <a:gd name="connsiteX1200" fmla="*/ 10134846 w 10818821"/>
              <a:gd name="connsiteY1200" fmla="*/ 1676325 h 6687247"/>
              <a:gd name="connsiteX1201" fmla="*/ 10139931 w 10818821"/>
              <a:gd name="connsiteY1201" fmla="*/ 1675023 h 6687247"/>
              <a:gd name="connsiteX1202" fmla="*/ 10204207 w 10818821"/>
              <a:gd name="connsiteY1202" fmla="*/ 1640106 h 6687247"/>
              <a:gd name="connsiteX1203" fmla="*/ 10283126 w 10818821"/>
              <a:gd name="connsiteY1203" fmla="*/ 1595289 h 6687247"/>
              <a:gd name="connsiteX1204" fmla="*/ 10368355 w 10818821"/>
              <a:gd name="connsiteY1204" fmla="*/ 1561149 h 6687247"/>
              <a:gd name="connsiteX1205" fmla="*/ 10493657 w 10818821"/>
              <a:gd name="connsiteY1205" fmla="*/ 1510588 h 6687247"/>
              <a:gd name="connsiteX1206" fmla="*/ 10593743 w 10818821"/>
              <a:gd name="connsiteY1206" fmla="*/ 1494155 h 6687247"/>
              <a:gd name="connsiteX1207" fmla="*/ 10578487 w 10818821"/>
              <a:gd name="connsiteY1207" fmla="*/ 1498066 h 6687247"/>
              <a:gd name="connsiteX1208" fmla="*/ 10586422 w 10818821"/>
              <a:gd name="connsiteY1208" fmla="*/ 1499106 h 6687247"/>
              <a:gd name="connsiteX1209" fmla="*/ 10591506 w 10818821"/>
              <a:gd name="connsiteY1209" fmla="*/ 1497801 h 6687247"/>
              <a:gd name="connsiteX1210" fmla="*/ 10584184 w 10818821"/>
              <a:gd name="connsiteY1210" fmla="*/ 1502753 h 6687247"/>
              <a:gd name="connsiteX1211" fmla="*/ 10581949 w 10818821"/>
              <a:gd name="connsiteY1211" fmla="*/ 1506399 h 6687247"/>
              <a:gd name="connsiteX1212" fmla="*/ 10693217 w 10818821"/>
              <a:gd name="connsiteY1212" fmla="*/ 1471729 h 6687247"/>
              <a:gd name="connsiteX1213" fmla="*/ 10804701 w 10818821"/>
              <a:gd name="connsiteY1213" fmla="*/ 1464667 h 6687247"/>
              <a:gd name="connsiteX1214" fmla="*/ 10618771 w 10818821"/>
              <a:gd name="connsiteY1214" fmla="*/ 1509252 h 6687247"/>
              <a:gd name="connsiteX1215" fmla="*/ 10596805 w 10818821"/>
              <a:gd name="connsiteY1215" fmla="*/ 1524102 h 6687247"/>
              <a:gd name="connsiteX1216" fmla="*/ 10545337 w 10818821"/>
              <a:gd name="connsiteY1216" fmla="*/ 1531149 h 6687247"/>
              <a:gd name="connsiteX1217" fmla="*/ 10505878 w 10818821"/>
              <a:gd name="connsiteY1217" fmla="*/ 1553558 h 6687247"/>
              <a:gd name="connsiteX1218" fmla="*/ 10451561 w 10818821"/>
              <a:gd name="connsiteY1218" fmla="*/ 1558259 h 6687247"/>
              <a:gd name="connsiteX1219" fmla="*/ 10450337 w 10818821"/>
              <a:gd name="connsiteY1219" fmla="*/ 1546281 h 6687247"/>
              <a:gd name="connsiteX1220" fmla="*/ 10412500 w 10818821"/>
              <a:gd name="connsiteY1220" fmla="*/ 1559055 h 6687247"/>
              <a:gd name="connsiteX1221" fmla="*/ 10415351 w 10818821"/>
              <a:gd name="connsiteY1221" fmla="*/ 1561397 h 6687247"/>
              <a:gd name="connsiteX1222" fmla="*/ 10420437 w 10818821"/>
              <a:gd name="connsiteY1222" fmla="*/ 1560094 h 6687247"/>
              <a:gd name="connsiteX1223" fmla="*/ 10418199 w 10818821"/>
              <a:gd name="connsiteY1223" fmla="*/ 1563742 h 6687247"/>
              <a:gd name="connsiteX1224" fmla="*/ 10428983 w 10818821"/>
              <a:gd name="connsiteY1224" fmla="*/ 1567121 h 6687247"/>
              <a:gd name="connsiteX1225" fmla="*/ 10401319 w 10818821"/>
              <a:gd name="connsiteY1225" fmla="*/ 1577287 h 6687247"/>
              <a:gd name="connsiteX1226" fmla="*/ 10399082 w 10818821"/>
              <a:gd name="connsiteY1226" fmla="*/ 1580933 h 6687247"/>
              <a:gd name="connsiteX1227" fmla="*/ 10396233 w 10818821"/>
              <a:gd name="connsiteY1227" fmla="*/ 1578590 h 6687247"/>
              <a:gd name="connsiteX1228" fmla="*/ 10388911 w 10818821"/>
              <a:gd name="connsiteY1228" fmla="*/ 1583540 h 6687247"/>
              <a:gd name="connsiteX1229" fmla="*/ 10386062 w 10818821"/>
              <a:gd name="connsiteY1229" fmla="*/ 1581197 h 6687247"/>
              <a:gd name="connsiteX1230" fmla="*/ 10339280 w 10818821"/>
              <a:gd name="connsiteY1230" fmla="*/ 1608556 h 6687247"/>
              <a:gd name="connsiteX1231" fmla="*/ 10323448 w 10818821"/>
              <a:gd name="connsiteY1231" fmla="*/ 1612147 h 6687247"/>
              <a:gd name="connsiteX1232" fmla="*/ 10324096 w 10818821"/>
              <a:gd name="connsiteY1232" fmla="*/ 1612330 h 6687247"/>
              <a:gd name="connsiteX1233" fmla="*/ 10325095 w 10818821"/>
              <a:gd name="connsiteY1233" fmla="*/ 1612610 h 6687247"/>
              <a:gd name="connsiteX1234" fmla="*/ 10336551 w 10818821"/>
              <a:gd name="connsiteY1234" fmla="*/ 1611269 h 6687247"/>
              <a:gd name="connsiteX1235" fmla="*/ 10330838 w 10818821"/>
              <a:gd name="connsiteY1235" fmla="*/ 1618767 h 6687247"/>
              <a:gd name="connsiteX1236" fmla="*/ 10326263 w 10818821"/>
              <a:gd name="connsiteY1236" fmla="*/ 1622033 h 6687247"/>
              <a:gd name="connsiteX1237" fmla="*/ 10315970 w 10818821"/>
              <a:gd name="connsiteY1237" fmla="*/ 1632796 h 6687247"/>
              <a:gd name="connsiteX1238" fmla="*/ 10313669 w 10818821"/>
              <a:gd name="connsiteY1238" fmla="*/ 1627604 h 6687247"/>
              <a:gd name="connsiteX1239" fmla="*/ 10305652 w 10818821"/>
              <a:gd name="connsiteY1239" fmla="*/ 1629908 h 6687247"/>
              <a:gd name="connsiteX1240" fmla="*/ 10311366 w 10818821"/>
              <a:gd name="connsiteY1240" fmla="*/ 1622411 h 6687247"/>
              <a:gd name="connsiteX1241" fmla="*/ 10315941 w 10818821"/>
              <a:gd name="connsiteY1241" fmla="*/ 1619143 h 6687247"/>
              <a:gd name="connsiteX1242" fmla="*/ 10315456 w 10818821"/>
              <a:gd name="connsiteY1242" fmla="*/ 1619328 h 6687247"/>
              <a:gd name="connsiteX1243" fmla="*/ 10281449 w 10818821"/>
              <a:gd name="connsiteY1243" fmla="*/ 1632228 h 6687247"/>
              <a:gd name="connsiteX1244" fmla="*/ 10269905 w 10818821"/>
              <a:gd name="connsiteY1244" fmla="*/ 1641153 h 6687247"/>
              <a:gd name="connsiteX1245" fmla="*/ 10209514 w 10818821"/>
              <a:gd name="connsiteY1245" fmla="*/ 1718142 h 6687247"/>
              <a:gd name="connsiteX1246" fmla="*/ 10206134 w 10818821"/>
              <a:gd name="connsiteY1246" fmla="*/ 1727718 h 6687247"/>
              <a:gd name="connsiteX1247" fmla="*/ 10135292 w 10818821"/>
              <a:gd name="connsiteY1247" fmla="*/ 1784797 h 6687247"/>
              <a:gd name="connsiteX1248" fmla="*/ 10130721 w 10818821"/>
              <a:gd name="connsiteY1248" fmla="*/ 1771353 h 6687247"/>
              <a:gd name="connsiteX1249" fmla="*/ 10058484 w 10818821"/>
              <a:gd name="connsiteY1249" fmla="*/ 1781393 h 6687247"/>
              <a:gd name="connsiteX1250" fmla="*/ 10057511 w 10818821"/>
              <a:gd name="connsiteY1250" fmla="*/ 1798046 h 6687247"/>
              <a:gd name="connsiteX1251" fmla="*/ 10046839 w 10818821"/>
              <a:gd name="connsiteY1251" fmla="*/ 1788132 h 6687247"/>
              <a:gd name="connsiteX1252" fmla="*/ 9976213 w 10818821"/>
              <a:gd name="connsiteY1252" fmla="*/ 1884885 h 6687247"/>
              <a:gd name="connsiteX1253" fmla="*/ 9920611 w 10818821"/>
              <a:gd name="connsiteY1253" fmla="*/ 1885300 h 6687247"/>
              <a:gd name="connsiteX1254" fmla="*/ 9826914 w 10818821"/>
              <a:gd name="connsiteY1254" fmla="*/ 1955179 h 6687247"/>
              <a:gd name="connsiteX1255" fmla="*/ 9732578 w 10818821"/>
              <a:gd name="connsiteY1255" fmla="*/ 2001718 h 6687247"/>
              <a:gd name="connsiteX1256" fmla="*/ 9741600 w 10818821"/>
              <a:gd name="connsiteY1256" fmla="*/ 2028251 h 6687247"/>
              <a:gd name="connsiteX1257" fmla="*/ 9678385 w 10818821"/>
              <a:gd name="connsiteY1257" fmla="*/ 2064829 h 6687247"/>
              <a:gd name="connsiteX1258" fmla="*/ 9668053 w 10818821"/>
              <a:gd name="connsiteY1258" fmla="*/ 2094942 h 6687247"/>
              <a:gd name="connsiteX1259" fmla="*/ 9671958 w 10818821"/>
              <a:gd name="connsiteY1259" fmla="*/ 2106431 h 6687247"/>
              <a:gd name="connsiteX1260" fmla="*/ 9678451 w 10818821"/>
              <a:gd name="connsiteY1260" fmla="*/ 2103314 h 6687247"/>
              <a:gd name="connsiteX1261" fmla="*/ 9855954 w 10818821"/>
              <a:gd name="connsiteY1261" fmla="*/ 1993078 h 6687247"/>
              <a:gd name="connsiteX1262" fmla="*/ 9875381 w 10818821"/>
              <a:gd name="connsiteY1262" fmla="*/ 1988761 h 6687247"/>
              <a:gd name="connsiteX1263" fmla="*/ 9950283 w 10818821"/>
              <a:gd name="connsiteY1263" fmla="*/ 1952811 h 6687247"/>
              <a:gd name="connsiteX1264" fmla="*/ 9960329 w 10818821"/>
              <a:gd name="connsiteY1264" fmla="*/ 1941730 h 6687247"/>
              <a:gd name="connsiteX1265" fmla="*/ 9996745 w 10818821"/>
              <a:gd name="connsiteY1265" fmla="*/ 1928004 h 6687247"/>
              <a:gd name="connsiteX1266" fmla="*/ 9989803 w 10818821"/>
              <a:gd name="connsiteY1266" fmla="*/ 1926331 h 6687247"/>
              <a:gd name="connsiteX1267" fmla="*/ 10017597 w 10818821"/>
              <a:gd name="connsiteY1267" fmla="*/ 1915753 h 6687247"/>
              <a:gd name="connsiteX1268" fmla="*/ 10023035 w 10818821"/>
              <a:gd name="connsiteY1268" fmla="*/ 1922016 h 6687247"/>
              <a:gd name="connsiteX1269" fmla="*/ 10096849 w 10818821"/>
              <a:gd name="connsiteY1269" fmla="*/ 1873107 h 6687247"/>
              <a:gd name="connsiteX1270" fmla="*/ 10187817 w 10818821"/>
              <a:gd name="connsiteY1270" fmla="*/ 1820210 h 6687247"/>
              <a:gd name="connsiteX1271" fmla="*/ 10207245 w 10818821"/>
              <a:gd name="connsiteY1271" fmla="*/ 1815894 h 6687247"/>
              <a:gd name="connsiteX1272" fmla="*/ 10282145 w 10818821"/>
              <a:gd name="connsiteY1272" fmla="*/ 1779945 h 6687247"/>
              <a:gd name="connsiteX1273" fmla="*/ 10292190 w 10818821"/>
              <a:gd name="connsiteY1273" fmla="*/ 1768863 h 6687247"/>
              <a:gd name="connsiteX1274" fmla="*/ 10328608 w 10818821"/>
              <a:gd name="connsiteY1274" fmla="*/ 1755141 h 6687247"/>
              <a:gd name="connsiteX1275" fmla="*/ 10321665 w 10818821"/>
              <a:gd name="connsiteY1275" fmla="*/ 1753464 h 6687247"/>
              <a:gd name="connsiteX1276" fmla="*/ 10349459 w 10818821"/>
              <a:gd name="connsiteY1276" fmla="*/ 1742885 h 6687247"/>
              <a:gd name="connsiteX1277" fmla="*/ 10358448 w 10818821"/>
              <a:gd name="connsiteY1277" fmla="*/ 1753242 h 6687247"/>
              <a:gd name="connsiteX1278" fmla="*/ 10342495 w 10818821"/>
              <a:gd name="connsiteY1278" fmla="*/ 1758490 h 6687247"/>
              <a:gd name="connsiteX1279" fmla="*/ 10286809 w 10818821"/>
              <a:gd name="connsiteY1279" fmla="*/ 1792887 h 6687247"/>
              <a:gd name="connsiteX1280" fmla="*/ 10232684 w 10818821"/>
              <a:gd name="connsiteY1280" fmla="*/ 1822951 h 6687247"/>
              <a:gd name="connsiteX1281" fmla="*/ 10223568 w 10818821"/>
              <a:gd name="connsiteY1281" fmla="*/ 1824337 h 6687247"/>
              <a:gd name="connsiteX1282" fmla="*/ 10222534 w 10818821"/>
              <a:gd name="connsiteY1282" fmla="*/ 1828589 h 6687247"/>
              <a:gd name="connsiteX1283" fmla="*/ 10232684 w 10818821"/>
              <a:gd name="connsiteY1283" fmla="*/ 1822951 h 6687247"/>
              <a:gd name="connsiteX1284" fmla="*/ 10235020 w 10818821"/>
              <a:gd name="connsiteY1284" fmla="*/ 1822597 h 6687247"/>
              <a:gd name="connsiteX1285" fmla="*/ 10229477 w 10818821"/>
              <a:gd name="connsiteY1285" fmla="*/ 1830266 h 6687247"/>
              <a:gd name="connsiteX1286" fmla="*/ 10228443 w 10818821"/>
              <a:gd name="connsiteY1286" fmla="*/ 1834516 h 6687247"/>
              <a:gd name="connsiteX1287" fmla="*/ 10231751 w 10818821"/>
              <a:gd name="connsiteY1287" fmla="*/ 1833170 h 6687247"/>
              <a:gd name="connsiteX1288" fmla="*/ 10238844 w 10818821"/>
              <a:gd name="connsiteY1288" fmla="*/ 1829108 h 6687247"/>
              <a:gd name="connsiteX1289" fmla="*/ 10262735 w 10818821"/>
              <a:gd name="connsiteY1289" fmla="*/ 1814193 h 6687247"/>
              <a:gd name="connsiteX1290" fmla="*/ 10287062 w 10818821"/>
              <a:gd name="connsiteY1290" fmla="*/ 1802812 h 6687247"/>
              <a:gd name="connsiteX1291" fmla="*/ 10292222 w 10818821"/>
              <a:gd name="connsiteY1291" fmla="*/ 1801072 h 6687247"/>
              <a:gd name="connsiteX1292" fmla="*/ 10303632 w 10818821"/>
              <a:gd name="connsiteY1292" fmla="*/ 1794170 h 6687247"/>
              <a:gd name="connsiteX1293" fmla="*/ 10359969 w 10818821"/>
              <a:gd name="connsiteY1293" fmla="*/ 1774204 h 6687247"/>
              <a:gd name="connsiteX1294" fmla="*/ 10355519 w 10818821"/>
              <a:gd name="connsiteY1294" fmla="*/ 1777478 h 6687247"/>
              <a:gd name="connsiteX1295" fmla="*/ 10364729 w 10818821"/>
              <a:gd name="connsiteY1295" fmla="*/ 1772860 h 6687247"/>
              <a:gd name="connsiteX1296" fmla="*/ 10373569 w 10818821"/>
              <a:gd name="connsiteY1296" fmla="*/ 1770669 h 6687247"/>
              <a:gd name="connsiteX1297" fmla="*/ 10374207 w 10818821"/>
              <a:gd name="connsiteY1297" fmla="*/ 1771404 h 6687247"/>
              <a:gd name="connsiteX1298" fmla="*/ 10400126 w 10818821"/>
              <a:gd name="connsiteY1298" fmla="*/ 1757145 h 6687247"/>
              <a:gd name="connsiteX1299" fmla="*/ 10498569 w 10818821"/>
              <a:gd name="connsiteY1299" fmla="*/ 1707383 h 6687247"/>
              <a:gd name="connsiteX1300" fmla="*/ 10502038 w 10818821"/>
              <a:gd name="connsiteY1300" fmla="*/ 1722000 h 6687247"/>
              <a:gd name="connsiteX1301" fmla="*/ 10513493 w 10818821"/>
              <a:gd name="connsiteY1301" fmla="*/ 1720658 h 6687247"/>
              <a:gd name="connsiteX1302" fmla="*/ 10507781 w 10818821"/>
              <a:gd name="connsiteY1302" fmla="*/ 1728153 h 6687247"/>
              <a:gd name="connsiteX1303" fmla="*/ 10503202 w 10818821"/>
              <a:gd name="connsiteY1303" fmla="*/ 1731419 h 6687247"/>
              <a:gd name="connsiteX1304" fmla="*/ 10492912 w 10818821"/>
              <a:gd name="connsiteY1304" fmla="*/ 1742183 h 6687247"/>
              <a:gd name="connsiteX1305" fmla="*/ 10490609 w 10818821"/>
              <a:gd name="connsiteY1305" fmla="*/ 1736991 h 6687247"/>
              <a:gd name="connsiteX1306" fmla="*/ 10482592 w 10818821"/>
              <a:gd name="connsiteY1306" fmla="*/ 1739295 h 6687247"/>
              <a:gd name="connsiteX1307" fmla="*/ 10488308 w 10818821"/>
              <a:gd name="connsiteY1307" fmla="*/ 1731799 h 6687247"/>
              <a:gd name="connsiteX1308" fmla="*/ 10492883 w 10818821"/>
              <a:gd name="connsiteY1308" fmla="*/ 1728531 h 6687247"/>
              <a:gd name="connsiteX1309" fmla="*/ 10436796 w 10818821"/>
              <a:gd name="connsiteY1309" fmla="*/ 1758311 h 6687247"/>
              <a:gd name="connsiteX1310" fmla="*/ 10386994 w 10818821"/>
              <a:gd name="connsiteY1310" fmla="*/ 1780187 h 6687247"/>
              <a:gd name="connsiteX1311" fmla="*/ 10383635 w 10818821"/>
              <a:gd name="connsiteY1311" fmla="*/ 1782266 h 6687247"/>
              <a:gd name="connsiteX1312" fmla="*/ 10385949 w 10818821"/>
              <a:gd name="connsiteY1312" fmla="*/ 1784929 h 6687247"/>
              <a:gd name="connsiteX1313" fmla="*/ 10366212 w 10818821"/>
              <a:gd name="connsiteY1313" fmla="*/ 1793051 h 6687247"/>
              <a:gd name="connsiteX1314" fmla="*/ 10350945 w 10818821"/>
              <a:gd name="connsiteY1314" fmla="*/ 1802500 h 6687247"/>
              <a:gd name="connsiteX1315" fmla="*/ 10333337 w 10818821"/>
              <a:gd name="connsiteY1315" fmla="*/ 1807804 h 6687247"/>
              <a:gd name="connsiteX1316" fmla="*/ 10330516 w 10818821"/>
              <a:gd name="connsiteY1316" fmla="*/ 1807738 h 6687247"/>
              <a:gd name="connsiteX1317" fmla="*/ 10314693 w 10818821"/>
              <a:gd name="connsiteY1317" fmla="*/ 1814248 h 6687247"/>
              <a:gd name="connsiteX1318" fmla="*/ 10307060 w 10818821"/>
              <a:gd name="connsiteY1318" fmla="*/ 1818284 h 6687247"/>
              <a:gd name="connsiteX1319" fmla="*/ 10302143 w 10818821"/>
              <a:gd name="connsiteY1319" fmla="*/ 1822380 h 6687247"/>
              <a:gd name="connsiteX1320" fmla="*/ 10290280 w 10818821"/>
              <a:gd name="connsiteY1320" fmla="*/ 1835548 h 6687247"/>
              <a:gd name="connsiteX1321" fmla="*/ 10257907 w 10818821"/>
              <a:gd name="connsiteY1321" fmla="*/ 1847566 h 6687247"/>
              <a:gd name="connsiteX1322" fmla="*/ 10246808 w 10818821"/>
              <a:gd name="connsiteY1322" fmla="*/ 1855396 h 6687247"/>
              <a:gd name="connsiteX1323" fmla="*/ 10138313 w 10818821"/>
              <a:gd name="connsiteY1323" fmla="*/ 1934208 h 6687247"/>
              <a:gd name="connsiteX1324" fmla="*/ 10068278 w 10818821"/>
              <a:gd name="connsiteY1324" fmla="*/ 1979758 h 6687247"/>
              <a:gd name="connsiteX1325" fmla="*/ 10025518 w 10818821"/>
              <a:gd name="connsiteY1325" fmla="*/ 1996672 h 6687247"/>
              <a:gd name="connsiteX1326" fmla="*/ 10020191 w 10818821"/>
              <a:gd name="connsiteY1326" fmla="*/ 2000993 h 6687247"/>
              <a:gd name="connsiteX1327" fmla="*/ 10033949 w 10818821"/>
              <a:gd name="connsiteY1327" fmla="*/ 2004843 h 6687247"/>
              <a:gd name="connsiteX1328" fmla="*/ 10007315 w 10818821"/>
              <a:gd name="connsiteY1328" fmla="*/ 2025457 h 6687247"/>
              <a:gd name="connsiteX1329" fmla="*/ 10000613 w 10818821"/>
              <a:gd name="connsiteY1329" fmla="*/ 2028246 h 6687247"/>
              <a:gd name="connsiteX1330" fmla="*/ 10004892 w 10818821"/>
              <a:gd name="connsiteY1330" fmla="*/ 2051206 h 6687247"/>
              <a:gd name="connsiteX1331" fmla="*/ 9983768 w 10818821"/>
              <a:gd name="connsiteY1331" fmla="*/ 2071049 h 6687247"/>
              <a:gd name="connsiteX1332" fmla="*/ 9959840 w 10818821"/>
              <a:gd name="connsiteY1332" fmla="*/ 2061183 h 6687247"/>
              <a:gd name="connsiteX1333" fmla="*/ 9951795 w 10818821"/>
              <a:gd name="connsiteY1333" fmla="*/ 2098018 h 6687247"/>
              <a:gd name="connsiteX1334" fmla="*/ 9947223 w 10818821"/>
              <a:gd name="connsiteY1334" fmla="*/ 2084573 h 6687247"/>
              <a:gd name="connsiteX1335" fmla="*/ 9954297 w 10818821"/>
              <a:gd name="connsiteY1335" fmla="*/ 2064390 h 6687247"/>
              <a:gd name="connsiteX1336" fmla="*/ 9816858 w 10818821"/>
              <a:gd name="connsiteY1336" fmla="*/ 2167623 h 6687247"/>
              <a:gd name="connsiteX1337" fmla="*/ 9817616 w 10818821"/>
              <a:gd name="connsiteY1337" fmla="*/ 2191319 h 6687247"/>
              <a:gd name="connsiteX1338" fmla="*/ 9818307 w 10818821"/>
              <a:gd name="connsiteY1338" fmla="*/ 2191557 h 6687247"/>
              <a:gd name="connsiteX1339" fmla="*/ 9828913 w 10818821"/>
              <a:gd name="connsiteY1339" fmla="*/ 2182448 h 6687247"/>
              <a:gd name="connsiteX1340" fmla="*/ 9851708 w 10818821"/>
              <a:gd name="connsiteY1340" fmla="*/ 2166559 h 6687247"/>
              <a:gd name="connsiteX1341" fmla="*/ 9909440 w 10818821"/>
              <a:gd name="connsiteY1341" fmla="*/ 2134040 h 6687247"/>
              <a:gd name="connsiteX1342" fmla="*/ 9926380 w 10818821"/>
              <a:gd name="connsiteY1342" fmla="*/ 2129139 h 6687247"/>
              <a:gd name="connsiteX1343" fmla="*/ 9929048 w 10818821"/>
              <a:gd name="connsiteY1343" fmla="*/ 2127970 h 6687247"/>
              <a:gd name="connsiteX1344" fmla="*/ 9929182 w 10818821"/>
              <a:gd name="connsiteY1344" fmla="*/ 2127879 h 6687247"/>
              <a:gd name="connsiteX1345" fmla="*/ 9945957 w 10818821"/>
              <a:gd name="connsiteY1345" fmla="*/ 2116651 h 6687247"/>
              <a:gd name="connsiteX1346" fmla="*/ 9944817 w 10818821"/>
              <a:gd name="connsiteY1346" fmla="*/ 2116416 h 6687247"/>
              <a:gd name="connsiteX1347" fmla="*/ 9952386 w 10818821"/>
              <a:gd name="connsiteY1347" fmla="*/ 2108222 h 6687247"/>
              <a:gd name="connsiteX1348" fmla="*/ 9974285 w 10818821"/>
              <a:gd name="connsiteY1348" fmla="*/ 2097693 h 6687247"/>
              <a:gd name="connsiteX1349" fmla="*/ 9988064 w 10818821"/>
              <a:gd name="connsiteY1349" fmla="*/ 2088471 h 6687247"/>
              <a:gd name="connsiteX1350" fmla="*/ 10026114 w 10818821"/>
              <a:gd name="connsiteY1350" fmla="*/ 2070683 h 6687247"/>
              <a:gd name="connsiteX1351" fmla="*/ 10028932 w 10818821"/>
              <a:gd name="connsiteY1351" fmla="*/ 2072394 h 6687247"/>
              <a:gd name="connsiteX1352" fmla="*/ 10038817 w 10818821"/>
              <a:gd name="connsiteY1352" fmla="*/ 2068152 h 6687247"/>
              <a:gd name="connsiteX1353" fmla="*/ 10062212 w 10818821"/>
              <a:gd name="connsiteY1353" fmla="*/ 2064789 h 6687247"/>
              <a:gd name="connsiteX1354" fmla="*/ 10165704 w 10818821"/>
              <a:gd name="connsiteY1354" fmla="*/ 2017875 h 6687247"/>
              <a:gd name="connsiteX1355" fmla="*/ 10167465 w 10818821"/>
              <a:gd name="connsiteY1355" fmla="*/ 2013902 h 6687247"/>
              <a:gd name="connsiteX1356" fmla="*/ 10170633 w 10818821"/>
              <a:gd name="connsiteY1356" fmla="*/ 2015641 h 6687247"/>
              <a:gd name="connsiteX1357" fmla="*/ 10180488 w 10818821"/>
              <a:gd name="connsiteY1357" fmla="*/ 2011174 h 6687247"/>
              <a:gd name="connsiteX1358" fmla="*/ 10178728 w 10818821"/>
              <a:gd name="connsiteY1358" fmla="*/ 2015148 h 6687247"/>
              <a:gd name="connsiteX1359" fmla="*/ 10173799 w 10818821"/>
              <a:gd name="connsiteY1359" fmla="*/ 2017380 h 6687247"/>
              <a:gd name="connsiteX1360" fmla="*/ 10207940 w 10818821"/>
              <a:gd name="connsiteY1360" fmla="*/ 2011427 h 6687247"/>
              <a:gd name="connsiteX1361" fmla="*/ 10113595 w 10818821"/>
              <a:gd name="connsiteY1361" fmla="*/ 2073241 h 6687247"/>
              <a:gd name="connsiteX1362" fmla="*/ 10120641 w 10818821"/>
              <a:gd name="connsiteY1362" fmla="*/ 2057349 h 6687247"/>
              <a:gd name="connsiteX1363" fmla="*/ 10041002 w 10818821"/>
              <a:gd name="connsiteY1363" fmla="*/ 2087101 h 6687247"/>
              <a:gd name="connsiteX1364" fmla="*/ 10037966 w 10818821"/>
              <a:gd name="connsiteY1364" fmla="*/ 2088595 h 6687247"/>
              <a:gd name="connsiteX1365" fmla="*/ 10035137 w 10818821"/>
              <a:gd name="connsiteY1365" fmla="*/ 2097219 h 6687247"/>
              <a:gd name="connsiteX1366" fmla="*/ 9952649 w 10818821"/>
              <a:gd name="connsiteY1366" fmla="*/ 2161035 h 6687247"/>
              <a:gd name="connsiteX1367" fmla="*/ 9972125 w 10818821"/>
              <a:gd name="connsiteY1367" fmla="*/ 2157811 h 6687247"/>
              <a:gd name="connsiteX1368" fmla="*/ 9957100 w 10818821"/>
              <a:gd name="connsiteY1368" fmla="*/ 2174126 h 6687247"/>
              <a:gd name="connsiteX1369" fmla="*/ 9973954 w 10818821"/>
              <a:gd name="connsiteY1369" fmla="*/ 2204176 h 6687247"/>
              <a:gd name="connsiteX1370" fmla="*/ 9996418 w 10818821"/>
              <a:gd name="connsiteY1370" fmla="*/ 2213456 h 6687247"/>
              <a:gd name="connsiteX1371" fmla="*/ 10010297 w 10818821"/>
              <a:gd name="connsiteY1371" fmla="*/ 2208271 h 6687247"/>
              <a:gd name="connsiteX1372" fmla="*/ 10034533 w 10818821"/>
              <a:gd name="connsiteY1372" fmla="*/ 2201090 h 6687247"/>
              <a:gd name="connsiteX1373" fmla="*/ 10092958 w 10818821"/>
              <a:gd name="connsiteY1373" fmla="*/ 2167117 h 6687247"/>
              <a:gd name="connsiteX1374" fmla="*/ 10112383 w 10818821"/>
              <a:gd name="connsiteY1374" fmla="*/ 2162801 h 6687247"/>
              <a:gd name="connsiteX1375" fmla="*/ 10187286 w 10818821"/>
              <a:gd name="connsiteY1375" fmla="*/ 2126851 h 6687247"/>
              <a:gd name="connsiteX1376" fmla="*/ 10197333 w 10818821"/>
              <a:gd name="connsiteY1376" fmla="*/ 2115768 h 6687247"/>
              <a:gd name="connsiteX1377" fmla="*/ 10233749 w 10818821"/>
              <a:gd name="connsiteY1377" fmla="*/ 2102045 h 6687247"/>
              <a:gd name="connsiteX1378" fmla="*/ 10226805 w 10818821"/>
              <a:gd name="connsiteY1378" fmla="*/ 2100370 h 6687247"/>
              <a:gd name="connsiteX1379" fmla="*/ 10254600 w 10818821"/>
              <a:gd name="connsiteY1379" fmla="*/ 2089791 h 6687247"/>
              <a:gd name="connsiteX1380" fmla="*/ 10263587 w 10818821"/>
              <a:gd name="connsiteY1380" fmla="*/ 2100147 h 6687247"/>
              <a:gd name="connsiteX1381" fmla="*/ 10247636 w 10818821"/>
              <a:gd name="connsiteY1381" fmla="*/ 2105396 h 6687247"/>
              <a:gd name="connsiteX1382" fmla="*/ 10191950 w 10818821"/>
              <a:gd name="connsiteY1382" fmla="*/ 2139793 h 6687247"/>
              <a:gd name="connsiteX1383" fmla="*/ 10137824 w 10818821"/>
              <a:gd name="connsiteY1383" fmla="*/ 2169857 h 6687247"/>
              <a:gd name="connsiteX1384" fmla="*/ 10128708 w 10818821"/>
              <a:gd name="connsiteY1384" fmla="*/ 2171243 h 6687247"/>
              <a:gd name="connsiteX1385" fmla="*/ 10127674 w 10818821"/>
              <a:gd name="connsiteY1385" fmla="*/ 2175495 h 6687247"/>
              <a:gd name="connsiteX1386" fmla="*/ 10137824 w 10818821"/>
              <a:gd name="connsiteY1386" fmla="*/ 2169857 h 6687247"/>
              <a:gd name="connsiteX1387" fmla="*/ 10140158 w 10818821"/>
              <a:gd name="connsiteY1387" fmla="*/ 2169503 h 6687247"/>
              <a:gd name="connsiteX1388" fmla="*/ 10134620 w 10818821"/>
              <a:gd name="connsiteY1388" fmla="*/ 2177171 h 6687247"/>
              <a:gd name="connsiteX1389" fmla="*/ 10133585 w 10818821"/>
              <a:gd name="connsiteY1389" fmla="*/ 2181424 h 6687247"/>
              <a:gd name="connsiteX1390" fmla="*/ 10269871 w 10818821"/>
              <a:gd name="connsiteY1390" fmla="*/ 2119766 h 6687247"/>
              <a:gd name="connsiteX1391" fmla="*/ 10278710 w 10818821"/>
              <a:gd name="connsiteY1391" fmla="*/ 2117572 h 6687247"/>
              <a:gd name="connsiteX1392" fmla="*/ 10291089 w 10818821"/>
              <a:gd name="connsiteY1392" fmla="*/ 2131836 h 6687247"/>
              <a:gd name="connsiteX1393" fmla="*/ 10219834 w 10818821"/>
              <a:gd name="connsiteY1393" fmla="*/ 2161155 h 6687247"/>
              <a:gd name="connsiteX1394" fmla="*/ 10113861 w 10818821"/>
              <a:gd name="connsiteY1394" fmla="*/ 2217182 h 6687247"/>
              <a:gd name="connsiteX1395" fmla="*/ 10038960 w 10818821"/>
              <a:gd name="connsiteY1395" fmla="*/ 2253133 h 6687247"/>
              <a:gd name="connsiteX1396" fmla="*/ 10045240 w 10818821"/>
              <a:gd name="connsiteY1396" fmla="*/ 2272657 h 6687247"/>
              <a:gd name="connsiteX1397" fmla="*/ 10021306 w 10818821"/>
              <a:gd name="connsiteY1397" fmla="*/ 2280388 h 6687247"/>
              <a:gd name="connsiteX1398" fmla="*/ 10019903 w 10818821"/>
              <a:gd name="connsiteY1398" fmla="*/ 2271044 h 6687247"/>
              <a:gd name="connsiteX1399" fmla="*/ 10017124 w 10818821"/>
              <a:gd name="connsiteY1399" fmla="*/ 2272731 h 6687247"/>
              <a:gd name="connsiteX1400" fmla="*/ 10011173 w 10818821"/>
              <a:gd name="connsiteY1400" fmla="*/ 2283149 h 6687247"/>
              <a:gd name="connsiteX1401" fmla="*/ 10002331 w 10818821"/>
              <a:gd name="connsiteY1401" fmla="*/ 2307161 h 6687247"/>
              <a:gd name="connsiteX1402" fmla="*/ 9995596 w 10818821"/>
              <a:gd name="connsiteY1402" fmla="*/ 2287347 h 6687247"/>
              <a:gd name="connsiteX1403" fmla="*/ 9942394 w 10818821"/>
              <a:gd name="connsiteY1403" fmla="*/ 2318977 h 6687247"/>
              <a:gd name="connsiteX1404" fmla="*/ 9927472 w 10818821"/>
              <a:gd name="connsiteY1404" fmla="*/ 2324878 h 6687247"/>
              <a:gd name="connsiteX1405" fmla="*/ 9891966 w 10818821"/>
              <a:gd name="connsiteY1405" fmla="*/ 2343720 h 6687247"/>
              <a:gd name="connsiteX1406" fmla="*/ 9831320 w 10818821"/>
              <a:gd name="connsiteY1406" fmla="*/ 2396618 h 6687247"/>
              <a:gd name="connsiteX1407" fmla="*/ 9789194 w 10818821"/>
              <a:gd name="connsiteY1407" fmla="*/ 2426485 h 6687247"/>
              <a:gd name="connsiteX1408" fmla="*/ 9788844 w 10818821"/>
              <a:gd name="connsiteY1408" fmla="*/ 2430685 h 6687247"/>
              <a:gd name="connsiteX1409" fmla="*/ 9882084 w 10818821"/>
              <a:gd name="connsiteY1409" fmla="*/ 2400445 h 6687247"/>
              <a:gd name="connsiteX1410" fmla="*/ 9888941 w 10818821"/>
              <a:gd name="connsiteY1410" fmla="*/ 2420615 h 6687247"/>
              <a:gd name="connsiteX1411" fmla="*/ 9850628 w 10818821"/>
              <a:gd name="connsiteY1411" fmla="*/ 2450403 h 6687247"/>
              <a:gd name="connsiteX1412" fmla="*/ 9852913 w 10818821"/>
              <a:gd name="connsiteY1412" fmla="*/ 2457127 h 6687247"/>
              <a:gd name="connsiteX1413" fmla="*/ 9941367 w 10818821"/>
              <a:gd name="connsiteY1413" fmla="*/ 2453793 h 6687247"/>
              <a:gd name="connsiteX1414" fmla="*/ 9943988 w 10818821"/>
              <a:gd name="connsiteY1414" fmla="*/ 2420520 h 6687247"/>
              <a:gd name="connsiteX1415" fmla="*/ 9946154 w 10818821"/>
              <a:gd name="connsiteY1415" fmla="*/ 2426888 h 6687247"/>
              <a:gd name="connsiteX1416" fmla="*/ 10033634 w 10818821"/>
              <a:gd name="connsiteY1416" fmla="*/ 2440209 h 6687247"/>
              <a:gd name="connsiteX1417" fmla="*/ 10071827 w 10818821"/>
              <a:gd name="connsiteY1417" fmla="*/ 2410064 h 6687247"/>
              <a:gd name="connsiteX1418" fmla="*/ 10078565 w 10818821"/>
              <a:gd name="connsiteY1418" fmla="*/ 2429877 h 6687247"/>
              <a:gd name="connsiteX1419" fmla="*/ 10094226 w 10818821"/>
              <a:gd name="connsiteY1419" fmla="*/ 2436907 h 6687247"/>
              <a:gd name="connsiteX1420" fmla="*/ 10197381 w 10818821"/>
              <a:gd name="connsiteY1420" fmla="*/ 2392888 h 6687247"/>
              <a:gd name="connsiteX1421" fmla="*/ 10200736 w 10818821"/>
              <a:gd name="connsiteY1421" fmla="*/ 2400313 h 6687247"/>
              <a:gd name="connsiteX1422" fmla="*/ 10202407 w 10818821"/>
              <a:gd name="connsiteY1422" fmla="*/ 2402075 h 6687247"/>
              <a:gd name="connsiteX1423" fmla="*/ 10213418 w 10818821"/>
              <a:gd name="connsiteY1423" fmla="*/ 2398689 h 6687247"/>
              <a:gd name="connsiteX1424" fmla="*/ 10281341 w 10818821"/>
              <a:gd name="connsiteY1424" fmla="*/ 2368176 h 6687247"/>
              <a:gd name="connsiteX1425" fmla="*/ 10299427 w 10818821"/>
              <a:gd name="connsiteY1425" fmla="*/ 2367097 h 6687247"/>
              <a:gd name="connsiteX1426" fmla="*/ 10380153 w 10818821"/>
              <a:gd name="connsiteY1426" fmla="*/ 2332037 h 6687247"/>
              <a:gd name="connsiteX1427" fmla="*/ 10434904 w 10818821"/>
              <a:gd name="connsiteY1427" fmla="*/ 2315811 h 6687247"/>
              <a:gd name="connsiteX1428" fmla="*/ 10452989 w 10818821"/>
              <a:gd name="connsiteY1428" fmla="*/ 2314731 h 6687247"/>
              <a:gd name="connsiteX1429" fmla="*/ 10452825 w 10818821"/>
              <a:gd name="connsiteY1429" fmla="*/ 2319064 h 6687247"/>
              <a:gd name="connsiteX1430" fmla="*/ 10412545 w 10818821"/>
              <a:gd name="connsiteY1430" fmla="*/ 2334428 h 6687247"/>
              <a:gd name="connsiteX1431" fmla="*/ 10364864 w 10818821"/>
              <a:gd name="connsiteY1431" fmla="*/ 2354555 h 6687247"/>
              <a:gd name="connsiteX1432" fmla="*/ 10335926 w 10818821"/>
              <a:gd name="connsiteY1432" fmla="*/ 2356279 h 6687247"/>
              <a:gd name="connsiteX1433" fmla="*/ 10262431 w 10818821"/>
              <a:gd name="connsiteY1433" fmla="*/ 2390907 h 6687247"/>
              <a:gd name="connsiteX1434" fmla="*/ 10236948 w 10818821"/>
              <a:gd name="connsiteY1434" fmla="*/ 2396746 h 6687247"/>
              <a:gd name="connsiteX1435" fmla="*/ 10233003 w 10818821"/>
              <a:gd name="connsiteY1435" fmla="*/ 2405625 h 6687247"/>
              <a:gd name="connsiteX1436" fmla="*/ 10187356 w 10818821"/>
              <a:gd name="connsiteY1436" fmla="*/ 2431572 h 6687247"/>
              <a:gd name="connsiteX1437" fmla="*/ 10166108 w 10818821"/>
              <a:gd name="connsiteY1437" fmla="*/ 2440751 h 6687247"/>
              <a:gd name="connsiteX1438" fmla="*/ 10148407 w 10818821"/>
              <a:gd name="connsiteY1438" fmla="*/ 2450121 h 6687247"/>
              <a:gd name="connsiteX1439" fmla="*/ 10096607 w 10818821"/>
              <a:gd name="connsiteY1439" fmla="*/ 2482949 h 6687247"/>
              <a:gd name="connsiteX1440" fmla="*/ 10066246 w 10818821"/>
              <a:gd name="connsiteY1440" fmla="*/ 2516607 h 6687247"/>
              <a:gd name="connsiteX1441" fmla="*/ 9981270 w 10818821"/>
              <a:gd name="connsiteY1441" fmla="*/ 2549685 h 6687247"/>
              <a:gd name="connsiteX1442" fmla="*/ 9952099 w 10818821"/>
              <a:gd name="connsiteY1442" fmla="*/ 2606366 h 6687247"/>
              <a:gd name="connsiteX1443" fmla="*/ 9819770 w 10818821"/>
              <a:gd name="connsiteY1443" fmla="*/ 2707063 h 6687247"/>
              <a:gd name="connsiteX1444" fmla="*/ 9739330 w 10818821"/>
              <a:gd name="connsiteY1444" fmla="*/ 2706510 h 6687247"/>
              <a:gd name="connsiteX1445" fmla="*/ 9714401 w 10818821"/>
              <a:gd name="connsiteY1445" fmla="*/ 2720428 h 6687247"/>
              <a:gd name="connsiteX1446" fmla="*/ 9723102 w 10818821"/>
              <a:gd name="connsiteY1446" fmla="*/ 2717976 h 6687247"/>
              <a:gd name="connsiteX1447" fmla="*/ 9726597 w 10818821"/>
              <a:gd name="connsiteY1447" fmla="*/ 2721008 h 6687247"/>
              <a:gd name="connsiteX1448" fmla="*/ 9701152 w 10818821"/>
              <a:gd name="connsiteY1448" fmla="*/ 2749533 h 6687247"/>
              <a:gd name="connsiteX1449" fmla="*/ 9689125 w 10818821"/>
              <a:gd name="connsiteY1449" fmla="*/ 2759846 h 6687247"/>
              <a:gd name="connsiteX1450" fmla="*/ 9684839 w 10818821"/>
              <a:gd name="connsiteY1450" fmla="*/ 2770363 h 6687247"/>
              <a:gd name="connsiteX1451" fmla="*/ 9538063 w 10818821"/>
              <a:gd name="connsiteY1451" fmla="*/ 2854395 h 6687247"/>
              <a:gd name="connsiteX1452" fmla="*/ 9540230 w 10818821"/>
              <a:gd name="connsiteY1452" fmla="*/ 2860762 h 6687247"/>
              <a:gd name="connsiteX1453" fmla="*/ 9550936 w 10818821"/>
              <a:gd name="connsiteY1453" fmla="*/ 2865418 h 6687247"/>
              <a:gd name="connsiteX1454" fmla="*/ 9550815 w 10818821"/>
              <a:gd name="connsiteY1454" fmla="*/ 2869223 h 6687247"/>
              <a:gd name="connsiteX1455" fmla="*/ 9588112 w 10818821"/>
              <a:gd name="connsiteY1455" fmla="*/ 2855290 h 6687247"/>
              <a:gd name="connsiteX1456" fmla="*/ 9642863 w 10818821"/>
              <a:gd name="connsiteY1456" fmla="*/ 2839063 h 6687247"/>
              <a:gd name="connsiteX1457" fmla="*/ 9660948 w 10818821"/>
              <a:gd name="connsiteY1457" fmla="*/ 2837986 h 6687247"/>
              <a:gd name="connsiteX1458" fmla="*/ 9660786 w 10818821"/>
              <a:gd name="connsiteY1458" fmla="*/ 2842317 h 6687247"/>
              <a:gd name="connsiteX1459" fmla="*/ 9620504 w 10818821"/>
              <a:gd name="connsiteY1459" fmla="*/ 2857682 h 6687247"/>
              <a:gd name="connsiteX1460" fmla="*/ 9572823 w 10818821"/>
              <a:gd name="connsiteY1460" fmla="*/ 2877808 h 6687247"/>
              <a:gd name="connsiteX1461" fmla="*/ 9543886 w 10818821"/>
              <a:gd name="connsiteY1461" fmla="*/ 2879531 h 6687247"/>
              <a:gd name="connsiteX1462" fmla="*/ 9538347 w 10818821"/>
              <a:gd name="connsiteY1462" fmla="*/ 2882060 h 6687247"/>
              <a:gd name="connsiteX1463" fmla="*/ 9520074 w 10818821"/>
              <a:gd name="connsiteY1463" fmla="*/ 2899313 h 6687247"/>
              <a:gd name="connsiteX1464" fmla="*/ 9492136 w 10818821"/>
              <a:gd name="connsiteY1464" fmla="*/ 2920345 h 6687247"/>
              <a:gd name="connsiteX1465" fmla="*/ 9510085 w 10818821"/>
              <a:gd name="connsiteY1465" fmla="*/ 2934098 h 6687247"/>
              <a:gd name="connsiteX1466" fmla="*/ 9475705 w 10818821"/>
              <a:gd name="connsiteY1466" fmla="*/ 2953988 h 6687247"/>
              <a:gd name="connsiteX1467" fmla="*/ 9450129 w 10818821"/>
              <a:gd name="connsiteY1467" fmla="*/ 2960742 h 6687247"/>
              <a:gd name="connsiteX1468" fmla="*/ 9439676 w 10818821"/>
              <a:gd name="connsiteY1468" fmla="*/ 2990501 h 6687247"/>
              <a:gd name="connsiteX1469" fmla="*/ 9441961 w 10818821"/>
              <a:gd name="connsiteY1469" fmla="*/ 2997223 h 6687247"/>
              <a:gd name="connsiteX1470" fmla="*/ 9496036 w 10818821"/>
              <a:gd name="connsiteY1470" fmla="*/ 3013782 h 6687247"/>
              <a:gd name="connsiteX1471" fmla="*/ 9499511 w 10818821"/>
              <a:gd name="connsiteY1471" fmla="*/ 3043527 h 6687247"/>
              <a:gd name="connsiteX1472" fmla="*/ 9594364 w 10818821"/>
              <a:gd name="connsiteY1472" fmla="*/ 3019978 h 6687247"/>
              <a:gd name="connsiteX1473" fmla="*/ 9603506 w 10818821"/>
              <a:gd name="connsiteY1473" fmla="*/ 3046868 h 6687247"/>
              <a:gd name="connsiteX1474" fmla="*/ 9613453 w 10818821"/>
              <a:gd name="connsiteY1474" fmla="*/ 3048112 h 6687247"/>
              <a:gd name="connsiteX1475" fmla="*/ 9631983 w 10818821"/>
              <a:gd name="connsiteY1475" fmla="*/ 3040035 h 6687247"/>
              <a:gd name="connsiteX1476" fmla="*/ 9632979 w 10818821"/>
              <a:gd name="connsiteY1476" fmla="*/ 3039415 h 6687247"/>
              <a:gd name="connsiteX1477" fmla="*/ 9634558 w 10818821"/>
              <a:gd name="connsiteY1477" fmla="*/ 3036946 h 6687247"/>
              <a:gd name="connsiteX1478" fmla="*/ 9638995 w 10818821"/>
              <a:gd name="connsiteY1478" fmla="*/ 3026334 h 6687247"/>
              <a:gd name="connsiteX1479" fmla="*/ 9644329 w 10818821"/>
              <a:gd name="connsiteY1479" fmla="*/ 3032340 h 6687247"/>
              <a:gd name="connsiteX1480" fmla="*/ 9672967 w 10818821"/>
              <a:gd name="connsiteY1480" fmla="*/ 3014499 h 6687247"/>
              <a:gd name="connsiteX1481" fmla="*/ 9693430 w 10818821"/>
              <a:gd name="connsiteY1481" fmla="*/ 3010673 h 6687247"/>
              <a:gd name="connsiteX1482" fmla="*/ 9702541 w 10818821"/>
              <a:gd name="connsiteY1482" fmla="*/ 3001318 h 6687247"/>
              <a:gd name="connsiteX1483" fmla="*/ 9710595 w 10818821"/>
              <a:gd name="connsiteY1483" fmla="*/ 2992952 h 6687247"/>
              <a:gd name="connsiteX1484" fmla="*/ 9782832 w 10818821"/>
              <a:gd name="connsiteY1484" fmla="*/ 2982913 h 6687247"/>
              <a:gd name="connsiteX1485" fmla="*/ 9793285 w 10818821"/>
              <a:gd name="connsiteY1485" fmla="*/ 2953153 h 6687247"/>
              <a:gd name="connsiteX1486" fmla="*/ 9819497 w 10818821"/>
              <a:gd name="connsiteY1486" fmla="*/ 2969742 h 6687247"/>
              <a:gd name="connsiteX1487" fmla="*/ 9867050 w 10818821"/>
              <a:gd name="connsiteY1487" fmla="*/ 2926139 h 6687247"/>
              <a:gd name="connsiteX1488" fmla="*/ 9873908 w 10818821"/>
              <a:gd name="connsiteY1488" fmla="*/ 2946306 h 6687247"/>
              <a:gd name="connsiteX1489" fmla="*/ 9900964 w 10818821"/>
              <a:gd name="connsiteY1489" fmla="*/ 2947324 h 6687247"/>
              <a:gd name="connsiteX1490" fmla="*/ 9918712 w 10818821"/>
              <a:gd name="connsiteY1490" fmla="*/ 2953428 h 6687247"/>
              <a:gd name="connsiteX1491" fmla="*/ 9966490 w 10818821"/>
              <a:gd name="connsiteY1491" fmla="*/ 2945017 h 6687247"/>
              <a:gd name="connsiteX1492" fmla="*/ 9984402 w 10818821"/>
              <a:gd name="connsiteY1492" fmla="*/ 2946098 h 6687247"/>
              <a:gd name="connsiteX1493" fmla="*/ 9983878 w 10818821"/>
              <a:gd name="connsiteY1493" fmla="*/ 2950431 h 6687247"/>
              <a:gd name="connsiteX1494" fmla="*/ 9942896 w 10818821"/>
              <a:gd name="connsiteY1494" fmla="*/ 2961038 h 6687247"/>
              <a:gd name="connsiteX1495" fmla="*/ 9916069 w 10818821"/>
              <a:gd name="connsiteY1495" fmla="*/ 2966503 h 6687247"/>
              <a:gd name="connsiteX1496" fmla="*/ 9913409 w 10818821"/>
              <a:gd name="connsiteY1496" fmla="*/ 2967604 h 6687247"/>
              <a:gd name="connsiteX1497" fmla="*/ 9881720 w 10818821"/>
              <a:gd name="connsiteY1497" fmla="*/ 2998377 h 6687247"/>
              <a:gd name="connsiteX1498" fmla="*/ 9802490 w 10818821"/>
              <a:gd name="connsiteY1498" fmla="*/ 3122699 h 6687247"/>
              <a:gd name="connsiteX1499" fmla="*/ 9744062 w 10818821"/>
              <a:gd name="connsiteY1499" fmla="*/ 3132371 h 6687247"/>
              <a:gd name="connsiteX1500" fmla="*/ 9676060 w 10818821"/>
              <a:gd name="connsiteY1500" fmla="*/ 3195850 h 6687247"/>
              <a:gd name="connsiteX1501" fmla="*/ 9669203 w 10818821"/>
              <a:gd name="connsiteY1501" fmla="*/ 3175684 h 6687247"/>
              <a:gd name="connsiteX1502" fmla="*/ 9518376 w 10818821"/>
              <a:gd name="connsiteY1502" fmla="*/ 3262952 h 6687247"/>
              <a:gd name="connsiteX1503" fmla="*/ 9527398 w 10818821"/>
              <a:gd name="connsiteY1503" fmla="*/ 3289487 h 6687247"/>
              <a:gd name="connsiteX1504" fmla="*/ 9456137 w 10818821"/>
              <a:gd name="connsiteY1504" fmla="*/ 3362899 h 6687247"/>
              <a:gd name="connsiteX1505" fmla="*/ 9444035 w 10818821"/>
              <a:gd name="connsiteY1505" fmla="*/ 3409279 h 6687247"/>
              <a:gd name="connsiteX1506" fmla="*/ 9428832 w 10818821"/>
              <a:gd name="connsiteY1506" fmla="*/ 3423886 h 6687247"/>
              <a:gd name="connsiteX1507" fmla="*/ 9434203 w 10818821"/>
              <a:gd name="connsiteY1507" fmla="*/ 3422234 h 6687247"/>
              <a:gd name="connsiteX1508" fmla="*/ 9502127 w 10818821"/>
              <a:gd name="connsiteY1508" fmla="*/ 3391720 h 6687247"/>
              <a:gd name="connsiteX1509" fmla="*/ 9520213 w 10818821"/>
              <a:gd name="connsiteY1509" fmla="*/ 3390642 h 6687247"/>
              <a:gd name="connsiteX1510" fmla="*/ 9600940 w 10818821"/>
              <a:gd name="connsiteY1510" fmla="*/ 3355581 h 6687247"/>
              <a:gd name="connsiteX1511" fmla="*/ 9655690 w 10818821"/>
              <a:gd name="connsiteY1511" fmla="*/ 3339356 h 6687247"/>
              <a:gd name="connsiteX1512" fmla="*/ 9673775 w 10818821"/>
              <a:gd name="connsiteY1512" fmla="*/ 3338277 h 6687247"/>
              <a:gd name="connsiteX1513" fmla="*/ 9673611 w 10818821"/>
              <a:gd name="connsiteY1513" fmla="*/ 3342609 h 6687247"/>
              <a:gd name="connsiteX1514" fmla="*/ 9633330 w 10818821"/>
              <a:gd name="connsiteY1514" fmla="*/ 3357972 h 6687247"/>
              <a:gd name="connsiteX1515" fmla="*/ 9585650 w 10818821"/>
              <a:gd name="connsiteY1515" fmla="*/ 3378100 h 6687247"/>
              <a:gd name="connsiteX1516" fmla="*/ 9556712 w 10818821"/>
              <a:gd name="connsiteY1516" fmla="*/ 3379823 h 6687247"/>
              <a:gd name="connsiteX1517" fmla="*/ 9483218 w 10818821"/>
              <a:gd name="connsiteY1517" fmla="*/ 3414452 h 6687247"/>
              <a:gd name="connsiteX1518" fmla="*/ 9457732 w 10818821"/>
              <a:gd name="connsiteY1518" fmla="*/ 3420293 h 6687247"/>
              <a:gd name="connsiteX1519" fmla="*/ 9453788 w 10818821"/>
              <a:gd name="connsiteY1519" fmla="*/ 3429170 h 6687247"/>
              <a:gd name="connsiteX1520" fmla="*/ 9354481 w 10818821"/>
              <a:gd name="connsiteY1520" fmla="*/ 3478302 h 6687247"/>
              <a:gd name="connsiteX1521" fmla="*/ 9326240 w 10818821"/>
              <a:gd name="connsiteY1521" fmla="*/ 3492424 h 6687247"/>
              <a:gd name="connsiteX1522" fmla="*/ 9321741 w 10818821"/>
              <a:gd name="connsiteY1522" fmla="*/ 3496551 h 6687247"/>
              <a:gd name="connsiteX1523" fmla="*/ 9322260 w 10818821"/>
              <a:gd name="connsiteY1523" fmla="*/ 3519539 h 6687247"/>
              <a:gd name="connsiteX1524" fmla="*/ 9305071 w 10818821"/>
              <a:gd name="connsiteY1524" fmla="*/ 3529485 h 6687247"/>
              <a:gd name="connsiteX1525" fmla="*/ 9281266 w 10818821"/>
              <a:gd name="connsiteY1525" fmla="*/ 3519970 h 6687247"/>
              <a:gd name="connsiteX1526" fmla="*/ 9250784 w 10818821"/>
              <a:gd name="connsiteY1526" fmla="*/ 3553274 h 6687247"/>
              <a:gd name="connsiteX1527" fmla="*/ 9229220 w 10818821"/>
              <a:gd name="connsiteY1527" fmla="*/ 3549138 h 6687247"/>
              <a:gd name="connsiteX1528" fmla="*/ 9228823 w 10818821"/>
              <a:gd name="connsiteY1528" fmla="*/ 3549389 h 6687247"/>
              <a:gd name="connsiteX1529" fmla="*/ 9232199 w 10818821"/>
              <a:gd name="connsiteY1529" fmla="*/ 3553385 h 6687247"/>
              <a:gd name="connsiteX1530" fmla="*/ 9214712 w 10818821"/>
              <a:gd name="connsiteY1530" fmla="*/ 3569094 h 6687247"/>
              <a:gd name="connsiteX1531" fmla="*/ 9210895 w 10818821"/>
              <a:gd name="connsiteY1531" fmla="*/ 3574546 h 6687247"/>
              <a:gd name="connsiteX1532" fmla="*/ 9207280 w 10818821"/>
              <a:gd name="connsiteY1532" fmla="*/ 3578389 h 6687247"/>
              <a:gd name="connsiteX1533" fmla="*/ 9207108 w 10818821"/>
              <a:gd name="connsiteY1533" fmla="*/ 3578397 h 6687247"/>
              <a:gd name="connsiteX1534" fmla="*/ 9206021 w 10818821"/>
              <a:gd name="connsiteY1534" fmla="*/ 3579727 h 6687247"/>
              <a:gd name="connsiteX1535" fmla="*/ 9207280 w 10818821"/>
              <a:gd name="connsiteY1535" fmla="*/ 3578389 h 6687247"/>
              <a:gd name="connsiteX1536" fmla="*/ 9207865 w 10818821"/>
              <a:gd name="connsiteY1536" fmla="*/ 3578364 h 6687247"/>
              <a:gd name="connsiteX1537" fmla="*/ 9208898 w 10818821"/>
              <a:gd name="connsiteY1537" fmla="*/ 3577249 h 6687247"/>
              <a:gd name="connsiteX1538" fmla="*/ 9209060 w 10818821"/>
              <a:gd name="connsiteY1538" fmla="*/ 3577887 h 6687247"/>
              <a:gd name="connsiteX1539" fmla="*/ 9158141 w 10818821"/>
              <a:gd name="connsiteY1539" fmla="*/ 3623208 h 6687247"/>
              <a:gd name="connsiteX1540" fmla="*/ 9156315 w 10818821"/>
              <a:gd name="connsiteY1540" fmla="*/ 3622089 h 6687247"/>
              <a:gd name="connsiteX1541" fmla="*/ 9116703 w 10818821"/>
              <a:gd name="connsiteY1541" fmla="*/ 3654183 h 6687247"/>
              <a:gd name="connsiteX1542" fmla="*/ 9104667 w 10818821"/>
              <a:gd name="connsiteY1542" fmla="*/ 3660278 h 6687247"/>
              <a:gd name="connsiteX1543" fmla="*/ 9049769 w 10818821"/>
              <a:gd name="connsiteY1543" fmla="*/ 3699470 h 6687247"/>
              <a:gd name="connsiteX1544" fmla="*/ 9023098 w 10818821"/>
              <a:gd name="connsiteY1544" fmla="*/ 3716737 h 6687247"/>
              <a:gd name="connsiteX1545" fmla="*/ 8999055 w 10818821"/>
              <a:gd name="connsiteY1545" fmla="*/ 3734189 h 6687247"/>
              <a:gd name="connsiteX1546" fmla="*/ 8998995 w 10818821"/>
              <a:gd name="connsiteY1546" fmla="*/ 3734207 h 6687247"/>
              <a:gd name="connsiteX1547" fmla="*/ 8997151 w 10818821"/>
              <a:gd name="connsiteY1547" fmla="*/ 3735571 h 6687247"/>
              <a:gd name="connsiteX1548" fmla="*/ 8999055 w 10818821"/>
              <a:gd name="connsiteY1548" fmla="*/ 3734189 h 6687247"/>
              <a:gd name="connsiteX1549" fmla="*/ 9002247 w 10818821"/>
              <a:gd name="connsiteY1549" fmla="*/ 3733204 h 6687247"/>
              <a:gd name="connsiteX1550" fmla="*/ 8998121 w 10818821"/>
              <a:gd name="connsiteY1550" fmla="*/ 3737658 h 6687247"/>
              <a:gd name="connsiteX1551" fmla="*/ 8996276 w 10818821"/>
              <a:gd name="connsiteY1551" fmla="*/ 3739021 h 6687247"/>
              <a:gd name="connsiteX1552" fmla="*/ 8997684 w 10818821"/>
              <a:gd name="connsiteY1552" fmla="*/ 3739384 h 6687247"/>
              <a:gd name="connsiteX1553" fmla="*/ 9047580 w 10818821"/>
              <a:gd name="connsiteY1553" fmla="*/ 3708096 h 6687247"/>
              <a:gd name="connsiteX1554" fmla="*/ 9047675 w 10818821"/>
              <a:gd name="connsiteY1554" fmla="*/ 3713634 h 6687247"/>
              <a:gd name="connsiteX1555" fmla="*/ 9033795 w 10818821"/>
              <a:gd name="connsiteY1555" fmla="*/ 3721095 h 6687247"/>
              <a:gd name="connsiteX1556" fmla="*/ 9012534 w 10818821"/>
              <a:gd name="connsiteY1556" fmla="*/ 3734011 h 6687247"/>
              <a:gd name="connsiteX1557" fmla="*/ 8939972 w 10818821"/>
              <a:gd name="connsiteY1557" fmla="*/ 3777852 h 6687247"/>
              <a:gd name="connsiteX1558" fmla="*/ 8932061 w 10818821"/>
              <a:gd name="connsiteY1558" fmla="*/ 3779494 h 6687247"/>
              <a:gd name="connsiteX1559" fmla="*/ 8901484 w 10818821"/>
              <a:gd name="connsiteY1559" fmla="*/ 3793693 h 6687247"/>
              <a:gd name="connsiteX1560" fmla="*/ 8897358 w 10818821"/>
              <a:gd name="connsiteY1560" fmla="*/ 3798145 h 6687247"/>
              <a:gd name="connsiteX1561" fmla="*/ 8889931 w 10818821"/>
              <a:gd name="connsiteY1561" fmla="*/ 3800528 h 6687247"/>
              <a:gd name="connsiteX1562" fmla="*/ 8879971 w 10818821"/>
              <a:gd name="connsiteY1562" fmla="*/ 3809067 h 6687247"/>
              <a:gd name="connsiteX1563" fmla="*/ 8880815 w 10818821"/>
              <a:gd name="connsiteY1563" fmla="*/ 3805890 h 6687247"/>
              <a:gd name="connsiteX1564" fmla="*/ 8873986 w 10818821"/>
              <a:gd name="connsiteY1564" fmla="*/ 3808385 h 6687247"/>
              <a:gd name="connsiteX1565" fmla="*/ 8870755 w 10818821"/>
              <a:gd name="connsiteY1565" fmla="*/ 3804561 h 6687247"/>
              <a:gd name="connsiteX1566" fmla="*/ 8867759 w 10818821"/>
              <a:gd name="connsiteY1566" fmla="*/ 3806648 h 6687247"/>
              <a:gd name="connsiteX1567" fmla="*/ 8864441 w 10818821"/>
              <a:gd name="connsiteY1567" fmla="*/ 3802386 h 6687247"/>
              <a:gd name="connsiteX1568" fmla="*/ 8862050 w 10818821"/>
              <a:gd name="connsiteY1568" fmla="*/ 3805815 h 6687247"/>
              <a:gd name="connsiteX1569" fmla="*/ 8840399 w 10818821"/>
              <a:gd name="connsiteY1569" fmla="*/ 3826339 h 6687247"/>
              <a:gd name="connsiteX1570" fmla="*/ 8835874 w 10818821"/>
              <a:gd name="connsiteY1570" fmla="*/ 3816513 h 6687247"/>
              <a:gd name="connsiteX1571" fmla="*/ 8827577 w 10818821"/>
              <a:gd name="connsiteY1571" fmla="*/ 3823865 h 6687247"/>
              <a:gd name="connsiteX1572" fmla="*/ 8785488 w 10818821"/>
              <a:gd name="connsiteY1572" fmla="*/ 3830115 h 6687247"/>
              <a:gd name="connsiteX1573" fmla="*/ 8792345 w 10818821"/>
              <a:gd name="connsiteY1573" fmla="*/ 3850282 h 6687247"/>
              <a:gd name="connsiteX1574" fmla="*/ 8738910 w 10818821"/>
              <a:gd name="connsiteY1574" fmla="*/ 3857066 h 6687247"/>
              <a:gd name="connsiteX1575" fmla="*/ 8685814 w 10818821"/>
              <a:gd name="connsiteY1575" fmla="*/ 3903878 h 6687247"/>
              <a:gd name="connsiteX1576" fmla="*/ 8646860 w 10818821"/>
              <a:gd name="connsiteY1576" fmla="*/ 3910325 h 6687247"/>
              <a:gd name="connsiteX1577" fmla="*/ 8632593 w 10818821"/>
              <a:gd name="connsiteY1577" fmla="*/ 3950338 h 6687247"/>
              <a:gd name="connsiteX1578" fmla="*/ 8588974 w 10818821"/>
              <a:gd name="connsiteY1578" fmla="*/ 3984044 h 6687247"/>
              <a:gd name="connsiteX1579" fmla="*/ 8582118 w 10818821"/>
              <a:gd name="connsiteY1579" fmla="*/ 3963876 h 6687247"/>
              <a:gd name="connsiteX1580" fmla="*/ 8470676 w 10818821"/>
              <a:gd name="connsiteY1580" fmla="*/ 4044023 h 6687247"/>
              <a:gd name="connsiteX1581" fmla="*/ 8420933 w 10818821"/>
              <a:gd name="connsiteY1581" fmla="*/ 4042160 h 6687247"/>
              <a:gd name="connsiteX1582" fmla="*/ 8363521 w 10818821"/>
              <a:gd name="connsiteY1582" fmla="*/ 4074364 h 6687247"/>
              <a:gd name="connsiteX1583" fmla="*/ 8369646 w 10818821"/>
              <a:gd name="connsiteY1583" fmla="*/ 4081611 h 6687247"/>
              <a:gd name="connsiteX1584" fmla="*/ 8352160 w 10818821"/>
              <a:gd name="connsiteY1584" fmla="*/ 4097319 h 6687247"/>
              <a:gd name="connsiteX1585" fmla="*/ 8348341 w 10818821"/>
              <a:gd name="connsiteY1585" fmla="*/ 4102772 h 6687247"/>
              <a:gd name="connsiteX1586" fmla="*/ 8344727 w 10818821"/>
              <a:gd name="connsiteY1586" fmla="*/ 4106614 h 6687247"/>
              <a:gd name="connsiteX1587" fmla="*/ 8344556 w 10818821"/>
              <a:gd name="connsiteY1587" fmla="*/ 4106623 h 6687247"/>
              <a:gd name="connsiteX1588" fmla="*/ 8343470 w 10818821"/>
              <a:gd name="connsiteY1588" fmla="*/ 4107951 h 6687247"/>
              <a:gd name="connsiteX1589" fmla="*/ 8344727 w 10818821"/>
              <a:gd name="connsiteY1589" fmla="*/ 4106614 h 6687247"/>
              <a:gd name="connsiteX1590" fmla="*/ 8345315 w 10818821"/>
              <a:gd name="connsiteY1590" fmla="*/ 4106587 h 6687247"/>
              <a:gd name="connsiteX1591" fmla="*/ 8346346 w 10818821"/>
              <a:gd name="connsiteY1591" fmla="*/ 4105472 h 6687247"/>
              <a:gd name="connsiteX1592" fmla="*/ 8346508 w 10818821"/>
              <a:gd name="connsiteY1592" fmla="*/ 4106112 h 6687247"/>
              <a:gd name="connsiteX1593" fmla="*/ 8295588 w 10818821"/>
              <a:gd name="connsiteY1593" fmla="*/ 4151431 h 6687247"/>
              <a:gd name="connsiteX1594" fmla="*/ 8293762 w 10818821"/>
              <a:gd name="connsiteY1594" fmla="*/ 4150314 h 6687247"/>
              <a:gd name="connsiteX1595" fmla="*/ 8254151 w 10818821"/>
              <a:gd name="connsiteY1595" fmla="*/ 4182406 h 6687247"/>
              <a:gd name="connsiteX1596" fmla="*/ 8242114 w 10818821"/>
              <a:gd name="connsiteY1596" fmla="*/ 4188502 h 6687247"/>
              <a:gd name="connsiteX1597" fmla="*/ 8187215 w 10818821"/>
              <a:gd name="connsiteY1597" fmla="*/ 4227692 h 6687247"/>
              <a:gd name="connsiteX1598" fmla="*/ 8160544 w 10818821"/>
              <a:gd name="connsiteY1598" fmla="*/ 4244961 h 6687247"/>
              <a:gd name="connsiteX1599" fmla="*/ 8136505 w 10818821"/>
              <a:gd name="connsiteY1599" fmla="*/ 4262413 h 6687247"/>
              <a:gd name="connsiteX1600" fmla="*/ 8136444 w 10818821"/>
              <a:gd name="connsiteY1600" fmla="*/ 4262432 h 6687247"/>
              <a:gd name="connsiteX1601" fmla="*/ 8134599 w 10818821"/>
              <a:gd name="connsiteY1601" fmla="*/ 4263795 h 6687247"/>
              <a:gd name="connsiteX1602" fmla="*/ 8136505 w 10818821"/>
              <a:gd name="connsiteY1602" fmla="*/ 4262413 h 6687247"/>
              <a:gd name="connsiteX1603" fmla="*/ 8139694 w 10818821"/>
              <a:gd name="connsiteY1603" fmla="*/ 4261429 h 6687247"/>
              <a:gd name="connsiteX1604" fmla="*/ 8135569 w 10818821"/>
              <a:gd name="connsiteY1604" fmla="*/ 4265882 h 6687247"/>
              <a:gd name="connsiteX1605" fmla="*/ 8133724 w 10818821"/>
              <a:gd name="connsiteY1605" fmla="*/ 4267247 h 6687247"/>
              <a:gd name="connsiteX1606" fmla="*/ 8135131 w 10818821"/>
              <a:gd name="connsiteY1606" fmla="*/ 4267609 h 6687247"/>
              <a:gd name="connsiteX1607" fmla="*/ 8185027 w 10818821"/>
              <a:gd name="connsiteY1607" fmla="*/ 4236320 h 6687247"/>
              <a:gd name="connsiteX1608" fmla="*/ 8185122 w 10818821"/>
              <a:gd name="connsiteY1608" fmla="*/ 4241859 h 6687247"/>
              <a:gd name="connsiteX1609" fmla="*/ 8171241 w 10818821"/>
              <a:gd name="connsiteY1609" fmla="*/ 4249320 h 6687247"/>
              <a:gd name="connsiteX1610" fmla="*/ 8149982 w 10818821"/>
              <a:gd name="connsiteY1610" fmla="*/ 4262235 h 6687247"/>
              <a:gd name="connsiteX1611" fmla="*/ 8077420 w 10818821"/>
              <a:gd name="connsiteY1611" fmla="*/ 4306076 h 6687247"/>
              <a:gd name="connsiteX1612" fmla="*/ 8069509 w 10818821"/>
              <a:gd name="connsiteY1612" fmla="*/ 4307717 h 6687247"/>
              <a:gd name="connsiteX1613" fmla="*/ 8053364 w 10818821"/>
              <a:gd name="connsiteY1613" fmla="*/ 4315975 h 6687247"/>
              <a:gd name="connsiteX1614" fmla="*/ 8049613 w 10818821"/>
              <a:gd name="connsiteY1614" fmla="*/ 4317521 h 6687247"/>
              <a:gd name="connsiteX1615" fmla="*/ 8009110 w 10818821"/>
              <a:gd name="connsiteY1615" fmla="*/ 4351311 h 6687247"/>
              <a:gd name="connsiteX1616" fmla="*/ 7906389 w 10818821"/>
              <a:gd name="connsiteY1616" fmla="*/ 4394656 h 6687247"/>
              <a:gd name="connsiteX1617" fmla="*/ 7888864 w 10818821"/>
              <a:gd name="connsiteY1617" fmla="*/ 4444598 h 6687247"/>
              <a:gd name="connsiteX1618" fmla="*/ 7834454 w 10818821"/>
              <a:gd name="connsiteY1618" fmla="*/ 4468034 h 6687247"/>
              <a:gd name="connsiteX1619" fmla="*/ 7803116 w 10818821"/>
              <a:gd name="connsiteY1619" fmla="*/ 4518346 h 6687247"/>
              <a:gd name="connsiteX1620" fmla="*/ 7755782 w 10818821"/>
              <a:gd name="connsiteY1620" fmla="*/ 4521600 h 6687247"/>
              <a:gd name="connsiteX1621" fmla="*/ 7678723 w 10818821"/>
              <a:gd name="connsiteY1621" fmla="*/ 4570895 h 6687247"/>
              <a:gd name="connsiteX1622" fmla="*/ 7663276 w 10818821"/>
              <a:gd name="connsiteY1622" fmla="*/ 4577558 h 6687247"/>
              <a:gd name="connsiteX1623" fmla="*/ 7639897 w 10818821"/>
              <a:gd name="connsiteY1623" fmla="*/ 4594530 h 6687247"/>
              <a:gd name="connsiteX1624" fmla="*/ 7639836 w 10818821"/>
              <a:gd name="connsiteY1624" fmla="*/ 4594547 h 6687247"/>
              <a:gd name="connsiteX1625" fmla="*/ 7637991 w 10818821"/>
              <a:gd name="connsiteY1625" fmla="*/ 4595911 h 6687247"/>
              <a:gd name="connsiteX1626" fmla="*/ 7639897 w 10818821"/>
              <a:gd name="connsiteY1626" fmla="*/ 4594530 h 6687247"/>
              <a:gd name="connsiteX1627" fmla="*/ 7643089 w 10818821"/>
              <a:gd name="connsiteY1627" fmla="*/ 4593545 h 6687247"/>
              <a:gd name="connsiteX1628" fmla="*/ 7638960 w 10818821"/>
              <a:gd name="connsiteY1628" fmla="*/ 4597999 h 6687247"/>
              <a:gd name="connsiteX1629" fmla="*/ 7637116 w 10818821"/>
              <a:gd name="connsiteY1629" fmla="*/ 4599362 h 6687247"/>
              <a:gd name="connsiteX1630" fmla="*/ 7638523 w 10818821"/>
              <a:gd name="connsiteY1630" fmla="*/ 4599724 h 6687247"/>
              <a:gd name="connsiteX1631" fmla="*/ 7688421 w 10818821"/>
              <a:gd name="connsiteY1631" fmla="*/ 4568437 h 6687247"/>
              <a:gd name="connsiteX1632" fmla="*/ 7688513 w 10818821"/>
              <a:gd name="connsiteY1632" fmla="*/ 4573974 h 6687247"/>
              <a:gd name="connsiteX1633" fmla="*/ 7674634 w 10818821"/>
              <a:gd name="connsiteY1633" fmla="*/ 4581435 h 6687247"/>
              <a:gd name="connsiteX1634" fmla="*/ 7653373 w 10818821"/>
              <a:gd name="connsiteY1634" fmla="*/ 4594350 h 6687247"/>
              <a:gd name="connsiteX1635" fmla="*/ 7580811 w 10818821"/>
              <a:gd name="connsiteY1635" fmla="*/ 4638192 h 6687247"/>
              <a:gd name="connsiteX1636" fmla="*/ 7572900 w 10818821"/>
              <a:gd name="connsiteY1636" fmla="*/ 4639836 h 6687247"/>
              <a:gd name="connsiteX1637" fmla="*/ 7542324 w 10818821"/>
              <a:gd name="connsiteY1637" fmla="*/ 4654032 h 6687247"/>
              <a:gd name="connsiteX1638" fmla="*/ 7538198 w 10818821"/>
              <a:gd name="connsiteY1638" fmla="*/ 4658485 h 6687247"/>
              <a:gd name="connsiteX1639" fmla="*/ 7523346 w 10818821"/>
              <a:gd name="connsiteY1639" fmla="*/ 4663858 h 6687247"/>
              <a:gd name="connsiteX1640" fmla="*/ 7526162 w 10818821"/>
              <a:gd name="connsiteY1640" fmla="*/ 4664581 h 6687247"/>
              <a:gd name="connsiteX1641" fmla="*/ 7514825 w 10818821"/>
              <a:gd name="connsiteY1641" fmla="*/ 4668725 h 6687247"/>
              <a:gd name="connsiteX1642" fmla="*/ 7511216 w 10818821"/>
              <a:gd name="connsiteY1642" fmla="*/ 4664456 h 6687247"/>
              <a:gd name="connsiteX1643" fmla="*/ 7517719 w 10818821"/>
              <a:gd name="connsiteY1643" fmla="*/ 4662412 h 6687247"/>
              <a:gd name="connsiteX1644" fmla="*/ 7540483 w 10818821"/>
              <a:gd name="connsiteY1644" fmla="*/ 4648734 h 6687247"/>
              <a:gd name="connsiteX1645" fmla="*/ 7562595 w 10818821"/>
              <a:gd name="connsiteY1645" fmla="*/ 4636811 h 6687247"/>
              <a:gd name="connsiteX1646" fmla="*/ 7566304 w 10818821"/>
              <a:gd name="connsiteY1646" fmla="*/ 4636302 h 6687247"/>
              <a:gd name="connsiteX1647" fmla="*/ 7566741 w 10818821"/>
              <a:gd name="connsiteY1647" fmla="*/ 4634575 h 6687247"/>
              <a:gd name="connsiteX1648" fmla="*/ 7562595 w 10818821"/>
              <a:gd name="connsiteY1648" fmla="*/ 4636811 h 6687247"/>
              <a:gd name="connsiteX1649" fmla="*/ 7561645 w 10818821"/>
              <a:gd name="connsiteY1649" fmla="*/ 4636943 h 6687247"/>
              <a:gd name="connsiteX1650" fmla="*/ 7563928 w 10818821"/>
              <a:gd name="connsiteY1650" fmla="*/ 4633852 h 6687247"/>
              <a:gd name="connsiteX1651" fmla="*/ 7564365 w 10818821"/>
              <a:gd name="connsiteY1651" fmla="*/ 4632127 h 6687247"/>
              <a:gd name="connsiteX1652" fmla="*/ 7508745 w 10818821"/>
              <a:gd name="connsiteY1652" fmla="*/ 4656430 h 6687247"/>
              <a:gd name="connsiteX1653" fmla="*/ 7505145 w 10818821"/>
              <a:gd name="connsiteY1653" fmla="*/ 4657271 h 6687247"/>
              <a:gd name="connsiteX1654" fmla="*/ 7500176 w 10818821"/>
              <a:gd name="connsiteY1654" fmla="*/ 4651390 h 6687247"/>
              <a:gd name="connsiteX1655" fmla="*/ 7506335 w 10818821"/>
              <a:gd name="connsiteY1655" fmla="*/ 4648950 h 6687247"/>
              <a:gd name="connsiteX1656" fmla="*/ 7498335 w 10818821"/>
              <a:gd name="connsiteY1656" fmla="*/ 4638800 h 6687247"/>
              <a:gd name="connsiteX1657" fmla="*/ 7393668 w 10818821"/>
              <a:gd name="connsiteY1657" fmla="*/ 4715451 h 6687247"/>
              <a:gd name="connsiteX1658" fmla="*/ 7396592 w 10818821"/>
              <a:gd name="connsiteY1658" fmla="*/ 4745517 h 6687247"/>
              <a:gd name="connsiteX1659" fmla="*/ 7444903 w 10818821"/>
              <a:gd name="connsiteY1659" fmla="*/ 4725610 h 6687247"/>
              <a:gd name="connsiteX1660" fmla="*/ 7433356 w 10818821"/>
              <a:gd name="connsiteY1660" fmla="*/ 4771670 h 6687247"/>
              <a:gd name="connsiteX1661" fmla="*/ 7399733 w 10818821"/>
              <a:gd name="connsiteY1661" fmla="*/ 4815256 h 6687247"/>
              <a:gd name="connsiteX1662" fmla="*/ 7421374 w 10818821"/>
              <a:gd name="connsiteY1662" fmla="*/ 4818404 h 6687247"/>
              <a:gd name="connsiteX1663" fmla="*/ 7451857 w 10818821"/>
              <a:gd name="connsiteY1663" fmla="*/ 4785098 h 6687247"/>
              <a:gd name="connsiteX1664" fmla="*/ 7473499 w 10818821"/>
              <a:gd name="connsiteY1664" fmla="*/ 4788244 h 6687247"/>
              <a:gd name="connsiteX1665" fmla="*/ 7558808 w 10818821"/>
              <a:gd name="connsiteY1665" fmla="*/ 4715171 h 6687247"/>
              <a:gd name="connsiteX1666" fmla="*/ 7565545 w 10818821"/>
              <a:gd name="connsiteY1666" fmla="*/ 4734983 h 6687247"/>
              <a:gd name="connsiteX1667" fmla="*/ 7571644 w 10818821"/>
              <a:gd name="connsiteY1667" fmla="*/ 4731455 h 6687247"/>
              <a:gd name="connsiteX1668" fmla="*/ 7933119 w 10818821"/>
              <a:gd name="connsiteY1668" fmla="*/ 4514260 h 6687247"/>
              <a:gd name="connsiteX1669" fmla="*/ 8116312 w 10818821"/>
              <a:gd name="connsiteY1669" fmla="*/ 4432400 h 6687247"/>
              <a:gd name="connsiteX1670" fmla="*/ 7943251 w 10818821"/>
              <a:gd name="connsiteY1670" fmla="*/ 4561529 h 6687247"/>
              <a:gd name="connsiteX1671" fmla="*/ 7925626 w 10818821"/>
              <a:gd name="connsiteY1671" fmla="*/ 4572777 h 6687247"/>
              <a:gd name="connsiteX1672" fmla="*/ 7925628 w 10818821"/>
              <a:gd name="connsiteY1672" fmla="*/ 4572793 h 6687247"/>
              <a:gd name="connsiteX1673" fmla="*/ 7874709 w 10818821"/>
              <a:gd name="connsiteY1673" fmla="*/ 4618111 h 6687247"/>
              <a:gd name="connsiteX1674" fmla="*/ 7872880 w 10818821"/>
              <a:gd name="connsiteY1674" fmla="*/ 4616994 h 6687247"/>
              <a:gd name="connsiteX1675" fmla="*/ 7833271 w 10818821"/>
              <a:gd name="connsiteY1675" fmla="*/ 4649087 h 6687247"/>
              <a:gd name="connsiteX1676" fmla="*/ 7821236 w 10818821"/>
              <a:gd name="connsiteY1676" fmla="*/ 4655184 h 6687247"/>
              <a:gd name="connsiteX1677" fmla="*/ 7766337 w 10818821"/>
              <a:gd name="connsiteY1677" fmla="*/ 4694374 h 6687247"/>
              <a:gd name="connsiteX1678" fmla="*/ 7739665 w 10818821"/>
              <a:gd name="connsiteY1678" fmla="*/ 4711642 h 6687247"/>
              <a:gd name="connsiteX1679" fmla="*/ 7715624 w 10818821"/>
              <a:gd name="connsiteY1679" fmla="*/ 4729093 h 6687247"/>
              <a:gd name="connsiteX1680" fmla="*/ 7715564 w 10818821"/>
              <a:gd name="connsiteY1680" fmla="*/ 4729113 h 6687247"/>
              <a:gd name="connsiteX1681" fmla="*/ 7713721 w 10818821"/>
              <a:gd name="connsiteY1681" fmla="*/ 4730476 h 6687247"/>
              <a:gd name="connsiteX1682" fmla="*/ 7715624 w 10818821"/>
              <a:gd name="connsiteY1682" fmla="*/ 4729093 h 6687247"/>
              <a:gd name="connsiteX1683" fmla="*/ 7718816 w 10818821"/>
              <a:gd name="connsiteY1683" fmla="*/ 4728111 h 6687247"/>
              <a:gd name="connsiteX1684" fmla="*/ 7714690 w 10818821"/>
              <a:gd name="connsiteY1684" fmla="*/ 4732564 h 6687247"/>
              <a:gd name="connsiteX1685" fmla="*/ 7712844 w 10818821"/>
              <a:gd name="connsiteY1685" fmla="*/ 4733927 h 6687247"/>
              <a:gd name="connsiteX1686" fmla="*/ 7714250 w 10818821"/>
              <a:gd name="connsiteY1686" fmla="*/ 4734290 h 6687247"/>
              <a:gd name="connsiteX1687" fmla="*/ 7764149 w 10818821"/>
              <a:gd name="connsiteY1687" fmla="*/ 4703003 h 6687247"/>
              <a:gd name="connsiteX1688" fmla="*/ 7764242 w 10818821"/>
              <a:gd name="connsiteY1688" fmla="*/ 4708540 h 6687247"/>
              <a:gd name="connsiteX1689" fmla="*/ 7750361 w 10818821"/>
              <a:gd name="connsiteY1689" fmla="*/ 4716001 h 6687247"/>
              <a:gd name="connsiteX1690" fmla="*/ 7729102 w 10818821"/>
              <a:gd name="connsiteY1690" fmla="*/ 4728914 h 6687247"/>
              <a:gd name="connsiteX1691" fmla="*/ 7656540 w 10818821"/>
              <a:gd name="connsiteY1691" fmla="*/ 4772757 h 6687247"/>
              <a:gd name="connsiteX1692" fmla="*/ 7648630 w 10818821"/>
              <a:gd name="connsiteY1692" fmla="*/ 4774401 h 6687247"/>
              <a:gd name="connsiteX1693" fmla="*/ 7618053 w 10818821"/>
              <a:gd name="connsiteY1693" fmla="*/ 4788596 h 6687247"/>
              <a:gd name="connsiteX1694" fmla="*/ 7613928 w 10818821"/>
              <a:gd name="connsiteY1694" fmla="*/ 4793050 h 6687247"/>
              <a:gd name="connsiteX1695" fmla="*/ 7609447 w 10818821"/>
              <a:gd name="connsiteY1695" fmla="*/ 4794488 h 6687247"/>
              <a:gd name="connsiteX1696" fmla="*/ 7594575 w 10818821"/>
              <a:gd name="connsiteY1696" fmla="*/ 4805104 h 6687247"/>
              <a:gd name="connsiteX1697" fmla="*/ 7567903 w 10818821"/>
              <a:gd name="connsiteY1697" fmla="*/ 4822370 h 6687247"/>
              <a:gd name="connsiteX1698" fmla="*/ 7543863 w 10818821"/>
              <a:gd name="connsiteY1698" fmla="*/ 4839822 h 6687247"/>
              <a:gd name="connsiteX1699" fmla="*/ 7543803 w 10818821"/>
              <a:gd name="connsiteY1699" fmla="*/ 4839841 h 6687247"/>
              <a:gd name="connsiteX1700" fmla="*/ 7541958 w 10818821"/>
              <a:gd name="connsiteY1700" fmla="*/ 4841206 h 6687247"/>
              <a:gd name="connsiteX1701" fmla="*/ 7543863 w 10818821"/>
              <a:gd name="connsiteY1701" fmla="*/ 4839822 h 6687247"/>
              <a:gd name="connsiteX1702" fmla="*/ 7547055 w 10818821"/>
              <a:gd name="connsiteY1702" fmla="*/ 4838839 h 6687247"/>
              <a:gd name="connsiteX1703" fmla="*/ 7542927 w 10818821"/>
              <a:gd name="connsiteY1703" fmla="*/ 4843294 h 6687247"/>
              <a:gd name="connsiteX1704" fmla="*/ 7541081 w 10818821"/>
              <a:gd name="connsiteY1704" fmla="*/ 4844657 h 6687247"/>
              <a:gd name="connsiteX1705" fmla="*/ 7542490 w 10818821"/>
              <a:gd name="connsiteY1705" fmla="*/ 4845018 h 6687247"/>
              <a:gd name="connsiteX1706" fmla="*/ 7592387 w 10818821"/>
              <a:gd name="connsiteY1706" fmla="*/ 4813732 h 6687247"/>
              <a:gd name="connsiteX1707" fmla="*/ 7592479 w 10818821"/>
              <a:gd name="connsiteY1707" fmla="*/ 4819270 h 6687247"/>
              <a:gd name="connsiteX1708" fmla="*/ 7578601 w 10818821"/>
              <a:gd name="connsiteY1708" fmla="*/ 4826731 h 6687247"/>
              <a:gd name="connsiteX1709" fmla="*/ 7557341 w 10818821"/>
              <a:gd name="connsiteY1709" fmla="*/ 4839645 h 6687247"/>
              <a:gd name="connsiteX1710" fmla="*/ 7484778 w 10818821"/>
              <a:gd name="connsiteY1710" fmla="*/ 4883485 h 6687247"/>
              <a:gd name="connsiteX1711" fmla="*/ 7476870 w 10818821"/>
              <a:gd name="connsiteY1711" fmla="*/ 4885126 h 6687247"/>
              <a:gd name="connsiteX1712" fmla="*/ 7468723 w 10818821"/>
              <a:gd name="connsiteY1712" fmla="*/ 4889294 h 6687247"/>
              <a:gd name="connsiteX1713" fmla="*/ 7416647 w 10818821"/>
              <a:gd name="connsiteY1713" fmla="*/ 4945516 h 6687247"/>
              <a:gd name="connsiteX1714" fmla="*/ 7331155 w 10818821"/>
              <a:gd name="connsiteY1714" fmla="*/ 4998054 h 6687247"/>
              <a:gd name="connsiteX1715" fmla="*/ 7176091 w 10818821"/>
              <a:gd name="connsiteY1715" fmla="*/ 5031880 h 6687247"/>
              <a:gd name="connsiteX1716" fmla="*/ 7153019 w 10818821"/>
              <a:gd name="connsiteY1716" fmla="*/ 5085031 h 6687247"/>
              <a:gd name="connsiteX1717" fmla="*/ 7085993 w 10818821"/>
              <a:gd name="connsiteY1717" fmla="*/ 5131859 h 6687247"/>
              <a:gd name="connsiteX1718" fmla="*/ 7014730 w 10818821"/>
              <a:gd name="connsiteY1718" fmla="*/ 5125246 h 6687247"/>
              <a:gd name="connsiteX1719" fmla="*/ 7007100 w 10818821"/>
              <a:gd name="connsiteY1719" fmla="*/ 5145749 h 6687247"/>
              <a:gd name="connsiteX1720" fmla="*/ 6971867 w 10818821"/>
              <a:gd name="connsiteY1720" fmla="*/ 5102623 h 6687247"/>
              <a:gd name="connsiteX1721" fmla="*/ 6979915 w 10818821"/>
              <a:gd name="connsiteY1721" fmla="*/ 5065787 h 6687247"/>
              <a:gd name="connsiteX1722" fmla="*/ 6968726 w 10818821"/>
              <a:gd name="connsiteY1722" fmla="*/ 5032883 h 6687247"/>
              <a:gd name="connsiteX1723" fmla="*/ 6932058 w 10818821"/>
              <a:gd name="connsiteY1723" fmla="*/ 5046053 h 6687247"/>
              <a:gd name="connsiteX1724" fmla="*/ 6922166 w 10818821"/>
              <a:gd name="connsiteY1724" fmla="*/ 5035739 h 6687247"/>
              <a:gd name="connsiteX1725" fmla="*/ 6917433 w 10818821"/>
              <a:gd name="connsiteY1725" fmla="*/ 5024246 h 6687247"/>
              <a:gd name="connsiteX1726" fmla="*/ 6902227 w 10818821"/>
              <a:gd name="connsiteY1726" fmla="*/ 5030141 h 6687247"/>
              <a:gd name="connsiteX1727" fmla="*/ 6872190 w 10818821"/>
              <a:gd name="connsiteY1727" fmla="*/ 5032753 h 6687247"/>
              <a:gd name="connsiteX1728" fmla="*/ 6871802 w 10818821"/>
              <a:gd name="connsiteY1728" fmla="*/ 5033453 h 6687247"/>
              <a:gd name="connsiteX1729" fmla="*/ 6872017 w 10818821"/>
              <a:gd name="connsiteY1729" fmla="*/ 5032769 h 6687247"/>
              <a:gd name="connsiteX1730" fmla="*/ 6869427 w 10818821"/>
              <a:gd name="connsiteY1730" fmla="*/ 5032994 h 6687247"/>
              <a:gd name="connsiteX1731" fmla="*/ 6820070 w 10818821"/>
              <a:gd name="connsiteY1731" fmla="*/ 5054026 h 6687247"/>
              <a:gd name="connsiteX1732" fmla="*/ 6774255 w 10818821"/>
              <a:gd name="connsiteY1732" fmla="*/ 5066831 h 6687247"/>
              <a:gd name="connsiteX1733" fmla="*/ 6666158 w 10818821"/>
              <a:gd name="connsiteY1733" fmla="*/ 5043317 h 6687247"/>
              <a:gd name="connsiteX1734" fmla="*/ 6476399 w 10818821"/>
              <a:gd name="connsiteY1734" fmla="*/ 5003540 h 6687247"/>
              <a:gd name="connsiteX1735" fmla="*/ 6570985 w 10818821"/>
              <a:gd name="connsiteY1735" fmla="*/ 5077153 h 6687247"/>
              <a:gd name="connsiteX1736" fmla="*/ 6679256 w 10818821"/>
              <a:gd name="connsiteY1736" fmla="*/ 5094024 h 6687247"/>
              <a:gd name="connsiteX1737" fmla="*/ 6700965 w 10818821"/>
              <a:gd name="connsiteY1737" fmla="*/ 5112246 h 6687247"/>
              <a:gd name="connsiteX1738" fmla="*/ 6590161 w 10818821"/>
              <a:gd name="connsiteY1738" fmla="*/ 5107504 h 6687247"/>
              <a:gd name="connsiteX1739" fmla="*/ 6626008 w 10818821"/>
              <a:gd name="connsiteY1739" fmla="*/ 5136571 h 6687247"/>
              <a:gd name="connsiteX1740" fmla="*/ 6658173 w 10818821"/>
              <a:gd name="connsiteY1740" fmla="*/ 5136751 h 6687247"/>
              <a:gd name="connsiteX1741" fmla="*/ 6676687 w 10818821"/>
              <a:gd name="connsiteY1741" fmla="*/ 5149913 h 6687247"/>
              <a:gd name="connsiteX1742" fmla="*/ 6660675 w 10818821"/>
              <a:gd name="connsiteY1742" fmla="*/ 5168383 h 6687247"/>
              <a:gd name="connsiteX1743" fmla="*/ 6632539 w 10818821"/>
              <a:gd name="connsiteY1743" fmla="*/ 5183804 h 6687247"/>
              <a:gd name="connsiteX1744" fmla="*/ 6777839 w 10818821"/>
              <a:gd name="connsiteY1744" fmla="*/ 5227000 h 6687247"/>
              <a:gd name="connsiteX1745" fmla="*/ 6904762 w 10818821"/>
              <a:gd name="connsiteY1745" fmla="*/ 5294151 h 6687247"/>
              <a:gd name="connsiteX1746" fmla="*/ 6891063 w 10818821"/>
              <a:gd name="connsiteY1746" fmla="*/ 5293611 h 6687247"/>
              <a:gd name="connsiteX1747" fmla="*/ 6891300 w 10818821"/>
              <a:gd name="connsiteY1747" fmla="*/ 5297495 h 6687247"/>
              <a:gd name="connsiteX1748" fmla="*/ 6870447 w 10818821"/>
              <a:gd name="connsiteY1748" fmla="*/ 5297653 h 6687247"/>
              <a:gd name="connsiteX1749" fmla="*/ 6864839 w 10818821"/>
              <a:gd name="connsiteY1749" fmla="*/ 5299390 h 6687247"/>
              <a:gd name="connsiteX1750" fmla="*/ 6860218 w 10818821"/>
              <a:gd name="connsiteY1750" fmla="*/ 5299925 h 6687247"/>
              <a:gd name="connsiteX1751" fmla="*/ 6860088 w 10818821"/>
              <a:gd name="connsiteY1751" fmla="*/ 5299804 h 6687247"/>
              <a:gd name="connsiteX1752" fmla="*/ 6858608 w 10818821"/>
              <a:gd name="connsiteY1752" fmla="*/ 5300111 h 6687247"/>
              <a:gd name="connsiteX1753" fmla="*/ 6860218 w 10818821"/>
              <a:gd name="connsiteY1753" fmla="*/ 5299925 h 6687247"/>
              <a:gd name="connsiteX1754" fmla="*/ 6860656 w 10818821"/>
              <a:gd name="connsiteY1754" fmla="*/ 5300342 h 6687247"/>
              <a:gd name="connsiteX1755" fmla="*/ 6861984 w 10818821"/>
              <a:gd name="connsiteY1755" fmla="*/ 5300174 h 6687247"/>
              <a:gd name="connsiteX1756" fmla="*/ 6861769 w 10818821"/>
              <a:gd name="connsiteY1756" fmla="*/ 5300835 h 6687247"/>
              <a:gd name="connsiteX1757" fmla="*/ 6801263 w 10818821"/>
              <a:gd name="connsiteY1757" fmla="*/ 5300940 h 6687247"/>
              <a:gd name="connsiteX1758" fmla="*/ 6800525 w 10818821"/>
              <a:gd name="connsiteY1758" fmla="*/ 5298629 h 6687247"/>
              <a:gd name="connsiteX1759" fmla="*/ 6755108 w 10818821"/>
              <a:gd name="connsiteY1759" fmla="*/ 5296050 h 6687247"/>
              <a:gd name="connsiteX1760" fmla="*/ 6743216 w 10818821"/>
              <a:gd name="connsiteY1760" fmla="*/ 5292186 h 6687247"/>
              <a:gd name="connsiteX1761" fmla="*/ 6683032 w 10818821"/>
              <a:gd name="connsiteY1761" fmla="*/ 5284153 h 6687247"/>
              <a:gd name="connsiteX1762" fmla="*/ 6654717 w 10818821"/>
              <a:gd name="connsiteY1762" fmla="*/ 5278756 h 6687247"/>
              <a:gd name="connsiteX1763" fmla="*/ 6628211 w 10818821"/>
              <a:gd name="connsiteY1763" fmla="*/ 5275483 h 6687247"/>
              <a:gd name="connsiteX1764" fmla="*/ 6628157 w 10818821"/>
              <a:gd name="connsiteY1764" fmla="*/ 5275452 h 6687247"/>
              <a:gd name="connsiteX1765" fmla="*/ 6626111 w 10818821"/>
              <a:gd name="connsiteY1765" fmla="*/ 5275222 h 6687247"/>
              <a:gd name="connsiteX1766" fmla="*/ 6628211 w 10818821"/>
              <a:gd name="connsiteY1766" fmla="*/ 5275483 h 6687247"/>
              <a:gd name="connsiteX1767" fmla="*/ 6631035 w 10818821"/>
              <a:gd name="connsiteY1767" fmla="*/ 5277040 h 6687247"/>
              <a:gd name="connsiteX1768" fmla="*/ 6625722 w 10818821"/>
              <a:gd name="connsiteY1768" fmla="*/ 5277706 h 6687247"/>
              <a:gd name="connsiteX1769" fmla="*/ 6623676 w 10818821"/>
              <a:gd name="connsiteY1769" fmla="*/ 5277475 h 6687247"/>
              <a:gd name="connsiteX1770" fmla="*/ 6624506 w 10818821"/>
              <a:gd name="connsiteY1770" fmla="*/ 5278832 h 6687247"/>
              <a:gd name="connsiteX1771" fmla="*/ 6676948 w 10818821"/>
              <a:gd name="connsiteY1771" fmla="*/ 5289784 h 6687247"/>
              <a:gd name="connsiteX1772" fmla="*/ 6674122 w 10818821"/>
              <a:gd name="connsiteY1772" fmla="*/ 5294521 h 6687247"/>
              <a:gd name="connsiteX1773" fmla="*/ 6660183 w 10818821"/>
              <a:gd name="connsiteY1773" fmla="*/ 5290426 h 6687247"/>
              <a:gd name="connsiteX1774" fmla="*/ 6638058 w 10818821"/>
              <a:gd name="connsiteY1774" fmla="*/ 5285410 h 6687247"/>
              <a:gd name="connsiteX1775" fmla="*/ 6562662 w 10818821"/>
              <a:gd name="connsiteY1775" fmla="*/ 5268085 h 6687247"/>
              <a:gd name="connsiteX1776" fmla="*/ 6556079 w 10818821"/>
              <a:gd name="connsiteY1776" fmla="*/ 5263554 h 6687247"/>
              <a:gd name="connsiteX1777" fmla="*/ 6526544 w 10818821"/>
              <a:gd name="connsiteY1777" fmla="*/ 5252651 h 6687247"/>
              <a:gd name="connsiteX1778" fmla="*/ 6521231 w 10818821"/>
              <a:gd name="connsiteY1778" fmla="*/ 5253317 h 6687247"/>
              <a:gd name="connsiteX1779" fmla="*/ 6507680 w 10818821"/>
              <a:gd name="connsiteY1779" fmla="*/ 5246738 h 6687247"/>
              <a:gd name="connsiteX1780" fmla="*/ 6509340 w 10818821"/>
              <a:gd name="connsiteY1780" fmla="*/ 5249452 h 6687247"/>
              <a:gd name="connsiteX1781" fmla="*/ 6498973 w 10818821"/>
              <a:gd name="connsiteY1781" fmla="*/ 5244468 h 6687247"/>
              <a:gd name="connsiteX1782" fmla="*/ 6498928 w 10818821"/>
              <a:gd name="connsiteY1782" fmla="*/ 5243742 h 6687247"/>
              <a:gd name="connsiteX1783" fmla="*/ 6448231 w 10818821"/>
              <a:gd name="connsiteY1783" fmla="*/ 5236163 h 6687247"/>
              <a:gd name="connsiteX1784" fmla="*/ 6448735 w 10818821"/>
              <a:gd name="connsiteY1784" fmla="*/ 5237753 h 6687247"/>
              <a:gd name="connsiteX1785" fmla="*/ 6451126 w 10818821"/>
              <a:gd name="connsiteY1785" fmla="*/ 5240179 h 6687247"/>
              <a:gd name="connsiteX1786" fmla="*/ 6450177 w 10818821"/>
              <a:gd name="connsiteY1786" fmla="*/ 5240316 h 6687247"/>
              <a:gd name="connsiteX1787" fmla="*/ 6445963 w 10818821"/>
              <a:gd name="connsiteY1787" fmla="*/ 5239268 h 6687247"/>
              <a:gd name="connsiteX1788" fmla="*/ 6446469 w 10818821"/>
              <a:gd name="connsiteY1788" fmla="*/ 5240863 h 6687247"/>
              <a:gd name="connsiteX1789" fmla="*/ 6450177 w 10818821"/>
              <a:gd name="connsiteY1789" fmla="*/ 5240316 h 6687247"/>
              <a:gd name="connsiteX1790" fmla="*/ 6472637 w 10818821"/>
              <a:gd name="connsiteY1790" fmla="*/ 5245911 h 6687247"/>
              <a:gd name="connsiteX1791" fmla="*/ 6495817 w 10818821"/>
              <a:gd name="connsiteY1791" fmla="*/ 5253067 h 6687247"/>
              <a:gd name="connsiteX1792" fmla="*/ 6502363 w 10818821"/>
              <a:gd name="connsiteY1792" fmla="*/ 5253256 h 6687247"/>
              <a:gd name="connsiteX1793" fmla="*/ 6498943 w 10818821"/>
              <a:gd name="connsiteY1793" fmla="*/ 5258524 h 6687247"/>
              <a:gd name="connsiteX1794" fmla="*/ 6487507 w 10818821"/>
              <a:gd name="connsiteY1794" fmla="*/ 5257613 h 6687247"/>
              <a:gd name="connsiteX1795" fmla="*/ 6490277 w 10818821"/>
              <a:gd name="connsiteY1795" fmla="*/ 5256099 h 6687247"/>
              <a:gd name="connsiteX1796" fmla="*/ 6475296 w 10818821"/>
              <a:gd name="connsiteY1796" fmla="*/ 5254960 h 6687247"/>
              <a:gd name="connsiteX1797" fmla="*/ 6471017 w 10818821"/>
              <a:gd name="connsiteY1797" fmla="*/ 5251702 h 6687247"/>
              <a:gd name="connsiteX1798" fmla="*/ 6440049 w 10818821"/>
              <a:gd name="connsiteY1798" fmla="*/ 5246242 h 6687247"/>
              <a:gd name="connsiteX1799" fmla="*/ 6432118 w 10818821"/>
              <a:gd name="connsiteY1799" fmla="*/ 5246849 h 6687247"/>
              <a:gd name="connsiteX1800" fmla="*/ 6358226 w 10818821"/>
              <a:gd name="connsiteY1800" fmla="*/ 5223804 h 6687247"/>
              <a:gd name="connsiteX1801" fmla="*/ 6336573 w 10818821"/>
              <a:gd name="connsiteY1801" fmla="*/ 5216982 h 6687247"/>
              <a:gd name="connsiteX1802" fmla="*/ 6322474 w 10818821"/>
              <a:gd name="connsiteY1802" fmla="*/ 5213492 h 6687247"/>
              <a:gd name="connsiteX1803" fmla="*/ 6322348 w 10818821"/>
              <a:gd name="connsiteY1803" fmla="*/ 5207961 h 6687247"/>
              <a:gd name="connsiteX1804" fmla="*/ 6338385 w 10818821"/>
              <a:gd name="connsiteY1804" fmla="*/ 5213087 h 6687247"/>
              <a:gd name="connsiteX1805" fmla="*/ 6315978 w 10818821"/>
              <a:gd name="connsiteY1805" fmla="*/ 5198393 h 6687247"/>
              <a:gd name="connsiteX1806" fmla="*/ 6263685 w 10818821"/>
              <a:gd name="connsiteY1806" fmla="*/ 5176577 h 6687247"/>
              <a:gd name="connsiteX1807" fmla="*/ 6251474 w 10818821"/>
              <a:gd name="connsiteY1807" fmla="*/ 5173924 h 6687247"/>
              <a:gd name="connsiteX1808" fmla="*/ 6231143 w 10818821"/>
              <a:gd name="connsiteY1808" fmla="*/ 5163576 h 6687247"/>
              <a:gd name="connsiteX1809" fmla="*/ 6219649 w 10818821"/>
              <a:gd name="connsiteY1809" fmla="*/ 5157728 h 6687247"/>
              <a:gd name="connsiteX1810" fmla="*/ 6208353 w 10818821"/>
              <a:gd name="connsiteY1810" fmla="*/ 5158072 h 6687247"/>
              <a:gd name="connsiteX1811" fmla="*/ 6128706 w 10818821"/>
              <a:gd name="connsiteY1811" fmla="*/ 5149609 h 6687247"/>
              <a:gd name="connsiteX1812" fmla="*/ 6101753 w 10818821"/>
              <a:gd name="connsiteY1812" fmla="*/ 5162289 h 6687247"/>
              <a:gd name="connsiteX1813" fmla="*/ 6113495 w 10818821"/>
              <a:gd name="connsiteY1813" fmla="*/ 5222383 h 6687247"/>
              <a:gd name="connsiteX1814" fmla="*/ 6143125 w 10818821"/>
              <a:gd name="connsiteY1814" fmla="*/ 5234690 h 6687247"/>
              <a:gd name="connsiteX1815" fmla="*/ 6200163 w 10818821"/>
              <a:gd name="connsiteY1815" fmla="*/ 5301909 h 6687247"/>
              <a:gd name="connsiteX1816" fmla="*/ 6256136 w 10818821"/>
              <a:gd name="connsiteY1816" fmla="*/ 5314947 h 6687247"/>
              <a:gd name="connsiteX1817" fmla="*/ 6269876 w 10818821"/>
              <a:gd name="connsiteY1817" fmla="*/ 5324789 h 6687247"/>
              <a:gd name="connsiteX1818" fmla="*/ 6280745 w 10818821"/>
              <a:gd name="connsiteY1818" fmla="*/ 5326122 h 6687247"/>
              <a:gd name="connsiteX1819" fmla="*/ 6312276 w 10818821"/>
              <a:gd name="connsiteY1819" fmla="*/ 5330934 h 6687247"/>
              <a:gd name="connsiteX1820" fmla="*/ 6302431 w 10818821"/>
              <a:gd name="connsiteY1820" fmla="*/ 5327299 h 6687247"/>
              <a:gd name="connsiteX1821" fmla="*/ 6306082 w 10818821"/>
              <a:gd name="connsiteY1821" fmla="*/ 5323920 h 6687247"/>
              <a:gd name="connsiteX1822" fmla="*/ 6329811 w 10818821"/>
              <a:gd name="connsiteY1822" fmla="*/ 5325326 h 6687247"/>
              <a:gd name="connsiteX1823" fmla="*/ 6333519 w 10818821"/>
              <a:gd name="connsiteY1823" fmla="*/ 5328269 h 6687247"/>
              <a:gd name="connsiteX1824" fmla="*/ 6330310 w 10818821"/>
              <a:gd name="connsiteY1824" fmla="*/ 5335489 h 6687247"/>
              <a:gd name="connsiteX1825" fmla="*/ 6359351 w 10818821"/>
              <a:gd name="connsiteY1825" fmla="*/ 5336229 h 6687247"/>
              <a:gd name="connsiteX1826" fmla="*/ 6392099 w 10818821"/>
              <a:gd name="connsiteY1826" fmla="*/ 5339912 h 6687247"/>
              <a:gd name="connsiteX1827" fmla="*/ 6393759 w 10818821"/>
              <a:gd name="connsiteY1827" fmla="*/ 5342627 h 6687247"/>
              <a:gd name="connsiteX1828" fmla="*/ 6413782 w 10818821"/>
              <a:gd name="connsiteY1828" fmla="*/ 5341088 h 6687247"/>
              <a:gd name="connsiteX1829" fmla="*/ 6428111 w 10818821"/>
              <a:gd name="connsiteY1829" fmla="*/ 5342698 h 6687247"/>
              <a:gd name="connsiteX1830" fmla="*/ 6465707 w 10818821"/>
              <a:gd name="connsiteY1830" fmla="*/ 5339505 h 6687247"/>
              <a:gd name="connsiteX1831" fmla="*/ 6482959 w 10818821"/>
              <a:gd name="connsiteY1831" fmla="*/ 5338742 h 6687247"/>
              <a:gd name="connsiteX1832" fmla="*/ 6483812 w 10818821"/>
              <a:gd name="connsiteY1832" fmla="*/ 5352779 h 6687247"/>
              <a:gd name="connsiteX1833" fmla="*/ 6462960 w 10818821"/>
              <a:gd name="connsiteY1833" fmla="*/ 5352936 h 6687247"/>
              <a:gd name="connsiteX1834" fmla="*/ 6457352 w 10818821"/>
              <a:gd name="connsiteY1834" fmla="*/ 5354676 h 6687247"/>
              <a:gd name="connsiteX1835" fmla="*/ 6452730 w 10818821"/>
              <a:gd name="connsiteY1835" fmla="*/ 5355209 h 6687247"/>
              <a:gd name="connsiteX1836" fmla="*/ 6452602 w 10818821"/>
              <a:gd name="connsiteY1836" fmla="*/ 5355087 h 6687247"/>
              <a:gd name="connsiteX1837" fmla="*/ 6451122 w 10818821"/>
              <a:gd name="connsiteY1837" fmla="*/ 5355395 h 6687247"/>
              <a:gd name="connsiteX1838" fmla="*/ 6452730 w 10818821"/>
              <a:gd name="connsiteY1838" fmla="*/ 5355209 h 6687247"/>
              <a:gd name="connsiteX1839" fmla="*/ 6453168 w 10818821"/>
              <a:gd name="connsiteY1839" fmla="*/ 5355625 h 6687247"/>
              <a:gd name="connsiteX1840" fmla="*/ 6454496 w 10818821"/>
              <a:gd name="connsiteY1840" fmla="*/ 5355458 h 6687247"/>
              <a:gd name="connsiteX1841" fmla="*/ 6454280 w 10818821"/>
              <a:gd name="connsiteY1841" fmla="*/ 5356119 h 6687247"/>
              <a:gd name="connsiteX1842" fmla="*/ 6393777 w 10818821"/>
              <a:gd name="connsiteY1842" fmla="*/ 5356225 h 6687247"/>
              <a:gd name="connsiteX1843" fmla="*/ 6393039 w 10818821"/>
              <a:gd name="connsiteY1843" fmla="*/ 5353914 h 6687247"/>
              <a:gd name="connsiteX1844" fmla="*/ 6347623 w 10818821"/>
              <a:gd name="connsiteY1844" fmla="*/ 5351334 h 6687247"/>
              <a:gd name="connsiteX1845" fmla="*/ 6335730 w 10818821"/>
              <a:gd name="connsiteY1845" fmla="*/ 5347469 h 6687247"/>
              <a:gd name="connsiteX1846" fmla="*/ 6275545 w 10818821"/>
              <a:gd name="connsiteY1846" fmla="*/ 5339437 h 6687247"/>
              <a:gd name="connsiteX1847" fmla="*/ 6266098 w 10818821"/>
              <a:gd name="connsiteY1847" fmla="*/ 5337636 h 6687247"/>
              <a:gd name="connsiteX1848" fmla="*/ 6256887 w 10818821"/>
              <a:gd name="connsiteY1848" fmla="*/ 5338654 h 6687247"/>
              <a:gd name="connsiteX1849" fmla="*/ 6216758 w 10818821"/>
              <a:gd name="connsiteY1849" fmla="*/ 5333688 h 6687247"/>
              <a:gd name="connsiteX1850" fmla="*/ 6217020 w 10818821"/>
              <a:gd name="connsiteY1850" fmla="*/ 5334116 h 6687247"/>
              <a:gd name="connsiteX1851" fmla="*/ 6269459 w 10818821"/>
              <a:gd name="connsiteY1851" fmla="*/ 5345068 h 6687247"/>
              <a:gd name="connsiteX1852" fmla="*/ 6266636 w 10818821"/>
              <a:gd name="connsiteY1852" fmla="*/ 5349804 h 6687247"/>
              <a:gd name="connsiteX1853" fmla="*/ 6252698 w 10818821"/>
              <a:gd name="connsiteY1853" fmla="*/ 5345711 h 6687247"/>
              <a:gd name="connsiteX1854" fmla="*/ 6230572 w 10818821"/>
              <a:gd name="connsiteY1854" fmla="*/ 5340695 h 6687247"/>
              <a:gd name="connsiteX1855" fmla="*/ 6181881 w 10818821"/>
              <a:gd name="connsiteY1855" fmla="*/ 5329506 h 6687247"/>
              <a:gd name="connsiteX1856" fmla="*/ 6109713 w 10818821"/>
              <a:gd name="connsiteY1856" fmla="*/ 5324775 h 6687247"/>
              <a:gd name="connsiteX1857" fmla="*/ 6082965 w 10818821"/>
              <a:gd name="connsiteY1857" fmla="*/ 5287052 h 6687247"/>
              <a:gd name="connsiteX1858" fmla="*/ 6056393 w 10818821"/>
              <a:gd name="connsiteY1858" fmla="*/ 5242684 h 6687247"/>
              <a:gd name="connsiteX1859" fmla="*/ 6032145 w 10818821"/>
              <a:gd name="connsiteY1859" fmla="*/ 5236593 h 6687247"/>
              <a:gd name="connsiteX1860" fmla="*/ 6022052 w 10818821"/>
              <a:gd name="connsiteY1860" fmla="*/ 5221895 h 6687247"/>
              <a:gd name="connsiteX1861" fmla="*/ 5968029 w 10818821"/>
              <a:gd name="connsiteY1861" fmla="*/ 5228737 h 6687247"/>
              <a:gd name="connsiteX1862" fmla="*/ 5891691 w 10818821"/>
              <a:gd name="connsiteY1862" fmla="*/ 5218070 h 6687247"/>
              <a:gd name="connsiteX1863" fmla="*/ 5852307 w 10818821"/>
              <a:gd name="connsiteY1863" fmla="*/ 5211397 h 6687247"/>
              <a:gd name="connsiteX1864" fmla="*/ 5818295 w 10818821"/>
              <a:gd name="connsiteY1864" fmla="*/ 5219825 h 6687247"/>
              <a:gd name="connsiteX1865" fmla="*/ 5807928 w 10818821"/>
              <a:gd name="connsiteY1865" fmla="*/ 5226149 h 6687247"/>
              <a:gd name="connsiteX1866" fmla="*/ 5697162 w 10818821"/>
              <a:gd name="connsiteY1866" fmla="*/ 5278257 h 6687247"/>
              <a:gd name="connsiteX1867" fmla="*/ 5653611 w 10818821"/>
              <a:gd name="connsiteY1867" fmla="*/ 5305308 h 6687247"/>
              <a:gd name="connsiteX1868" fmla="*/ 5636974 w 10818821"/>
              <a:gd name="connsiteY1868" fmla="*/ 5311002 h 6687247"/>
              <a:gd name="connsiteX1869" fmla="*/ 5656222 w 10818821"/>
              <a:gd name="connsiteY1869" fmla="*/ 5316819 h 6687247"/>
              <a:gd name="connsiteX1870" fmla="*/ 5833560 w 10818821"/>
              <a:gd name="connsiteY1870" fmla="*/ 5307390 h 6687247"/>
              <a:gd name="connsiteX1871" fmla="*/ 5842528 w 10818821"/>
              <a:gd name="connsiteY1871" fmla="*/ 5306289 h 6687247"/>
              <a:gd name="connsiteX1872" fmla="*/ 5879253 w 10818821"/>
              <a:gd name="connsiteY1872" fmla="*/ 5329726 h 6687247"/>
              <a:gd name="connsiteX1873" fmla="*/ 5876171 w 10818821"/>
              <a:gd name="connsiteY1873" fmla="*/ 5346208 h 6687247"/>
              <a:gd name="connsiteX1874" fmla="*/ 5872304 w 10818821"/>
              <a:gd name="connsiteY1874" fmla="*/ 5350462 h 6687247"/>
              <a:gd name="connsiteX1875" fmla="*/ 5877452 w 10818821"/>
              <a:gd name="connsiteY1875" fmla="*/ 5348839 h 6687247"/>
              <a:gd name="connsiteX1876" fmla="*/ 5874981 w 10818821"/>
              <a:gd name="connsiteY1876" fmla="*/ 5357366 h 6687247"/>
              <a:gd name="connsiteX1877" fmla="*/ 5871526 w 10818821"/>
              <a:gd name="connsiteY1877" fmla="*/ 5359032 h 6687247"/>
              <a:gd name="connsiteX1878" fmla="*/ 5837124 w 10818821"/>
              <a:gd name="connsiteY1878" fmla="*/ 5368529 h 6687247"/>
              <a:gd name="connsiteX1879" fmla="*/ 5816023 w 10818821"/>
              <a:gd name="connsiteY1879" fmla="*/ 5376284 h 6687247"/>
              <a:gd name="connsiteX1880" fmla="*/ 5818402 w 10818821"/>
              <a:gd name="connsiteY1880" fmla="*/ 5377229 h 6687247"/>
              <a:gd name="connsiteX1881" fmla="*/ 5817521 w 10818821"/>
              <a:gd name="connsiteY1881" fmla="*/ 5377750 h 6687247"/>
              <a:gd name="connsiteX1882" fmla="*/ 5813125 w 10818821"/>
              <a:gd name="connsiteY1882" fmla="*/ 5378551 h 6687247"/>
              <a:gd name="connsiteX1883" fmla="*/ 5814075 w 10818821"/>
              <a:gd name="connsiteY1883" fmla="*/ 5379783 h 6687247"/>
              <a:gd name="connsiteX1884" fmla="*/ 5817521 w 10818821"/>
              <a:gd name="connsiteY1884" fmla="*/ 5377750 h 6687247"/>
              <a:gd name="connsiteX1885" fmla="*/ 5840960 w 10818821"/>
              <a:gd name="connsiteY1885" fmla="*/ 5373481 h 6687247"/>
              <a:gd name="connsiteX1886" fmla="*/ 5865550 w 10818821"/>
              <a:gd name="connsiteY1886" fmla="*/ 5370328 h 6687247"/>
              <a:gd name="connsiteX1887" fmla="*/ 5871964 w 10818821"/>
              <a:gd name="connsiteY1887" fmla="*/ 5367779 h 6687247"/>
              <a:gd name="connsiteX1888" fmla="*/ 5870172 w 10818821"/>
              <a:gd name="connsiteY1888" fmla="*/ 5373969 h 6687247"/>
              <a:gd name="connsiteX1889" fmla="*/ 5858798 w 10818821"/>
              <a:gd name="connsiteY1889" fmla="*/ 5377897 h 6687247"/>
              <a:gd name="connsiteX1890" fmla="*/ 5861049 w 10818821"/>
              <a:gd name="connsiteY1890" fmla="*/ 5375375 h 6687247"/>
              <a:gd name="connsiteX1891" fmla="*/ 5846167 w 10818821"/>
              <a:gd name="connsiteY1891" fmla="*/ 5380569 h 6687247"/>
              <a:gd name="connsiteX1892" fmla="*/ 5841064 w 10818821"/>
              <a:gd name="connsiteY1892" fmla="*/ 5379397 h 6687247"/>
              <a:gd name="connsiteX1893" fmla="*/ 5809399 w 10818821"/>
              <a:gd name="connsiteY1893" fmla="*/ 5387321 h 6687247"/>
              <a:gd name="connsiteX1894" fmla="*/ 5801873 w 10818821"/>
              <a:gd name="connsiteY1894" fmla="*/ 5391167 h 6687247"/>
              <a:gd name="connsiteX1895" fmla="*/ 5723409 w 10818821"/>
              <a:gd name="connsiteY1895" fmla="*/ 5401008 h 6687247"/>
              <a:gd name="connsiteX1896" fmla="*/ 5700397 w 10818821"/>
              <a:gd name="connsiteY1896" fmla="*/ 5403828 h 6687247"/>
              <a:gd name="connsiteX1897" fmla="*/ 5685691 w 10818821"/>
              <a:gd name="connsiteY1897" fmla="*/ 5406530 h 6687247"/>
              <a:gd name="connsiteX1898" fmla="*/ 5683964 w 10818821"/>
              <a:gd name="connsiteY1898" fmla="*/ 5401573 h 6687247"/>
              <a:gd name="connsiteX1899" fmla="*/ 5738291 w 10818821"/>
              <a:gd name="connsiteY1899" fmla="*/ 5395814 h 6687247"/>
              <a:gd name="connsiteX1900" fmla="*/ 5739415 w 10818821"/>
              <a:gd name="connsiteY1900" fmla="*/ 5394552 h 6687247"/>
              <a:gd name="connsiteX1901" fmla="*/ 5737340 w 10818821"/>
              <a:gd name="connsiteY1901" fmla="*/ 5394582 h 6687247"/>
              <a:gd name="connsiteX1902" fmla="*/ 5732237 w 10818821"/>
              <a:gd name="connsiteY1902" fmla="*/ 5393410 h 6687247"/>
              <a:gd name="connsiteX1903" fmla="*/ 5735380 w 10818821"/>
              <a:gd name="connsiteY1903" fmla="*/ 5392141 h 6687247"/>
              <a:gd name="connsiteX1904" fmla="*/ 5737514 w 10818821"/>
              <a:gd name="connsiteY1904" fmla="*/ 5392089 h 6687247"/>
              <a:gd name="connsiteX1905" fmla="*/ 5735437 w 10818821"/>
              <a:gd name="connsiteY1905" fmla="*/ 5392116 h 6687247"/>
              <a:gd name="connsiteX1906" fmla="*/ 5735380 w 10818821"/>
              <a:gd name="connsiteY1906" fmla="*/ 5392141 h 6687247"/>
              <a:gd name="connsiteX1907" fmla="*/ 5708427 w 10818821"/>
              <a:gd name="connsiteY1907" fmla="*/ 5392815 h 6687247"/>
              <a:gd name="connsiteX1908" fmla="*/ 5679210 w 10818821"/>
              <a:gd name="connsiteY1908" fmla="*/ 5395413 h 6687247"/>
              <a:gd name="connsiteX1909" fmla="*/ 5617879 w 10818821"/>
              <a:gd name="connsiteY1909" fmla="*/ 5397535 h 6687247"/>
              <a:gd name="connsiteX1910" fmla="*/ 5616457 w 10818821"/>
              <a:gd name="connsiteY1910" fmla="*/ 5397837 h 6687247"/>
              <a:gd name="connsiteX1911" fmla="*/ 5610398 w 10818821"/>
              <a:gd name="connsiteY1911" fmla="*/ 5400455 h 6687247"/>
              <a:gd name="connsiteX1912" fmla="*/ 5580289 w 10818821"/>
              <a:gd name="connsiteY1912" fmla="*/ 5429692 h 6687247"/>
              <a:gd name="connsiteX1913" fmla="*/ 5559891 w 10818821"/>
              <a:gd name="connsiteY1913" fmla="*/ 5480683 h 6687247"/>
              <a:gd name="connsiteX1914" fmla="*/ 5535908 w 10818821"/>
              <a:gd name="connsiteY1914" fmla="*/ 5509927 h 6687247"/>
              <a:gd name="connsiteX1915" fmla="*/ 5517181 w 10818821"/>
              <a:gd name="connsiteY1915" fmla="*/ 5494965 h 6687247"/>
              <a:gd name="connsiteX1916" fmla="*/ 5506690 w 10818821"/>
              <a:gd name="connsiteY1916" fmla="*/ 5472417 h 6687247"/>
              <a:gd name="connsiteX1917" fmla="*/ 5505362 w 10818821"/>
              <a:gd name="connsiteY1917" fmla="*/ 5480800 h 6687247"/>
              <a:gd name="connsiteX1918" fmla="*/ 5444913 w 10818821"/>
              <a:gd name="connsiteY1918" fmla="*/ 5529310 h 6687247"/>
              <a:gd name="connsiteX1919" fmla="*/ 5409582 w 10818821"/>
              <a:gd name="connsiteY1919" fmla="*/ 5508167 h 6687247"/>
              <a:gd name="connsiteX1920" fmla="*/ 5327082 w 10818821"/>
              <a:gd name="connsiteY1920" fmla="*/ 5562669 h 6687247"/>
              <a:gd name="connsiteX1921" fmla="*/ 5298919 w 10818821"/>
              <a:gd name="connsiteY1921" fmla="*/ 5585029 h 6687247"/>
              <a:gd name="connsiteX1922" fmla="*/ 5285297 w 10818821"/>
              <a:gd name="connsiteY1922" fmla="*/ 5615466 h 6687247"/>
              <a:gd name="connsiteX1923" fmla="*/ 5343280 w 10818821"/>
              <a:gd name="connsiteY1923" fmla="*/ 5615747 h 6687247"/>
              <a:gd name="connsiteX1924" fmla="*/ 5370780 w 10818821"/>
              <a:gd name="connsiteY1924" fmla="*/ 5597580 h 6687247"/>
              <a:gd name="connsiteX1925" fmla="*/ 5401004 w 10818821"/>
              <a:gd name="connsiteY1925" fmla="*/ 5573325 h 6687247"/>
              <a:gd name="connsiteX1926" fmla="*/ 5411300 w 10818821"/>
              <a:gd name="connsiteY1926" fmla="*/ 5563843 h 6687247"/>
              <a:gd name="connsiteX1927" fmla="*/ 5432346 w 10818821"/>
              <a:gd name="connsiteY1927" fmla="*/ 5619614 h 6687247"/>
              <a:gd name="connsiteX1928" fmla="*/ 5413812 w 10818821"/>
              <a:gd name="connsiteY1928" fmla="*/ 5636681 h 6687247"/>
              <a:gd name="connsiteX1929" fmla="*/ 5357416 w 10818821"/>
              <a:gd name="connsiteY1929" fmla="*/ 5670722 h 6687247"/>
              <a:gd name="connsiteX1930" fmla="*/ 5347787 w 10818821"/>
              <a:gd name="connsiteY1930" fmla="*/ 5676012 h 6687247"/>
              <a:gd name="connsiteX1931" fmla="*/ 5218928 w 10818821"/>
              <a:gd name="connsiteY1931" fmla="*/ 5712369 h 6687247"/>
              <a:gd name="connsiteX1932" fmla="*/ 5188576 w 10818821"/>
              <a:gd name="connsiteY1932" fmla="*/ 5715272 h 6687247"/>
              <a:gd name="connsiteX1933" fmla="*/ 5100968 w 10818821"/>
              <a:gd name="connsiteY1933" fmla="*/ 5724378 h 6687247"/>
              <a:gd name="connsiteX1934" fmla="*/ 5078916 w 10818821"/>
              <a:gd name="connsiteY1934" fmla="*/ 5730371 h 6687247"/>
              <a:gd name="connsiteX1935" fmla="*/ 5030694 w 10818821"/>
              <a:gd name="connsiteY1935" fmla="*/ 5746151 h 6687247"/>
              <a:gd name="connsiteX1936" fmla="*/ 5002123 w 10818821"/>
              <a:gd name="connsiteY1936" fmla="*/ 5815404 h 6687247"/>
              <a:gd name="connsiteX1937" fmla="*/ 4943864 w 10818821"/>
              <a:gd name="connsiteY1937" fmla="*/ 5883370 h 6687247"/>
              <a:gd name="connsiteX1938" fmla="*/ 4677588 w 10818821"/>
              <a:gd name="connsiteY1938" fmla="*/ 5910288 h 6687247"/>
              <a:gd name="connsiteX1939" fmla="*/ 4586464 w 10818821"/>
              <a:gd name="connsiteY1939" fmla="*/ 5908319 h 6687247"/>
              <a:gd name="connsiteX1940" fmla="*/ 4517991 w 10818821"/>
              <a:gd name="connsiteY1940" fmla="*/ 5885491 h 6687247"/>
              <a:gd name="connsiteX1941" fmla="*/ 4486243 w 10818821"/>
              <a:gd name="connsiteY1941" fmla="*/ 5886097 h 6687247"/>
              <a:gd name="connsiteX1942" fmla="*/ 4340116 w 10818821"/>
              <a:gd name="connsiteY1942" fmla="*/ 5920465 h 6687247"/>
              <a:gd name="connsiteX1943" fmla="*/ 4362557 w 10818821"/>
              <a:gd name="connsiteY1943" fmla="*/ 5978529 h 6687247"/>
              <a:gd name="connsiteX1944" fmla="*/ 4381284 w 10818821"/>
              <a:gd name="connsiteY1944" fmla="*/ 5993491 h 6687247"/>
              <a:gd name="connsiteX1945" fmla="*/ 4501904 w 10818821"/>
              <a:gd name="connsiteY1945" fmla="*/ 5964719 h 6687247"/>
              <a:gd name="connsiteX1946" fmla="*/ 4586186 w 10818821"/>
              <a:gd name="connsiteY1946" fmla="*/ 5976569 h 6687247"/>
              <a:gd name="connsiteX1947" fmla="*/ 4629690 w 10818821"/>
              <a:gd name="connsiteY1947" fmla="*/ 5979448 h 6687247"/>
              <a:gd name="connsiteX1948" fmla="*/ 4806834 w 10818821"/>
              <a:gd name="connsiteY1948" fmla="*/ 5937989 h 6687247"/>
              <a:gd name="connsiteX1949" fmla="*/ 4851068 w 10818821"/>
              <a:gd name="connsiteY1949" fmla="*/ 5947355 h 6687247"/>
              <a:gd name="connsiteX1950" fmla="*/ 4773415 w 10818821"/>
              <a:gd name="connsiteY1950" fmla="*/ 6004552 h 6687247"/>
              <a:gd name="connsiteX1951" fmla="*/ 4712290 w 10818821"/>
              <a:gd name="connsiteY1951" fmla="*/ 6026846 h 6687247"/>
              <a:gd name="connsiteX1952" fmla="*/ 4701507 w 10818821"/>
              <a:gd name="connsiteY1952" fmla="*/ 6032597 h 6687247"/>
              <a:gd name="connsiteX1953" fmla="*/ 4722403 w 10818821"/>
              <a:gd name="connsiteY1953" fmla="*/ 6029916 h 6687247"/>
              <a:gd name="connsiteX1954" fmla="*/ 4732589 w 10818821"/>
              <a:gd name="connsiteY1954" fmla="*/ 6025870 h 6687247"/>
              <a:gd name="connsiteX1955" fmla="*/ 4729741 w 10818821"/>
              <a:gd name="connsiteY1955" fmla="*/ 6035702 h 6687247"/>
              <a:gd name="connsiteX1956" fmla="*/ 4711678 w 10818821"/>
              <a:gd name="connsiteY1956" fmla="*/ 6041941 h 6687247"/>
              <a:gd name="connsiteX1957" fmla="*/ 4715252 w 10818821"/>
              <a:gd name="connsiteY1957" fmla="*/ 6037931 h 6687247"/>
              <a:gd name="connsiteX1958" fmla="*/ 4691618 w 10818821"/>
              <a:gd name="connsiteY1958" fmla="*/ 6046184 h 6687247"/>
              <a:gd name="connsiteX1959" fmla="*/ 4683511 w 10818821"/>
              <a:gd name="connsiteY1959" fmla="*/ 6044320 h 6687247"/>
              <a:gd name="connsiteX1960" fmla="*/ 4674400 w 10818821"/>
              <a:gd name="connsiteY1960" fmla="*/ 6047057 h 6687247"/>
              <a:gd name="connsiteX1961" fmla="*/ 4652259 w 10818821"/>
              <a:gd name="connsiteY1961" fmla="*/ 6058866 h 6687247"/>
              <a:gd name="connsiteX1962" fmla="*/ 4610505 w 10818821"/>
              <a:gd name="connsiteY1962" fmla="*/ 6074056 h 6687247"/>
              <a:gd name="connsiteX1963" fmla="*/ 4578727 w 10818821"/>
              <a:gd name="connsiteY1963" fmla="*/ 6069794 h 6687247"/>
              <a:gd name="connsiteX1964" fmla="*/ 4558180 w 10818821"/>
              <a:gd name="connsiteY1964" fmla="*/ 6073067 h 6687247"/>
              <a:gd name="connsiteX1965" fmla="*/ 4496640 w 10818821"/>
              <a:gd name="connsiteY1965" fmla="*/ 6078647 h 6687247"/>
              <a:gd name="connsiteX1966" fmla="*/ 4460092 w 10818821"/>
              <a:gd name="connsiteY1966" fmla="*/ 6083126 h 6687247"/>
              <a:gd name="connsiteX1967" fmla="*/ 4436734 w 10818821"/>
              <a:gd name="connsiteY1967" fmla="*/ 6087415 h 6687247"/>
              <a:gd name="connsiteX1968" fmla="*/ 4433991 w 10818821"/>
              <a:gd name="connsiteY1968" fmla="*/ 6079542 h 6687247"/>
              <a:gd name="connsiteX1969" fmla="*/ 4520277 w 10818821"/>
              <a:gd name="connsiteY1969" fmla="*/ 6070395 h 6687247"/>
              <a:gd name="connsiteX1970" fmla="*/ 4522064 w 10818821"/>
              <a:gd name="connsiteY1970" fmla="*/ 6068392 h 6687247"/>
              <a:gd name="connsiteX1971" fmla="*/ 4518766 w 10818821"/>
              <a:gd name="connsiteY1971" fmla="*/ 6068438 h 6687247"/>
              <a:gd name="connsiteX1972" fmla="*/ 4510661 w 10818821"/>
              <a:gd name="connsiteY1972" fmla="*/ 6066575 h 6687247"/>
              <a:gd name="connsiteX1973" fmla="*/ 4514920 w 10818821"/>
              <a:gd name="connsiteY1973" fmla="*/ 6064858 h 6687247"/>
              <a:gd name="connsiteX1974" fmla="*/ 4507691 w 10818821"/>
              <a:gd name="connsiteY1974" fmla="*/ 6065405 h 6687247"/>
              <a:gd name="connsiteX1975" fmla="*/ 4476284 w 10818821"/>
              <a:gd name="connsiteY1975" fmla="*/ 6068889 h 6687247"/>
              <a:gd name="connsiteX1976" fmla="*/ 4452456 w 10818821"/>
              <a:gd name="connsiteY1976" fmla="*/ 6067445 h 6687247"/>
              <a:gd name="connsiteX1977" fmla="*/ 4439332 w 10818821"/>
              <a:gd name="connsiteY1977" fmla="*/ 6068612 h 6687247"/>
              <a:gd name="connsiteX1978" fmla="*/ 4436275 w 10818821"/>
              <a:gd name="connsiteY1978" fmla="*/ 6069443 h 6687247"/>
              <a:gd name="connsiteX1979" fmla="*/ 4434866 w 10818821"/>
              <a:gd name="connsiteY1979" fmla="*/ 6069010 h 6687247"/>
              <a:gd name="connsiteX1980" fmla="*/ 4426439 w 10818821"/>
              <a:gd name="connsiteY1980" fmla="*/ 6069759 h 6687247"/>
              <a:gd name="connsiteX1981" fmla="*/ 4329027 w 10818821"/>
              <a:gd name="connsiteY1981" fmla="*/ 6073130 h 6687247"/>
              <a:gd name="connsiteX1982" fmla="*/ 4308966 w 10818821"/>
              <a:gd name="connsiteY1982" fmla="*/ 6077374 h 6687247"/>
              <a:gd name="connsiteX1983" fmla="*/ 4236702 w 10818821"/>
              <a:gd name="connsiteY1983" fmla="*/ 6074450 h 6687247"/>
              <a:gd name="connsiteX1984" fmla="*/ 4234716 w 10818821"/>
              <a:gd name="connsiteY1984" fmla="*/ 6077962 h 6687247"/>
              <a:gd name="connsiteX1985" fmla="*/ 4139707 w 10818821"/>
              <a:gd name="connsiteY1985" fmla="*/ 6068501 h 6687247"/>
              <a:gd name="connsiteX1986" fmla="*/ 4139605 w 10818821"/>
              <a:gd name="connsiteY1986" fmla="*/ 6067431 h 6687247"/>
              <a:gd name="connsiteX1987" fmla="*/ 4141631 w 10818821"/>
              <a:gd name="connsiteY1987" fmla="*/ 6067898 h 6687247"/>
              <a:gd name="connsiteX1988" fmla="*/ 4142470 w 10818821"/>
              <a:gd name="connsiteY1988" fmla="*/ 6067312 h 6687247"/>
              <a:gd name="connsiteX1989" fmla="*/ 4144927 w 10818821"/>
              <a:gd name="connsiteY1989" fmla="*/ 6067849 h 6687247"/>
              <a:gd name="connsiteX1990" fmla="*/ 4142711 w 10818821"/>
              <a:gd name="connsiteY1990" fmla="*/ 6067139 h 6687247"/>
              <a:gd name="connsiteX1991" fmla="*/ 4142470 w 10818821"/>
              <a:gd name="connsiteY1991" fmla="*/ 6067312 h 6687247"/>
              <a:gd name="connsiteX1992" fmla="*/ 4135397 w 10818821"/>
              <a:gd name="connsiteY1992" fmla="*/ 6065761 h 6687247"/>
              <a:gd name="connsiteX1993" fmla="*/ 4127210 w 10818821"/>
              <a:gd name="connsiteY1993" fmla="*/ 6062169 h 6687247"/>
              <a:gd name="connsiteX1994" fmla="*/ 4094505 w 10818821"/>
              <a:gd name="connsiteY1994" fmla="*/ 6058714 h 6687247"/>
              <a:gd name="connsiteX1995" fmla="*/ 4100855 w 10818821"/>
              <a:gd name="connsiteY1995" fmla="*/ 6036794 h 6687247"/>
              <a:gd name="connsiteX1996" fmla="*/ 4127683 w 10818821"/>
              <a:gd name="connsiteY1996" fmla="*/ 6040646 h 6687247"/>
              <a:gd name="connsiteX1997" fmla="*/ 4185605 w 10818821"/>
              <a:gd name="connsiteY1997" fmla="*/ 6051441 h 6687247"/>
              <a:gd name="connsiteX1998" fmla="*/ 4208686 w 10818821"/>
              <a:gd name="connsiteY1998" fmla="*/ 6051111 h 6687247"/>
              <a:gd name="connsiteX1999" fmla="*/ 4222904 w 10818821"/>
              <a:gd name="connsiteY1999" fmla="*/ 6053876 h 6687247"/>
              <a:gd name="connsiteX2000" fmla="*/ 4236114 w 10818821"/>
              <a:gd name="connsiteY2000" fmla="*/ 6056035 h 6687247"/>
              <a:gd name="connsiteX2001" fmla="*/ 4236017 w 10818821"/>
              <a:gd name="connsiteY2001" fmla="*/ 6055694 h 6687247"/>
              <a:gd name="connsiteX2002" fmla="*/ 4217891 w 10818821"/>
              <a:gd name="connsiteY2002" fmla="*/ 6025866 h 6687247"/>
              <a:gd name="connsiteX2003" fmla="*/ 4149481 w 10818821"/>
              <a:gd name="connsiteY2003" fmla="*/ 6013714 h 6687247"/>
              <a:gd name="connsiteX2004" fmla="*/ 4128824 w 10818821"/>
              <a:gd name="connsiteY2004" fmla="*/ 6022002 h 6687247"/>
              <a:gd name="connsiteX2005" fmla="*/ 4087445 w 10818821"/>
              <a:gd name="connsiteY2005" fmla="*/ 6027901 h 6687247"/>
              <a:gd name="connsiteX2006" fmla="*/ 4046664 w 10818821"/>
              <a:gd name="connsiteY2006" fmla="*/ 6018933 h 6687247"/>
              <a:gd name="connsiteX2007" fmla="*/ 4009598 w 10818821"/>
              <a:gd name="connsiteY2007" fmla="*/ 6053066 h 6687247"/>
              <a:gd name="connsiteX2008" fmla="*/ 3988941 w 10818821"/>
              <a:gd name="connsiteY2008" fmla="*/ 6061355 h 6687247"/>
              <a:gd name="connsiteX2009" fmla="*/ 3931624 w 10818821"/>
              <a:gd name="connsiteY2009" fmla="*/ 6056882 h 6687247"/>
              <a:gd name="connsiteX2010" fmla="*/ 3920468 w 10818821"/>
              <a:gd name="connsiteY2010" fmla="*/ 6038525 h 6687247"/>
              <a:gd name="connsiteX2011" fmla="*/ 3920681 w 10818821"/>
              <a:gd name="connsiteY2011" fmla="*/ 5959600 h 6687247"/>
              <a:gd name="connsiteX2012" fmla="*/ 3912185 w 10818821"/>
              <a:gd name="connsiteY2012" fmla="*/ 5924481 h 6687247"/>
              <a:gd name="connsiteX2013" fmla="*/ 3886014 w 10818821"/>
              <a:gd name="connsiteY2013" fmla="*/ 5934266 h 6687247"/>
              <a:gd name="connsiteX2014" fmla="*/ 3850147 w 10818821"/>
              <a:gd name="connsiteY2014" fmla="*/ 5938667 h 6687247"/>
              <a:gd name="connsiteX2015" fmla="*/ 3844893 w 10818821"/>
              <a:gd name="connsiteY2015" fmla="*/ 5936891 h 6687247"/>
              <a:gd name="connsiteX2016" fmla="*/ 3842536 w 10818821"/>
              <a:gd name="connsiteY2016" fmla="*/ 5941629 h 6687247"/>
              <a:gd name="connsiteX2017" fmla="*/ 3820786 w 10818821"/>
              <a:gd name="connsiteY2017" fmla="*/ 5943420 h 6687247"/>
              <a:gd name="connsiteX2018" fmla="*/ 3825687 w 10818821"/>
              <a:gd name="connsiteY2018" fmla="*/ 5939798 h 6687247"/>
              <a:gd name="connsiteX2019" fmla="*/ 3797208 w 10818821"/>
              <a:gd name="connsiteY2019" fmla="*/ 5942247 h 6687247"/>
              <a:gd name="connsiteX2020" fmla="*/ 3788449 w 10818821"/>
              <a:gd name="connsiteY2020" fmla="*/ 5937555 h 6687247"/>
              <a:gd name="connsiteX2021" fmla="*/ 3728920 w 10818821"/>
              <a:gd name="connsiteY2021" fmla="*/ 5936913 h 6687247"/>
              <a:gd name="connsiteX2022" fmla="*/ 3714100 w 10818821"/>
              <a:gd name="connsiteY2022" fmla="*/ 5940428 h 6687247"/>
              <a:gd name="connsiteX2023" fmla="*/ 3569931 w 10818821"/>
              <a:gd name="connsiteY2023" fmla="*/ 5920486 h 6687247"/>
              <a:gd name="connsiteX2024" fmla="*/ 3527675 w 10818821"/>
              <a:gd name="connsiteY2024" fmla="*/ 5914515 h 6687247"/>
              <a:gd name="connsiteX2025" fmla="*/ 3500361 w 10818821"/>
              <a:gd name="connsiteY2025" fmla="*/ 5912381 h 6687247"/>
              <a:gd name="connsiteX2026" fmla="*/ 3498951 w 10818821"/>
              <a:gd name="connsiteY2026" fmla="*/ 5902256 h 6687247"/>
              <a:gd name="connsiteX2027" fmla="*/ 3598412 w 10818821"/>
              <a:gd name="connsiteY2027" fmla="*/ 5918036 h 6687247"/>
              <a:gd name="connsiteX2028" fmla="*/ 3600860 w 10818821"/>
              <a:gd name="connsiteY2028" fmla="*/ 5916225 h 6687247"/>
              <a:gd name="connsiteX2029" fmla="*/ 3597124 w 10818821"/>
              <a:gd name="connsiteY2029" fmla="*/ 5915266 h 6687247"/>
              <a:gd name="connsiteX2030" fmla="*/ 3588368 w 10818821"/>
              <a:gd name="connsiteY2030" fmla="*/ 5910574 h 6687247"/>
              <a:gd name="connsiteX2031" fmla="*/ 3593764 w 10818821"/>
              <a:gd name="connsiteY2031" fmla="*/ 5909832 h 6687247"/>
              <a:gd name="connsiteX2032" fmla="*/ 3590395 w 10818821"/>
              <a:gd name="connsiteY2032" fmla="*/ 5908747 h 6687247"/>
              <a:gd name="connsiteX2033" fmla="*/ 3545842 w 10818821"/>
              <a:gd name="connsiteY2033" fmla="*/ 5897820 h 6687247"/>
              <a:gd name="connsiteX2034" fmla="*/ 3492522 w 10818821"/>
              <a:gd name="connsiteY2034" fmla="*/ 5888398 h 6687247"/>
              <a:gd name="connsiteX2035" fmla="*/ 3486793 w 10818821"/>
              <a:gd name="connsiteY2035" fmla="*/ 5887051 h 6687247"/>
              <a:gd name="connsiteX2036" fmla="*/ 3477023 w 10818821"/>
              <a:gd name="connsiteY2036" fmla="*/ 5895702 h 6687247"/>
              <a:gd name="connsiteX2037" fmla="*/ 3238569 w 10818821"/>
              <a:gd name="connsiteY2037" fmla="*/ 6021973 h 6687247"/>
              <a:gd name="connsiteX2038" fmla="*/ 3105206 w 10818821"/>
              <a:gd name="connsiteY2038" fmla="*/ 6098445 h 6687247"/>
              <a:gd name="connsiteX2039" fmla="*/ 3074658 w 10818821"/>
              <a:gd name="connsiteY2039" fmla="*/ 6135226 h 6687247"/>
              <a:gd name="connsiteX2040" fmla="*/ 3081120 w 10818821"/>
              <a:gd name="connsiteY2040" fmla="*/ 6141465 h 6687247"/>
              <a:gd name="connsiteX2041" fmla="*/ 3101608 w 10818821"/>
              <a:gd name="connsiteY2041" fmla="*/ 6159509 h 6687247"/>
              <a:gd name="connsiteX2042" fmla="*/ 3106991 w 10818821"/>
              <a:gd name="connsiteY2042" fmla="*/ 6157364 h 6687247"/>
              <a:gd name="connsiteX2043" fmla="*/ 3160336 w 10818821"/>
              <a:gd name="connsiteY2043" fmla="*/ 6190321 h 6687247"/>
              <a:gd name="connsiteX2044" fmla="*/ 3182411 w 10818821"/>
              <a:gd name="connsiteY2044" fmla="*/ 6205667 h 6687247"/>
              <a:gd name="connsiteX2045" fmla="*/ 3200861 w 10818821"/>
              <a:gd name="connsiteY2045" fmla="*/ 6220142 h 6687247"/>
              <a:gd name="connsiteX2046" fmla="*/ 3205571 w 10818821"/>
              <a:gd name="connsiteY2046" fmla="*/ 6222691 h 6687247"/>
              <a:gd name="connsiteX2047" fmla="*/ 3209114 w 10818821"/>
              <a:gd name="connsiteY2047" fmla="*/ 6218745 h 6687247"/>
              <a:gd name="connsiteX2048" fmla="*/ 3207778 w 10818821"/>
              <a:gd name="connsiteY2048" fmla="*/ 6208689 h 6687247"/>
              <a:gd name="connsiteX2049" fmla="*/ 3216495 w 10818821"/>
              <a:gd name="connsiteY2049" fmla="*/ 6208604 h 6687247"/>
              <a:gd name="connsiteX2050" fmla="*/ 3234145 w 10818821"/>
              <a:gd name="connsiteY2050" fmla="*/ 6221900 h 6687247"/>
              <a:gd name="connsiteX2051" fmla="*/ 3242227 w 10818821"/>
              <a:gd name="connsiteY2051" fmla="*/ 6227034 h 6687247"/>
              <a:gd name="connsiteX2052" fmla="*/ 3253174 w 10818821"/>
              <a:gd name="connsiteY2052" fmla="*/ 6222193 h 6687247"/>
              <a:gd name="connsiteX2053" fmla="*/ 3309265 w 10818821"/>
              <a:gd name="connsiteY2053" fmla="*/ 6259652 h 6687247"/>
              <a:gd name="connsiteX2054" fmla="*/ 3578800 w 10818821"/>
              <a:gd name="connsiteY2054" fmla="*/ 6368180 h 6687247"/>
              <a:gd name="connsiteX2055" fmla="*/ 3618025 w 10818821"/>
              <a:gd name="connsiteY2055" fmla="*/ 6385915 h 6687247"/>
              <a:gd name="connsiteX2056" fmla="*/ 3635116 w 10818821"/>
              <a:gd name="connsiteY2056" fmla="*/ 6415435 h 6687247"/>
              <a:gd name="connsiteX2057" fmla="*/ 3626316 w 10818821"/>
              <a:gd name="connsiteY2057" fmla="*/ 6421758 h 6687247"/>
              <a:gd name="connsiteX2058" fmla="*/ 3622889 w 10818821"/>
              <a:gd name="connsiteY2058" fmla="*/ 6426035 h 6687247"/>
              <a:gd name="connsiteX2059" fmla="*/ 3616189 w 10818821"/>
              <a:gd name="connsiteY2059" fmla="*/ 6425447 h 6687247"/>
              <a:gd name="connsiteX2060" fmla="*/ 3607314 w 10818821"/>
              <a:gd name="connsiteY2060" fmla="*/ 6422361 h 6687247"/>
              <a:gd name="connsiteX2061" fmla="*/ 3607153 w 10818821"/>
              <a:gd name="connsiteY2061" fmla="*/ 6422331 h 6687247"/>
              <a:gd name="connsiteX2062" fmla="*/ 3515712 w 10818821"/>
              <a:gd name="connsiteY2062" fmla="*/ 6399752 h 6687247"/>
              <a:gd name="connsiteX2063" fmla="*/ 3518496 w 10818821"/>
              <a:gd name="connsiteY2063" fmla="*/ 6403386 h 6687247"/>
              <a:gd name="connsiteX2064" fmla="*/ 3516718 w 10818821"/>
              <a:gd name="connsiteY2064" fmla="*/ 6403402 h 6687247"/>
              <a:gd name="connsiteX2065" fmla="*/ 3509134 w 10818821"/>
              <a:gd name="connsiteY2065" fmla="*/ 6400337 h 6687247"/>
              <a:gd name="connsiteX2066" fmla="*/ 3509778 w 10818821"/>
              <a:gd name="connsiteY2066" fmla="*/ 6403472 h 6687247"/>
              <a:gd name="connsiteX2067" fmla="*/ 3516718 w 10818821"/>
              <a:gd name="connsiteY2067" fmla="*/ 6403402 h 6687247"/>
              <a:gd name="connsiteX2068" fmla="*/ 3557153 w 10818821"/>
              <a:gd name="connsiteY2068" fmla="*/ 6419746 h 6687247"/>
              <a:gd name="connsiteX2069" fmla="*/ 3598635 w 10818821"/>
              <a:gd name="connsiteY2069" fmla="*/ 6439220 h 6687247"/>
              <a:gd name="connsiteX2070" fmla="*/ 3610680 w 10818821"/>
              <a:gd name="connsiteY2070" fmla="*/ 6441266 h 6687247"/>
              <a:gd name="connsiteX2071" fmla="*/ 3603425 w 10818821"/>
              <a:gd name="connsiteY2071" fmla="*/ 6450322 h 6687247"/>
              <a:gd name="connsiteX2072" fmla="*/ 3582487 w 10818821"/>
              <a:gd name="connsiteY2072" fmla="*/ 6445656 h 6687247"/>
              <a:gd name="connsiteX2073" fmla="*/ 3587870 w 10818821"/>
              <a:gd name="connsiteY2073" fmla="*/ 6443511 h 6687247"/>
              <a:gd name="connsiteX2074" fmla="*/ 3560433 w 10818821"/>
              <a:gd name="connsiteY2074" fmla="*/ 6437500 h 6687247"/>
              <a:gd name="connsiteX2075" fmla="*/ 3553121 w 10818821"/>
              <a:gd name="connsiteY2075" fmla="*/ 6430247 h 6687247"/>
              <a:gd name="connsiteX2076" fmla="*/ 3496964 w 10818821"/>
              <a:gd name="connsiteY2076" fmla="*/ 6411966 h 6687247"/>
              <a:gd name="connsiteX2077" fmla="*/ 3482221 w 10818821"/>
              <a:gd name="connsiteY2077" fmla="*/ 6411064 h 6687247"/>
              <a:gd name="connsiteX2078" fmla="*/ 3414345 w 10818821"/>
              <a:gd name="connsiteY2078" fmla="*/ 6381780 h 6687247"/>
              <a:gd name="connsiteX2079" fmla="*/ 3377174 w 10818821"/>
              <a:gd name="connsiteY2079" fmla="*/ 6362567 h 6687247"/>
              <a:gd name="connsiteX2080" fmla="*/ 3280919 w 10818821"/>
              <a:gd name="connsiteY2080" fmla="*/ 6331211 h 6687247"/>
              <a:gd name="connsiteX2081" fmla="*/ 3150424 w 10818821"/>
              <a:gd name="connsiteY2081" fmla="*/ 6281956 h 6687247"/>
              <a:gd name="connsiteX2082" fmla="*/ 3129840 w 10818821"/>
              <a:gd name="connsiteY2082" fmla="*/ 6272274 h 6687247"/>
              <a:gd name="connsiteX2083" fmla="*/ 3116247 w 10818821"/>
              <a:gd name="connsiteY2083" fmla="*/ 6279842 h 6687247"/>
              <a:gd name="connsiteX2084" fmla="*/ 3121297 w 10818821"/>
              <a:gd name="connsiteY2084" fmla="*/ 6295463 h 6687247"/>
              <a:gd name="connsiteX2085" fmla="*/ 3280146 w 10818821"/>
              <a:gd name="connsiteY2085" fmla="*/ 6387011 h 6687247"/>
              <a:gd name="connsiteX2086" fmla="*/ 3290243 w 10818821"/>
              <a:gd name="connsiteY2086" fmla="*/ 6399280 h 6687247"/>
              <a:gd name="connsiteX2087" fmla="*/ 3279371 w 10818821"/>
              <a:gd name="connsiteY2087" fmla="*/ 6416720 h 6687247"/>
              <a:gd name="connsiteX2088" fmla="*/ 3213346 w 10818821"/>
              <a:gd name="connsiteY2088" fmla="*/ 6418242 h 6687247"/>
              <a:gd name="connsiteX2089" fmla="*/ 3162472 w 10818821"/>
              <a:gd name="connsiteY2089" fmla="*/ 6428680 h 6687247"/>
              <a:gd name="connsiteX2090" fmla="*/ 3116257 w 10818821"/>
              <a:gd name="connsiteY2090" fmla="*/ 6431644 h 6687247"/>
              <a:gd name="connsiteX2091" fmla="*/ 3015278 w 10818821"/>
              <a:gd name="connsiteY2091" fmla="*/ 6384861 h 6687247"/>
              <a:gd name="connsiteX2092" fmla="*/ 2837789 w 10818821"/>
              <a:gd name="connsiteY2092" fmla="*/ 6304236 h 6687247"/>
              <a:gd name="connsiteX2093" fmla="*/ 2918186 w 10818821"/>
              <a:gd name="connsiteY2093" fmla="*/ 6398261 h 6687247"/>
              <a:gd name="connsiteX2094" fmla="*/ 3020329 w 10818821"/>
              <a:gd name="connsiteY2094" fmla="*/ 6438432 h 6687247"/>
              <a:gd name="connsiteX2095" fmla="*/ 3038584 w 10818821"/>
              <a:gd name="connsiteY2095" fmla="*/ 6461340 h 6687247"/>
              <a:gd name="connsiteX2096" fmla="*/ 2932169 w 10818821"/>
              <a:gd name="connsiteY2096" fmla="*/ 6432764 h 6687247"/>
              <a:gd name="connsiteX2097" fmla="*/ 2962463 w 10818821"/>
              <a:gd name="connsiteY2097" fmla="*/ 6469569 h 6687247"/>
              <a:gd name="connsiteX2098" fmla="*/ 2993533 w 10818821"/>
              <a:gd name="connsiteY2098" fmla="*/ 6476665 h 6687247"/>
              <a:gd name="connsiteX2099" fmla="*/ 3009459 w 10818821"/>
              <a:gd name="connsiteY2099" fmla="*/ 6493822 h 6687247"/>
              <a:gd name="connsiteX2100" fmla="*/ 2991205 w 10818821"/>
              <a:gd name="connsiteY2100" fmla="*/ 6508865 h 6687247"/>
              <a:gd name="connsiteX2101" fmla="*/ 2961691 w 10818821"/>
              <a:gd name="connsiteY2101" fmla="*/ 6518252 h 6687247"/>
              <a:gd name="connsiteX2102" fmla="*/ 3095681 w 10818821"/>
              <a:gd name="connsiteY2102" fmla="*/ 6592736 h 6687247"/>
              <a:gd name="connsiteX2103" fmla="*/ 3208313 w 10818821"/>
              <a:gd name="connsiteY2103" fmla="*/ 6687247 h 6687247"/>
              <a:gd name="connsiteX2104" fmla="*/ 2891008 w 10818821"/>
              <a:gd name="connsiteY2104" fmla="*/ 6546226 h 6687247"/>
              <a:gd name="connsiteX2105" fmla="*/ 2902661 w 10818821"/>
              <a:gd name="connsiteY2105" fmla="*/ 6574976 h 6687247"/>
              <a:gd name="connsiteX2106" fmla="*/ 2871979 w 10818821"/>
              <a:gd name="connsiteY2106" fmla="*/ 6572001 h 6687247"/>
              <a:gd name="connsiteX2107" fmla="*/ 2729056 w 10818821"/>
              <a:gd name="connsiteY2107" fmla="*/ 6516585 h 6687247"/>
              <a:gd name="connsiteX2108" fmla="*/ 2628855 w 10818821"/>
              <a:gd name="connsiteY2108" fmla="*/ 6440095 h 6687247"/>
              <a:gd name="connsiteX2109" fmla="*/ 2555450 w 10818821"/>
              <a:gd name="connsiteY2109" fmla="*/ 6401271 h 6687247"/>
              <a:gd name="connsiteX2110" fmla="*/ 2479716 w 10818821"/>
              <a:gd name="connsiteY2110" fmla="*/ 6375670 h 6687247"/>
              <a:gd name="connsiteX2111" fmla="*/ 2451754 w 10818821"/>
              <a:gd name="connsiteY2111" fmla="*/ 6382565 h 6687247"/>
              <a:gd name="connsiteX2112" fmla="*/ 2454088 w 10818821"/>
              <a:gd name="connsiteY2112" fmla="*/ 6445241 h 6687247"/>
              <a:gd name="connsiteX2113" fmla="*/ 2480887 w 10818821"/>
              <a:gd name="connsiteY2113" fmla="*/ 6463933 h 6687247"/>
              <a:gd name="connsiteX2114" fmla="*/ 2525942 w 10818821"/>
              <a:gd name="connsiteY2114" fmla="*/ 6543482 h 6687247"/>
              <a:gd name="connsiteX2115" fmla="*/ 2592355 w 10818821"/>
              <a:gd name="connsiteY2115" fmla="*/ 6584032 h 6687247"/>
              <a:gd name="connsiteX2116" fmla="*/ 2575268 w 10818821"/>
              <a:gd name="connsiteY2116" fmla="*/ 6592461 h 6687247"/>
              <a:gd name="connsiteX2117" fmla="*/ 2435064 w 10818821"/>
              <a:gd name="connsiteY2117" fmla="*/ 6546918 h 6687247"/>
              <a:gd name="connsiteX2118" fmla="*/ 2414867 w 10818821"/>
              <a:gd name="connsiteY2118" fmla="*/ 6503407 h 6687247"/>
              <a:gd name="connsiteX2119" fmla="*/ 2395833 w 10818821"/>
              <a:gd name="connsiteY2119" fmla="*/ 6453282 h 6687247"/>
              <a:gd name="connsiteX2120" fmla="*/ 2373308 w 10818821"/>
              <a:gd name="connsiteY2120" fmla="*/ 6441970 h 6687247"/>
              <a:gd name="connsiteX2121" fmla="*/ 2359714 w 10818821"/>
              <a:gd name="connsiteY2121" fmla="*/ 6411588 h 6687247"/>
              <a:gd name="connsiteX2122" fmla="*/ 2383014 w 10818821"/>
              <a:gd name="connsiteY2122" fmla="*/ 6393192 h 6687247"/>
              <a:gd name="connsiteX2123" fmla="*/ 2403597 w 10818821"/>
              <a:gd name="connsiteY2123" fmla="*/ 6383899 h 6687247"/>
              <a:gd name="connsiteX2124" fmla="*/ 2400101 w 10818821"/>
              <a:gd name="connsiteY2124" fmla="*/ 6365787 h 6687247"/>
              <a:gd name="connsiteX2125" fmla="*/ 2381071 w 10818821"/>
              <a:gd name="connsiteY2125" fmla="*/ 6372589 h 6687247"/>
              <a:gd name="connsiteX2126" fmla="*/ 2356994 w 10818821"/>
              <a:gd name="connsiteY2126" fmla="*/ 6382741 h 6687247"/>
              <a:gd name="connsiteX2127" fmla="*/ 2315047 w 10818821"/>
              <a:gd name="connsiteY2127" fmla="*/ 6355135 h 6687247"/>
              <a:gd name="connsiteX2128" fmla="*/ 2269608 w 10818821"/>
              <a:gd name="connsiteY2128" fmla="*/ 6328390 h 6687247"/>
              <a:gd name="connsiteX2129" fmla="*/ 2268054 w 10818821"/>
              <a:gd name="connsiteY2129" fmla="*/ 6330883 h 6687247"/>
              <a:gd name="connsiteX2130" fmla="*/ 2043192 w 10818821"/>
              <a:gd name="connsiteY2130" fmla="*/ 6411634 h 6687247"/>
              <a:gd name="connsiteX2131" fmla="*/ 1951150 w 10818821"/>
              <a:gd name="connsiteY2131" fmla="*/ 6421682 h 6687247"/>
              <a:gd name="connsiteX2132" fmla="*/ 1927071 w 10818821"/>
              <a:gd name="connsiteY2132" fmla="*/ 6431836 h 6687247"/>
              <a:gd name="connsiteX2133" fmla="*/ 1829983 w 10818821"/>
              <a:gd name="connsiteY2133" fmla="*/ 6483189 h 6687247"/>
              <a:gd name="connsiteX2134" fmla="*/ 1733277 w 10818821"/>
              <a:gd name="connsiteY2134" fmla="*/ 6443785 h 6687247"/>
              <a:gd name="connsiteX2135" fmla="*/ 1736379 w 10818821"/>
              <a:gd name="connsiteY2135" fmla="*/ 6381876 h 6687247"/>
              <a:gd name="connsiteX2136" fmla="*/ 1844728 w 10818821"/>
              <a:gd name="connsiteY2136" fmla="*/ 6260279 h 6687247"/>
              <a:gd name="connsiteX2137" fmla="*/ 1856330 w 10818821"/>
              <a:gd name="connsiteY2137" fmla="*/ 6252939 h 6687247"/>
              <a:gd name="connsiteX2138" fmla="*/ 1858160 w 10818821"/>
              <a:gd name="connsiteY2138" fmla="*/ 6247238 h 6687247"/>
              <a:gd name="connsiteX2139" fmla="*/ 1857529 w 10818821"/>
              <a:gd name="connsiteY2139" fmla="*/ 6247381 h 6687247"/>
              <a:gd name="connsiteX2140" fmla="*/ 1745475 w 10818821"/>
              <a:gd name="connsiteY2140" fmla="*/ 6293155 h 6687247"/>
              <a:gd name="connsiteX2141" fmla="*/ 1691652 w 10818821"/>
              <a:gd name="connsiteY2141" fmla="*/ 6312078 h 6687247"/>
              <a:gd name="connsiteX2142" fmla="*/ 1642481 w 10818821"/>
              <a:gd name="connsiteY2142" fmla="*/ 6332665 h 6687247"/>
              <a:gd name="connsiteX2143" fmla="*/ 1642367 w 10818821"/>
              <a:gd name="connsiteY2143" fmla="*/ 6332671 h 6687247"/>
              <a:gd name="connsiteX2144" fmla="*/ 1638585 w 10818821"/>
              <a:gd name="connsiteY2144" fmla="*/ 6334296 h 6687247"/>
              <a:gd name="connsiteX2145" fmla="*/ 1642481 w 10818821"/>
              <a:gd name="connsiteY2145" fmla="*/ 6332665 h 6687247"/>
              <a:gd name="connsiteX2146" fmla="*/ 1648542 w 10818821"/>
              <a:gd name="connsiteY2146" fmla="*/ 6332425 h 6687247"/>
              <a:gd name="connsiteX2147" fmla="*/ 1639591 w 10818821"/>
              <a:gd name="connsiteY2147" fmla="*/ 6338686 h 6687247"/>
              <a:gd name="connsiteX2148" fmla="*/ 1635809 w 10818821"/>
              <a:gd name="connsiteY2148" fmla="*/ 6340312 h 6687247"/>
              <a:gd name="connsiteX2149" fmla="*/ 1638202 w 10818821"/>
              <a:gd name="connsiteY2149" fmla="*/ 6341695 h 6687247"/>
              <a:gd name="connsiteX2150" fmla="*/ 1738532 w 10818821"/>
              <a:gd name="connsiteY2150" fmla="*/ 6308200 h 6687247"/>
              <a:gd name="connsiteX2151" fmla="*/ 1736761 w 10818821"/>
              <a:gd name="connsiteY2151" fmla="*/ 6318608 h 6687247"/>
              <a:gd name="connsiteX2152" fmla="*/ 1709286 w 10818821"/>
              <a:gd name="connsiteY2152" fmla="*/ 6325598 h 6687247"/>
              <a:gd name="connsiteX2153" fmla="*/ 1666684 w 10818821"/>
              <a:gd name="connsiteY2153" fmla="*/ 6339095 h 6687247"/>
              <a:gd name="connsiteX2154" fmla="*/ 1521359 w 10818821"/>
              <a:gd name="connsiteY2154" fmla="*/ 6384703 h 6687247"/>
              <a:gd name="connsiteX2155" fmla="*/ 1506616 w 10818821"/>
              <a:gd name="connsiteY2155" fmla="*/ 6383810 h 6687247"/>
              <a:gd name="connsiteX2156" fmla="*/ 1446879 w 10818821"/>
              <a:gd name="connsiteY2156" fmla="*/ 6395027 h 6687247"/>
              <a:gd name="connsiteX2157" fmla="*/ 1437925 w 10818821"/>
              <a:gd name="connsiteY2157" fmla="*/ 6401288 h 6687247"/>
              <a:gd name="connsiteX2158" fmla="*/ 1409444 w 10818821"/>
              <a:gd name="connsiteY2158" fmla="*/ 6403888 h 6687247"/>
              <a:gd name="connsiteX2159" fmla="*/ 1414233 w 10818821"/>
              <a:gd name="connsiteY2159" fmla="*/ 6406653 h 6687247"/>
              <a:gd name="connsiteX2160" fmla="*/ 1392477 w 10818821"/>
              <a:gd name="connsiteY2160" fmla="*/ 6408719 h 6687247"/>
              <a:gd name="connsiteX2161" fmla="*/ 1387509 w 10818821"/>
              <a:gd name="connsiteY2161" fmla="*/ 6398920 h 6687247"/>
              <a:gd name="connsiteX2162" fmla="*/ 1399871 w 10818821"/>
              <a:gd name="connsiteY2162" fmla="*/ 6398359 h 6687247"/>
              <a:gd name="connsiteX2163" fmla="*/ 1445434 w 10818821"/>
              <a:gd name="connsiteY2163" fmla="*/ 6384192 h 6687247"/>
              <a:gd name="connsiteX2164" fmla="*/ 1489216 w 10818821"/>
              <a:gd name="connsiteY2164" fmla="*/ 6372981 h 6687247"/>
              <a:gd name="connsiteX2165" fmla="*/ 1496037 w 10818821"/>
              <a:gd name="connsiteY2165" fmla="*/ 6373889 h 6687247"/>
              <a:gd name="connsiteX2166" fmla="*/ 1497425 w 10818821"/>
              <a:gd name="connsiteY2166" fmla="*/ 6370880 h 6687247"/>
              <a:gd name="connsiteX2167" fmla="*/ 1489216 w 10818821"/>
              <a:gd name="connsiteY2167" fmla="*/ 6372981 h 6687247"/>
              <a:gd name="connsiteX2168" fmla="*/ 1487467 w 10818821"/>
              <a:gd name="connsiteY2168" fmla="*/ 6372750 h 6687247"/>
              <a:gd name="connsiteX2169" fmla="*/ 1492638 w 10818821"/>
              <a:gd name="connsiteY2169" fmla="*/ 6368116 h 6687247"/>
              <a:gd name="connsiteX2170" fmla="*/ 1494026 w 10818821"/>
              <a:gd name="connsiteY2170" fmla="*/ 6365105 h 6687247"/>
              <a:gd name="connsiteX2171" fmla="*/ 1471601 w 10818821"/>
              <a:gd name="connsiteY2171" fmla="*/ 6367785 h 6687247"/>
              <a:gd name="connsiteX2172" fmla="*/ 1458308 w 10818821"/>
              <a:gd name="connsiteY2172" fmla="*/ 6372440 h 6687247"/>
              <a:gd name="connsiteX2173" fmla="*/ 1407043 w 10818821"/>
              <a:gd name="connsiteY2173" fmla="*/ 6378756 h 6687247"/>
              <a:gd name="connsiteX2174" fmla="*/ 1405324 w 10818821"/>
              <a:gd name="connsiteY2174" fmla="*/ 6378636 h 6687247"/>
              <a:gd name="connsiteX2175" fmla="*/ 1385891 w 10818821"/>
              <a:gd name="connsiteY2175" fmla="*/ 6382664 h 6687247"/>
              <a:gd name="connsiteX2176" fmla="*/ 1379148 w 10818821"/>
              <a:gd name="connsiteY2176" fmla="*/ 6382431 h 6687247"/>
              <a:gd name="connsiteX2177" fmla="*/ 1372307 w 10818821"/>
              <a:gd name="connsiteY2177" fmla="*/ 6368934 h 6687247"/>
              <a:gd name="connsiteX2178" fmla="*/ 1387432 w 10818821"/>
              <a:gd name="connsiteY2178" fmla="*/ 6367057 h 6687247"/>
              <a:gd name="connsiteX2179" fmla="*/ 1385681 w 10818821"/>
              <a:gd name="connsiteY2179" fmla="*/ 6360832 h 6687247"/>
              <a:gd name="connsiteX2180" fmla="*/ 1372088 w 10818821"/>
              <a:gd name="connsiteY2180" fmla="*/ 6349427 h 6687247"/>
              <a:gd name="connsiteX2181" fmla="*/ 1345288 w 10818821"/>
              <a:gd name="connsiteY2181" fmla="*/ 6292784 h 6687247"/>
              <a:gd name="connsiteX2182" fmla="*/ 1346065 w 10818821"/>
              <a:gd name="connsiteY2182" fmla="*/ 6282052 h 6687247"/>
              <a:gd name="connsiteX2183" fmla="*/ 1385672 w 10818821"/>
              <a:gd name="connsiteY2183" fmla="*/ 6190056 h 6687247"/>
              <a:gd name="connsiteX2184" fmla="*/ 1400820 w 10818821"/>
              <a:gd name="connsiteY2184" fmla="*/ 6179996 h 6687247"/>
              <a:gd name="connsiteX2185" fmla="*/ 1407804 w 10818821"/>
              <a:gd name="connsiteY2185" fmla="*/ 6102372 h 6687247"/>
              <a:gd name="connsiteX2186" fmla="*/ 1402368 w 10818821"/>
              <a:gd name="connsiteY2186" fmla="*/ 6101605 h 6687247"/>
              <a:gd name="connsiteX2187" fmla="*/ 1311491 w 10818821"/>
              <a:gd name="connsiteY2187" fmla="*/ 6124014 h 6687247"/>
              <a:gd name="connsiteX2188" fmla="*/ 1246634 w 10818821"/>
              <a:gd name="connsiteY2188" fmla="*/ 6137901 h 6687247"/>
              <a:gd name="connsiteX2189" fmla="*/ 1219065 w 10818821"/>
              <a:gd name="connsiteY2189" fmla="*/ 6224818 h 6687247"/>
              <a:gd name="connsiteX2190" fmla="*/ 1203142 w 10818821"/>
              <a:gd name="connsiteY2190" fmla="*/ 6226636 h 6687247"/>
              <a:gd name="connsiteX2191" fmla="*/ 1210520 w 10818821"/>
              <a:gd name="connsiteY2191" fmla="*/ 6210057 h 6687247"/>
              <a:gd name="connsiteX2192" fmla="*/ 1226054 w 10818821"/>
              <a:gd name="connsiteY2192" fmla="*/ 6185144 h 6687247"/>
              <a:gd name="connsiteX2193" fmla="*/ 1203528 w 10818821"/>
              <a:gd name="connsiteY2193" fmla="*/ 6192807 h 6687247"/>
              <a:gd name="connsiteX2194" fmla="*/ 1140616 w 10818821"/>
              <a:gd name="connsiteY2194" fmla="*/ 6265247 h 6687247"/>
              <a:gd name="connsiteX2195" fmla="*/ 1058671 w 10818821"/>
              <a:gd name="connsiteY2195" fmla="*/ 6287562 h 6687247"/>
              <a:gd name="connsiteX2196" fmla="*/ 1037313 w 10818821"/>
              <a:gd name="connsiteY2196" fmla="*/ 6288613 h 6687247"/>
              <a:gd name="connsiteX2197" fmla="*/ 981775 w 10818821"/>
              <a:gd name="connsiteY2197" fmla="*/ 6287550 h 6687247"/>
              <a:gd name="connsiteX2198" fmla="*/ 986818 w 10818821"/>
              <a:gd name="connsiteY2198" fmla="*/ 6189322 h 6687247"/>
              <a:gd name="connsiteX2199" fmla="*/ 1133613 w 10818821"/>
              <a:gd name="connsiteY2199" fmla="*/ 6039269 h 6687247"/>
              <a:gd name="connsiteX2200" fmla="*/ 1169344 w 10818821"/>
              <a:gd name="connsiteY2200" fmla="*/ 6038891 h 6687247"/>
              <a:gd name="connsiteX2201" fmla="*/ 1154977 w 10818821"/>
              <a:gd name="connsiteY2201" fmla="*/ 6076169 h 6687247"/>
              <a:gd name="connsiteX2202" fmla="*/ 1129345 w 10818821"/>
              <a:gd name="connsiteY2202" fmla="*/ 6107790 h 6687247"/>
              <a:gd name="connsiteX2203" fmla="*/ 1262551 w 10818821"/>
              <a:gd name="connsiteY2203" fmla="*/ 6022233 h 6687247"/>
              <a:gd name="connsiteX2204" fmla="*/ 1207405 w 10818821"/>
              <a:gd name="connsiteY2204" fmla="*/ 6044265 h 6687247"/>
              <a:gd name="connsiteX2205" fmla="*/ 1187599 w 10818821"/>
              <a:gd name="connsiteY2205" fmla="*/ 6042823 h 6687247"/>
              <a:gd name="connsiteX2206" fmla="*/ 1182936 w 10818821"/>
              <a:gd name="connsiteY2206" fmla="*/ 6012347 h 6687247"/>
              <a:gd name="connsiteX2207" fmla="*/ 1200411 w 10818821"/>
              <a:gd name="connsiteY2207" fmla="*/ 6008038 h 6687247"/>
              <a:gd name="connsiteX2208" fmla="*/ 1222159 w 10818821"/>
              <a:gd name="connsiteY2208" fmla="*/ 5992133 h 6687247"/>
              <a:gd name="connsiteX2209" fmla="*/ 1255944 w 10818821"/>
              <a:gd name="connsiteY2209" fmla="*/ 5933201 h 6687247"/>
              <a:gd name="connsiteX2210" fmla="*/ 1277693 w 10818821"/>
              <a:gd name="connsiteY2210" fmla="*/ 5936271 h 6687247"/>
              <a:gd name="connsiteX2211" fmla="*/ 1295169 w 10818821"/>
              <a:gd name="connsiteY2211" fmla="*/ 5931961 h 6687247"/>
              <a:gd name="connsiteX2212" fmla="*/ 1311089 w 10818821"/>
              <a:gd name="connsiteY2212" fmla="*/ 5854242 h 6687247"/>
              <a:gd name="connsiteX2213" fmla="*/ 1308757 w 10818821"/>
              <a:gd name="connsiteY2213" fmla="*/ 5848492 h 6687247"/>
              <a:gd name="connsiteX2214" fmla="*/ 1289730 w 10818821"/>
              <a:gd name="connsiteY2214" fmla="*/ 5874268 h 6687247"/>
              <a:gd name="connsiteX2215" fmla="*/ 1270700 w 10818821"/>
              <a:gd name="connsiteY2215" fmla="*/ 5881069 h 6687247"/>
              <a:gd name="connsiteX2216" fmla="*/ 1270699 w 10818821"/>
              <a:gd name="connsiteY2216" fmla="*/ 5862094 h 6687247"/>
              <a:gd name="connsiteX2217" fmla="*/ 1337493 w 10818821"/>
              <a:gd name="connsiteY2217" fmla="*/ 5773937 h 6687247"/>
              <a:gd name="connsiteX2218" fmla="*/ 1252830 w 10818821"/>
              <a:gd name="connsiteY2218" fmla="*/ 5786382 h 6687247"/>
              <a:gd name="connsiteX2219" fmla="*/ 1239626 w 10818821"/>
              <a:gd name="connsiteY2219" fmla="*/ 5798073 h 6687247"/>
              <a:gd name="connsiteX2220" fmla="*/ 1177877 w 10818821"/>
              <a:gd name="connsiteY2220" fmla="*/ 5844925 h 6687247"/>
              <a:gd name="connsiteX2221" fmla="*/ 1043503 w 10818821"/>
              <a:gd name="connsiteY2221" fmla="*/ 5861195 h 6687247"/>
              <a:gd name="connsiteX2222" fmla="*/ 1020588 w 10818821"/>
              <a:gd name="connsiteY2222" fmla="*/ 5826787 h 6687247"/>
              <a:gd name="connsiteX2223" fmla="*/ 1058253 w 10818821"/>
              <a:gd name="connsiteY2223" fmla="*/ 5714188 h 6687247"/>
              <a:gd name="connsiteX2224" fmla="*/ 1067183 w 10818821"/>
              <a:gd name="connsiteY2224" fmla="*/ 5657169 h 6687247"/>
              <a:gd name="connsiteX2225" fmla="*/ 1100579 w 10818821"/>
              <a:gd name="connsiteY2225" fmla="*/ 5594114 h 6687247"/>
              <a:gd name="connsiteX2226" fmla="*/ 1133975 w 10818821"/>
              <a:gd name="connsiteY2226" fmla="*/ 5550037 h 6687247"/>
              <a:gd name="connsiteX2227" fmla="*/ 1085429 w 10818821"/>
              <a:gd name="connsiteY2227" fmla="*/ 5528275 h 6687247"/>
              <a:gd name="connsiteX2228" fmla="*/ 939792 w 10818821"/>
              <a:gd name="connsiteY2228" fmla="*/ 5538888 h 6687247"/>
              <a:gd name="connsiteX2229" fmla="*/ 922701 w 10818821"/>
              <a:gd name="connsiteY2229" fmla="*/ 5509370 h 6687247"/>
              <a:gd name="connsiteX2230" fmla="*/ 924253 w 10818821"/>
              <a:gd name="connsiteY2230" fmla="*/ 5487904 h 6687247"/>
              <a:gd name="connsiteX2231" fmla="*/ 963863 w 10818821"/>
              <a:gd name="connsiteY2231" fmla="*/ 5414884 h 6687247"/>
              <a:gd name="connsiteX2232" fmla="*/ 1089695 w 10818821"/>
              <a:gd name="connsiteY2232" fmla="*/ 5421804 h 6687247"/>
              <a:gd name="connsiteX2233" fmla="*/ 1115326 w 10818821"/>
              <a:gd name="connsiteY2233" fmla="*/ 5409158 h 6687247"/>
              <a:gd name="connsiteX2234" fmla="*/ 1159212 w 10818821"/>
              <a:gd name="connsiteY2234" fmla="*/ 5419419 h 6687247"/>
              <a:gd name="connsiteX2235" fmla="*/ 1174749 w 10818821"/>
              <a:gd name="connsiteY2235" fmla="*/ 5432454 h 6687247"/>
              <a:gd name="connsiteX2236" fmla="*/ 1183680 w 10818821"/>
              <a:gd name="connsiteY2236" fmla="*/ 5413387 h 6687247"/>
              <a:gd name="connsiteX2237" fmla="*/ 1199602 w 10818821"/>
              <a:gd name="connsiteY2237" fmla="*/ 5392591 h 6687247"/>
              <a:gd name="connsiteX2238" fmla="*/ 1209698 w 10818821"/>
              <a:gd name="connsiteY2238" fmla="*/ 5366910 h 6687247"/>
              <a:gd name="connsiteX2239" fmla="*/ 1265623 w 10818821"/>
              <a:gd name="connsiteY2239" fmla="*/ 5353120 h 6687247"/>
              <a:gd name="connsiteX2240" fmla="*/ 1287757 w 10818821"/>
              <a:gd name="connsiteY2240" fmla="*/ 5322360 h 6687247"/>
              <a:gd name="connsiteX2241" fmla="*/ 1255521 w 10818821"/>
              <a:gd name="connsiteY2241" fmla="*/ 5283926 h 6687247"/>
              <a:gd name="connsiteX2242" fmla="*/ 1189498 w 10818821"/>
              <a:gd name="connsiteY2242" fmla="*/ 5285449 h 6687247"/>
              <a:gd name="connsiteX2243" fmla="*/ 1081145 w 10818821"/>
              <a:gd name="connsiteY2243" fmla="*/ 5312168 h 6687247"/>
              <a:gd name="connsiteX2244" fmla="*/ 945605 w 10818821"/>
              <a:gd name="connsiteY2244" fmla="*/ 5335052 h 6687247"/>
              <a:gd name="connsiteX2245" fmla="*/ 925021 w 10818821"/>
              <a:gd name="connsiteY2245" fmla="*/ 5325368 h 6687247"/>
              <a:gd name="connsiteX2246" fmla="*/ 916174 w 10818821"/>
              <a:gd name="connsiteY2246" fmla="*/ 5320967 h 6687247"/>
              <a:gd name="connsiteX2247" fmla="*/ 898456 w 10818821"/>
              <a:gd name="connsiteY2247" fmla="*/ 5327198 h 6687247"/>
              <a:gd name="connsiteX2248" fmla="*/ 895506 w 10818821"/>
              <a:gd name="connsiteY2248" fmla="*/ 5334756 h 6687247"/>
              <a:gd name="connsiteX2249" fmla="*/ 888109 w 10818821"/>
              <a:gd name="connsiteY2249" fmla="*/ 5342541 h 6687247"/>
              <a:gd name="connsiteX2250" fmla="*/ 917373 w 10818821"/>
              <a:gd name="connsiteY2250" fmla="*/ 5333151 h 6687247"/>
              <a:gd name="connsiteX2251" fmla="*/ 915602 w 10818821"/>
              <a:gd name="connsiteY2251" fmla="*/ 5343559 h 6687247"/>
              <a:gd name="connsiteX2252" fmla="*/ 888127 w 10818821"/>
              <a:gd name="connsiteY2252" fmla="*/ 5350550 h 6687247"/>
              <a:gd name="connsiteX2253" fmla="*/ 845526 w 10818821"/>
              <a:gd name="connsiteY2253" fmla="*/ 5364047 h 6687247"/>
              <a:gd name="connsiteX2254" fmla="*/ 700198 w 10818821"/>
              <a:gd name="connsiteY2254" fmla="*/ 5409656 h 6687247"/>
              <a:gd name="connsiteX2255" fmla="*/ 685457 w 10818821"/>
              <a:gd name="connsiteY2255" fmla="*/ 5408761 h 6687247"/>
              <a:gd name="connsiteX2256" fmla="*/ 625717 w 10818821"/>
              <a:gd name="connsiteY2256" fmla="*/ 5419978 h 6687247"/>
              <a:gd name="connsiteX2257" fmla="*/ 616768 w 10818821"/>
              <a:gd name="connsiteY2257" fmla="*/ 5426240 h 6687247"/>
              <a:gd name="connsiteX2258" fmla="*/ 588285 w 10818821"/>
              <a:gd name="connsiteY2258" fmla="*/ 5428841 h 6687247"/>
              <a:gd name="connsiteX2259" fmla="*/ 593072 w 10818821"/>
              <a:gd name="connsiteY2259" fmla="*/ 5431605 h 6687247"/>
              <a:gd name="connsiteX2260" fmla="*/ 571318 w 10818821"/>
              <a:gd name="connsiteY2260" fmla="*/ 5433670 h 6687247"/>
              <a:gd name="connsiteX2261" fmla="*/ 566349 w 10818821"/>
              <a:gd name="connsiteY2261" fmla="*/ 5423871 h 6687247"/>
              <a:gd name="connsiteX2262" fmla="*/ 578711 w 10818821"/>
              <a:gd name="connsiteY2262" fmla="*/ 5423311 h 6687247"/>
              <a:gd name="connsiteX2263" fmla="*/ 624275 w 10818821"/>
              <a:gd name="connsiteY2263" fmla="*/ 5409145 h 6687247"/>
              <a:gd name="connsiteX2264" fmla="*/ 668056 w 10818821"/>
              <a:gd name="connsiteY2264" fmla="*/ 5397934 h 6687247"/>
              <a:gd name="connsiteX2265" fmla="*/ 674878 w 10818821"/>
              <a:gd name="connsiteY2265" fmla="*/ 5398839 h 6687247"/>
              <a:gd name="connsiteX2266" fmla="*/ 676265 w 10818821"/>
              <a:gd name="connsiteY2266" fmla="*/ 5395830 h 6687247"/>
              <a:gd name="connsiteX2267" fmla="*/ 668056 w 10818821"/>
              <a:gd name="connsiteY2267" fmla="*/ 5397934 h 6687247"/>
              <a:gd name="connsiteX2268" fmla="*/ 666308 w 10818821"/>
              <a:gd name="connsiteY2268" fmla="*/ 5397701 h 6687247"/>
              <a:gd name="connsiteX2269" fmla="*/ 671477 w 10818821"/>
              <a:gd name="connsiteY2269" fmla="*/ 5393066 h 6687247"/>
              <a:gd name="connsiteX2270" fmla="*/ 672867 w 10818821"/>
              <a:gd name="connsiteY2270" fmla="*/ 5390056 h 6687247"/>
              <a:gd name="connsiteX2271" fmla="*/ 564732 w 10818821"/>
              <a:gd name="connsiteY2271" fmla="*/ 5407617 h 6687247"/>
              <a:gd name="connsiteX2272" fmla="*/ 557989 w 10818821"/>
              <a:gd name="connsiteY2272" fmla="*/ 5407384 h 6687247"/>
              <a:gd name="connsiteX2273" fmla="*/ 551147 w 10818821"/>
              <a:gd name="connsiteY2273" fmla="*/ 5393886 h 6687247"/>
              <a:gd name="connsiteX2274" fmla="*/ 585207 w 10818821"/>
              <a:gd name="connsiteY2274" fmla="*/ 5389659 h 6687247"/>
              <a:gd name="connsiteX2275" fmla="*/ 546366 w 10818821"/>
              <a:gd name="connsiteY2275" fmla="*/ 5387120 h 6687247"/>
              <a:gd name="connsiteX2276" fmla="*/ 514130 w 10818821"/>
              <a:gd name="connsiteY2276" fmla="*/ 5386636 h 6687247"/>
              <a:gd name="connsiteX2277" fmla="*/ 516847 w 10818821"/>
              <a:gd name="connsiteY2277" fmla="*/ 5339583 h 6687247"/>
              <a:gd name="connsiteX2278" fmla="*/ 557232 w 10818821"/>
              <a:gd name="connsiteY2278" fmla="*/ 5255831 h 6687247"/>
              <a:gd name="connsiteX2279" fmla="*/ 622089 w 10818821"/>
              <a:gd name="connsiteY2279" fmla="*/ 5222969 h 6687247"/>
              <a:gd name="connsiteX2280" fmla="*/ 645391 w 10818821"/>
              <a:gd name="connsiteY2280" fmla="*/ 5223548 h 6687247"/>
              <a:gd name="connsiteX2281" fmla="*/ 706364 w 10818821"/>
              <a:gd name="connsiteY2281" fmla="*/ 5225380 h 6687247"/>
              <a:gd name="connsiteX2282" fmla="*/ 728501 w 10818821"/>
              <a:gd name="connsiteY2282" fmla="*/ 5194620 h 6687247"/>
              <a:gd name="connsiteX2283" fmla="*/ 737432 w 10818821"/>
              <a:gd name="connsiteY2283" fmla="*/ 5175550 h 6687247"/>
              <a:gd name="connsiteX2284" fmla="*/ 751413 w 10818821"/>
              <a:gd name="connsiteY2284" fmla="*/ 5191077 h 6687247"/>
              <a:gd name="connsiteX2285" fmla="*/ 788308 w 10818821"/>
              <a:gd name="connsiteY2285" fmla="*/ 5203063 h 6687247"/>
              <a:gd name="connsiteX2286" fmla="*/ 928506 w 10818821"/>
              <a:gd name="connsiteY2286" fmla="*/ 5134755 h 6687247"/>
              <a:gd name="connsiteX2287" fmla="*/ 987537 w 10818821"/>
              <a:gd name="connsiteY2287" fmla="*/ 5097006 h 6687247"/>
              <a:gd name="connsiteX2288" fmla="*/ 991419 w 10818821"/>
              <a:gd name="connsiteY2288" fmla="*/ 5081291 h 6687247"/>
              <a:gd name="connsiteX2289" fmla="*/ 971222 w 10818821"/>
              <a:gd name="connsiteY2289" fmla="*/ 5056754 h 6687247"/>
              <a:gd name="connsiteX2290" fmla="*/ 950640 w 10818821"/>
              <a:gd name="connsiteY2290" fmla="*/ 5066046 h 6687247"/>
              <a:gd name="connsiteX2291" fmla="*/ 918795 w 10818821"/>
              <a:gd name="connsiteY2291" fmla="*/ 5088658 h 6687247"/>
              <a:gd name="connsiteX2292" fmla="*/ 786362 w 10818821"/>
              <a:gd name="connsiteY2292" fmla="*/ 5106559 h 6687247"/>
              <a:gd name="connsiteX2293" fmla="*/ 761893 w 10818821"/>
              <a:gd name="connsiteY2293" fmla="*/ 5093616 h 6687247"/>
              <a:gd name="connsiteX2294" fmla="*/ 717619 w 10818821"/>
              <a:gd name="connsiteY2294" fmla="*/ 5079234 h 6687247"/>
              <a:gd name="connsiteX2295" fmla="*/ 674508 w 10818821"/>
              <a:gd name="connsiteY2295" fmla="*/ 5039264 h 6687247"/>
              <a:gd name="connsiteX2296" fmla="*/ 660915 w 10818821"/>
              <a:gd name="connsiteY2296" fmla="*/ 5027858 h 6687247"/>
              <a:gd name="connsiteX2297" fmla="*/ 620472 w 10818821"/>
              <a:gd name="connsiteY2297" fmla="*/ 5034246 h 6687247"/>
              <a:gd name="connsiteX2298" fmla="*/ 606238 w 10818821"/>
              <a:gd name="connsiteY2298" fmla="*/ 5037869 h 6687247"/>
              <a:gd name="connsiteX2299" fmla="*/ 563636 w 10818821"/>
              <a:gd name="connsiteY2299" fmla="*/ 5051364 h 6687247"/>
              <a:gd name="connsiteX2300" fmla="*/ 418309 w 10818821"/>
              <a:gd name="connsiteY2300" fmla="*/ 5096974 h 6687247"/>
              <a:gd name="connsiteX2301" fmla="*/ 403567 w 10818821"/>
              <a:gd name="connsiteY2301" fmla="*/ 5096079 h 6687247"/>
              <a:gd name="connsiteX2302" fmla="*/ 343829 w 10818821"/>
              <a:gd name="connsiteY2302" fmla="*/ 5107298 h 6687247"/>
              <a:gd name="connsiteX2303" fmla="*/ 334878 w 10818821"/>
              <a:gd name="connsiteY2303" fmla="*/ 5113559 h 6687247"/>
              <a:gd name="connsiteX2304" fmla="*/ 306397 w 10818821"/>
              <a:gd name="connsiteY2304" fmla="*/ 5116159 h 6687247"/>
              <a:gd name="connsiteX2305" fmla="*/ 311183 w 10818821"/>
              <a:gd name="connsiteY2305" fmla="*/ 5118925 h 6687247"/>
              <a:gd name="connsiteX2306" fmla="*/ 289428 w 10818821"/>
              <a:gd name="connsiteY2306" fmla="*/ 5120988 h 6687247"/>
              <a:gd name="connsiteX2307" fmla="*/ 284460 w 10818821"/>
              <a:gd name="connsiteY2307" fmla="*/ 5111189 h 6687247"/>
              <a:gd name="connsiteX2308" fmla="*/ 296822 w 10818821"/>
              <a:gd name="connsiteY2308" fmla="*/ 5110629 h 6687247"/>
              <a:gd name="connsiteX2309" fmla="*/ 342386 w 10818821"/>
              <a:gd name="connsiteY2309" fmla="*/ 5096464 h 6687247"/>
              <a:gd name="connsiteX2310" fmla="*/ 386167 w 10818821"/>
              <a:gd name="connsiteY2310" fmla="*/ 5085252 h 6687247"/>
              <a:gd name="connsiteX2311" fmla="*/ 392988 w 10818821"/>
              <a:gd name="connsiteY2311" fmla="*/ 5086159 h 6687247"/>
              <a:gd name="connsiteX2312" fmla="*/ 394376 w 10818821"/>
              <a:gd name="connsiteY2312" fmla="*/ 5083151 h 6687247"/>
              <a:gd name="connsiteX2313" fmla="*/ 386167 w 10818821"/>
              <a:gd name="connsiteY2313" fmla="*/ 5085252 h 6687247"/>
              <a:gd name="connsiteX2314" fmla="*/ 384419 w 10818821"/>
              <a:gd name="connsiteY2314" fmla="*/ 5085018 h 6687247"/>
              <a:gd name="connsiteX2315" fmla="*/ 389590 w 10818821"/>
              <a:gd name="connsiteY2315" fmla="*/ 5080386 h 6687247"/>
              <a:gd name="connsiteX2316" fmla="*/ 390572 w 10818821"/>
              <a:gd name="connsiteY2316" fmla="*/ 5078256 h 6687247"/>
              <a:gd name="connsiteX2317" fmla="*/ 371195 w 10818821"/>
              <a:gd name="connsiteY2317" fmla="*/ 5084546 h 6687247"/>
              <a:gd name="connsiteX2318" fmla="*/ 235267 w 10818821"/>
              <a:gd name="connsiteY2318" fmla="*/ 5103308 h 6687247"/>
              <a:gd name="connsiteX2319" fmla="*/ 201092 w 10818821"/>
              <a:gd name="connsiteY2319" fmla="*/ 5120169 h 6687247"/>
              <a:gd name="connsiteX2320" fmla="*/ 156429 w 10818821"/>
              <a:gd name="connsiteY2320" fmla="*/ 5120641 h 6687247"/>
              <a:gd name="connsiteX2321" fmla="*/ 138564 w 10818821"/>
              <a:gd name="connsiteY2321" fmla="*/ 5120830 h 6687247"/>
              <a:gd name="connsiteX2322" fmla="*/ 76039 w 10818821"/>
              <a:gd name="connsiteY2322" fmla="*/ 5159439 h 6687247"/>
              <a:gd name="connsiteX2323" fmla="*/ 26717 w 10818821"/>
              <a:gd name="connsiteY2323" fmla="*/ 5167385 h 6687247"/>
              <a:gd name="connsiteX2324" fmla="*/ 8462 w 10818821"/>
              <a:gd name="connsiteY2324" fmla="*/ 5125505 h 6687247"/>
              <a:gd name="connsiteX2325" fmla="*/ 13509 w 10818821"/>
              <a:gd name="connsiteY2325" fmla="*/ 5103176 h 6687247"/>
              <a:gd name="connsiteX2326" fmla="*/ 34865 w 10818821"/>
              <a:gd name="connsiteY2326" fmla="*/ 5026224 h 6687247"/>
              <a:gd name="connsiteX2327" fmla="*/ 59643 w 10818821"/>
              <a:gd name="connsiteY2327" fmla="*/ 5013892 h 6687247"/>
              <a:gd name="connsiteX2328" fmla="*/ 58209 w 10818821"/>
              <a:gd name="connsiteY2328" fmla="*/ 5010299 h 6687247"/>
              <a:gd name="connsiteX2329" fmla="*/ 65857 w 10818821"/>
              <a:gd name="connsiteY2329" fmla="*/ 5010798 h 6687247"/>
              <a:gd name="connsiteX2330" fmla="*/ 78588 w 10818821"/>
              <a:gd name="connsiteY2330" fmla="*/ 5004463 h 6687247"/>
              <a:gd name="connsiteX2331" fmla="*/ 66845 w 10818821"/>
              <a:gd name="connsiteY2331" fmla="*/ 5004287 h 6687247"/>
              <a:gd name="connsiteX2332" fmla="*/ 62698 w 10818821"/>
              <a:gd name="connsiteY2332" fmla="*/ 4993897 h 6687247"/>
              <a:gd name="connsiteX2333" fmla="*/ 74941 w 10818821"/>
              <a:gd name="connsiteY2333" fmla="*/ 4994696 h 6687247"/>
              <a:gd name="connsiteX2334" fmla="*/ 90480 w 10818821"/>
              <a:gd name="connsiteY2334" fmla="*/ 4991590 h 6687247"/>
              <a:gd name="connsiteX2335" fmla="*/ 90101 w 10818821"/>
              <a:gd name="connsiteY2335" fmla="*/ 4990641 h 6687247"/>
              <a:gd name="connsiteX2336" fmla="*/ 57863 w 10818821"/>
              <a:gd name="connsiteY2336" fmla="*/ 4993791 h 6687247"/>
              <a:gd name="connsiteX2337" fmla="*/ 51224 w 10818821"/>
              <a:gd name="connsiteY2337" fmla="*/ 4992815 h 6687247"/>
              <a:gd name="connsiteX2338" fmla="*/ 45509 w 10818821"/>
              <a:gd name="connsiteY2338" fmla="*/ 4978502 h 6687247"/>
              <a:gd name="connsiteX2339" fmla="*/ 67462 w 10818821"/>
              <a:gd name="connsiteY2339" fmla="*/ 4978183 h 6687247"/>
              <a:gd name="connsiteX2340" fmla="*/ 67185 w 10818821"/>
              <a:gd name="connsiteY2340" fmla="*/ 4977492 h 6687247"/>
              <a:gd name="connsiteX2341" fmla="*/ 68916 w 10818821"/>
              <a:gd name="connsiteY2341" fmla="*/ 4977606 h 6687247"/>
              <a:gd name="connsiteX2342" fmla="*/ 68620 w 10818821"/>
              <a:gd name="connsiteY2342" fmla="*/ 4977076 h 6687247"/>
              <a:gd name="connsiteX2343" fmla="*/ 80999 w 10818821"/>
              <a:gd name="connsiteY2343" fmla="*/ 4975934 h 6687247"/>
              <a:gd name="connsiteX2344" fmla="*/ 82410 w 10818821"/>
              <a:gd name="connsiteY2344" fmla="*/ 4975427 h 6687247"/>
              <a:gd name="connsiteX2345" fmla="*/ 62351 w 10818821"/>
              <a:gd name="connsiteY2345" fmla="*/ 4977387 h 6687247"/>
              <a:gd name="connsiteX2346" fmla="*/ 55714 w 10818821"/>
              <a:gd name="connsiteY2346" fmla="*/ 4976410 h 6687247"/>
              <a:gd name="connsiteX2347" fmla="*/ 49997 w 10818821"/>
              <a:gd name="connsiteY2347" fmla="*/ 4962100 h 6687247"/>
              <a:gd name="connsiteX2348" fmla="*/ 78538 w 10818821"/>
              <a:gd name="connsiteY2348" fmla="*/ 4961685 h 6687247"/>
              <a:gd name="connsiteX2349" fmla="*/ 77829 w 10818821"/>
              <a:gd name="connsiteY2349" fmla="*/ 4959912 h 6687247"/>
              <a:gd name="connsiteX2350" fmla="*/ 66839 w 10818821"/>
              <a:gd name="connsiteY2350" fmla="*/ 4960987 h 6687247"/>
              <a:gd name="connsiteX2351" fmla="*/ 66564 w 10818821"/>
              <a:gd name="connsiteY2351" fmla="*/ 4960945 h 6687247"/>
              <a:gd name="connsiteX2352" fmla="*/ 66465 w 10818821"/>
              <a:gd name="connsiteY2352" fmla="*/ 4960970 h 6687247"/>
              <a:gd name="connsiteX2353" fmla="*/ 59693 w 10818821"/>
              <a:gd name="connsiteY2353" fmla="*/ 4961058 h 6687247"/>
              <a:gd name="connsiteX2354" fmla="*/ 52385 w 10818821"/>
              <a:gd name="connsiteY2354" fmla="*/ 4947945 h 6687247"/>
              <a:gd name="connsiteX2355" fmla="*/ 55193 w 10818821"/>
              <a:gd name="connsiteY2355" fmla="*/ 4947465 h 6687247"/>
              <a:gd name="connsiteX2356" fmla="*/ 54487 w 10818821"/>
              <a:gd name="connsiteY2356" fmla="*/ 4945696 h 6687247"/>
              <a:gd name="connsiteX2357" fmla="*/ 66562 w 10818821"/>
              <a:gd name="connsiteY2357" fmla="*/ 4945521 h 6687247"/>
              <a:gd name="connsiteX2358" fmla="*/ 108421 w 10818821"/>
              <a:gd name="connsiteY2358" fmla="*/ 4938364 h 6687247"/>
              <a:gd name="connsiteX2359" fmla="*/ 193315 w 10818821"/>
              <a:gd name="connsiteY2359" fmla="*/ 4914632 h 6687247"/>
              <a:gd name="connsiteX2360" fmla="*/ 252861 w 10818821"/>
              <a:gd name="connsiteY2360" fmla="*/ 4900642 h 6687247"/>
              <a:gd name="connsiteX2361" fmla="*/ 250698 w 10818821"/>
              <a:gd name="connsiteY2361" fmla="*/ 4884608 h 6687247"/>
              <a:gd name="connsiteX2362" fmla="*/ 269251 w 10818821"/>
              <a:gd name="connsiteY2362" fmla="*/ 4883007 h 6687247"/>
              <a:gd name="connsiteX2363" fmla="*/ 269111 w 10818821"/>
              <a:gd name="connsiteY2363" fmla="*/ 4890393 h 6687247"/>
              <a:gd name="connsiteX2364" fmla="*/ 372238 w 10818821"/>
              <a:gd name="connsiteY2364" fmla="*/ 4857895 h 6687247"/>
              <a:gd name="connsiteX2365" fmla="*/ 423431 w 10818821"/>
              <a:gd name="connsiteY2365" fmla="*/ 4828406 h 6687247"/>
              <a:gd name="connsiteX2366" fmla="*/ 463766 w 10818821"/>
              <a:gd name="connsiteY2366" fmla="*/ 4810699 h 6687247"/>
              <a:gd name="connsiteX2367" fmla="*/ 458778 w 10818821"/>
              <a:gd name="connsiteY2367" fmla="*/ 4811636 h 6687247"/>
              <a:gd name="connsiteX2368" fmla="*/ 313454 w 10818821"/>
              <a:gd name="connsiteY2368" fmla="*/ 4857247 h 6687247"/>
              <a:gd name="connsiteX2369" fmla="*/ 298710 w 10818821"/>
              <a:gd name="connsiteY2369" fmla="*/ 4856352 h 6687247"/>
              <a:gd name="connsiteX2370" fmla="*/ 238973 w 10818821"/>
              <a:gd name="connsiteY2370" fmla="*/ 4867569 h 6687247"/>
              <a:gd name="connsiteX2371" fmla="*/ 230021 w 10818821"/>
              <a:gd name="connsiteY2371" fmla="*/ 4873830 h 6687247"/>
              <a:gd name="connsiteX2372" fmla="*/ 201540 w 10818821"/>
              <a:gd name="connsiteY2372" fmla="*/ 4876431 h 6687247"/>
              <a:gd name="connsiteX2373" fmla="*/ 206329 w 10818821"/>
              <a:gd name="connsiteY2373" fmla="*/ 4879195 h 6687247"/>
              <a:gd name="connsiteX2374" fmla="*/ 184571 w 10818821"/>
              <a:gd name="connsiteY2374" fmla="*/ 4881260 h 6687247"/>
              <a:gd name="connsiteX2375" fmla="*/ 182066 w 10818821"/>
              <a:gd name="connsiteY2375" fmla="*/ 4876320 h 6687247"/>
              <a:gd name="connsiteX2376" fmla="*/ 179372 w 10818821"/>
              <a:gd name="connsiteY2376" fmla="*/ 4875913 h 6687247"/>
              <a:gd name="connsiteX2377" fmla="*/ 171562 w 10818821"/>
              <a:gd name="connsiteY2377" fmla="*/ 4863904 h 6687247"/>
              <a:gd name="connsiteX2378" fmla="*/ 170940 w 10818821"/>
              <a:gd name="connsiteY2378" fmla="*/ 4854371 h 6687247"/>
              <a:gd name="connsiteX2379" fmla="*/ 164403 w 10818821"/>
              <a:gd name="connsiteY2379" fmla="*/ 4841476 h 6687247"/>
              <a:gd name="connsiteX2380" fmla="*/ 174247 w 10818821"/>
              <a:gd name="connsiteY2380" fmla="*/ 4840254 h 6687247"/>
              <a:gd name="connsiteX2381" fmla="*/ 176706 w 10818821"/>
              <a:gd name="connsiteY2381" fmla="*/ 4835489 h 6687247"/>
              <a:gd name="connsiteX2382" fmla="*/ 197581 w 10818821"/>
              <a:gd name="connsiteY2382" fmla="*/ 4817428 h 6687247"/>
              <a:gd name="connsiteX2383" fmla="*/ 260494 w 10818821"/>
              <a:gd name="connsiteY2383" fmla="*/ 4782937 h 6687247"/>
              <a:gd name="connsiteX2384" fmla="*/ 409234 w 10818821"/>
              <a:gd name="connsiteY2384" fmla="*/ 4710417 h 6687247"/>
              <a:gd name="connsiteX2385" fmla="*/ 440690 w 10818821"/>
              <a:gd name="connsiteY2385" fmla="*/ 4664708 h 6687247"/>
              <a:gd name="connsiteX2386" fmla="*/ 448066 w 10818821"/>
              <a:gd name="connsiteY2386" fmla="*/ 4610180 h 6687247"/>
              <a:gd name="connsiteX2387" fmla="*/ 464375 w 10818821"/>
              <a:gd name="connsiteY2387" fmla="*/ 4574532 h 6687247"/>
              <a:gd name="connsiteX2388" fmla="*/ 486513 w 10818821"/>
              <a:gd name="connsiteY2388" fmla="*/ 4581723 h 6687247"/>
              <a:gd name="connsiteX2389" fmla="*/ 502438 w 10818821"/>
              <a:gd name="connsiteY2389" fmla="*/ 4598880 h 6687247"/>
              <a:gd name="connsiteX2390" fmla="*/ 501661 w 10818821"/>
              <a:gd name="connsiteY2390" fmla="*/ 4590639 h 6687247"/>
              <a:gd name="connsiteX2391" fmla="*/ 549038 w 10818821"/>
              <a:gd name="connsiteY2391" fmla="*/ 4524136 h 6687247"/>
              <a:gd name="connsiteX2392" fmla="*/ 589041 w 10818821"/>
              <a:gd name="connsiteY2392" fmla="*/ 4531140 h 6687247"/>
              <a:gd name="connsiteX2393" fmla="*/ 656612 w 10818821"/>
              <a:gd name="connsiteY2393" fmla="*/ 4451225 h 6687247"/>
              <a:gd name="connsiteX2394" fmla="*/ 678748 w 10818821"/>
              <a:gd name="connsiteY2394" fmla="*/ 4420466 h 6687247"/>
              <a:gd name="connsiteX2395" fmla="*/ 684570 w 10818821"/>
              <a:gd name="connsiteY2395" fmla="*/ 4387403 h 6687247"/>
              <a:gd name="connsiteX2396" fmla="*/ 627481 w 10818821"/>
              <a:gd name="connsiteY2396" fmla="*/ 4407807 h 6687247"/>
              <a:gd name="connsiteX2397" fmla="*/ 604960 w 10818821"/>
              <a:gd name="connsiteY2397" fmla="*/ 4434445 h 6687247"/>
              <a:gd name="connsiteX2398" fmla="*/ 581270 w 10818821"/>
              <a:gd name="connsiteY2398" fmla="*/ 4467696 h 6687247"/>
              <a:gd name="connsiteX2399" fmla="*/ 573502 w 10818821"/>
              <a:gd name="connsiteY2399" fmla="*/ 4480152 h 6687247"/>
              <a:gd name="connsiteX2400" fmla="*/ 538935 w 10818821"/>
              <a:gd name="connsiteY2400" fmla="*/ 4435969 h 6687247"/>
              <a:gd name="connsiteX2401" fmla="*/ 552915 w 10818821"/>
              <a:gd name="connsiteY2401" fmla="*/ 4413546 h 6687247"/>
              <a:gd name="connsiteX2402" fmla="*/ 599905 w 10818821"/>
              <a:gd name="connsiteY2402" fmla="*/ 4361899 h 6687247"/>
              <a:gd name="connsiteX2403" fmla="*/ 608060 w 10818821"/>
              <a:gd name="connsiteY2403" fmla="*/ 4353562 h 6687247"/>
              <a:gd name="connsiteX2404" fmla="*/ 696041 w 10818821"/>
              <a:gd name="connsiteY2404" fmla="*/ 4291840 h 6687247"/>
              <a:gd name="connsiteX2405" fmla="*/ 702869 w 10818821"/>
              <a:gd name="connsiteY2405" fmla="*/ 4287724 h 6687247"/>
              <a:gd name="connsiteX2406" fmla="*/ 693011 w 10818821"/>
              <a:gd name="connsiteY2406" fmla="*/ 4270018 h 6687247"/>
              <a:gd name="connsiteX2407" fmla="*/ 675146 w 10818821"/>
              <a:gd name="connsiteY2407" fmla="*/ 4270209 h 6687247"/>
              <a:gd name="connsiteX2408" fmla="*/ 612622 w 10818821"/>
              <a:gd name="connsiteY2408" fmla="*/ 4308818 h 6687247"/>
              <a:gd name="connsiteX2409" fmla="*/ 563298 w 10818821"/>
              <a:gd name="connsiteY2409" fmla="*/ 4316766 h 6687247"/>
              <a:gd name="connsiteX2410" fmla="*/ 545043 w 10818821"/>
              <a:gd name="connsiteY2410" fmla="*/ 4274883 h 6687247"/>
              <a:gd name="connsiteX2411" fmla="*/ 550090 w 10818821"/>
              <a:gd name="connsiteY2411" fmla="*/ 4252554 h 6687247"/>
              <a:gd name="connsiteX2412" fmla="*/ 571447 w 10818821"/>
              <a:gd name="connsiteY2412" fmla="*/ 4175604 h 6687247"/>
              <a:gd name="connsiteX2413" fmla="*/ 723685 w 10818821"/>
              <a:gd name="connsiteY2413" fmla="*/ 4121194 h 6687247"/>
              <a:gd name="connsiteX2414" fmla="*/ 764074 w 10818821"/>
              <a:gd name="connsiteY2414" fmla="*/ 4113343 h 6687247"/>
              <a:gd name="connsiteX2415" fmla="*/ 850970 w 10818821"/>
              <a:gd name="connsiteY2415" fmla="*/ 4065295 h 6687247"/>
              <a:gd name="connsiteX2416" fmla="*/ 936318 w 10818821"/>
              <a:gd name="connsiteY2416" fmla="*/ 4035482 h 6687247"/>
              <a:gd name="connsiteX2417" fmla="*/ 953691 w 10818821"/>
              <a:gd name="connsiteY2417" fmla="*/ 4017432 h 6687247"/>
              <a:gd name="connsiteX2418" fmla="*/ 1007275 w 10818821"/>
              <a:gd name="connsiteY2418" fmla="*/ 3989387 h 6687247"/>
              <a:gd name="connsiteX2419" fmla="*/ 1016895 w 10818821"/>
              <a:gd name="connsiteY2419" fmla="*/ 3968769 h 6687247"/>
              <a:gd name="connsiteX2420" fmla="*/ 1050293 w 10818821"/>
              <a:gd name="connsiteY2420" fmla="*/ 3943667 h 6687247"/>
              <a:gd name="connsiteX2421" fmla="*/ 1060003 w 10818821"/>
              <a:gd name="connsiteY2421" fmla="*/ 3932840 h 6687247"/>
              <a:gd name="connsiteX2422" fmla="*/ 1056289 w 10818821"/>
              <a:gd name="connsiteY2422" fmla="*/ 3929724 h 6687247"/>
              <a:gd name="connsiteX2423" fmla="*/ 1051652 w 10818821"/>
              <a:gd name="connsiteY2423" fmla="*/ 3932659 h 6687247"/>
              <a:gd name="connsiteX2424" fmla="*/ 1038141 w 10818821"/>
              <a:gd name="connsiteY2424" fmla="*/ 3928121 h 6687247"/>
              <a:gd name="connsiteX2425" fmla="*/ 991067 w 10818821"/>
              <a:gd name="connsiteY2425" fmla="*/ 3941404 h 6687247"/>
              <a:gd name="connsiteX2426" fmla="*/ 930675 w 10818821"/>
              <a:gd name="connsiteY2426" fmla="*/ 3945755 h 6687247"/>
              <a:gd name="connsiteX2427" fmla="*/ 758632 w 10818821"/>
              <a:gd name="connsiteY2427" fmla="*/ 4017697 h 6687247"/>
              <a:gd name="connsiteX2428" fmla="*/ 750088 w 10818821"/>
              <a:gd name="connsiteY2428" fmla="*/ 4021915 h 6687247"/>
              <a:gd name="connsiteX2429" fmla="*/ 708144 w 10818821"/>
              <a:gd name="connsiteY2429" fmla="*/ 4013283 h 6687247"/>
              <a:gd name="connsiteX2430" fmla="*/ 713290 w 10818821"/>
              <a:gd name="connsiteY2430" fmla="*/ 3984868 h 6687247"/>
              <a:gd name="connsiteX2431" fmla="*/ 722370 w 10818821"/>
              <a:gd name="connsiteY2431" fmla="*/ 3977009 h 6687247"/>
              <a:gd name="connsiteX2432" fmla="*/ 718214 w 10818821"/>
              <a:gd name="connsiteY2432" fmla="*/ 3968960 h 6687247"/>
              <a:gd name="connsiteX2433" fmla="*/ 754935 w 10818821"/>
              <a:gd name="connsiteY2433" fmla="*/ 3948032 h 6687247"/>
              <a:gd name="connsiteX2434" fmla="*/ 763636 w 10818821"/>
              <a:gd name="connsiteY2434" fmla="*/ 3939675 h 6687247"/>
              <a:gd name="connsiteX2435" fmla="*/ 771430 w 10818821"/>
              <a:gd name="connsiteY2435" fmla="*/ 3934235 h 6687247"/>
              <a:gd name="connsiteX2436" fmla="*/ 771739 w 10818821"/>
              <a:gd name="connsiteY2436" fmla="*/ 3934302 h 6687247"/>
              <a:gd name="connsiteX2437" fmla="*/ 774140 w 10818821"/>
              <a:gd name="connsiteY2437" fmla="*/ 3932341 h 6687247"/>
              <a:gd name="connsiteX2438" fmla="*/ 771430 w 10818821"/>
              <a:gd name="connsiteY2438" fmla="*/ 3934235 h 6687247"/>
              <a:gd name="connsiteX2439" fmla="*/ 770368 w 10818821"/>
              <a:gd name="connsiteY2439" fmla="*/ 3933998 h 6687247"/>
              <a:gd name="connsiteX2440" fmla="*/ 768137 w 10818821"/>
              <a:gd name="connsiteY2440" fmla="*/ 3935583 h 6687247"/>
              <a:gd name="connsiteX2441" fmla="*/ 768062 w 10818821"/>
              <a:gd name="connsiteY2441" fmla="*/ 3934309 h 6687247"/>
              <a:gd name="connsiteX2442" fmla="*/ 874840 w 10818821"/>
              <a:gd name="connsiteY2442" fmla="*/ 3874162 h 6687247"/>
              <a:gd name="connsiteX2443" fmla="*/ 877746 w 10818821"/>
              <a:gd name="connsiteY2443" fmla="*/ 3877139 h 6687247"/>
              <a:gd name="connsiteX2444" fmla="*/ 959736 w 10818821"/>
              <a:gd name="connsiteY2444" fmla="*/ 3836271 h 6687247"/>
              <a:gd name="connsiteX2445" fmla="*/ 963716 w 10818821"/>
              <a:gd name="connsiteY2445" fmla="*/ 3835333 h 6687247"/>
              <a:gd name="connsiteX2446" fmla="*/ 977274 w 10818821"/>
              <a:gd name="connsiteY2446" fmla="*/ 3814088 h 6687247"/>
              <a:gd name="connsiteX2447" fmla="*/ 984650 w 10818821"/>
              <a:gd name="connsiteY2447" fmla="*/ 3759559 h 6687247"/>
              <a:gd name="connsiteX2448" fmla="*/ 1000958 w 10818821"/>
              <a:gd name="connsiteY2448" fmla="*/ 3723912 h 6687247"/>
              <a:gd name="connsiteX2449" fmla="*/ 1023096 w 10818821"/>
              <a:gd name="connsiteY2449" fmla="*/ 3731101 h 6687247"/>
              <a:gd name="connsiteX2450" fmla="*/ 1039020 w 10818821"/>
              <a:gd name="connsiteY2450" fmla="*/ 3748260 h 6687247"/>
              <a:gd name="connsiteX2451" fmla="*/ 1038242 w 10818821"/>
              <a:gd name="connsiteY2451" fmla="*/ 3740017 h 6687247"/>
              <a:gd name="connsiteX2452" fmla="*/ 1085620 w 10818821"/>
              <a:gd name="connsiteY2452" fmla="*/ 3673514 h 6687247"/>
              <a:gd name="connsiteX2453" fmla="*/ 1125622 w 10818821"/>
              <a:gd name="connsiteY2453" fmla="*/ 3680518 h 6687247"/>
              <a:gd name="connsiteX2454" fmla="*/ 1193194 w 10818821"/>
              <a:gd name="connsiteY2454" fmla="*/ 3600604 h 6687247"/>
              <a:gd name="connsiteX2455" fmla="*/ 1215329 w 10818821"/>
              <a:gd name="connsiteY2455" fmla="*/ 3569845 h 6687247"/>
              <a:gd name="connsiteX2456" fmla="*/ 1221153 w 10818821"/>
              <a:gd name="connsiteY2456" fmla="*/ 3536781 h 6687247"/>
              <a:gd name="connsiteX2457" fmla="*/ 1164064 w 10818821"/>
              <a:gd name="connsiteY2457" fmla="*/ 3557185 h 6687247"/>
              <a:gd name="connsiteX2458" fmla="*/ 1141541 w 10818821"/>
              <a:gd name="connsiteY2458" fmla="*/ 3583826 h 6687247"/>
              <a:gd name="connsiteX2459" fmla="*/ 1117851 w 10818821"/>
              <a:gd name="connsiteY2459" fmla="*/ 3617075 h 6687247"/>
              <a:gd name="connsiteX2460" fmla="*/ 1110085 w 10818821"/>
              <a:gd name="connsiteY2460" fmla="*/ 3629531 h 6687247"/>
              <a:gd name="connsiteX2461" fmla="*/ 1075518 w 10818821"/>
              <a:gd name="connsiteY2461" fmla="*/ 3585347 h 6687247"/>
              <a:gd name="connsiteX2462" fmla="*/ 1089498 w 10818821"/>
              <a:gd name="connsiteY2462" fmla="*/ 3562923 h 6687247"/>
              <a:gd name="connsiteX2463" fmla="*/ 1136488 w 10818821"/>
              <a:gd name="connsiteY2463" fmla="*/ 3511278 h 6687247"/>
              <a:gd name="connsiteX2464" fmla="*/ 1144642 w 10818821"/>
              <a:gd name="connsiteY2464" fmla="*/ 3502940 h 6687247"/>
              <a:gd name="connsiteX2465" fmla="*/ 1262316 w 10818821"/>
              <a:gd name="connsiteY2465" fmla="*/ 3423322 h 6687247"/>
              <a:gd name="connsiteX2466" fmla="*/ 1291440 w 10818821"/>
              <a:gd name="connsiteY2466" fmla="*/ 3409814 h 6687247"/>
              <a:gd name="connsiteX2467" fmla="*/ 1375327 w 10818821"/>
              <a:gd name="connsiteY2467" fmla="*/ 3370153 h 6687247"/>
              <a:gd name="connsiteX2468" fmla="*/ 1395521 w 10818821"/>
              <a:gd name="connsiteY2468" fmla="*/ 3356740 h 6687247"/>
              <a:gd name="connsiteX2469" fmla="*/ 1439016 w 10818821"/>
              <a:gd name="connsiteY2469" fmla="*/ 3324929 h 6687247"/>
              <a:gd name="connsiteX2470" fmla="*/ 1449888 w 10818821"/>
              <a:gd name="connsiteY2470" fmla="*/ 3250563 h 6687247"/>
              <a:gd name="connsiteX2471" fmla="*/ 1490272 w 10818821"/>
              <a:gd name="connsiteY2471" fmla="*/ 3166812 h 6687247"/>
              <a:gd name="connsiteX2472" fmla="*/ 1745425 w 10818821"/>
              <a:gd name="connsiteY2472" fmla="*/ 3046966 h 6687247"/>
              <a:gd name="connsiteX2473" fmla="*/ 1835525 w 10818821"/>
              <a:gd name="connsiteY2473" fmla="*/ 3016311 h 6687247"/>
              <a:gd name="connsiteX2474" fmla="*/ 1908536 w 10818821"/>
              <a:gd name="connsiteY2474" fmla="*/ 3013064 h 6687247"/>
              <a:gd name="connsiteX2475" fmla="*/ 1939606 w 10818821"/>
              <a:gd name="connsiteY2475" fmla="*/ 3001186 h 6687247"/>
              <a:gd name="connsiteX2476" fmla="*/ 2074755 w 10818821"/>
              <a:gd name="connsiteY2476" fmla="*/ 2917257 h 6687247"/>
              <a:gd name="connsiteX2477" fmla="*/ 2038246 w 10818821"/>
              <a:gd name="connsiteY2477" fmla="*/ 2871444 h 6687247"/>
              <a:gd name="connsiteX2478" fmla="*/ 2016107 w 10818821"/>
              <a:gd name="connsiteY2478" fmla="*/ 2864253 h 6687247"/>
              <a:gd name="connsiteX2479" fmla="*/ 1904648 w 10818821"/>
              <a:gd name="connsiteY2479" fmla="*/ 2933905 h 6687247"/>
              <a:gd name="connsiteX2480" fmla="*/ 1818820 w 10818821"/>
              <a:gd name="connsiteY2480" fmla="*/ 2952963 h 6687247"/>
              <a:gd name="connsiteX2481" fmla="*/ 1775325 w 10818821"/>
              <a:gd name="connsiteY2481" fmla="*/ 2965798 h 6687247"/>
              <a:gd name="connsiteX2482" fmla="*/ 1611439 w 10818821"/>
              <a:gd name="connsiteY2482" fmla="*/ 3067355 h 6687247"/>
              <a:gd name="connsiteX2483" fmla="*/ 1565611 w 10818821"/>
              <a:gd name="connsiteY2483" fmla="*/ 3074438 h 6687247"/>
              <a:gd name="connsiteX2484" fmla="*/ 1627745 w 10818821"/>
              <a:gd name="connsiteY2484" fmla="*/ 2993757 h 6687247"/>
              <a:gd name="connsiteX2485" fmla="*/ 1682308 w 10818821"/>
              <a:gd name="connsiteY2485" fmla="*/ 2951311 h 6687247"/>
              <a:gd name="connsiteX2486" fmla="*/ 1706957 w 10818821"/>
              <a:gd name="connsiteY2486" fmla="*/ 2926662 h 6687247"/>
              <a:gd name="connsiteX2487" fmla="*/ 1696908 w 10818821"/>
              <a:gd name="connsiteY2487" fmla="*/ 2930476 h 6687247"/>
              <a:gd name="connsiteX2488" fmla="*/ 1692237 w 10818821"/>
              <a:gd name="connsiteY2488" fmla="*/ 2927472 h 6687247"/>
              <a:gd name="connsiteX2489" fmla="*/ 1657243 w 10818821"/>
              <a:gd name="connsiteY2489" fmla="*/ 2947925 h 6687247"/>
              <a:gd name="connsiteX2490" fmla="*/ 1630512 w 10818821"/>
              <a:gd name="connsiteY2490" fmla="*/ 2958072 h 6687247"/>
              <a:gd name="connsiteX2491" fmla="*/ 1565005 w 10818821"/>
              <a:gd name="connsiteY2491" fmla="*/ 2996973 h 6687247"/>
              <a:gd name="connsiteX2492" fmla="*/ 1534505 w 10818821"/>
              <a:gd name="connsiteY2492" fmla="*/ 3013663 h 6687247"/>
              <a:gd name="connsiteX2493" fmla="*/ 1524211 w 10818821"/>
              <a:gd name="connsiteY2493" fmla="*/ 2991221 h 6687247"/>
              <a:gd name="connsiteX2494" fmla="*/ 1561555 w 10818821"/>
              <a:gd name="connsiteY2494" fmla="*/ 2972309 h 6687247"/>
              <a:gd name="connsiteX2495" fmla="*/ 1570539 w 10818821"/>
              <a:gd name="connsiteY2495" fmla="*/ 2964420 h 6687247"/>
              <a:gd name="connsiteX2496" fmla="*/ 1578506 w 10818821"/>
              <a:gd name="connsiteY2496" fmla="*/ 2959404 h 6687247"/>
              <a:gd name="connsiteX2497" fmla="*/ 1578811 w 10818821"/>
              <a:gd name="connsiteY2497" fmla="*/ 2959491 h 6687247"/>
              <a:gd name="connsiteX2498" fmla="*/ 1581276 w 10818821"/>
              <a:gd name="connsiteY2498" fmla="*/ 2957657 h 6687247"/>
              <a:gd name="connsiteX2499" fmla="*/ 1578506 w 10818821"/>
              <a:gd name="connsiteY2499" fmla="*/ 2959404 h 6687247"/>
              <a:gd name="connsiteX2500" fmla="*/ 1577455 w 10818821"/>
              <a:gd name="connsiteY2500" fmla="*/ 2959106 h 6687247"/>
              <a:gd name="connsiteX2501" fmla="*/ 1575178 w 10818821"/>
              <a:gd name="connsiteY2501" fmla="*/ 2960570 h 6687247"/>
              <a:gd name="connsiteX2502" fmla="*/ 1575152 w 10818821"/>
              <a:gd name="connsiteY2502" fmla="*/ 2959285 h 6687247"/>
              <a:gd name="connsiteX2503" fmla="*/ 1683719 w 10818821"/>
              <a:gd name="connsiteY2503" fmla="*/ 2905008 h 6687247"/>
              <a:gd name="connsiteX2504" fmla="*/ 1686487 w 10818821"/>
              <a:gd name="connsiteY2504" fmla="*/ 2908160 h 6687247"/>
              <a:gd name="connsiteX2505" fmla="*/ 1769637 w 10818821"/>
              <a:gd name="connsiteY2505" fmla="*/ 2871818 h 6687247"/>
              <a:gd name="connsiteX2506" fmla="*/ 1770066 w 10818821"/>
              <a:gd name="connsiteY2506" fmla="*/ 2871742 h 6687247"/>
              <a:gd name="connsiteX2507" fmla="*/ 1770658 w 10818821"/>
              <a:gd name="connsiteY2507" fmla="*/ 2871280 h 6687247"/>
              <a:gd name="connsiteX2508" fmla="*/ 1804790 w 10818821"/>
              <a:gd name="connsiteY2508" fmla="*/ 2863488 h 6687247"/>
              <a:gd name="connsiteX2509" fmla="*/ 1906476 w 10818821"/>
              <a:gd name="connsiteY2509" fmla="*/ 2827032 h 6687247"/>
              <a:gd name="connsiteX2510" fmla="*/ 1936278 w 10818821"/>
              <a:gd name="connsiteY2510" fmla="*/ 2818017 h 6687247"/>
              <a:gd name="connsiteX2511" fmla="*/ 1943141 w 10818821"/>
              <a:gd name="connsiteY2511" fmla="*/ 2813459 h 6687247"/>
              <a:gd name="connsiteX2512" fmla="*/ 1950469 w 10818821"/>
              <a:gd name="connsiteY2512" fmla="*/ 2812970 h 6687247"/>
              <a:gd name="connsiteX2513" fmla="*/ 1951668 w 10818821"/>
              <a:gd name="connsiteY2513" fmla="*/ 2813361 h 6687247"/>
              <a:gd name="connsiteX2514" fmla="*/ 1960682 w 10818821"/>
              <a:gd name="connsiteY2514" fmla="*/ 2810635 h 6687247"/>
              <a:gd name="connsiteX2515" fmla="*/ 2010318 w 10818821"/>
              <a:gd name="connsiteY2515" fmla="*/ 2792345 h 6687247"/>
              <a:gd name="connsiteX2516" fmla="*/ 2010431 w 10818821"/>
              <a:gd name="connsiteY2516" fmla="*/ 2792346 h 6687247"/>
              <a:gd name="connsiteX2517" fmla="*/ 2014248 w 10818821"/>
              <a:gd name="connsiteY2517" fmla="*/ 2790896 h 6687247"/>
              <a:gd name="connsiteX2518" fmla="*/ 2010318 w 10818821"/>
              <a:gd name="connsiteY2518" fmla="*/ 2792345 h 6687247"/>
              <a:gd name="connsiteX2519" fmla="*/ 2004275 w 10818821"/>
              <a:gd name="connsiteY2519" fmla="*/ 2792294 h 6687247"/>
              <a:gd name="connsiteX2520" fmla="*/ 2013394 w 10818821"/>
              <a:gd name="connsiteY2520" fmla="*/ 2786444 h 6687247"/>
              <a:gd name="connsiteX2521" fmla="*/ 2017213 w 10818821"/>
              <a:gd name="connsiteY2521" fmla="*/ 2784994 h 6687247"/>
              <a:gd name="connsiteX2522" fmla="*/ 2014876 w 10818821"/>
              <a:gd name="connsiteY2522" fmla="*/ 2783492 h 6687247"/>
              <a:gd name="connsiteX2523" fmla="*/ 1913888 w 10818821"/>
              <a:gd name="connsiteY2523" fmla="*/ 2812277 h 6687247"/>
              <a:gd name="connsiteX2524" fmla="*/ 1915999 w 10818821"/>
              <a:gd name="connsiteY2524" fmla="*/ 2801922 h 6687247"/>
              <a:gd name="connsiteX2525" fmla="*/ 1943582 w 10818821"/>
              <a:gd name="connsiteY2525" fmla="*/ 2796228 h 6687247"/>
              <a:gd name="connsiteX2526" fmla="*/ 1986440 w 10818821"/>
              <a:gd name="connsiteY2526" fmla="*/ 2784735 h 6687247"/>
              <a:gd name="connsiteX2527" fmla="*/ 2058335 w 10818821"/>
              <a:gd name="connsiteY2527" fmla="*/ 2763112 h 6687247"/>
              <a:gd name="connsiteX2528" fmla="*/ 2127302 w 10818821"/>
              <a:gd name="connsiteY2528" fmla="*/ 2747186 h 6687247"/>
              <a:gd name="connsiteX2529" fmla="*/ 2128794 w 10818821"/>
              <a:gd name="connsiteY2529" fmla="*/ 2745703 h 6687247"/>
              <a:gd name="connsiteX2530" fmla="*/ 2136932 w 10818821"/>
              <a:gd name="connsiteY2530" fmla="*/ 2744587 h 6687247"/>
              <a:gd name="connsiteX2531" fmla="*/ 2138200 w 10818821"/>
              <a:gd name="connsiteY2531" fmla="*/ 2746568 h 6687247"/>
              <a:gd name="connsiteX2532" fmla="*/ 2147267 w 10818821"/>
              <a:gd name="connsiteY2532" fmla="*/ 2747561 h 6687247"/>
              <a:gd name="connsiteX2533" fmla="*/ 2207107 w 10818821"/>
              <a:gd name="connsiteY2533" fmla="*/ 2739175 h 6687247"/>
              <a:gd name="connsiteX2534" fmla="*/ 2216224 w 10818821"/>
              <a:gd name="connsiteY2534" fmla="*/ 2733325 h 6687247"/>
              <a:gd name="connsiteX2535" fmla="*/ 2244663 w 10818821"/>
              <a:gd name="connsiteY2535" fmla="*/ 2732080 h 6687247"/>
              <a:gd name="connsiteX2536" fmla="*/ 2239992 w 10818821"/>
              <a:gd name="connsiteY2536" fmla="*/ 2729078 h 6687247"/>
              <a:gd name="connsiteX2537" fmla="*/ 2261713 w 10818821"/>
              <a:gd name="connsiteY2537" fmla="*/ 2728051 h 6687247"/>
              <a:gd name="connsiteX2538" fmla="*/ 2264120 w 10818821"/>
              <a:gd name="connsiteY2538" fmla="*/ 2733296 h 6687247"/>
              <a:gd name="connsiteX2539" fmla="*/ 2272520 w 10818821"/>
              <a:gd name="connsiteY2539" fmla="*/ 2726963 h 6687247"/>
              <a:gd name="connsiteX2540" fmla="*/ 2296503 w 10818821"/>
              <a:gd name="connsiteY2540" fmla="*/ 2727637 h 6687247"/>
              <a:gd name="connsiteX2541" fmla="*/ 2338833 w 10818821"/>
              <a:gd name="connsiteY2541" fmla="*/ 2721415 h 6687247"/>
              <a:gd name="connsiteX2542" fmla="*/ 2366793 w 10818821"/>
              <a:gd name="connsiteY2542" fmla="*/ 2676570 h 6687247"/>
              <a:gd name="connsiteX2543" fmla="*/ 2385046 w 10818821"/>
              <a:gd name="connsiteY2543" fmla="*/ 2661527 h 6687247"/>
              <a:gd name="connsiteX2544" fmla="*/ 2442524 w 10818821"/>
              <a:gd name="connsiteY2544" fmla="*/ 2645243 h 6687247"/>
              <a:gd name="connsiteX2545" fmla="*/ 2458059 w 10818821"/>
              <a:gd name="connsiteY2545" fmla="*/ 2658280 h 6687247"/>
              <a:gd name="connsiteX2546" fmla="*/ 2477482 w 10818821"/>
              <a:gd name="connsiteY2546" fmla="*/ 2731501 h 6687247"/>
              <a:gd name="connsiteX2547" fmla="*/ 2494570 w 10818821"/>
              <a:gd name="connsiteY2547" fmla="*/ 2761018 h 6687247"/>
              <a:gd name="connsiteX2548" fmla="*/ 2517874 w 10818821"/>
              <a:gd name="connsiteY2548" fmla="*/ 2742623 h 6687247"/>
              <a:gd name="connsiteX2549" fmla="*/ 2552049 w 10818821"/>
              <a:gd name="connsiteY2549" fmla="*/ 2725763 h 6687247"/>
              <a:gd name="connsiteX2550" fmla="*/ 2702344 w 10818821"/>
              <a:gd name="connsiteY2550" fmla="*/ 2688698 h 6687247"/>
              <a:gd name="connsiteX2551" fmla="*/ 2764870 w 10818821"/>
              <a:gd name="connsiteY2551" fmla="*/ 2669062 h 6687247"/>
              <a:gd name="connsiteX2552" fmla="*/ 2847981 w 10818821"/>
              <a:gd name="connsiteY2552" fmla="*/ 2659110 h 6687247"/>
              <a:gd name="connsiteX2553" fmla="*/ 2957500 w 10818821"/>
              <a:gd name="connsiteY2553" fmla="*/ 2644751 h 6687247"/>
              <a:gd name="connsiteX2554" fmla="*/ 3007988 w 10818821"/>
              <a:gd name="connsiteY2554" fmla="*/ 2630194 h 6687247"/>
              <a:gd name="connsiteX2555" fmla="*/ 3068708 w 10818821"/>
              <a:gd name="connsiteY2555" fmla="*/ 2609561 h 6687247"/>
              <a:gd name="connsiteX2556" fmla="*/ 3063765 w 10818821"/>
              <a:gd name="connsiteY2556" fmla="*/ 2604697 h 6687247"/>
              <a:gd name="connsiteX2557" fmla="*/ 3055270 w 10818821"/>
              <a:gd name="connsiteY2557" fmla="*/ 2569578 h 6687247"/>
              <a:gd name="connsiteX2558" fmla="*/ 3082899 w 10818821"/>
              <a:gd name="connsiteY2558" fmla="*/ 2572763 h 6687247"/>
              <a:gd name="connsiteX2559" fmla="*/ 3117685 w 10818821"/>
              <a:gd name="connsiteY2559" fmla="*/ 2596851 h 6687247"/>
              <a:gd name="connsiteX2560" fmla="*/ 3202947 w 10818821"/>
              <a:gd name="connsiteY2560" fmla="*/ 2592657 h 6687247"/>
              <a:gd name="connsiteX2561" fmla="*/ 3216539 w 10818821"/>
              <a:gd name="connsiteY2561" fmla="*/ 2585090 h 6687247"/>
              <a:gd name="connsiteX2562" fmla="*/ 3257705 w 10818821"/>
              <a:gd name="connsiteY2562" fmla="*/ 2547529 h 6687247"/>
              <a:gd name="connsiteX2563" fmla="*/ 3372272 w 10818821"/>
              <a:gd name="connsiteY2563" fmla="*/ 2491867 h 6687247"/>
              <a:gd name="connsiteX2564" fmla="*/ 3430137 w 10818821"/>
              <a:gd name="connsiteY2564" fmla="*/ 2479705 h 6687247"/>
              <a:gd name="connsiteX2565" fmla="*/ 3452662 w 10818821"/>
              <a:gd name="connsiteY2565" fmla="*/ 2472042 h 6687247"/>
              <a:gd name="connsiteX2566" fmla="*/ 3528393 w 10818821"/>
              <a:gd name="connsiteY2566" fmla="*/ 2459693 h 6687247"/>
              <a:gd name="connsiteX2567" fmla="*/ 3543154 w 10818821"/>
              <a:gd name="connsiteY2567" fmla="*/ 2464487 h 6687247"/>
              <a:gd name="connsiteX2568" fmla="*/ 3550918 w 10818821"/>
              <a:gd name="connsiteY2568" fmla="*/ 2452030 h 6687247"/>
              <a:gd name="connsiteX2569" fmla="*/ 3571498 w 10818821"/>
              <a:gd name="connsiteY2569" fmla="*/ 2404787 h 6687247"/>
              <a:gd name="connsiteX2570" fmla="*/ 3643342 w 10818821"/>
              <a:gd name="connsiteY2570" fmla="*/ 2332252 h 6687247"/>
              <a:gd name="connsiteX2571" fmla="*/ 3690335 w 10818821"/>
              <a:gd name="connsiteY2571" fmla="*/ 2318554 h 6687247"/>
              <a:gd name="connsiteX2572" fmla="*/ 3755192 w 10818821"/>
              <a:gd name="connsiteY2572" fmla="*/ 2304669 h 6687247"/>
              <a:gd name="connsiteX2573" fmla="*/ 3789368 w 10818821"/>
              <a:gd name="connsiteY2573" fmla="*/ 2306782 h 6687247"/>
              <a:gd name="connsiteX2574" fmla="*/ 3821602 w 10818821"/>
              <a:gd name="connsiteY2574" fmla="*/ 2288292 h 6687247"/>
              <a:gd name="connsiteX2575" fmla="*/ 3861994 w 10818821"/>
              <a:gd name="connsiteY2575" fmla="*/ 2280439 h 6687247"/>
              <a:gd name="connsiteX2576" fmla="*/ 3865488 w 10818821"/>
              <a:gd name="connsiteY2576" fmla="*/ 2279579 h 6687247"/>
              <a:gd name="connsiteX2577" fmla="*/ 3897034 w 10818821"/>
              <a:gd name="connsiteY2577" fmla="*/ 2275455 h 6687247"/>
              <a:gd name="connsiteX2578" fmla="*/ 3908814 w 10818821"/>
              <a:gd name="connsiteY2578" fmla="*/ 2278627 h 6687247"/>
              <a:gd name="connsiteX2579" fmla="*/ 3942643 w 10818821"/>
              <a:gd name="connsiteY2579" fmla="*/ 2248497 h 6687247"/>
              <a:gd name="connsiteX2580" fmla="*/ 3985355 w 10818821"/>
              <a:gd name="connsiteY2580" fmla="*/ 2235120 h 6687247"/>
              <a:gd name="connsiteX2581" fmla="*/ 4104540 w 10818821"/>
              <a:gd name="connsiteY2581" fmla="*/ 2182782 h 6687247"/>
              <a:gd name="connsiteX2582" fmla="*/ 4119791 w 10818821"/>
              <a:gd name="connsiteY2582" fmla="*/ 2175590 h 6687247"/>
              <a:gd name="connsiteX2583" fmla="*/ 4130202 w 10818821"/>
              <a:gd name="connsiteY2583" fmla="*/ 2178024 h 6687247"/>
              <a:gd name="connsiteX2584" fmla="*/ 4134522 w 10818821"/>
              <a:gd name="connsiteY2584" fmla="*/ 2176599 h 6687247"/>
              <a:gd name="connsiteX2585" fmla="*/ 4161711 w 10818821"/>
              <a:gd name="connsiteY2585" fmla="*/ 2171212 h 6687247"/>
              <a:gd name="connsiteX2586" fmla="*/ 4194635 w 10818821"/>
              <a:gd name="connsiteY2586" fmla="*/ 2142229 h 6687247"/>
              <a:gd name="connsiteX2587" fmla="*/ 4277661 w 10818821"/>
              <a:gd name="connsiteY2587" fmla="*/ 2114675 h 6687247"/>
              <a:gd name="connsiteX2588" fmla="*/ 4286774 w 10818821"/>
              <a:gd name="connsiteY2588" fmla="*/ 2103128 h 6687247"/>
              <a:gd name="connsiteX2589" fmla="*/ 4310211 w 10818821"/>
              <a:gd name="connsiteY2589" fmla="*/ 2101741 h 6687247"/>
              <a:gd name="connsiteX2590" fmla="*/ 4336805 w 10818821"/>
              <a:gd name="connsiteY2590" fmla="*/ 2120607 h 6687247"/>
              <a:gd name="connsiteX2591" fmla="*/ 4406627 w 10818821"/>
              <a:gd name="connsiteY2591" fmla="*/ 2101694 h 6687247"/>
              <a:gd name="connsiteX2592" fmla="*/ 4424074 w 10818821"/>
              <a:gd name="connsiteY2592" fmla="*/ 2085253 h 6687247"/>
              <a:gd name="connsiteX2593" fmla="*/ 4462277 w 10818821"/>
              <a:gd name="connsiteY2593" fmla="*/ 2061923 h 6687247"/>
              <a:gd name="connsiteX2594" fmla="*/ 4504421 w 10818821"/>
              <a:gd name="connsiteY2594" fmla="*/ 2052196 h 6687247"/>
              <a:gd name="connsiteX2595" fmla="*/ 4529866 w 10818821"/>
              <a:gd name="connsiteY2595" fmla="*/ 2005407 h 6687247"/>
              <a:gd name="connsiteX2596" fmla="*/ 4547314 w 10818821"/>
              <a:gd name="connsiteY2596" fmla="*/ 1988965 h 6687247"/>
              <a:gd name="connsiteX2597" fmla="*/ 4604078 w 10818821"/>
              <a:gd name="connsiteY2597" fmla="*/ 1967995 h 6687247"/>
              <a:gd name="connsiteX2598" fmla="*/ 4620444 w 10818821"/>
              <a:gd name="connsiteY2598" fmla="*/ 1979605 h 6687247"/>
              <a:gd name="connsiteX2599" fmla="*/ 4644249 w 10818821"/>
              <a:gd name="connsiteY2599" fmla="*/ 2050522 h 6687247"/>
              <a:gd name="connsiteX2600" fmla="*/ 4663143 w 10818821"/>
              <a:gd name="connsiteY2600" fmla="*/ 2078334 h 6687247"/>
              <a:gd name="connsiteX2601" fmla="*/ 4685465 w 10818821"/>
              <a:gd name="connsiteY2601" fmla="*/ 2058146 h 6687247"/>
              <a:gd name="connsiteX2602" fmla="*/ 4718794 w 10818821"/>
              <a:gd name="connsiteY2602" fmla="*/ 2038563 h 6687247"/>
              <a:gd name="connsiteX2603" fmla="*/ 4867549 w 10818821"/>
              <a:gd name="connsiteY2603" fmla="*/ 1989192 h 6687247"/>
              <a:gd name="connsiteX2604" fmla="*/ 4929187 w 10818821"/>
              <a:gd name="connsiteY2604" fmla="*/ 1964474 h 6687247"/>
              <a:gd name="connsiteX2605" fmla="*/ 5012066 w 10818821"/>
              <a:gd name="connsiteY2605" fmla="*/ 1947619 h 6687247"/>
              <a:gd name="connsiteX2606" fmla="*/ 5121204 w 10818821"/>
              <a:gd name="connsiteY2606" fmla="*/ 1924179 h 6687247"/>
              <a:gd name="connsiteX2607" fmla="*/ 5171050 w 10818821"/>
              <a:gd name="connsiteY2607" fmla="*/ 1905506 h 6687247"/>
              <a:gd name="connsiteX2608" fmla="*/ 5364631 w 10818821"/>
              <a:gd name="connsiteY2608" fmla="*/ 1851908 h 6687247"/>
              <a:gd name="connsiteX2609" fmla="*/ 5377835 w 10818821"/>
              <a:gd name="connsiteY2609" fmla="*/ 1843266 h 6687247"/>
              <a:gd name="connsiteX2610" fmla="*/ 5416968 w 10818821"/>
              <a:gd name="connsiteY2610" fmla="*/ 1802585 h 6687247"/>
              <a:gd name="connsiteX2611" fmla="*/ 5528751 w 10818821"/>
              <a:gd name="connsiteY2611" fmla="*/ 1737793 h 6687247"/>
              <a:gd name="connsiteX2612" fmla="*/ 5586148 w 10818821"/>
              <a:gd name="connsiteY2612" fmla="*/ 1720873 h 6687247"/>
              <a:gd name="connsiteX2613" fmla="*/ 5608318 w 10818821"/>
              <a:gd name="connsiteY2613" fmla="*/ 1711385 h 6687247"/>
              <a:gd name="connsiteX2614" fmla="*/ 5683645 w 10818821"/>
              <a:gd name="connsiteY2614" fmla="*/ 1692776 h 6687247"/>
              <a:gd name="connsiteX2615" fmla="*/ 5698747 w 10818821"/>
              <a:gd name="connsiteY2615" fmla="*/ 1696284 h 6687247"/>
              <a:gd name="connsiteX2616" fmla="*/ 5705815 w 10818821"/>
              <a:gd name="connsiteY2616" fmla="*/ 1683288 h 6687247"/>
              <a:gd name="connsiteX2617" fmla="*/ 5723709 w 10818821"/>
              <a:gd name="connsiteY2617" fmla="*/ 1634744 h 6687247"/>
              <a:gd name="connsiteX2618" fmla="*/ 5791599 w 10818821"/>
              <a:gd name="connsiteY2618" fmla="*/ 1556826 h 6687247"/>
              <a:gd name="connsiteX2619" fmla="*/ 5837984 w 10818821"/>
              <a:gd name="connsiteY2619" fmla="*/ 1539301 h 6687247"/>
              <a:gd name="connsiteX2620" fmla="*/ 5902300 w 10818821"/>
              <a:gd name="connsiteY2620" fmla="*/ 1520085 h 6687247"/>
              <a:gd name="connsiteX2621" fmla="*/ 5936746 w 10818821"/>
              <a:gd name="connsiteY2621" fmla="*/ 1519306 h 6687247"/>
              <a:gd name="connsiteX2622" fmla="*/ 5968029 w 10818821"/>
              <a:gd name="connsiteY2622" fmla="*/ 1498272 h 6687247"/>
              <a:gd name="connsiteX2623" fmla="*/ 6008130 w 10818821"/>
              <a:gd name="connsiteY2623" fmla="*/ 1487091 h 6687247"/>
              <a:gd name="connsiteX2624" fmla="*/ 6011588 w 10818821"/>
              <a:gd name="connsiteY2624" fmla="*/ 1485944 h 6687247"/>
              <a:gd name="connsiteX2625" fmla="*/ 6139922 w 10818821"/>
              <a:gd name="connsiteY2625" fmla="*/ 1468914 h 6687247"/>
              <a:gd name="connsiteX2626" fmla="*/ 6186124 w 10818821"/>
              <a:gd name="connsiteY2626" fmla="*/ 1415236 h 6687247"/>
              <a:gd name="connsiteX2627" fmla="*/ 6216144 w 10818821"/>
              <a:gd name="connsiteY2627" fmla="*/ 1386101 h 6687247"/>
              <a:gd name="connsiteX2628" fmla="*/ 6335179 w 10818821"/>
              <a:gd name="connsiteY2628" fmla="*/ 1344465 h 6687247"/>
              <a:gd name="connsiteX2629" fmla="*/ 6394137 w 10818821"/>
              <a:gd name="connsiteY2629" fmla="*/ 1314245 h 6687247"/>
              <a:gd name="connsiteX2630" fmla="*/ 6459719 w 10818821"/>
              <a:gd name="connsiteY2630" fmla="*/ 1303131 h 6687247"/>
              <a:gd name="connsiteX2631" fmla="*/ 6592144 w 10818821"/>
              <a:gd name="connsiteY2631" fmla="*/ 1289003 h 6687247"/>
              <a:gd name="connsiteX2632" fmla="*/ 6687779 w 10818821"/>
              <a:gd name="connsiteY2632" fmla="*/ 1295606 h 6687247"/>
              <a:gd name="connsiteX2633" fmla="*/ 6697745 w 10818821"/>
              <a:gd name="connsiteY2633" fmla="*/ 1371116 h 6687247"/>
              <a:gd name="connsiteX2634" fmla="*/ 6691982 w 10818821"/>
              <a:gd name="connsiteY2634" fmla="*/ 1383116 h 6687247"/>
              <a:gd name="connsiteX2635" fmla="*/ 6703028 w 10818821"/>
              <a:gd name="connsiteY2635" fmla="*/ 1384328 h 6687247"/>
              <a:gd name="connsiteX2636" fmla="*/ 6721866 w 10818821"/>
              <a:gd name="connsiteY2636" fmla="*/ 1357762 h 6687247"/>
              <a:gd name="connsiteX2637" fmla="*/ 6803245 w 10818821"/>
              <a:gd name="connsiteY2637" fmla="*/ 1374612 h 6687247"/>
              <a:gd name="connsiteX2638" fmla="*/ 6808789 w 10818821"/>
              <a:gd name="connsiteY2638" fmla="*/ 1371403 h 6687247"/>
              <a:gd name="connsiteX2639" fmla="*/ 6832632 w 10818821"/>
              <a:gd name="connsiteY2639" fmla="*/ 1357607 h 6687247"/>
              <a:gd name="connsiteX2640" fmla="*/ 6903774 w 10818821"/>
              <a:gd name="connsiteY2640" fmla="*/ 1363867 h 6687247"/>
              <a:gd name="connsiteX2641" fmla="*/ 6900635 w 10818821"/>
              <a:gd name="connsiteY2641" fmla="*/ 1294127 h 6687247"/>
              <a:gd name="connsiteX2642" fmla="*/ 6932428 w 10818821"/>
              <a:gd name="connsiteY2642" fmla="*/ 1204173 h 6687247"/>
              <a:gd name="connsiteX2643" fmla="*/ 6979545 w 10818821"/>
              <a:gd name="connsiteY2643" fmla="*/ 1161244 h 6687247"/>
              <a:gd name="connsiteX2644" fmla="*/ 6972690 w 10818821"/>
              <a:gd name="connsiteY2644" fmla="*/ 1141077 h 6687247"/>
              <a:gd name="connsiteX2645" fmla="*/ 6997410 w 10818821"/>
              <a:gd name="connsiteY2645" fmla="*/ 1071304 h 6687247"/>
              <a:gd name="connsiteX2646" fmla="*/ 7036699 w 10818821"/>
              <a:gd name="connsiteY2646" fmla="*/ 1024862 h 6687247"/>
              <a:gd name="connsiteX2647" fmla="*/ 7076756 w 10818821"/>
              <a:gd name="connsiteY2647" fmla="*/ 937748 h 6687247"/>
              <a:gd name="connsiteX2648" fmla="*/ 7171356 w 10818821"/>
              <a:gd name="connsiteY2648" fmla="*/ 859479 h 6687247"/>
              <a:gd name="connsiteX2649" fmla="*/ 7186172 w 10818821"/>
              <a:gd name="connsiteY2649" fmla="*/ 851839 h 6687247"/>
              <a:gd name="connsiteX2650" fmla="*/ 7180806 w 10818821"/>
              <a:gd name="connsiteY2650" fmla="*/ 840133 h 6687247"/>
              <a:gd name="connsiteX2651" fmla="*/ 7200691 w 10818821"/>
              <a:gd name="connsiteY2651" fmla="*/ 830067 h 6687247"/>
              <a:gd name="connsiteX2652" fmla="*/ 7205475 w 10818821"/>
              <a:gd name="connsiteY2652" fmla="*/ 825866 h 6687247"/>
              <a:gd name="connsiteX2653" fmla="*/ 7209718 w 10818821"/>
              <a:gd name="connsiteY2653" fmla="*/ 823196 h 6687247"/>
              <a:gd name="connsiteX2654" fmla="*/ 7209880 w 10818821"/>
              <a:gd name="connsiteY2654" fmla="*/ 823243 h 6687247"/>
              <a:gd name="connsiteX2655" fmla="*/ 7211193 w 10818821"/>
              <a:gd name="connsiteY2655" fmla="*/ 822266 h 6687247"/>
              <a:gd name="connsiteX2656" fmla="*/ 7209718 w 10818821"/>
              <a:gd name="connsiteY2656" fmla="*/ 823196 h 6687247"/>
              <a:gd name="connsiteX2657" fmla="*/ 7209159 w 10818821"/>
              <a:gd name="connsiteY2657" fmla="*/ 823039 h 6687247"/>
              <a:gd name="connsiteX2658" fmla="*/ 7207948 w 10818821"/>
              <a:gd name="connsiteY2658" fmla="*/ 823817 h 6687247"/>
              <a:gd name="connsiteX2659" fmla="*/ 7207934 w 10818821"/>
              <a:gd name="connsiteY2659" fmla="*/ 823135 h 6687247"/>
              <a:gd name="connsiteX2660" fmla="*/ 7265746 w 10818821"/>
              <a:gd name="connsiteY2660" fmla="*/ 794243 h 6687247"/>
              <a:gd name="connsiteX2661" fmla="*/ 7267221 w 10818821"/>
              <a:gd name="connsiteY2661" fmla="*/ 795923 h 6687247"/>
              <a:gd name="connsiteX2662" fmla="*/ 7311499 w 10818821"/>
              <a:gd name="connsiteY2662" fmla="*/ 776578 h 6687247"/>
              <a:gd name="connsiteX2663" fmla="*/ 7324154 w 10818821"/>
              <a:gd name="connsiteY2663" fmla="*/ 774319 h 6687247"/>
              <a:gd name="connsiteX2664" fmla="*/ 7384367 w 10818821"/>
              <a:gd name="connsiteY2664" fmla="*/ 752744 h 6687247"/>
              <a:gd name="connsiteX2665" fmla="*/ 7413233 w 10818821"/>
              <a:gd name="connsiteY2665" fmla="*/ 744018 h 6687247"/>
              <a:gd name="connsiteX2666" fmla="*/ 7439664 w 10818821"/>
              <a:gd name="connsiteY2666" fmla="*/ 734282 h 6687247"/>
              <a:gd name="connsiteX2667" fmla="*/ 7439724 w 10818821"/>
              <a:gd name="connsiteY2667" fmla="*/ 734285 h 6687247"/>
              <a:gd name="connsiteX2668" fmla="*/ 7441757 w 10818821"/>
              <a:gd name="connsiteY2668" fmla="*/ 733512 h 6687247"/>
              <a:gd name="connsiteX2669" fmla="*/ 7439664 w 10818821"/>
              <a:gd name="connsiteY2669" fmla="*/ 734282 h 6687247"/>
              <a:gd name="connsiteX2670" fmla="*/ 7436445 w 10818821"/>
              <a:gd name="connsiteY2670" fmla="*/ 734256 h 6687247"/>
              <a:gd name="connsiteX2671" fmla="*/ 7441302 w 10818821"/>
              <a:gd name="connsiteY2671" fmla="*/ 731141 h 6687247"/>
              <a:gd name="connsiteX2672" fmla="*/ 7443336 w 10818821"/>
              <a:gd name="connsiteY2672" fmla="*/ 730369 h 6687247"/>
              <a:gd name="connsiteX2673" fmla="*/ 7442091 w 10818821"/>
              <a:gd name="connsiteY2673" fmla="*/ 729571 h 6687247"/>
              <a:gd name="connsiteX2674" fmla="*/ 7388314 w 10818821"/>
              <a:gd name="connsiteY2674" fmla="*/ 744888 h 6687247"/>
              <a:gd name="connsiteX2675" fmla="*/ 7389440 w 10818821"/>
              <a:gd name="connsiteY2675" fmla="*/ 739374 h 6687247"/>
              <a:gd name="connsiteX2676" fmla="*/ 7404128 w 10818821"/>
              <a:gd name="connsiteY2676" fmla="*/ 736345 h 6687247"/>
              <a:gd name="connsiteX2677" fmla="*/ 7411682 w 10818821"/>
              <a:gd name="connsiteY2677" fmla="*/ 732365 h 6687247"/>
              <a:gd name="connsiteX2678" fmla="*/ 7426949 w 10818821"/>
              <a:gd name="connsiteY2678" fmla="*/ 730228 h 6687247"/>
              <a:gd name="connsiteX2679" fmla="*/ 7504792 w 10818821"/>
              <a:gd name="connsiteY2679" fmla="*/ 709595 h 6687247"/>
              <a:gd name="connsiteX2680" fmla="*/ 7512589 w 10818821"/>
              <a:gd name="connsiteY2680" fmla="*/ 710452 h 6687247"/>
              <a:gd name="connsiteX2681" fmla="*/ 7544455 w 10818821"/>
              <a:gd name="connsiteY2681" fmla="*/ 705992 h 6687247"/>
              <a:gd name="connsiteX2682" fmla="*/ 7549310 w 10818821"/>
              <a:gd name="connsiteY2682" fmla="*/ 702878 h 6687247"/>
              <a:gd name="connsiteX2683" fmla="*/ 7564452 w 10818821"/>
              <a:gd name="connsiteY2683" fmla="*/ 702218 h 6687247"/>
              <a:gd name="connsiteX2684" fmla="*/ 7561962 w 10818821"/>
              <a:gd name="connsiteY2684" fmla="*/ 700618 h 6687247"/>
              <a:gd name="connsiteX2685" fmla="*/ 7573529 w 10818821"/>
              <a:gd name="connsiteY2685" fmla="*/ 700074 h 6687247"/>
              <a:gd name="connsiteX2686" fmla="*/ 7575988 w 10818821"/>
              <a:gd name="connsiteY2686" fmla="*/ 705436 h 6687247"/>
              <a:gd name="connsiteX2687" fmla="*/ 7569425 w 10818821"/>
              <a:gd name="connsiteY2687" fmla="*/ 705418 h 6687247"/>
              <a:gd name="connsiteX2688" fmla="*/ 7545024 w 10818821"/>
              <a:gd name="connsiteY2688" fmla="*/ 711814 h 6687247"/>
              <a:gd name="connsiteX2689" fmla="*/ 7521618 w 10818821"/>
              <a:gd name="connsiteY2689" fmla="*/ 716681 h 6687247"/>
              <a:gd name="connsiteX2690" fmla="*/ 7518020 w 10818821"/>
              <a:gd name="connsiteY2690" fmla="*/ 716021 h 6687247"/>
              <a:gd name="connsiteX2691" fmla="*/ 7517231 w 10818821"/>
              <a:gd name="connsiteY2691" fmla="*/ 717592 h 6687247"/>
              <a:gd name="connsiteX2692" fmla="*/ 7521618 w 10818821"/>
              <a:gd name="connsiteY2692" fmla="*/ 716681 h 6687247"/>
              <a:gd name="connsiteX2693" fmla="*/ 7522542 w 10818821"/>
              <a:gd name="connsiteY2693" fmla="*/ 716849 h 6687247"/>
              <a:gd name="connsiteX2694" fmla="*/ 7519719 w 10818821"/>
              <a:gd name="connsiteY2694" fmla="*/ 719194 h 6687247"/>
              <a:gd name="connsiteX2695" fmla="*/ 7518928 w 10818821"/>
              <a:gd name="connsiteY2695" fmla="*/ 720762 h 6687247"/>
              <a:gd name="connsiteX2696" fmla="*/ 7576553 w 10818821"/>
              <a:gd name="connsiteY2696" fmla="*/ 714159 h 6687247"/>
              <a:gd name="connsiteX2697" fmla="*/ 7580125 w 10818821"/>
              <a:gd name="connsiteY2697" fmla="*/ 714457 h 6687247"/>
              <a:gd name="connsiteX2698" fmla="*/ 7583508 w 10818821"/>
              <a:gd name="connsiteY2698" fmla="*/ 721841 h 6687247"/>
              <a:gd name="connsiteX2699" fmla="*/ 7553654 w 10818821"/>
              <a:gd name="connsiteY2699" fmla="*/ 724120 h 6687247"/>
              <a:gd name="connsiteX2700" fmla="*/ 7508092 w 10818821"/>
              <a:gd name="connsiteY2700" fmla="*/ 732506 h 6687247"/>
              <a:gd name="connsiteX2701" fmla="*/ 7476228 w 10818821"/>
              <a:gd name="connsiteY2701" fmla="*/ 736967 h 6687247"/>
              <a:gd name="connsiteX2702" fmla="*/ 7476801 w 10818821"/>
              <a:gd name="connsiteY2702" fmla="*/ 745649 h 6687247"/>
              <a:gd name="connsiteX2703" fmla="*/ 7466969 w 10818821"/>
              <a:gd name="connsiteY2703" fmla="*/ 745565 h 6687247"/>
              <a:gd name="connsiteX2704" fmla="*/ 7467305 w 10818821"/>
              <a:gd name="connsiteY2704" fmla="*/ 741622 h 6687247"/>
              <a:gd name="connsiteX2705" fmla="*/ 7411829 w 10818821"/>
              <a:gd name="connsiteY2705" fmla="*/ 753770 h 6687247"/>
              <a:gd name="connsiteX2706" fmla="*/ 7383816 w 10818821"/>
              <a:gd name="connsiteY2706" fmla="*/ 766942 h 6687247"/>
              <a:gd name="connsiteX2707" fmla="*/ 7352071 w 10818821"/>
              <a:gd name="connsiteY2707" fmla="*/ 777715 h 6687247"/>
              <a:gd name="connsiteX2708" fmla="*/ 7355942 w 10818821"/>
              <a:gd name="connsiteY2708" fmla="*/ 777173 h 6687247"/>
              <a:gd name="connsiteX2709" fmla="*/ 7363563 w 10818821"/>
              <a:gd name="connsiteY2709" fmla="*/ 774597 h 6687247"/>
              <a:gd name="connsiteX2710" fmla="*/ 7364830 w 10818821"/>
              <a:gd name="connsiteY2710" fmla="*/ 776509 h 6687247"/>
              <a:gd name="connsiteX2711" fmla="*/ 7410273 w 10818821"/>
              <a:gd name="connsiteY2711" fmla="*/ 763836 h 6687247"/>
              <a:gd name="connsiteX2712" fmla="*/ 7422913 w 10818821"/>
              <a:gd name="connsiteY2712" fmla="*/ 763500 h 6687247"/>
              <a:gd name="connsiteX2713" fmla="*/ 7484206 w 10818821"/>
              <a:gd name="connsiteY2713" fmla="*/ 751016 h 6687247"/>
              <a:gd name="connsiteX2714" fmla="*/ 7513416 w 10818821"/>
              <a:gd name="connsiteY2714" fmla="*/ 746656 h 6687247"/>
              <a:gd name="connsiteX2715" fmla="*/ 7519916 w 10818821"/>
              <a:gd name="connsiteY2715" fmla="*/ 745272 h 6687247"/>
              <a:gd name="connsiteX2716" fmla="*/ 7527998 w 10818821"/>
              <a:gd name="connsiteY2716" fmla="*/ 740597 h 6687247"/>
              <a:gd name="connsiteX2717" fmla="*/ 7540146 w 10818821"/>
              <a:gd name="connsiteY2717" fmla="*/ 740957 h 6687247"/>
              <a:gd name="connsiteX2718" fmla="*/ 7540350 w 10818821"/>
              <a:gd name="connsiteY2718" fmla="*/ 740913 h 6687247"/>
              <a:gd name="connsiteX2719" fmla="*/ 7540410 w 10818821"/>
              <a:gd name="connsiteY2719" fmla="*/ 740924 h 6687247"/>
              <a:gd name="connsiteX2720" fmla="*/ 7542486 w 10818821"/>
              <a:gd name="connsiteY2720" fmla="*/ 740457 h 6687247"/>
              <a:gd name="connsiteX2721" fmla="*/ 7540350 w 10818821"/>
              <a:gd name="connsiteY2721" fmla="*/ 740913 h 6687247"/>
              <a:gd name="connsiteX2722" fmla="*/ 7537201 w 10818821"/>
              <a:gd name="connsiteY2722" fmla="*/ 740396 h 6687247"/>
              <a:gd name="connsiteX2723" fmla="*/ 7542291 w 10818821"/>
              <a:gd name="connsiteY2723" fmla="*/ 738009 h 6687247"/>
              <a:gd name="connsiteX2724" fmla="*/ 7544365 w 10818821"/>
              <a:gd name="connsiteY2724" fmla="*/ 737544 h 6687247"/>
              <a:gd name="connsiteX2725" fmla="*/ 7543232 w 10818821"/>
              <a:gd name="connsiteY2725" fmla="*/ 736551 h 6687247"/>
              <a:gd name="connsiteX2726" fmla="*/ 7488911 w 10818821"/>
              <a:gd name="connsiteY2726" fmla="*/ 743732 h 6687247"/>
              <a:gd name="connsiteX2727" fmla="*/ 7490598 w 10818821"/>
              <a:gd name="connsiteY2727" fmla="*/ 738367 h 6687247"/>
              <a:gd name="connsiteX2728" fmla="*/ 7505312 w 10818821"/>
              <a:gd name="connsiteY2728" fmla="*/ 737564 h 6687247"/>
              <a:gd name="connsiteX2729" fmla="*/ 7528325 w 10818821"/>
              <a:gd name="connsiteY2729" fmla="*/ 734904 h 6687247"/>
              <a:gd name="connsiteX2730" fmla="*/ 7606790 w 10818821"/>
              <a:gd name="connsiteY2730" fmla="*/ 726058 h 6687247"/>
              <a:gd name="connsiteX2731" fmla="*/ 7614340 w 10818821"/>
              <a:gd name="connsiteY2731" fmla="*/ 728106 h 6687247"/>
              <a:gd name="connsiteX2732" fmla="*/ 7646037 w 10818821"/>
              <a:gd name="connsiteY2732" fmla="*/ 728485 h 6687247"/>
              <a:gd name="connsiteX2733" fmla="*/ 7651124 w 10818821"/>
              <a:gd name="connsiteY2733" fmla="*/ 726100 h 6687247"/>
              <a:gd name="connsiteX2734" fmla="*/ 7657188 w 10818821"/>
              <a:gd name="connsiteY2734" fmla="*/ 727021 h 6687247"/>
              <a:gd name="connsiteX2735" fmla="*/ 7672342 w 10818821"/>
              <a:gd name="connsiteY2735" fmla="*/ 720166 h 6687247"/>
              <a:gd name="connsiteX2736" fmla="*/ 7723158 w 10818821"/>
              <a:gd name="connsiteY2736" fmla="*/ 746655 h 6687247"/>
              <a:gd name="connsiteX2737" fmla="*/ 7736628 w 10818821"/>
              <a:gd name="connsiteY2737" fmla="*/ 786283 h 6687247"/>
              <a:gd name="connsiteX2738" fmla="*/ 7778422 w 10818821"/>
              <a:gd name="connsiteY2738" fmla="*/ 786236 h 6687247"/>
              <a:gd name="connsiteX2739" fmla="*/ 7691370 w 10818821"/>
              <a:gd name="connsiteY2739" fmla="*/ 855658 h 6687247"/>
              <a:gd name="connsiteX2740" fmla="*/ 7670778 w 10818821"/>
              <a:gd name="connsiteY2740" fmla="*/ 881409 h 6687247"/>
              <a:gd name="connsiteX2741" fmla="*/ 7677269 w 10818821"/>
              <a:gd name="connsiteY2741" fmla="*/ 876178 h 6687247"/>
              <a:gd name="connsiteX2742" fmla="*/ 7692501 w 10818821"/>
              <a:gd name="connsiteY2742" fmla="*/ 864716 h 6687247"/>
              <a:gd name="connsiteX2743" fmla="*/ 7699432 w 10818821"/>
              <a:gd name="connsiteY2743" fmla="*/ 875443 h 6687247"/>
              <a:gd name="connsiteX2744" fmla="*/ 7680683 w 10818821"/>
              <a:gd name="connsiteY2744" fmla="*/ 888684 h 6687247"/>
              <a:gd name="connsiteX2745" fmla="*/ 7676386 w 10818821"/>
              <a:gd name="connsiteY2745" fmla="*/ 893604 h 6687247"/>
              <a:gd name="connsiteX2746" fmla="*/ 7672451 w 10818821"/>
              <a:gd name="connsiteY2746" fmla="*/ 896938 h 6687247"/>
              <a:gd name="connsiteX2747" fmla="*/ 7672282 w 10818821"/>
              <a:gd name="connsiteY2747" fmla="*/ 896924 h 6687247"/>
              <a:gd name="connsiteX2748" fmla="*/ 7671082 w 10818821"/>
              <a:gd name="connsiteY2748" fmla="*/ 898102 h 6687247"/>
              <a:gd name="connsiteX2749" fmla="*/ 7672451 w 10818821"/>
              <a:gd name="connsiteY2749" fmla="*/ 896938 h 6687247"/>
              <a:gd name="connsiteX2750" fmla="*/ 7673029 w 10818821"/>
              <a:gd name="connsiteY2750" fmla="*/ 896997 h 6687247"/>
              <a:gd name="connsiteX2751" fmla="*/ 7674153 w 10818821"/>
              <a:gd name="connsiteY2751" fmla="*/ 896028 h 6687247"/>
              <a:gd name="connsiteX2752" fmla="*/ 7674250 w 10818821"/>
              <a:gd name="connsiteY2752" fmla="*/ 896693 h 6687247"/>
              <a:gd name="connsiteX2753" fmla="*/ 7626852 w 10818821"/>
              <a:gd name="connsiteY2753" fmla="*/ 929823 h 6687247"/>
              <a:gd name="connsiteX2754" fmla="*/ 7626843 w 10818821"/>
              <a:gd name="connsiteY2754" fmla="*/ 929834 h 6687247"/>
              <a:gd name="connsiteX2755" fmla="*/ 7565207 w 10818821"/>
              <a:gd name="connsiteY2755" fmla="*/ 970312 h 6687247"/>
              <a:gd name="connsiteX2756" fmla="*/ 7526103 w 10818821"/>
              <a:gd name="connsiteY2756" fmla="*/ 984586 h 6687247"/>
              <a:gd name="connsiteX2757" fmla="*/ 7505650 w 10818821"/>
              <a:gd name="connsiteY2757" fmla="*/ 995690 h 6687247"/>
              <a:gd name="connsiteX2758" fmla="*/ 7477734 w 10818821"/>
              <a:gd name="connsiteY2758" fmla="*/ 1009163 h 6687247"/>
              <a:gd name="connsiteX2759" fmla="*/ 7452379 w 10818821"/>
              <a:gd name="connsiteY2759" fmla="*/ 1023202 h 6687247"/>
              <a:gd name="connsiteX2760" fmla="*/ 7452318 w 10818821"/>
              <a:gd name="connsiteY2760" fmla="*/ 1023212 h 6687247"/>
              <a:gd name="connsiteX2761" fmla="*/ 7450370 w 10818821"/>
              <a:gd name="connsiteY2761" fmla="*/ 1024315 h 6687247"/>
              <a:gd name="connsiteX2762" fmla="*/ 7452379 w 10818821"/>
              <a:gd name="connsiteY2762" fmla="*/ 1023202 h 6687247"/>
              <a:gd name="connsiteX2763" fmla="*/ 7455610 w 10818821"/>
              <a:gd name="connsiteY2763" fmla="*/ 1022676 h 6687247"/>
              <a:gd name="connsiteX2764" fmla="*/ 7451111 w 10818821"/>
              <a:gd name="connsiteY2764" fmla="*/ 1026551 h 6687247"/>
              <a:gd name="connsiteX2765" fmla="*/ 7449163 w 10818821"/>
              <a:gd name="connsiteY2765" fmla="*/ 1027653 h 6687247"/>
              <a:gd name="connsiteX2766" fmla="*/ 7450506 w 10818821"/>
              <a:gd name="connsiteY2766" fmla="*/ 1028219 h 6687247"/>
              <a:gd name="connsiteX2767" fmla="*/ 7502631 w 10818821"/>
              <a:gd name="connsiteY2767" fmla="*/ 1004036 h 6687247"/>
              <a:gd name="connsiteX2768" fmla="*/ 7502162 w 10818821"/>
              <a:gd name="connsiteY2768" fmla="*/ 1009612 h 6687247"/>
              <a:gd name="connsiteX2769" fmla="*/ 7487789 w 10818821"/>
              <a:gd name="connsiteY2769" fmla="*/ 1015091 h 6687247"/>
              <a:gd name="connsiteX2770" fmla="*/ 7465621 w 10818821"/>
              <a:gd name="connsiteY2770" fmla="*/ 1024977 h 6687247"/>
              <a:gd name="connsiteX2771" fmla="*/ 7389987 w 10818821"/>
              <a:gd name="connsiteY2771" fmla="*/ 1058480 h 6687247"/>
              <a:gd name="connsiteX2772" fmla="*/ 7387073 w 10818821"/>
              <a:gd name="connsiteY2772" fmla="*/ 1058665 h 6687247"/>
              <a:gd name="connsiteX2773" fmla="*/ 7311394 w 10818821"/>
              <a:gd name="connsiteY2773" fmla="*/ 1120397 h 6687247"/>
              <a:gd name="connsiteX2774" fmla="*/ 7299293 w 10818821"/>
              <a:gd name="connsiteY2774" fmla="*/ 1166776 h 6687247"/>
              <a:gd name="connsiteX2775" fmla="*/ 7317037 w 10818821"/>
              <a:gd name="connsiteY2775" fmla="*/ 1178788 h 6687247"/>
              <a:gd name="connsiteX2776" fmla="*/ 7349648 w 10818821"/>
              <a:gd name="connsiteY2776" fmla="*/ 1167699 h 6687247"/>
              <a:gd name="connsiteX2777" fmla="*/ 7397191 w 10818821"/>
              <a:gd name="connsiteY2777" fmla="*/ 1152068 h 6687247"/>
              <a:gd name="connsiteX2778" fmla="*/ 7388967 w 10818821"/>
              <a:gd name="connsiteY2778" fmla="*/ 1144530 h 6687247"/>
              <a:gd name="connsiteX2779" fmla="*/ 7441701 w 10818821"/>
              <a:gd name="connsiteY2779" fmla="*/ 1118675 h 6687247"/>
              <a:gd name="connsiteX2780" fmla="*/ 7502662 w 10818821"/>
              <a:gd name="connsiteY2780" fmla="*/ 1100364 h 6687247"/>
              <a:gd name="connsiteX2781" fmla="*/ 7546291 w 10818821"/>
              <a:gd name="connsiteY2781" fmla="*/ 1094699 h 6687247"/>
              <a:gd name="connsiteX2782" fmla="*/ 7548288 w 10818821"/>
              <a:gd name="connsiteY2782" fmla="*/ 1085117 h 6687247"/>
              <a:gd name="connsiteX2783" fmla="*/ 7661100 w 10818821"/>
              <a:gd name="connsiteY2783" fmla="*/ 1068677 h 6687247"/>
              <a:gd name="connsiteX2784" fmla="*/ 7768427 w 10818821"/>
              <a:gd name="connsiteY2784" fmla="*/ 1047214 h 6687247"/>
              <a:gd name="connsiteX2785" fmla="*/ 7770797 w 10818821"/>
              <a:gd name="connsiteY2785" fmla="*/ 1043676 h 6687247"/>
              <a:gd name="connsiteX2786" fmla="*/ 7773537 w 10818821"/>
              <a:gd name="connsiteY2786" fmla="*/ 1046190 h 6687247"/>
              <a:gd name="connsiteX2787" fmla="*/ 7783760 w 10818821"/>
              <a:gd name="connsiteY2787" fmla="*/ 1044145 h 6687247"/>
              <a:gd name="connsiteX2788" fmla="*/ 7781389 w 10818821"/>
              <a:gd name="connsiteY2788" fmla="*/ 1047681 h 6687247"/>
              <a:gd name="connsiteX2789" fmla="*/ 7776279 w 10818821"/>
              <a:gd name="connsiteY2789" fmla="*/ 1048703 h 6687247"/>
              <a:gd name="connsiteX2790" fmla="*/ 7810058 w 10818821"/>
              <a:gd name="connsiteY2790" fmla="*/ 1051131 h 6687247"/>
              <a:gd name="connsiteX2791" fmla="*/ 7782919 w 10818821"/>
              <a:gd name="connsiteY2791" fmla="*/ 1062011 h 6687247"/>
              <a:gd name="connsiteX2792" fmla="*/ 7779943 w 10818821"/>
              <a:gd name="connsiteY2792" fmla="*/ 1063772 h 6687247"/>
              <a:gd name="connsiteX2793" fmla="*/ 7796075 w 10818821"/>
              <a:gd name="connsiteY2793" fmla="*/ 1062152 h 6687247"/>
              <a:gd name="connsiteX2794" fmla="*/ 7810371 w 10818821"/>
              <a:gd name="connsiteY2794" fmla="*/ 1063984 h 6687247"/>
              <a:gd name="connsiteX2795" fmla="*/ 7801095 w 10818821"/>
              <a:gd name="connsiteY2795" fmla="*/ 1068453 h 6687247"/>
              <a:gd name="connsiteX2796" fmla="*/ 7801476 w 10818821"/>
              <a:gd name="connsiteY2796" fmla="*/ 1068583 h 6687247"/>
              <a:gd name="connsiteX2797" fmla="*/ 7816088 w 10818821"/>
              <a:gd name="connsiteY2797" fmla="*/ 1082430 h 6687247"/>
              <a:gd name="connsiteX2798" fmla="*/ 7811437 w 10818821"/>
              <a:gd name="connsiteY2798" fmla="*/ 1088032 h 6687247"/>
              <a:gd name="connsiteX2799" fmla="*/ 7828771 w 10818821"/>
              <a:gd name="connsiteY2799" fmla="*/ 1082015 h 6687247"/>
              <a:gd name="connsiteX2800" fmla="*/ 7884856 w 10818821"/>
              <a:gd name="connsiteY2800" fmla="*/ 1066754 h 6687247"/>
              <a:gd name="connsiteX2801" fmla="*/ 8076154 w 10818821"/>
              <a:gd name="connsiteY2801" fmla="*/ 1015261 h 6687247"/>
              <a:gd name="connsiteX2802" fmla="*/ 8095338 w 10818821"/>
              <a:gd name="connsiteY2802" fmla="*/ 1017286 h 6687247"/>
              <a:gd name="connsiteX2803" fmla="*/ 8173669 w 10818821"/>
              <a:gd name="connsiteY2803" fmla="*/ 1006004 h 6687247"/>
              <a:gd name="connsiteX2804" fmla="*/ 8185591 w 10818821"/>
              <a:gd name="connsiteY2804" fmla="*/ 998302 h 6687247"/>
              <a:gd name="connsiteX2805" fmla="*/ 8222827 w 10818821"/>
              <a:gd name="connsiteY2805" fmla="*/ 996529 h 6687247"/>
              <a:gd name="connsiteX2806" fmla="*/ 8216698 w 10818821"/>
              <a:gd name="connsiteY2806" fmla="*/ 992623 h 6687247"/>
              <a:gd name="connsiteX2807" fmla="*/ 8245144 w 10818821"/>
              <a:gd name="connsiteY2807" fmla="*/ 991167 h 6687247"/>
              <a:gd name="connsiteX2808" fmla="*/ 8251227 w 10818821"/>
              <a:gd name="connsiteY2808" fmla="*/ 1004319 h 6687247"/>
              <a:gd name="connsiteX2809" fmla="*/ 8235088 w 10818821"/>
              <a:gd name="connsiteY2809" fmla="*/ 1004342 h 6687247"/>
              <a:gd name="connsiteX2810" fmla="*/ 8175115 w 10818821"/>
              <a:gd name="connsiteY2810" fmla="*/ 1020313 h 6687247"/>
              <a:gd name="connsiteX2811" fmla="*/ 8117585 w 10818821"/>
              <a:gd name="connsiteY2811" fmla="*/ 1032507 h 6687247"/>
              <a:gd name="connsiteX2812" fmla="*/ 8108730 w 10818821"/>
              <a:gd name="connsiteY2812" fmla="*/ 1030920 h 6687247"/>
              <a:gd name="connsiteX2813" fmla="*/ 8106801 w 10818821"/>
              <a:gd name="connsiteY2813" fmla="*/ 1034791 h 6687247"/>
              <a:gd name="connsiteX2814" fmla="*/ 8117585 w 10818821"/>
              <a:gd name="connsiteY2814" fmla="*/ 1032507 h 6687247"/>
              <a:gd name="connsiteX2815" fmla="*/ 8119855 w 10818821"/>
              <a:gd name="connsiteY2815" fmla="*/ 1032911 h 6687247"/>
              <a:gd name="connsiteX2816" fmla="*/ 8112929 w 10818821"/>
              <a:gd name="connsiteY2816" fmla="*/ 1038697 h 6687247"/>
              <a:gd name="connsiteX2817" fmla="*/ 8110997 w 10818821"/>
              <a:gd name="connsiteY2817" fmla="*/ 1042568 h 6687247"/>
              <a:gd name="connsiteX2818" fmla="*/ 8183412 w 10818821"/>
              <a:gd name="connsiteY2818" fmla="*/ 1037077 h 6687247"/>
              <a:gd name="connsiteX2819" fmla="*/ 8230747 w 10818821"/>
              <a:gd name="connsiteY2819" fmla="*/ 1029338 h 6687247"/>
              <a:gd name="connsiteX2820" fmla="*/ 8315164 w 10818821"/>
              <a:gd name="connsiteY2820" fmla="*/ 1003619 h 6687247"/>
              <a:gd name="connsiteX2821" fmla="*/ 8412386 w 10818821"/>
              <a:gd name="connsiteY2821" fmla="*/ 980787 h 6687247"/>
              <a:gd name="connsiteX2822" fmla="*/ 8431570 w 10818821"/>
              <a:gd name="connsiteY2822" fmla="*/ 982811 h 6687247"/>
              <a:gd name="connsiteX2823" fmla="*/ 8509905 w 10818821"/>
              <a:gd name="connsiteY2823" fmla="*/ 971531 h 6687247"/>
              <a:gd name="connsiteX2824" fmla="*/ 8521824 w 10818821"/>
              <a:gd name="connsiteY2824" fmla="*/ 963828 h 6687247"/>
              <a:gd name="connsiteX2825" fmla="*/ 8559062 w 10818821"/>
              <a:gd name="connsiteY2825" fmla="*/ 962056 h 6687247"/>
              <a:gd name="connsiteX2826" fmla="*/ 8552930 w 10818821"/>
              <a:gd name="connsiteY2826" fmla="*/ 958151 h 6687247"/>
              <a:gd name="connsiteX2827" fmla="*/ 8581377 w 10818821"/>
              <a:gd name="connsiteY2827" fmla="*/ 956694 h 6687247"/>
              <a:gd name="connsiteX2828" fmla="*/ 8587458 w 10818821"/>
              <a:gd name="connsiteY2828" fmla="*/ 969847 h 6687247"/>
              <a:gd name="connsiteX2829" fmla="*/ 8571321 w 10818821"/>
              <a:gd name="connsiteY2829" fmla="*/ 969870 h 6687247"/>
              <a:gd name="connsiteX2830" fmla="*/ 8511347 w 10818821"/>
              <a:gd name="connsiteY2830" fmla="*/ 985840 h 6687247"/>
              <a:gd name="connsiteX2831" fmla="*/ 8453819 w 10818821"/>
              <a:gd name="connsiteY2831" fmla="*/ 998034 h 6687247"/>
              <a:gd name="connsiteX2832" fmla="*/ 8444962 w 10818821"/>
              <a:gd name="connsiteY2832" fmla="*/ 996449 h 6687247"/>
              <a:gd name="connsiteX2833" fmla="*/ 8443033 w 10818821"/>
              <a:gd name="connsiteY2833" fmla="*/ 1000317 h 6687247"/>
              <a:gd name="connsiteX2834" fmla="*/ 8453819 w 10818821"/>
              <a:gd name="connsiteY2834" fmla="*/ 998034 h 6687247"/>
              <a:gd name="connsiteX2835" fmla="*/ 8456089 w 10818821"/>
              <a:gd name="connsiteY2835" fmla="*/ 998439 h 6687247"/>
              <a:gd name="connsiteX2836" fmla="*/ 8449162 w 10818821"/>
              <a:gd name="connsiteY2836" fmla="*/ 1004222 h 6687247"/>
              <a:gd name="connsiteX2837" fmla="*/ 8447231 w 10818821"/>
              <a:gd name="connsiteY2837" fmla="*/ 1008095 h 6687247"/>
              <a:gd name="connsiteX2838" fmla="*/ 8519646 w 10818821"/>
              <a:gd name="connsiteY2838" fmla="*/ 1002606 h 6687247"/>
              <a:gd name="connsiteX2839" fmla="*/ 8528877 w 10818821"/>
              <a:gd name="connsiteY2839" fmla="*/ 1001095 h 6687247"/>
              <a:gd name="connsiteX2840" fmla="*/ 8535318 w 10818821"/>
              <a:gd name="connsiteY2840" fmla="*/ 998401 h 6687247"/>
              <a:gd name="connsiteX2841" fmla="*/ 8587513 w 10818821"/>
              <a:gd name="connsiteY2841" fmla="*/ 970159 h 6687247"/>
              <a:gd name="connsiteX2842" fmla="*/ 8607254 w 10818821"/>
              <a:gd name="connsiteY2842" fmla="*/ 998511 h 6687247"/>
              <a:gd name="connsiteX2843" fmla="*/ 8621871 w 10818821"/>
              <a:gd name="connsiteY2843" fmla="*/ 1013228 h 6687247"/>
              <a:gd name="connsiteX2844" fmla="*/ 8666010 w 10818821"/>
              <a:gd name="connsiteY2844" fmla="*/ 985320 h 6687247"/>
              <a:gd name="connsiteX2845" fmla="*/ 8656372 w 10818821"/>
              <a:gd name="connsiteY2845" fmla="*/ 980420 h 6687247"/>
              <a:gd name="connsiteX2846" fmla="*/ 8703866 w 10818821"/>
              <a:gd name="connsiteY2846" fmla="*/ 941256 h 6687247"/>
              <a:gd name="connsiteX2847" fmla="*/ 8760998 w 10818821"/>
              <a:gd name="connsiteY2847" fmla="*/ 906986 h 6687247"/>
              <a:gd name="connsiteX2848" fmla="*/ 8803326 w 10818821"/>
              <a:gd name="connsiteY2848" fmla="*/ 889539 h 6687247"/>
              <a:gd name="connsiteX2849" fmla="*/ 8803465 w 10818821"/>
              <a:gd name="connsiteY2849" fmla="*/ 879870 h 6687247"/>
              <a:gd name="connsiteX2850" fmla="*/ 8912561 w 10818821"/>
              <a:gd name="connsiteY2850" fmla="*/ 833054 h 6687247"/>
              <a:gd name="connsiteX2851" fmla="*/ 9015233 w 10818821"/>
              <a:gd name="connsiteY2851" fmla="*/ 782969 h 6687247"/>
              <a:gd name="connsiteX2852" fmla="*/ 9016909 w 10818821"/>
              <a:gd name="connsiteY2852" fmla="*/ 778953 h 6687247"/>
              <a:gd name="connsiteX2853" fmla="*/ 9020121 w 10818821"/>
              <a:gd name="connsiteY2853" fmla="*/ 780587 h 6687247"/>
              <a:gd name="connsiteX2854" fmla="*/ 9029900 w 10818821"/>
              <a:gd name="connsiteY2854" fmla="*/ 775817 h 6687247"/>
              <a:gd name="connsiteX2855" fmla="*/ 9028224 w 10818821"/>
              <a:gd name="connsiteY2855" fmla="*/ 779832 h 6687247"/>
              <a:gd name="connsiteX2856" fmla="*/ 9023334 w 10818821"/>
              <a:gd name="connsiteY2856" fmla="*/ 782218 h 6687247"/>
              <a:gd name="connsiteX2857" fmla="*/ 9042837 w 10818821"/>
              <a:gd name="connsiteY2857" fmla="*/ 776303 h 6687247"/>
              <a:gd name="connsiteX2858" fmla="*/ 9049210 w 10818821"/>
              <a:gd name="connsiteY2858" fmla="*/ 775818 h 6687247"/>
              <a:gd name="connsiteX2859" fmla="*/ 9101903 w 10818821"/>
              <a:gd name="connsiteY2859" fmla="*/ 740901 h 6687247"/>
              <a:gd name="connsiteX2860" fmla="*/ 9192871 w 10818821"/>
              <a:gd name="connsiteY2860" fmla="*/ 688005 h 6687247"/>
              <a:gd name="connsiteX2861" fmla="*/ 9212298 w 10818821"/>
              <a:gd name="connsiteY2861" fmla="*/ 683689 h 6687247"/>
              <a:gd name="connsiteX2862" fmla="*/ 9218918 w 10818821"/>
              <a:gd name="connsiteY2862" fmla="*/ 680197 h 6687247"/>
              <a:gd name="connsiteX2863" fmla="*/ 9215666 w 10818821"/>
              <a:gd name="connsiteY2863" fmla="*/ 680878 h 6687247"/>
              <a:gd name="connsiteX2864" fmla="*/ 9310009 w 10818821"/>
              <a:gd name="connsiteY2864" fmla="*/ 619064 h 6687247"/>
              <a:gd name="connsiteX2865" fmla="*/ 9314376 w 10818821"/>
              <a:gd name="connsiteY2865" fmla="*/ 616411 h 6687247"/>
              <a:gd name="connsiteX2866" fmla="*/ 9321168 w 10818821"/>
              <a:gd name="connsiteY2866" fmla="*/ 598488 h 6687247"/>
              <a:gd name="connsiteX2867" fmla="*/ 9331887 w 10818821"/>
              <a:gd name="connsiteY2867" fmla="*/ 579266 h 6687247"/>
              <a:gd name="connsiteX2868" fmla="*/ 9410801 w 10818821"/>
              <a:gd name="connsiteY2868" fmla="*/ 537628 h 6687247"/>
              <a:gd name="connsiteX2869" fmla="*/ 9431301 w 10818821"/>
              <a:gd name="connsiteY2869" fmla="*/ 526800 h 6687247"/>
              <a:gd name="connsiteX2870" fmla="*/ 9434633 w 10818821"/>
              <a:gd name="connsiteY2870" fmla="*/ 524477 h 6687247"/>
              <a:gd name="connsiteX2871" fmla="*/ 9492366 w 10818821"/>
              <a:gd name="connsiteY2871" fmla="*/ 491959 h 6687247"/>
              <a:gd name="connsiteX2872" fmla="*/ 9534958 w 10818821"/>
              <a:gd name="connsiteY2872" fmla="*/ 475825 h 6687247"/>
              <a:gd name="connsiteX2873" fmla="*/ 9535313 w 10818821"/>
              <a:gd name="connsiteY2873" fmla="*/ 466141 h 6687247"/>
              <a:gd name="connsiteX2874" fmla="*/ 9645139 w 10818821"/>
              <a:gd name="connsiteY2874" fmla="*/ 422707 h 6687247"/>
              <a:gd name="connsiteX2875" fmla="*/ 9692267 w 10818821"/>
              <a:gd name="connsiteY2875" fmla="*/ 393009 h 6687247"/>
              <a:gd name="connsiteX2876" fmla="*/ 9734057 w 10818821"/>
              <a:gd name="connsiteY2876" fmla="*/ 380244 h 6687247"/>
              <a:gd name="connsiteX2877" fmla="*/ 9740527 w 10818821"/>
              <a:gd name="connsiteY2877" fmla="*/ 376821 h 6687247"/>
              <a:gd name="connsiteX2878" fmla="*/ 9868725 w 10818821"/>
              <a:gd name="connsiteY2878" fmla="*/ 305840 h 6687247"/>
              <a:gd name="connsiteX2879" fmla="*/ 9950550 w 10818821"/>
              <a:gd name="connsiteY2879" fmla="*/ 272727 h 6687247"/>
              <a:gd name="connsiteX2880" fmla="*/ 9951287 w 10818821"/>
              <a:gd name="connsiteY2880" fmla="*/ 268417 h 6687247"/>
              <a:gd name="connsiteX2881" fmla="*/ 9955570 w 10818821"/>
              <a:gd name="connsiteY2881" fmla="*/ 264583 h 6687247"/>
              <a:gd name="connsiteX2882" fmla="*/ 9961253 w 10818821"/>
              <a:gd name="connsiteY2882" fmla="*/ 265343 h 6687247"/>
              <a:gd name="connsiteX2883" fmla="*/ 9988221 w 10818821"/>
              <a:gd name="connsiteY2883" fmla="*/ 245915 h 6687247"/>
              <a:gd name="connsiteX2884" fmla="*/ 10017167 w 10818821"/>
              <a:gd name="connsiteY2884" fmla="*/ 234271 h 6687247"/>
              <a:gd name="connsiteX2885" fmla="*/ 10017368 w 10818821"/>
              <a:gd name="connsiteY2885" fmla="*/ 229937 h 6687247"/>
              <a:gd name="connsiteX2886" fmla="*/ 10021185 w 10818821"/>
              <a:gd name="connsiteY2886" fmla="*/ 225433 h 6687247"/>
              <a:gd name="connsiteX2887" fmla="*/ 10032030 w 10818821"/>
              <a:gd name="connsiteY2887" fmla="*/ 224918 h 6687247"/>
              <a:gd name="connsiteX2888" fmla="*/ 10028214 w 10818821"/>
              <a:gd name="connsiteY2888" fmla="*/ 229423 h 6687247"/>
              <a:gd name="connsiteX2889" fmla="*/ 10024396 w 10818821"/>
              <a:gd name="connsiteY2889" fmla="*/ 233927 h 6687247"/>
              <a:gd name="connsiteX2890" fmla="*/ 10068988 w 10818821"/>
              <a:gd name="connsiteY2890" fmla="*/ 205866 h 6687247"/>
              <a:gd name="connsiteX2891" fmla="*/ 10083046 w 10818821"/>
              <a:gd name="connsiteY2891" fmla="*/ 213847 h 6687247"/>
              <a:gd name="connsiteX2892" fmla="*/ 10272251 w 10818821"/>
              <a:gd name="connsiteY2892" fmla="*/ 101093 h 6687247"/>
              <a:gd name="connsiteX2893" fmla="*/ 10408026 w 10818821"/>
              <a:gd name="connsiteY2893" fmla="*/ 51404 h 6687247"/>
              <a:gd name="connsiteX2894" fmla="*/ 10426102 w 10818821"/>
              <a:gd name="connsiteY2894" fmla="*/ 50546 h 6687247"/>
              <a:gd name="connsiteX2895" fmla="*/ 10507045 w 10818821"/>
              <a:gd name="connsiteY2895" fmla="*/ 16437 h 6687247"/>
              <a:gd name="connsiteX2896" fmla="*/ 10561880 w 10818821"/>
              <a:gd name="connsiteY2896" fmla="*/ 860 h 6687247"/>
              <a:gd name="connsiteX2897" fmla="*/ 10579954 w 10818821"/>
              <a:gd name="connsiteY2897" fmla="*/ 0 h 668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</a:cxnLst>
            <a:rect l="l" t="t" r="r" b="b"/>
            <a:pathLst>
              <a:path w="10818821" h="6687247">
                <a:moveTo>
                  <a:pt x="1716133" y="6279123"/>
                </a:moveTo>
                <a:lnTo>
                  <a:pt x="1684134" y="6295107"/>
                </a:lnTo>
                <a:lnTo>
                  <a:pt x="1677552" y="6297494"/>
                </a:lnTo>
                <a:lnTo>
                  <a:pt x="1693681" y="6293723"/>
                </a:lnTo>
                <a:close/>
                <a:moveTo>
                  <a:pt x="1804730" y="6243559"/>
                </a:moveTo>
                <a:cubicBezTo>
                  <a:pt x="1789604" y="6250062"/>
                  <a:pt x="1788598" y="6245670"/>
                  <a:pt x="1784818" y="6247296"/>
                </a:cubicBezTo>
                <a:lnTo>
                  <a:pt x="1785691" y="6245409"/>
                </a:lnTo>
                <a:lnTo>
                  <a:pt x="1756957" y="6258732"/>
                </a:lnTo>
                <a:lnTo>
                  <a:pt x="1718502" y="6277940"/>
                </a:lnTo>
                <a:lnTo>
                  <a:pt x="1745614" y="6266567"/>
                </a:lnTo>
                <a:cubicBezTo>
                  <a:pt x="1766914" y="6259819"/>
                  <a:pt x="1788217" y="6253070"/>
                  <a:pt x="1804730" y="6243559"/>
                </a:cubicBezTo>
                <a:close/>
                <a:moveTo>
                  <a:pt x="1837446" y="6226566"/>
                </a:moveTo>
                <a:lnTo>
                  <a:pt x="1836796" y="6228261"/>
                </a:lnTo>
                <a:cubicBezTo>
                  <a:pt x="1835582" y="6230892"/>
                  <a:pt x="1835485" y="6232743"/>
                  <a:pt x="1839770" y="6233312"/>
                </a:cubicBezTo>
                <a:lnTo>
                  <a:pt x="1851475" y="6227191"/>
                </a:lnTo>
                <a:lnTo>
                  <a:pt x="1851183" y="6226799"/>
                </a:lnTo>
                <a:close/>
                <a:moveTo>
                  <a:pt x="3053799" y="6153934"/>
                </a:moveTo>
                <a:lnTo>
                  <a:pt x="3045947" y="6160134"/>
                </a:lnTo>
                <a:cubicBezTo>
                  <a:pt x="3055268" y="6173648"/>
                  <a:pt x="3065462" y="6182204"/>
                  <a:pt x="3076969" y="6185691"/>
                </a:cubicBezTo>
                <a:lnTo>
                  <a:pt x="3098751" y="6182978"/>
                </a:lnTo>
                <a:lnTo>
                  <a:pt x="3090722" y="6177401"/>
                </a:lnTo>
                <a:lnTo>
                  <a:pt x="3087158" y="6180013"/>
                </a:lnTo>
                <a:close/>
                <a:moveTo>
                  <a:pt x="3781187" y="5915338"/>
                </a:moveTo>
                <a:lnTo>
                  <a:pt x="3765791" y="5915567"/>
                </a:lnTo>
                <a:lnTo>
                  <a:pt x="3743036" y="5917688"/>
                </a:lnTo>
                <a:lnTo>
                  <a:pt x="3743498" y="5918685"/>
                </a:lnTo>
                <a:cubicBezTo>
                  <a:pt x="3745948" y="5916874"/>
                  <a:pt x="3749683" y="5917834"/>
                  <a:pt x="3748520" y="5922417"/>
                </a:cubicBezTo>
                <a:lnTo>
                  <a:pt x="3746759" y="5922960"/>
                </a:lnTo>
                <a:lnTo>
                  <a:pt x="3738598" y="5922310"/>
                </a:lnTo>
                <a:cubicBezTo>
                  <a:pt x="3739884" y="5925081"/>
                  <a:pt x="3739884" y="5925081"/>
                  <a:pt x="3739884" y="5925081"/>
                </a:cubicBezTo>
                <a:lnTo>
                  <a:pt x="3746759" y="5922960"/>
                </a:lnTo>
                <a:lnTo>
                  <a:pt x="3790280" y="5926430"/>
                </a:lnTo>
                <a:lnTo>
                  <a:pt x="3829782" y="5931778"/>
                </a:lnTo>
                <a:close/>
                <a:moveTo>
                  <a:pt x="749578" y="5356643"/>
                </a:moveTo>
                <a:lnTo>
                  <a:pt x="742101" y="5357827"/>
                </a:lnTo>
                <a:cubicBezTo>
                  <a:pt x="726082" y="5358615"/>
                  <a:pt x="709964" y="5361932"/>
                  <a:pt x="693768" y="5366189"/>
                </a:cubicBezTo>
                <a:lnTo>
                  <a:pt x="681872" y="5369605"/>
                </a:lnTo>
                <a:lnTo>
                  <a:pt x="692538" y="5367130"/>
                </a:lnTo>
                <a:cubicBezTo>
                  <a:pt x="701800" y="5366762"/>
                  <a:pt x="712953" y="5365585"/>
                  <a:pt x="723682" y="5363684"/>
                </a:cubicBezTo>
                <a:close/>
                <a:moveTo>
                  <a:pt x="862614" y="5340327"/>
                </a:moveTo>
                <a:lnTo>
                  <a:pt x="821323" y="5357616"/>
                </a:lnTo>
                <a:lnTo>
                  <a:pt x="821207" y="5357620"/>
                </a:lnTo>
                <a:cubicBezTo>
                  <a:pt x="821207" y="5357620"/>
                  <a:pt x="821207" y="5357620"/>
                  <a:pt x="817426" y="5359247"/>
                </a:cubicBezTo>
                <a:lnTo>
                  <a:pt x="821323" y="5357616"/>
                </a:lnTo>
                <a:lnTo>
                  <a:pt x="827383" y="5357376"/>
                </a:lnTo>
                <a:cubicBezTo>
                  <a:pt x="825995" y="5360385"/>
                  <a:pt x="824607" y="5363394"/>
                  <a:pt x="818431" y="5363636"/>
                </a:cubicBezTo>
                <a:cubicBezTo>
                  <a:pt x="818431" y="5363636"/>
                  <a:pt x="814649" y="5365264"/>
                  <a:pt x="814649" y="5365264"/>
                </a:cubicBezTo>
                <a:cubicBezTo>
                  <a:pt x="813262" y="5368274"/>
                  <a:pt x="815655" y="5369656"/>
                  <a:pt x="817044" y="5366646"/>
                </a:cubicBezTo>
                <a:cubicBezTo>
                  <a:pt x="830781" y="5363151"/>
                  <a:pt x="847451" y="5356586"/>
                  <a:pt x="864893" y="5349990"/>
                </a:cubicBezTo>
                <a:lnTo>
                  <a:pt x="887638" y="5342692"/>
                </a:lnTo>
                <a:lnTo>
                  <a:pt x="878418" y="5343186"/>
                </a:lnTo>
                <a:close/>
                <a:moveTo>
                  <a:pt x="6511013" y="5242861"/>
                </a:moveTo>
                <a:lnTo>
                  <a:pt x="6518011" y="5244491"/>
                </a:lnTo>
                <a:lnTo>
                  <a:pt x="6514423" y="5243335"/>
                </a:lnTo>
                <a:close/>
                <a:moveTo>
                  <a:pt x="6565989" y="5226049"/>
                </a:moveTo>
                <a:cubicBezTo>
                  <a:pt x="6563281" y="5244821"/>
                  <a:pt x="6589054" y="5234883"/>
                  <a:pt x="6581968" y="5251340"/>
                </a:cubicBezTo>
                <a:lnTo>
                  <a:pt x="6581966" y="5251345"/>
                </a:lnTo>
                <a:lnTo>
                  <a:pt x="6582303" y="5251501"/>
                </a:lnTo>
                <a:cubicBezTo>
                  <a:pt x="6587585" y="5253517"/>
                  <a:pt x="6592812" y="5255052"/>
                  <a:pt x="6596907" y="5255513"/>
                </a:cubicBezTo>
                <a:cubicBezTo>
                  <a:pt x="6591540" y="5249853"/>
                  <a:pt x="6599728" y="5250776"/>
                  <a:pt x="6599289" y="5246936"/>
                </a:cubicBezTo>
                <a:cubicBezTo>
                  <a:pt x="6603380" y="5247398"/>
                  <a:pt x="6602993" y="5249879"/>
                  <a:pt x="6607916" y="5251699"/>
                </a:cubicBezTo>
                <a:cubicBezTo>
                  <a:pt x="6614884" y="5253743"/>
                  <a:pt x="6599728" y="5250776"/>
                  <a:pt x="6606311" y="5255308"/>
                </a:cubicBezTo>
                <a:cubicBezTo>
                  <a:pt x="6625173" y="5261219"/>
                  <a:pt x="6640717" y="5261703"/>
                  <a:pt x="6659191" y="5270098"/>
                </a:cubicBezTo>
                <a:lnTo>
                  <a:pt x="6663732" y="5269712"/>
                </a:lnTo>
                <a:lnTo>
                  <a:pt x="6644690" y="5265476"/>
                </a:lnTo>
                <a:cubicBezTo>
                  <a:pt x="6617613" y="5256307"/>
                  <a:pt x="6591320" y="5243660"/>
                  <a:pt x="6565989" y="5226049"/>
                </a:cubicBezTo>
                <a:close/>
                <a:moveTo>
                  <a:pt x="6361961" y="5221010"/>
                </a:moveTo>
                <a:lnTo>
                  <a:pt x="6373204" y="5224942"/>
                </a:lnTo>
                <a:lnTo>
                  <a:pt x="6373873" y="5224575"/>
                </a:lnTo>
                <a:close/>
                <a:moveTo>
                  <a:pt x="567978" y="5042539"/>
                </a:moveTo>
                <a:lnTo>
                  <a:pt x="565766" y="5042888"/>
                </a:lnTo>
                <a:lnTo>
                  <a:pt x="542587" y="5046729"/>
                </a:lnTo>
                <a:lnTo>
                  <a:pt x="536542" y="5050958"/>
                </a:lnTo>
                <a:cubicBezTo>
                  <a:pt x="536542" y="5050958"/>
                  <a:pt x="532762" y="5052583"/>
                  <a:pt x="532762" y="5052583"/>
                </a:cubicBezTo>
                <a:cubicBezTo>
                  <a:pt x="531372" y="5055591"/>
                  <a:pt x="533767" y="5056975"/>
                  <a:pt x="535152" y="5053965"/>
                </a:cubicBezTo>
                <a:close/>
                <a:moveTo>
                  <a:pt x="6871802" y="5033453"/>
                </a:moveTo>
                <a:lnTo>
                  <a:pt x="6870005" y="5039193"/>
                </a:lnTo>
                <a:cubicBezTo>
                  <a:pt x="6867666" y="5042558"/>
                  <a:pt x="6867885" y="5041133"/>
                  <a:pt x="6869691" y="5037265"/>
                </a:cubicBezTo>
                <a:close/>
                <a:moveTo>
                  <a:pt x="84986" y="5001278"/>
                </a:moveTo>
                <a:lnTo>
                  <a:pt x="83967" y="5001306"/>
                </a:lnTo>
                <a:lnTo>
                  <a:pt x="84358" y="5001591"/>
                </a:lnTo>
                <a:close/>
                <a:moveTo>
                  <a:pt x="6925660" y="4986242"/>
                </a:moveTo>
                <a:lnTo>
                  <a:pt x="6924120" y="4987132"/>
                </a:lnTo>
                <a:lnTo>
                  <a:pt x="6925809" y="4987426"/>
                </a:lnTo>
                <a:close/>
                <a:moveTo>
                  <a:pt x="126561" y="4955743"/>
                </a:moveTo>
                <a:lnTo>
                  <a:pt x="119790" y="4955810"/>
                </a:lnTo>
                <a:lnTo>
                  <a:pt x="119414" y="4955847"/>
                </a:lnTo>
                <a:close/>
                <a:moveTo>
                  <a:pt x="6763933" y="4909831"/>
                </a:moveTo>
                <a:cubicBezTo>
                  <a:pt x="6758375" y="4910259"/>
                  <a:pt x="6751637" y="4913428"/>
                  <a:pt x="6751463" y="4920072"/>
                </a:cubicBezTo>
                <a:cubicBezTo>
                  <a:pt x="6749102" y="4925557"/>
                  <a:pt x="6753305" y="4934517"/>
                  <a:pt x="6758862" y="4934088"/>
                </a:cubicBezTo>
                <a:cubicBezTo>
                  <a:pt x="6806224" y="4936416"/>
                  <a:pt x="6844755" y="4966271"/>
                  <a:pt x="6887276" y="4980716"/>
                </a:cubicBezTo>
                <a:lnTo>
                  <a:pt x="6888421" y="4980915"/>
                </a:lnTo>
                <a:lnTo>
                  <a:pt x="6894792" y="4960858"/>
                </a:lnTo>
                <a:cubicBezTo>
                  <a:pt x="6898043" y="4951122"/>
                  <a:pt x="6901204" y="4942056"/>
                  <a:pt x="6903986" y="4934776"/>
                </a:cubicBezTo>
                <a:lnTo>
                  <a:pt x="6905378" y="4931682"/>
                </a:lnTo>
                <a:lnTo>
                  <a:pt x="6785990" y="4914766"/>
                </a:lnTo>
                <a:cubicBezTo>
                  <a:pt x="6779425" y="4911293"/>
                  <a:pt x="6771679" y="4910562"/>
                  <a:pt x="6763933" y="4909831"/>
                </a:cubicBezTo>
                <a:close/>
                <a:moveTo>
                  <a:pt x="349353" y="4903703"/>
                </a:moveTo>
                <a:lnTo>
                  <a:pt x="346655" y="4904335"/>
                </a:lnTo>
                <a:lnTo>
                  <a:pt x="340428" y="4906821"/>
                </a:lnTo>
                <a:close/>
                <a:moveTo>
                  <a:pt x="406625" y="4883545"/>
                </a:moveTo>
                <a:lnTo>
                  <a:pt x="388939" y="4888891"/>
                </a:lnTo>
                <a:lnTo>
                  <a:pt x="385504" y="4891074"/>
                </a:lnTo>
                <a:lnTo>
                  <a:pt x="404195" y="4884545"/>
                </a:lnTo>
                <a:close/>
                <a:moveTo>
                  <a:pt x="288821" y="4844939"/>
                </a:moveTo>
                <a:lnTo>
                  <a:pt x="284620" y="4845963"/>
                </a:lnTo>
                <a:lnTo>
                  <a:pt x="288134" y="4846431"/>
                </a:lnTo>
                <a:close/>
                <a:moveTo>
                  <a:pt x="6925479" y="4843231"/>
                </a:moveTo>
                <a:lnTo>
                  <a:pt x="6910643" y="4844032"/>
                </a:lnTo>
                <a:lnTo>
                  <a:pt x="6921342" y="4850304"/>
                </a:lnTo>
                <a:lnTo>
                  <a:pt x="6922944" y="4850995"/>
                </a:lnTo>
                <a:close/>
                <a:moveTo>
                  <a:pt x="474530" y="4831782"/>
                </a:moveTo>
                <a:lnTo>
                  <a:pt x="424165" y="4854885"/>
                </a:lnTo>
                <a:cubicBezTo>
                  <a:pt x="406115" y="4862339"/>
                  <a:pt x="388391" y="4869031"/>
                  <a:pt x="370807" y="4876264"/>
                </a:cubicBezTo>
                <a:lnTo>
                  <a:pt x="322169" y="4899079"/>
                </a:lnTo>
                <a:lnTo>
                  <a:pt x="322053" y="4899088"/>
                </a:lnTo>
                <a:cubicBezTo>
                  <a:pt x="322053" y="4899088"/>
                  <a:pt x="322053" y="4899088"/>
                  <a:pt x="318314" y="4900886"/>
                </a:cubicBezTo>
                <a:lnTo>
                  <a:pt x="322169" y="4899079"/>
                </a:lnTo>
                <a:lnTo>
                  <a:pt x="328239" y="4898555"/>
                </a:lnTo>
                <a:cubicBezTo>
                  <a:pt x="326948" y="4901615"/>
                  <a:pt x="325653" y="4904676"/>
                  <a:pt x="319468" y="4905209"/>
                </a:cubicBezTo>
                <a:cubicBezTo>
                  <a:pt x="319468" y="4905209"/>
                  <a:pt x="315728" y="4907007"/>
                  <a:pt x="315728" y="4907007"/>
                </a:cubicBezTo>
                <a:cubicBezTo>
                  <a:pt x="314435" y="4910068"/>
                  <a:pt x="316881" y="4911331"/>
                  <a:pt x="318173" y="4908270"/>
                </a:cubicBezTo>
                <a:cubicBezTo>
                  <a:pt x="345503" y="4900013"/>
                  <a:pt x="384187" y="4878978"/>
                  <a:pt x="417700" y="4870188"/>
                </a:cubicBezTo>
                <a:cubicBezTo>
                  <a:pt x="419500" y="4872979"/>
                  <a:pt x="421334" y="4873928"/>
                  <a:pt x="421622" y="4875007"/>
                </a:cubicBezTo>
                <a:lnTo>
                  <a:pt x="417917" y="4878899"/>
                </a:lnTo>
                <a:lnTo>
                  <a:pt x="448953" y="4866128"/>
                </a:lnTo>
                <a:cubicBezTo>
                  <a:pt x="455654" y="4861314"/>
                  <a:pt x="461794" y="4855319"/>
                  <a:pt x="467111" y="4847683"/>
                </a:cubicBezTo>
                <a:close/>
                <a:moveTo>
                  <a:pt x="7573054" y="4807733"/>
                </a:moveTo>
                <a:lnTo>
                  <a:pt x="7560558" y="4816158"/>
                </a:lnTo>
                <a:lnTo>
                  <a:pt x="7567156" y="4812760"/>
                </a:lnTo>
                <a:close/>
                <a:moveTo>
                  <a:pt x="503657" y="4778149"/>
                </a:moveTo>
                <a:lnTo>
                  <a:pt x="496042" y="4780298"/>
                </a:lnTo>
                <a:lnTo>
                  <a:pt x="483748" y="4784620"/>
                </a:lnTo>
                <a:lnTo>
                  <a:pt x="434576" y="4805206"/>
                </a:lnTo>
                <a:lnTo>
                  <a:pt x="434462" y="4805213"/>
                </a:lnTo>
                <a:cubicBezTo>
                  <a:pt x="434462" y="4805213"/>
                  <a:pt x="434462" y="4805213"/>
                  <a:pt x="430680" y="4806838"/>
                </a:cubicBezTo>
                <a:lnTo>
                  <a:pt x="434576" y="4805206"/>
                </a:lnTo>
                <a:lnTo>
                  <a:pt x="440637" y="4804967"/>
                </a:lnTo>
                <a:cubicBezTo>
                  <a:pt x="439249" y="4807975"/>
                  <a:pt x="437862" y="4810986"/>
                  <a:pt x="431685" y="4811229"/>
                </a:cubicBezTo>
                <a:cubicBezTo>
                  <a:pt x="431685" y="4811229"/>
                  <a:pt x="427904" y="4812856"/>
                  <a:pt x="427904" y="4812856"/>
                </a:cubicBezTo>
                <a:cubicBezTo>
                  <a:pt x="426517" y="4815863"/>
                  <a:pt x="428910" y="4817245"/>
                  <a:pt x="430299" y="4814238"/>
                </a:cubicBezTo>
                <a:lnTo>
                  <a:pt x="464201" y="4802434"/>
                </a:lnTo>
                <a:lnTo>
                  <a:pt x="465995" y="4798192"/>
                </a:lnTo>
                <a:cubicBezTo>
                  <a:pt x="476566" y="4794332"/>
                  <a:pt x="482498" y="4790870"/>
                  <a:pt x="488123" y="4787250"/>
                </a:cubicBezTo>
                <a:close/>
                <a:moveTo>
                  <a:pt x="516505" y="4777657"/>
                </a:moveTo>
                <a:lnTo>
                  <a:pt x="513621" y="4785970"/>
                </a:lnTo>
                <a:lnTo>
                  <a:pt x="513742" y="4786158"/>
                </a:lnTo>
                <a:lnTo>
                  <a:pt x="523070" y="4783166"/>
                </a:lnTo>
                <a:close/>
                <a:moveTo>
                  <a:pt x="513710" y="4775312"/>
                </a:moveTo>
                <a:lnTo>
                  <a:pt x="512357" y="4775694"/>
                </a:lnTo>
                <a:lnTo>
                  <a:pt x="514367" y="4775863"/>
                </a:lnTo>
                <a:close/>
                <a:moveTo>
                  <a:pt x="7802307" y="4645644"/>
                </a:moveTo>
                <a:lnTo>
                  <a:pt x="7756284" y="4679347"/>
                </a:lnTo>
                <a:lnTo>
                  <a:pt x="7755700" y="4680181"/>
                </a:lnTo>
                <a:lnTo>
                  <a:pt x="7752086" y="4684024"/>
                </a:lnTo>
                <a:lnTo>
                  <a:pt x="7751914" y="4684032"/>
                </a:lnTo>
                <a:cubicBezTo>
                  <a:pt x="7751508" y="4684158"/>
                  <a:pt x="7751047" y="4684498"/>
                  <a:pt x="7750828" y="4685362"/>
                </a:cubicBezTo>
                <a:lnTo>
                  <a:pt x="7752086" y="4684024"/>
                </a:lnTo>
                <a:lnTo>
                  <a:pt x="7752674" y="4683998"/>
                </a:lnTo>
                <a:cubicBezTo>
                  <a:pt x="7752893" y="4683135"/>
                  <a:pt x="7753352" y="4682793"/>
                  <a:pt x="7753705" y="4682884"/>
                </a:cubicBezTo>
                <a:lnTo>
                  <a:pt x="7753867" y="4683523"/>
                </a:lnTo>
                <a:lnTo>
                  <a:pt x="7725055" y="4709166"/>
                </a:lnTo>
                <a:lnTo>
                  <a:pt x="7738917" y="4702032"/>
                </a:lnTo>
                <a:cubicBezTo>
                  <a:pt x="7743919" y="4694127"/>
                  <a:pt x="7754549" y="4687669"/>
                  <a:pt x="7763772" y="4680849"/>
                </a:cubicBezTo>
                <a:cubicBezTo>
                  <a:pt x="7774401" y="4674392"/>
                  <a:pt x="7785031" y="4667935"/>
                  <a:pt x="7792846" y="4660752"/>
                </a:cubicBezTo>
                <a:cubicBezTo>
                  <a:pt x="7785469" y="4666207"/>
                  <a:pt x="7784499" y="4664122"/>
                  <a:pt x="7782656" y="4665485"/>
                </a:cubicBezTo>
                <a:cubicBezTo>
                  <a:pt x="7784939" y="4662396"/>
                  <a:pt x="7783529" y="4662034"/>
                  <a:pt x="7783966" y="4660311"/>
                </a:cubicBezTo>
                <a:cubicBezTo>
                  <a:pt x="7789282" y="4657079"/>
                  <a:pt x="7792158" y="4654605"/>
                  <a:pt x="7794859" y="4652080"/>
                </a:cubicBezTo>
                <a:close/>
                <a:moveTo>
                  <a:pt x="7602324" y="4603847"/>
                </a:moveTo>
                <a:lnTo>
                  <a:pt x="7592129" y="4608243"/>
                </a:lnTo>
                <a:lnTo>
                  <a:pt x="7589182" y="4609948"/>
                </a:lnTo>
                <a:close/>
                <a:moveTo>
                  <a:pt x="7876353" y="4599698"/>
                </a:moveTo>
                <a:lnTo>
                  <a:pt x="7863201" y="4605196"/>
                </a:lnTo>
                <a:cubicBezTo>
                  <a:pt x="7847285" y="4614524"/>
                  <a:pt x="7827767" y="4627563"/>
                  <a:pt x="7807921" y="4641533"/>
                </a:cubicBezTo>
                <a:lnTo>
                  <a:pt x="7805224" y="4643511"/>
                </a:lnTo>
                <a:lnTo>
                  <a:pt x="7809353" y="4642940"/>
                </a:lnTo>
                <a:cubicBezTo>
                  <a:pt x="7809885" y="4646753"/>
                  <a:pt x="7805758" y="4651206"/>
                  <a:pt x="7810417" y="4650565"/>
                </a:cubicBezTo>
                <a:cubicBezTo>
                  <a:pt x="7820078" y="4642021"/>
                  <a:pt x="7826049" y="4636203"/>
                  <a:pt x="7835271" y="4629384"/>
                </a:cubicBezTo>
                <a:cubicBezTo>
                  <a:pt x="7842649" y="4623928"/>
                  <a:pt x="7850465" y="4616747"/>
                  <a:pt x="7864783" y="4607561"/>
                </a:cubicBezTo>
                <a:cubicBezTo>
                  <a:pt x="7864783" y="4607561"/>
                  <a:pt x="7865754" y="4609649"/>
                  <a:pt x="7867598" y="4608285"/>
                </a:cubicBezTo>
                <a:cubicBezTo>
                  <a:pt x="7872646" y="4603149"/>
                  <a:pt x="7874600" y="4601355"/>
                  <a:pt x="7876324" y="4599729"/>
                </a:cubicBezTo>
                <a:close/>
                <a:moveTo>
                  <a:pt x="6903849" y="4598716"/>
                </a:moveTo>
                <a:lnTo>
                  <a:pt x="6835200" y="4644458"/>
                </a:lnTo>
                <a:cubicBezTo>
                  <a:pt x="6774379" y="4679631"/>
                  <a:pt x="6717763" y="4723763"/>
                  <a:pt x="6683690" y="4796661"/>
                </a:cubicBezTo>
                <a:cubicBezTo>
                  <a:pt x="6678968" y="4807631"/>
                  <a:pt x="6667852" y="4808486"/>
                  <a:pt x="6663128" y="4819457"/>
                </a:cubicBezTo>
                <a:cubicBezTo>
                  <a:pt x="6685845" y="4841579"/>
                  <a:pt x="6709085" y="4843770"/>
                  <a:pt x="6736211" y="4824447"/>
                </a:cubicBezTo>
                <a:cubicBezTo>
                  <a:pt x="6747499" y="4816949"/>
                  <a:pt x="6755419" y="4811035"/>
                  <a:pt x="6765181" y="4819568"/>
                </a:cubicBezTo>
                <a:cubicBezTo>
                  <a:pt x="6776539" y="4830628"/>
                  <a:pt x="6790849" y="4834833"/>
                  <a:pt x="6805604" y="4838008"/>
                </a:cubicBezTo>
                <a:lnTo>
                  <a:pt x="6831001" y="4845241"/>
                </a:lnTo>
                <a:lnTo>
                  <a:pt x="6810596" y="4790298"/>
                </a:lnTo>
                <a:lnTo>
                  <a:pt x="6822241" y="4783562"/>
                </a:lnTo>
                <a:cubicBezTo>
                  <a:pt x="6827784" y="4780353"/>
                  <a:pt x="6827784" y="4780353"/>
                  <a:pt x="6837144" y="4766892"/>
                </a:cubicBezTo>
                <a:lnTo>
                  <a:pt x="6830287" y="4746726"/>
                </a:lnTo>
                <a:cubicBezTo>
                  <a:pt x="6831978" y="4741938"/>
                  <a:pt x="6855655" y="4694470"/>
                  <a:pt x="6878909" y="4648201"/>
                </a:cubicBezTo>
                <a:close/>
                <a:moveTo>
                  <a:pt x="8099411" y="4271076"/>
                </a:moveTo>
                <a:lnTo>
                  <a:pt x="8098538" y="4271914"/>
                </a:lnTo>
                <a:lnTo>
                  <a:pt x="8099709" y="4271369"/>
                </a:lnTo>
                <a:close/>
                <a:moveTo>
                  <a:pt x="780140" y="4252375"/>
                </a:moveTo>
                <a:lnTo>
                  <a:pt x="771849" y="4252686"/>
                </a:lnTo>
                <a:cubicBezTo>
                  <a:pt x="763889" y="4253594"/>
                  <a:pt x="758160" y="4254481"/>
                  <a:pt x="753014" y="4256804"/>
                </a:cubicBezTo>
                <a:lnTo>
                  <a:pt x="740790" y="4266960"/>
                </a:lnTo>
                <a:lnTo>
                  <a:pt x="754859" y="4260435"/>
                </a:lnTo>
                <a:close/>
                <a:moveTo>
                  <a:pt x="8328676" y="4104594"/>
                </a:moveTo>
                <a:lnTo>
                  <a:pt x="8322709" y="4107991"/>
                </a:lnTo>
                <a:cubicBezTo>
                  <a:pt x="8307044" y="4115097"/>
                  <a:pt x="8290127" y="4120967"/>
                  <a:pt x="8279961" y="4131083"/>
                </a:cubicBezTo>
                <a:cubicBezTo>
                  <a:pt x="8243938" y="4167594"/>
                  <a:pt x="8169079" y="4210908"/>
                  <a:pt x="8109326" y="4261570"/>
                </a:cubicBezTo>
                <a:lnTo>
                  <a:pt x="8107353" y="4263462"/>
                </a:lnTo>
                <a:lnTo>
                  <a:pt x="8107524" y="4264188"/>
                </a:lnTo>
                <a:cubicBezTo>
                  <a:pt x="8126501" y="4254361"/>
                  <a:pt x="8139851" y="4243091"/>
                  <a:pt x="8159798" y="4235350"/>
                </a:cubicBezTo>
                <a:cubicBezTo>
                  <a:pt x="8164798" y="4227447"/>
                  <a:pt x="8175429" y="4220988"/>
                  <a:pt x="8184651" y="4214170"/>
                </a:cubicBezTo>
                <a:cubicBezTo>
                  <a:pt x="8195281" y="4207710"/>
                  <a:pt x="8205911" y="4201253"/>
                  <a:pt x="8213725" y="4194073"/>
                </a:cubicBezTo>
                <a:cubicBezTo>
                  <a:pt x="8206348" y="4199528"/>
                  <a:pt x="8205378" y="4197440"/>
                  <a:pt x="8203535" y="4198803"/>
                </a:cubicBezTo>
                <a:cubicBezTo>
                  <a:pt x="8205816" y="4195715"/>
                  <a:pt x="8204409" y="4195353"/>
                  <a:pt x="8204845" y="4193628"/>
                </a:cubicBezTo>
                <a:cubicBezTo>
                  <a:pt x="8215476" y="4187170"/>
                  <a:pt x="8216352" y="4183718"/>
                  <a:pt x="8225575" y="4176900"/>
                </a:cubicBezTo>
                <a:cubicBezTo>
                  <a:pt x="8226981" y="4177262"/>
                  <a:pt x="8228389" y="4177623"/>
                  <a:pt x="8230232" y="4176259"/>
                </a:cubicBezTo>
                <a:cubicBezTo>
                  <a:pt x="8230766" y="4180070"/>
                  <a:pt x="8226638" y="4184524"/>
                  <a:pt x="8231296" y="4183882"/>
                </a:cubicBezTo>
                <a:cubicBezTo>
                  <a:pt x="8240956" y="4175340"/>
                  <a:pt x="8246928" y="4169522"/>
                  <a:pt x="8256151" y="4162703"/>
                </a:cubicBezTo>
                <a:cubicBezTo>
                  <a:pt x="8263527" y="4157247"/>
                  <a:pt x="8271343" y="4150068"/>
                  <a:pt x="8285661" y="4140881"/>
                </a:cubicBezTo>
                <a:cubicBezTo>
                  <a:pt x="8285661" y="4140881"/>
                  <a:pt x="8286633" y="4142968"/>
                  <a:pt x="8288477" y="4141603"/>
                </a:cubicBezTo>
                <a:cubicBezTo>
                  <a:pt x="8298572" y="4131334"/>
                  <a:pt x="8296292" y="4134423"/>
                  <a:pt x="8304545" y="4125517"/>
                </a:cubicBezTo>
                <a:cubicBezTo>
                  <a:pt x="8308234" y="4122788"/>
                  <a:pt x="8311922" y="4120062"/>
                  <a:pt x="8317458" y="4115969"/>
                </a:cubicBezTo>
                <a:close/>
                <a:moveTo>
                  <a:pt x="8883518" y="3795676"/>
                </a:moveTo>
                <a:lnTo>
                  <a:pt x="8872237" y="3803530"/>
                </a:lnTo>
                <a:lnTo>
                  <a:pt x="8876881" y="3802071"/>
                </a:lnTo>
                <a:lnTo>
                  <a:pt x="8882760" y="3798538"/>
                </a:lnTo>
                <a:close/>
                <a:moveTo>
                  <a:pt x="8923525" y="3771786"/>
                </a:moveTo>
                <a:lnTo>
                  <a:pt x="8922814" y="3772099"/>
                </a:lnTo>
                <a:lnTo>
                  <a:pt x="8921939" y="3773079"/>
                </a:lnTo>
                <a:lnTo>
                  <a:pt x="8911592" y="3781950"/>
                </a:lnTo>
                <a:lnTo>
                  <a:pt x="8921756" y="3776472"/>
                </a:lnTo>
                <a:lnTo>
                  <a:pt x="8925464" y="3775961"/>
                </a:lnTo>
                <a:cubicBezTo>
                  <a:pt x="8925464" y="3775961"/>
                  <a:pt x="8925464" y="3775961"/>
                  <a:pt x="8925902" y="3774237"/>
                </a:cubicBezTo>
                <a:lnTo>
                  <a:pt x="8921756" y="3776472"/>
                </a:lnTo>
                <a:lnTo>
                  <a:pt x="8920805" y="3776602"/>
                </a:lnTo>
                <a:cubicBezTo>
                  <a:pt x="8919836" y="3774516"/>
                  <a:pt x="8921681" y="3773151"/>
                  <a:pt x="8923087" y="3773513"/>
                </a:cubicBezTo>
                <a:cubicBezTo>
                  <a:pt x="8923525" y="3771786"/>
                  <a:pt x="8923525" y="3771786"/>
                  <a:pt x="8923525" y="3771786"/>
                </a:cubicBezTo>
                <a:close/>
                <a:moveTo>
                  <a:pt x="8960891" y="3741793"/>
                </a:moveTo>
                <a:lnTo>
                  <a:pt x="8952330" y="3747756"/>
                </a:lnTo>
                <a:lnTo>
                  <a:pt x="8962261" y="3743145"/>
                </a:lnTo>
                <a:close/>
                <a:moveTo>
                  <a:pt x="9076278" y="3665849"/>
                </a:moveTo>
                <a:cubicBezTo>
                  <a:pt x="9068900" y="3671304"/>
                  <a:pt x="9067931" y="3669216"/>
                  <a:pt x="9066085" y="3670581"/>
                </a:cubicBezTo>
                <a:lnTo>
                  <a:pt x="9066807" y="3667742"/>
                </a:lnTo>
                <a:lnTo>
                  <a:pt x="9044826" y="3683344"/>
                </a:lnTo>
                <a:lnTo>
                  <a:pt x="8969962" y="3735477"/>
                </a:lnTo>
                <a:lnTo>
                  <a:pt x="8970076" y="3735964"/>
                </a:lnTo>
                <a:cubicBezTo>
                  <a:pt x="8989054" y="3726137"/>
                  <a:pt x="9002404" y="3714866"/>
                  <a:pt x="9022349" y="3707126"/>
                </a:cubicBezTo>
                <a:cubicBezTo>
                  <a:pt x="9027351" y="3699222"/>
                  <a:pt x="9037982" y="3692765"/>
                  <a:pt x="9047204" y="3685944"/>
                </a:cubicBezTo>
                <a:cubicBezTo>
                  <a:pt x="9057833" y="3679486"/>
                  <a:pt x="9068463" y="3673029"/>
                  <a:pt x="9076278" y="3665849"/>
                </a:cubicBezTo>
                <a:close/>
                <a:moveTo>
                  <a:pt x="9192745" y="3574833"/>
                </a:moveTo>
                <a:lnTo>
                  <a:pt x="9132732" y="3620944"/>
                </a:lnTo>
                <a:lnTo>
                  <a:pt x="9092515" y="3649491"/>
                </a:lnTo>
                <a:lnTo>
                  <a:pt x="9091769" y="3653517"/>
                </a:lnTo>
                <a:cubicBezTo>
                  <a:pt x="9091386" y="3655028"/>
                  <a:pt x="9091520" y="3655980"/>
                  <a:pt x="9093848" y="3655660"/>
                </a:cubicBezTo>
                <a:cubicBezTo>
                  <a:pt x="9103508" y="3647115"/>
                  <a:pt x="9109478" y="3641300"/>
                  <a:pt x="9118703" y="3634480"/>
                </a:cubicBezTo>
                <a:cubicBezTo>
                  <a:pt x="9126080" y="3629023"/>
                  <a:pt x="9133895" y="3621841"/>
                  <a:pt x="9148215" y="3612657"/>
                </a:cubicBezTo>
                <a:cubicBezTo>
                  <a:pt x="9148215" y="3612657"/>
                  <a:pt x="9149183" y="3614744"/>
                  <a:pt x="9151028" y="3613379"/>
                </a:cubicBezTo>
                <a:cubicBezTo>
                  <a:pt x="9161127" y="3603110"/>
                  <a:pt x="9158844" y="3606199"/>
                  <a:pt x="9167097" y="3597292"/>
                </a:cubicBezTo>
                <a:cubicBezTo>
                  <a:pt x="9170786" y="3594565"/>
                  <a:pt x="9174478" y="3591837"/>
                  <a:pt x="9180011" y="3587745"/>
                </a:cubicBezTo>
                <a:close/>
                <a:moveTo>
                  <a:pt x="2254006" y="2738088"/>
                </a:moveTo>
                <a:cubicBezTo>
                  <a:pt x="2239903" y="2744636"/>
                  <a:pt x="2224570" y="2747471"/>
                  <a:pt x="2208181" y="2750112"/>
                </a:cubicBezTo>
                <a:lnTo>
                  <a:pt x="2164224" y="2759256"/>
                </a:lnTo>
                <a:lnTo>
                  <a:pt x="2157466" y="2758021"/>
                </a:lnTo>
                <a:cubicBezTo>
                  <a:pt x="2157466" y="2758021"/>
                  <a:pt x="2157466" y="2758021"/>
                  <a:pt x="2155984" y="2760970"/>
                </a:cubicBezTo>
                <a:lnTo>
                  <a:pt x="2164224" y="2759256"/>
                </a:lnTo>
                <a:lnTo>
                  <a:pt x="2165957" y="2759574"/>
                </a:lnTo>
                <a:cubicBezTo>
                  <a:pt x="2166811" y="2764025"/>
                  <a:pt x="2162993" y="2765475"/>
                  <a:pt x="2160657" y="2763974"/>
                </a:cubicBezTo>
                <a:cubicBezTo>
                  <a:pt x="2159174" y="2766926"/>
                  <a:pt x="2159174" y="2766926"/>
                  <a:pt x="2159174" y="2766926"/>
                </a:cubicBezTo>
                <a:lnTo>
                  <a:pt x="2210194" y="2763252"/>
                </a:lnTo>
                <a:lnTo>
                  <a:pt x="2221106" y="2760726"/>
                </a:lnTo>
                <a:lnTo>
                  <a:pt x="2225247" y="2761228"/>
                </a:lnTo>
                <a:lnTo>
                  <a:pt x="2251558" y="2757028"/>
                </a:lnTo>
                <a:lnTo>
                  <a:pt x="2257278" y="2747852"/>
                </a:lnTo>
                <a:lnTo>
                  <a:pt x="2261639" y="2738107"/>
                </a:lnTo>
                <a:close/>
                <a:moveTo>
                  <a:pt x="9881491" y="2309741"/>
                </a:moveTo>
                <a:lnTo>
                  <a:pt x="9829842" y="2342234"/>
                </a:lnTo>
                <a:lnTo>
                  <a:pt x="9824375" y="2337923"/>
                </a:lnTo>
                <a:lnTo>
                  <a:pt x="9797348" y="2354206"/>
                </a:lnTo>
                <a:lnTo>
                  <a:pt x="9792951" y="2384958"/>
                </a:lnTo>
                <a:lnTo>
                  <a:pt x="9824671" y="2363497"/>
                </a:lnTo>
                <a:lnTo>
                  <a:pt x="9888753" y="2320899"/>
                </a:lnTo>
                <a:lnTo>
                  <a:pt x="9888128" y="2319411"/>
                </a:lnTo>
                <a:close/>
                <a:moveTo>
                  <a:pt x="9721434" y="2134287"/>
                </a:moveTo>
                <a:lnTo>
                  <a:pt x="9719845" y="2135252"/>
                </a:lnTo>
                <a:lnTo>
                  <a:pt x="9710549" y="2140183"/>
                </a:lnTo>
                <a:lnTo>
                  <a:pt x="9711118" y="2141581"/>
                </a:lnTo>
                <a:close/>
                <a:moveTo>
                  <a:pt x="9717379" y="2086822"/>
                </a:moveTo>
                <a:cubicBezTo>
                  <a:pt x="9716511" y="2086612"/>
                  <a:pt x="9715385" y="2087465"/>
                  <a:pt x="9714868" y="2089591"/>
                </a:cubicBezTo>
                <a:lnTo>
                  <a:pt x="9675154" y="2115830"/>
                </a:lnTo>
                <a:lnTo>
                  <a:pt x="9677075" y="2121476"/>
                </a:lnTo>
                <a:lnTo>
                  <a:pt x="9694265" y="2111531"/>
                </a:lnTo>
                <a:lnTo>
                  <a:pt x="9695290" y="2114547"/>
                </a:lnTo>
                <a:lnTo>
                  <a:pt x="9711618" y="2102396"/>
                </a:lnTo>
                <a:lnTo>
                  <a:pt x="9711766" y="2102350"/>
                </a:lnTo>
                <a:cubicBezTo>
                  <a:pt x="9711766" y="2102350"/>
                  <a:pt x="9711766" y="2102350"/>
                  <a:pt x="9716271" y="2098936"/>
                </a:cubicBezTo>
                <a:lnTo>
                  <a:pt x="9711618" y="2102396"/>
                </a:lnTo>
                <a:lnTo>
                  <a:pt x="9703787" y="2104926"/>
                </a:lnTo>
                <a:cubicBezTo>
                  <a:pt x="9704821" y="2100673"/>
                  <a:pt x="9705855" y="2096421"/>
                  <a:pt x="9713835" y="2093844"/>
                </a:cubicBezTo>
                <a:cubicBezTo>
                  <a:pt x="9713835" y="2093844"/>
                  <a:pt x="9718341" y="2090430"/>
                  <a:pt x="9718341" y="2090430"/>
                </a:cubicBezTo>
                <a:cubicBezTo>
                  <a:pt x="9718857" y="2088304"/>
                  <a:pt x="9718247" y="2087031"/>
                  <a:pt x="9717379" y="2086822"/>
                </a:cubicBezTo>
                <a:close/>
                <a:moveTo>
                  <a:pt x="9264960" y="2070860"/>
                </a:moveTo>
                <a:lnTo>
                  <a:pt x="9212902" y="2099776"/>
                </a:lnTo>
                <a:lnTo>
                  <a:pt x="9203789" y="2101161"/>
                </a:lnTo>
                <a:cubicBezTo>
                  <a:pt x="9203789" y="2101161"/>
                  <a:pt x="9203789" y="2101161"/>
                  <a:pt x="9202754" y="2105412"/>
                </a:cubicBezTo>
                <a:lnTo>
                  <a:pt x="9212902" y="2099776"/>
                </a:lnTo>
                <a:lnTo>
                  <a:pt x="9215238" y="2099421"/>
                </a:lnTo>
                <a:cubicBezTo>
                  <a:pt x="9217675" y="2104514"/>
                  <a:pt x="9213170" y="2107926"/>
                  <a:pt x="9209697" y="2107089"/>
                </a:cubicBezTo>
                <a:lnTo>
                  <a:pt x="9209195" y="2109154"/>
                </a:lnTo>
                <a:lnTo>
                  <a:pt x="9211284" y="2110277"/>
                </a:lnTo>
                <a:lnTo>
                  <a:pt x="9220988" y="2106330"/>
                </a:lnTo>
                <a:lnTo>
                  <a:pt x="9242309" y="2089448"/>
                </a:lnTo>
                <a:close/>
                <a:moveTo>
                  <a:pt x="9326429" y="2053241"/>
                </a:moveTo>
                <a:cubicBezTo>
                  <a:pt x="9325561" y="2053032"/>
                  <a:pt x="9324434" y="2053885"/>
                  <a:pt x="9323916" y="2056012"/>
                </a:cubicBezTo>
                <a:lnTo>
                  <a:pt x="9297452" y="2073496"/>
                </a:lnTo>
                <a:lnTo>
                  <a:pt x="9322082" y="2061150"/>
                </a:lnTo>
                <a:lnTo>
                  <a:pt x="9322884" y="2060264"/>
                </a:lnTo>
                <a:cubicBezTo>
                  <a:pt x="9322884" y="2060264"/>
                  <a:pt x="9327389" y="2056849"/>
                  <a:pt x="9327389" y="2056849"/>
                </a:cubicBezTo>
                <a:cubicBezTo>
                  <a:pt x="9327906" y="2054724"/>
                  <a:pt x="9327297" y="2053451"/>
                  <a:pt x="9326429" y="2053241"/>
                </a:cubicBezTo>
                <a:close/>
                <a:moveTo>
                  <a:pt x="9378021" y="1987109"/>
                </a:moveTo>
                <a:cubicBezTo>
                  <a:pt x="9368929" y="1990050"/>
                  <a:pt x="9352386" y="2004424"/>
                  <a:pt x="9335821" y="2019880"/>
                </a:cubicBezTo>
                <a:lnTo>
                  <a:pt x="9332535" y="2023000"/>
                </a:lnTo>
                <a:lnTo>
                  <a:pt x="9338666" y="2030065"/>
                </a:lnTo>
                <a:lnTo>
                  <a:pt x="9322715" y="2035313"/>
                </a:lnTo>
                <a:lnTo>
                  <a:pt x="9313645" y="2040914"/>
                </a:lnTo>
                <a:lnTo>
                  <a:pt x="9311888" y="2042585"/>
                </a:lnTo>
                <a:cubicBezTo>
                  <a:pt x="9304523" y="2049560"/>
                  <a:pt x="9298083" y="2055509"/>
                  <a:pt x="9293495" y="2059143"/>
                </a:cubicBezTo>
                <a:cubicBezTo>
                  <a:pt x="9293495" y="2059143"/>
                  <a:pt x="9297114" y="2058833"/>
                  <a:pt x="9297114" y="2058833"/>
                </a:cubicBezTo>
                <a:cubicBezTo>
                  <a:pt x="9300820" y="2054195"/>
                  <a:pt x="9300734" y="2058519"/>
                  <a:pt x="9300734" y="2058519"/>
                </a:cubicBezTo>
                <a:cubicBezTo>
                  <a:pt x="9300734" y="2058519"/>
                  <a:pt x="9297031" y="2063157"/>
                  <a:pt x="9297031" y="2063157"/>
                </a:cubicBezTo>
                <a:cubicBezTo>
                  <a:pt x="9293328" y="2067793"/>
                  <a:pt x="9289707" y="2068103"/>
                  <a:pt x="9289707" y="2068103"/>
                </a:cubicBezTo>
                <a:lnTo>
                  <a:pt x="9289997" y="2068077"/>
                </a:lnTo>
                <a:lnTo>
                  <a:pt x="9363144" y="2019609"/>
                </a:lnTo>
                <a:lnTo>
                  <a:pt x="9363551" y="2011021"/>
                </a:lnTo>
                <a:cubicBezTo>
                  <a:pt x="9366844" y="2004260"/>
                  <a:pt x="9372422" y="1996225"/>
                  <a:pt x="9378021" y="1987109"/>
                </a:cubicBezTo>
                <a:close/>
                <a:moveTo>
                  <a:pt x="9952190" y="1967284"/>
                </a:moveTo>
                <a:lnTo>
                  <a:pt x="9929096" y="1980113"/>
                </a:lnTo>
                <a:lnTo>
                  <a:pt x="9938856" y="1976795"/>
                </a:lnTo>
                <a:close/>
                <a:moveTo>
                  <a:pt x="9506318" y="1962777"/>
                </a:moveTo>
                <a:lnTo>
                  <a:pt x="9500754" y="1963622"/>
                </a:lnTo>
                <a:cubicBezTo>
                  <a:pt x="9500754" y="1963622"/>
                  <a:pt x="9500754" y="1963622"/>
                  <a:pt x="9499720" y="1967874"/>
                </a:cubicBezTo>
                <a:lnTo>
                  <a:pt x="9505796" y="1964500"/>
                </a:lnTo>
                <a:close/>
                <a:moveTo>
                  <a:pt x="10049242" y="1913953"/>
                </a:moveTo>
                <a:cubicBezTo>
                  <a:pt x="10048374" y="1913743"/>
                  <a:pt x="10047248" y="1914597"/>
                  <a:pt x="10046731" y="1916723"/>
                </a:cubicBezTo>
                <a:cubicBezTo>
                  <a:pt x="10012751" y="1935538"/>
                  <a:pt x="9966658" y="1973938"/>
                  <a:pt x="9924700" y="1995328"/>
                </a:cubicBezTo>
                <a:cubicBezTo>
                  <a:pt x="9921747" y="1992364"/>
                  <a:pt x="9919142" y="1991734"/>
                  <a:pt x="9918534" y="1990463"/>
                </a:cubicBezTo>
                <a:lnTo>
                  <a:pt x="9923252" y="1983360"/>
                </a:lnTo>
                <a:lnTo>
                  <a:pt x="9900821" y="1995819"/>
                </a:lnTo>
                <a:lnTo>
                  <a:pt x="9891706" y="1997204"/>
                </a:lnTo>
                <a:cubicBezTo>
                  <a:pt x="9891706" y="1997204"/>
                  <a:pt x="9891706" y="1997204"/>
                  <a:pt x="9890672" y="2001456"/>
                </a:cubicBezTo>
                <a:lnTo>
                  <a:pt x="9900821" y="1995819"/>
                </a:lnTo>
                <a:lnTo>
                  <a:pt x="9903155" y="1995463"/>
                </a:lnTo>
                <a:cubicBezTo>
                  <a:pt x="9905593" y="2000555"/>
                  <a:pt x="9901087" y="2003968"/>
                  <a:pt x="9897615" y="2003131"/>
                </a:cubicBezTo>
                <a:cubicBezTo>
                  <a:pt x="9896581" y="2007384"/>
                  <a:pt x="9896581" y="2007384"/>
                  <a:pt x="9896581" y="2007384"/>
                </a:cubicBezTo>
                <a:lnTo>
                  <a:pt x="9961867" y="1980840"/>
                </a:lnTo>
                <a:lnTo>
                  <a:pt x="9963999" y="1979604"/>
                </a:lnTo>
                <a:lnTo>
                  <a:pt x="9969708" y="1977391"/>
                </a:lnTo>
                <a:lnTo>
                  <a:pt x="9998690" y="1962860"/>
                </a:lnTo>
                <a:lnTo>
                  <a:pt x="10043479" y="1929530"/>
                </a:lnTo>
                <a:lnTo>
                  <a:pt x="10043627" y="1929482"/>
                </a:lnTo>
                <a:cubicBezTo>
                  <a:pt x="10043627" y="1929482"/>
                  <a:pt x="10043627" y="1929482"/>
                  <a:pt x="10048133" y="1926066"/>
                </a:cubicBezTo>
                <a:lnTo>
                  <a:pt x="10043479" y="1929530"/>
                </a:lnTo>
                <a:lnTo>
                  <a:pt x="10035651" y="1932058"/>
                </a:lnTo>
                <a:cubicBezTo>
                  <a:pt x="10036685" y="1927806"/>
                  <a:pt x="10037719" y="1923553"/>
                  <a:pt x="10045696" y="1920978"/>
                </a:cubicBezTo>
                <a:cubicBezTo>
                  <a:pt x="10045696" y="1920978"/>
                  <a:pt x="10050202" y="1917563"/>
                  <a:pt x="10050202" y="1917563"/>
                </a:cubicBezTo>
                <a:cubicBezTo>
                  <a:pt x="10050719" y="1915435"/>
                  <a:pt x="10050110" y="1914162"/>
                  <a:pt x="10049242" y="1913953"/>
                </a:cubicBezTo>
                <a:close/>
                <a:moveTo>
                  <a:pt x="9526326" y="1910946"/>
                </a:moveTo>
                <a:lnTo>
                  <a:pt x="9508940" y="1921881"/>
                </a:lnTo>
                <a:cubicBezTo>
                  <a:pt x="9495671" y="1930579"/>
                  <a:pt x="9485568" y="1939004"/>
                  <a:pt x="9476265" y="1952757"/>
                </a:cubicBezTo>
                <a:lnTo>
                  <a:pt x="9465772" y="1959325"/>
                </a:lnTo>
                <a:lnTo>
                  <a:pt x="9484430" y="1955179"/>
                </a:lnTo>
                <a:lnTo>
                  <a:pt x="9515384" y="1938854"/>
                </a:lnTo>
                <a:lnTo>
                  <a:pt x="9516527" y="1936188"/>
                </a:lnTo>
                <a:cubicBezTo>
                  <a:pt x="9519002" y="1930785"/>
                  <a:pt x="9521480" y="1925384"/>
                  <a:pt x="9523881" y="1919032"/>
                </a:cubicBezTo>
                <a:close/>
                <a:moveTo>
                  <a:pt x="9784606" y="1773666"/>
                </a:moveTo>
                <a:lnTo>
                  <a:pt x="9779674" y="1775554"/>
                </a:lnTo>
                <a:cubicBezTo>
                  <a:pt x="9772350" y="1780501"/>
                  <a:pt x="9761236" y="1794410"/>
                  <a:pt x="9775885" y="1784514"/>
                </a:cubicBezTo>
                <a:cubicBezTo>
                  <a:pt x="9750206" y="1803994"/>
                  <a:pt x="9713754" y="1820080"/>
                  <a:pt x="9677301" y="1836166"/>
                </a:cubicBezTo>
                <a:cubicBezTo>
                  <a:pt x="9659033" y="1846373"/>
                  <a:pt x="9640787" y="1855499"/>
                  <a:pt x="9622529" y="1865163"/>
                </a:cubicBezTo>
                <a:lnTo>
                  <a:pt x="9586392" y="1886409"/>
                </a:lnTo>
                <a:lnTo>
                  <a:pt x="9595828" y="1886176"/>
                </a:lnTo>
                <a:cubicBezTo>
                  <a:pt x="9613832" y="1885708"/>
                  <a:pt x="9629966" y="1882407"/>
                  <a:pt x="9649610" y="1859187"/>
                </a:cubicBezTo>
                <a:lnTo>
                  <a:pt x="9654062" y="1872277"/>
                </a:lnTo>
                <a:cubicBezTo>
                  <a:pt x="9650801" y="1882208"/>
                  <a:pt x="9650801" y="1882208"/>
                  <a:pt x="9646987" y="1892460"/>
                </a:cubicBezTo>
                <a:lnTo>
                  <a:pt x="9687467" y="1869039"/>
                </a:lnTo>
                <a:cubicBezTo>
                  <a:pt x="9715860" y="1876426"/>
                  <a:pt x="9743347" y="1835038"/>
                  <a:pt x="9765549" y="1801171"/>
                </a:cubicBezTo>
                <a:close/>
                <a:moveTo>
                  <a:pt x="6575310" y="1670800"/>
                </a:moveTo>
                <a:lnTo>
                  <a:pt x="6549857" y="1685410"/>
                </a:lnTo>
                <a:cubicBezTo>
                  <a:pt x="6531346" y="1697944"/>
                  <a:pt x="6513584" y="1712359"/>
                  <a:pt x="6497162" y="1729527"/>
                </a:cubicBezTo>
                <a:cubicBezTo>
                  <a:pt x="6489461" y="1738473"/>
                  <a:pt x="6477037" y="1740465"/>
                  <a:pt x="6479566" y="1756669"/>
                </a:cubicBezTo>
                <a:cubicBezTo>
                  <a:pt x="6483508" y="1770272"/>
                  <a:pt x="6495782" y="1778979"/>
                  <a:pt x="6510253" y="1778438"/>
                </a:cubicBezTo>
                <a:lnTo>
                  <a:pt x="6534215" y="1771401"/>
                </a:lnTo>
                <a:lnTo>
                  <a:pt x="6542162" y="1737277"/>
                </a:lnTo>
                <a:cubicBezTo>
                  <a:pt x="6545580" y="1724397"/>
                  <a:pt x="6548576" y="1712714"/>
                  <a:pt x="6549003" y="1704210"/>
                </a:cubicBezTo>
                <a:close/>
                <a:moveTo>
                  <a:pt x="6760025" y="1510979"/>
                </a:moveTo>
                <a:cubicBezTo>
                  <a:pt x="6747285" y="1534016"/>
                  <a:pt x="6698422" y="1554244"/>
                  <a:pt x="6669585" y="1570928"/>
                </a:cubicBezTo>
                <a:lnTo>
                  <a:pt x="6671871" y="1577649"/>
                </a:lnTo>
                <a:cubicBezTo>
                  <a:pt x="6680258" y="1580844"/>
                  <a:pt x="6680258" y="1580844"/>
                  <a:pt x="6688088" y="1584357"/>
                </a:cubicBezTo>
                <a:lnTo>
                  <a:pt x="6676442" y="1591094"/>
                </a:lnTo>
                <a:cubicBezTo>
                  <a:pt x="6670898" y="1594302"/>
                  <a:pt x="6665352" y="1597511"/>
                  <a:pt x="6649775" y="1614147"/>
                </a:cubicBezTo>
                <a:lnTo>
                  <a:pt x="6637696" y="1596607"/>
                </a:lnTo>
                <a:lnTo>
                  <a:pt x="6634481" y="1611258"/>
                </a:lnTo>
                <a:cubicBezTo>
                  <a:pt x="6630975" y="1628132"/>
                  <a:pt x="6624734" y="1643517"/>
                  <a:pt x="6607046" y="1652583"/>
                </a:cubicBezTo>
                <a:lnTo>
                  <a:pt x="6584881" y="1665306"/>
                </a:lnTo>
                <a:lnTo>
                  <a:pt x="6592321" y="1687191"/>
                </a:lnTo>
                <a:cubicBezTo>
                  <a:pt x="6615752" y="1679984"/>
                  <a:pt x="6635002" y="1683534"/>
                  <a:pt x="6650875" y="1674688"/>
                </a:cubicBezTo>
                <a:cubicBezTo>
                  <a:pt x="6656167" y="1671739"/>
                  <a:pt x="6661084" y="1667413"/>
                  <a:pt x="6665654" y="1660850"/>
                </a:cubicBezTo>
                <a:cubicBezTo>
                  <a:pt x="6683398" y="1650583"/>
                  <a:pt x="6691565" y="1614101"/>
                  <a:pt x="6700924" y="1600641"/>
                </a:cubicBezTo>
                <a:cubicBezTo>
                  <a:pt x="6718115" y="1590696"/>
                  <a:pt x="6733019" y="1574027"/>
                  <a:pt x="6750210" y="1564079"/>
                </a:cubicBezTo>
                <a:lnTo>
                  <a:pt x="6743471" y="1544269"/>
                </a:lnTo>
                <a:cubicBezTo>
                  <a:pt x="6750544" y="1524085"/>
                  <a:pt x="6764137" y="1564066"/>
                  <a:pt x="6776122" y="1517332"/>
                </a:cubicBezTo>
                <a:cubicBezTo>
                  <a:pt x="6767735" y="1514137"/>
                  <a:pt x="6762190" y="1517345"/>
                  <a:pt x="6760025" y="1510979"/>
                </a:cubicBezTo>
                <a:close/>
                <a:moveTo>
                  <a:pt x="9977299" y="1236392"/>
                </a:moveTo>
                <a:lnTo>
                  <a:pt x="9940699" y="1254313"/>
                </a:lnTo>
                <a:lnTo>
                  <a:pt x="9940023" y="1256654"/>
                </a:lnTo>
                <a:cubicBezTo>
                  <a:pt x="9939496" y="1258115"/>
                  <a:pt x="9939527" y="1259091"/>
                  <a:pt x="9941847" y="1259107"/>
                </a:cubicBezTo>
                <a:cubicBezTo>
                  <a:pt x="9952188" y="1251928"/>
                  <a:pt x="9958636" y="1246951"/>
                  <a:pt x="9968375" y="1241440"/>
                </a:cubicBezTo>
                <a:close/>
                <a:moveTo>
                  <a:pt x="10005940" y="1222056"/>
                </a:moveTo>
                <a:lnTo>
                  <a:pt x="10001125" y="1224474"/>
                </a:lnTo>
                <a:lnTo>
                  <a:pt x="10002230" y="1224939"/>
                </a:lnTo>
                <a:close/>
                <a:moveTo>
                  <a:pt x="7413331" y="1156874"/>
                </a:moveTo>
                <a:cubicBezTo>
                  <a:pt x="7409062" y="1155816"/>
                  <a:pt x="7403859" y="1155326"/>
                  <a:pt x="7392453" y="1159138"/>
                </a:cubicBezTo>
                <a:cubicBezTo>
                  <a:pt x="7377491" y="1168252"/>
                  <a:pt x="7388084" y="1172256"/>
                  <a:pt x="7365271" y="1179880"/>
                </a:cubicBezTo>
                <a:lnTo>
                  <a:pt x="7336704" y="1187847"/>
                </a:lnTo>
                <a:lnTo>
                  <a:pt x="7341721" y="1190072"/>
                </a:lnTo>
                <a:cubicBezTo>
                  <a:pt x="7350615" y="1190855"/>
                  <a:pt x="7359882" y="1188961"/>
                  <a:pt x="7369399" y="1185566"/>
                </a:cubicBezTo>
                <a:cubicBezTo>
                  <a:pt x="7378913" y="1182171"/>
                  <a:pt x="7388675" y="1177276"/>
                  <a:pt x="7398556" y="1172062"/>
                </a:cubicBezTo>
                <a:lnTo>
                  <a:pt x="7426095" y="1157840"/>
                </a:lnTo>
                <a:close/>
                <a:moveTo>
                  <a:pt x="7547672" y="1118924"/>
                </a:moveTo>
                <a:lnTo>
                  <a:pt x="7514789" y="1129314"/>
                </a:lnTo>
                <a:cubicBezTo>
                  <a:pt x="7505206" y="1131231"/>
                  <a:pt x="7496852" y="1132135"/>
                  <a:pt x="7489187" y="1133669"/>
                </a:cubicBezTo>
                <a:cubicBezTo>
                  <a:pt x="7481522" y="1135202"/>
                  <a:pt x="7472577" y="1136992"/>
                  <a:pt x="7462448" y="1140547"/>
                </a:cubicBezTo>
                <a:lnTo>
                  <a:pt x="7437054" y="1153663"/>
                </a:lnTo>
                <a:lnTo>
                  <a:pt x="7458252" y="1146360"/>
                </a:lnTo>
                <a:lnTo>
                  <a:pt x="7490714" y="1141543"/>
                </a:lnTo>
                <a:lnTo>
                  <a:pt x="7504340" y="1136122"/>
                </a:lnTo>
                <a:cubicBezTo>
                  <a:pt x="7510110" y="1140691"/>
                  <a:pt x="7529727" y="1129116"/>
                  <a:pt x="7547844" y="1127195"/>
                </a:cubicBezTo>
                <a:cubicBezTo>
                  <a:pt x="7543864" y="1126755"/>
                  <a:pt x="7541149" y="1125963"/>
                  <a:pt x="7540979" y="1124470"/>
                </a:cubicBezTo>
                <a:close/>
                <a:moveTo>
                  <a:pt x="8141881" y="1113010"/>
                </a:moveTo>
                <a:lnTo>
                  <a:pt x="8115266" y="1122948"/>
                </a:lnTo>
                <a:lnTo>
                  <a:pt x="8098799" y="1127706"/>
                </a:lnTo>
                <a:lnTo>
                  <a:pt x="8102890" y="1131584"/>
                </a:lnTo>
                <a:close/>
                <a:moveTo>
                  <a:pt x="7672024" y="1104717"/>
                </a:moveTo>
                <a:lnTo>
                  <a:pt x="7638373" y="1111455"/>
                </a:lnTo>
                <a:lnTo>
                  <a:pt x="7592395" y="1125829"/>
                </a:lnTo>
                <a:lnTo>
                  <a:pt x="7609062" y="1123051"/>
                </a:lnTo>
                <a:cubicBezTo>
                  <a:pt x="7626060" y="1119528"/>
                  <a:pt x="7643059" y="1115116"/>
                  <a:pt x="7659975" y="1109245"/>
                </a:cubicBezTo>
                <a:close/>
                <a:moveTo>
                  <a:pt x="8235178" y="1080590"/>
                </a:moveTo>
                <a:lnTo>
                  <a:pt x="8184068" y="1090292"/>
                </a:lnTo>
                <a:lnTo>
                  <a:pt x="8161816" y="1103608"/>
                </a:lnTo>
                <a:lnTo>
                  <a:pt x="8219418" y="1087869"/>
                </a:lnTo>
                <a:close/>
                <a:moveTo>
                  <a:pt x="7693627" y="1078675"/>
                </a:moveTo>
                <a:lnTo>
                  <a:pt x="7636926" y="1085757"/>
                </a:lnTo>
                <a:cubicBezTo>
                  <a:pt x="7610642" y="1089483"/>
                  <a:pt x="7583810" y="1094847"/>
                  <a:pt x="7552144" y="1105772"/>
                </a:cubicBezTo>
                <a:cubicBezTo>
                  <a:pt x="7556069" y="1106518"/>
                  <a:pt x="7556164" y="1108031"/>
                  <a:pt x="7554681" y="1110239"/>
                </a:cubicBezTo>
                <a:lnTo>
                  <a:pt x="7547905" y="1118731"/>
                </a:lnTo>
                <a:lnTo>
                  <a:pt x="7549343" y="1117539"/>
                </a:lnTo>
                <a:cubicBezTo>
                  <a:pt x="7582693" y="1111416"/>
                  <a:pt x="7637156" y="1084061"/>
                  <a:pt x="7661735" y="1092682"/>
                </a:cubicBezTo>
                <a:close/>
                <a:moveTo>
                  <a:pt x="7925072" y="1063058"/>
                </a:moveTo>
                <a:cubicBezTo>
                  <a:pt x="7924306" y="1062570"/>
                  <a:pt x="7923057" y="1063049"/>
                  <a:pt x="7922092" y="1064983"/>
                </a:cubicBezTo>
                <a:cubicBezTo>
                  <a:pt x="7904040" y="1068781"/>
                  <a:pt x="7882044" y="1076437"/>
                  <a:pt x="7859040" y="1084091"/>
                </a:cubicBezTo>
                <a:lnTo>
                  <a:pt x="7801516" y="1099975"/>
                </a:lnTo>
                <a:lnTo>
                  <a:pt x="7786894" y="1117581"/>
                </a:lnTo>
                <a:lnTo>
                  <a:pt x="7784862" y="1121117"/>
                </a:lnTo>
                <a:lnTo>
                  <a:pt x="7851217" y="1100782"/>
                </a:lnTo>
                <a:lnTo>
                  <a:pt x="7916150" y="1076592"/>
                </a:lnTo>
                <a:lnTo>
                  <a:pt x="7916299" y="1076593"/>
                </a:lnTo>
                <a:cubicBezTo>
                  <a:pt x="7916299" y="1076593"/>
                  <a:pt x="7916299" y="1076593"/>
                  <a:pt x="7921296" y="1074675"/>
                </a:cubicBezTo>
                <a:lnTo>
                  <a:pt x="7916150" y="1076592"/>
                </a:lnTo>
                <a:lnTo>
                  <a:pt x="7908240" y="1076557"/>
                </a:lnTo>
                <a:cubicBezTo>
                  <a:pt x="7910169" y="1072687"/>
                  <a:pt x="7912102" y="1068817"/>
                  <a:pt x="7920161" y="1068855"/>
                </a:cubicBezTo>
                <a:cubicBezTo>
                  <a:pt x="7920161" y="1068855"/>
                  <a:pt x="7925157" y="1066938"/>
                  <a:pt x="7925157" y="1066938"/>
                </a:cubicBezTo>
                <a:cubicBezTo>
                  <a:pt x="7926122" y="1065002"/>
                  <a:pt x="7925838" y="1063546"/>
                  <a:pt x="7925072" y="1063058"/>
                </a:cubicBezTo>
                <a:close/>
                <a:moveTo>
                  <a:pt x="8239211" y="1047027"/>
                </a:moveTo>
                <a:lnTo>
                  <a:pt x="8196421" y="1050468"/>
                </a:lnTo>
                <a:lnTo>
                  <a:pt x="8183165" y="1052962"/>
                </a:lnTo>
                <a:lnTo>
                  <a:pt x="8126175" y="1068700"/>
                </a:lnTo>
                <a:lnTo>
                  <a:pt x="8123121" y="1064257"/>
                </a:lnTo>
                <a:lnTo>
                  <a:pt x="8084429" y="1071534"/>
                </a:lnTo>
                <a:cubicBezTo>
                  <a:pt x="8060248" y="1071424"/>
                  <a:pt x="8026076" y="1075149"/>
                  <a:pt x="8006093" y="1082817"/>
                </a:cubicBezTo>
                <a:cubicBezTo>
                  <a:pt x="8023349" y="1088712"/>
                  <a:pt x="8003367" y="1096378"/>
                  <a:pt x="8007565" y="1104155"/>
                </a:cubicBezTo>
                <a:cubicBezTo>
                  <a:pt x="7997577" y="1107988"/>
                  <a:pt x="7996441" y="1102165"/>
                  <a:pt x="7983386" y="1104045"/>
                </a:cubicBezTo>
                <a:cubicBezTo>
                  <a:pt x="7965336" y="1107843"/>
                  <a:pt x="8003367" y="1096378"/>
                  <a:pt x="7984185" y="1094350"/>
                </a:cubicBezTo>
                <a:cubicBezTo>
                  <a:pt x="7935025" y="1103826"/>
                  <a:pt x="7898128" y="1121113"/>
                  <a:pt x="7847837" y="1124763"/>
                </a:cubicBezTo>
                <a:lnTo>
                  <a:pt x="7834402" y="1132804"/>
                </a:lnTo>
                <a:lnTo>
                  <a:pt x="7876195" y="1127467"/>
                </a:lnTo>
                <a:cubicBezTo>
                  <a:pt x="7911514" y="1126930"/>
                  <a:pt x="7944376" y="1131841"/>
                  <a:pt x="7976576" y="1125066"/>
                </a:cubicBezTo>
                <a:cubicBezTo>
                  <a:pt x="8002959" y="1121655"/>
                  <a:pt x="8026512" y="1109933"/>
                  <a:pt x="8047484" y="1105738"/>
                </a:cubicBezTo>
                <a:lnTo>
                  <a:pt x="8058962" y="1106257"/>
                </a:lnTo>
                <a:lnTo>
                  <a:pt x="8116524" y="1088048"/>
                </a:lnTo>
                <a:cubicBezTo>
                  <a:pt x="8140533" y="1080400"/>
                  <a:pt x="8164063" y="1073718"/>
                  <a:pt x="8187450" y="1066310"/>
                </a:cubicBezTo>
                <a:close/>
                <a:moveTo>
                  <a:pt x="8693302" y="983347"/>
                </a:moveTo>
                <a:lnTo>
                  <a:pt x="8682999" y="985431"/>
                </a:lnTo>
                <a:cubicBezTo>
                  <a:pt x="8678547" y="985606"/>
                  <a:pt x="8673273" y="986576"/>
                  <a:pt x="8662657" y="993357"/>
                </a:cubicBezTo>
                <a:cubicBezTo>
                  <a:pt x="8656093" y="999757"/>
                  <a:pt x="8655638" y="1003178"/>
                  <a:pt x="8654170" y="1006694"/>
                </a:cubicBezTo>
                <a:lnTo>
                  <a:pt x="8642004" y="1018310"/>
                </a:lnTo>
                <a:lnTo>
                  <a:pt x="8663986" y="1007087"/>
                </a:lnTo>
                <a:lnTo>
                  <a:pt x="8671902" y="997774"/>
                </a:lnTo>
                <a:close/>
                <a:moveTo>
                  <a:pt x="8746771" y="946384"/>
                </a:moveTo>
                <a:lnTo>
                  <a:pt x="8728729" y="956327"/>
                </a:lnTo>
                <a:lnTo>
                  <a:pt x="8707191" y="974792"/>
                </a:lnTo>
                <a:lnTo>
                  <a:pt x="8724943" y="964751"/>
                </a:lnTo>
                <a:lnTo>
                  <a:pt x="8742433" y="952564"/>
                </a:lnTo>
                <a:lnTo>
                  <a:pt x="8745918" y="950065"/>
                </a:lnTo>
                <a:close/>
                <a:moveTo>
                  <a:pt x="8965221" y="826100"/>
                </a:moveTo>
                <a:lnTo>
                  <a:pt x="8891800" y="855980"/>
                </a:lnTo>
                <a:lnTo>
                  <a:pt x="8811312" y="898440"/>
                </a:lnTo>
                <a:lnTo>
                  <a:pt x="8811336" y="898506"/>
                </a:lnTo>
                <a:lnTo>
                  <a:pt x="8814674" y="902002"/>
                </a:lnTo>
                <a:lnTo>
                  <a:pt x="8813381" y="904520"/>
                </a:lnTo>
                <a:lnTo>
                  <a:pt x="8814462" y="907704"/>
                </a:lnTo>
                <a:lnTo>
                  <a:pt x="8840367" y="891802"/>
                </a:lnTo>
                <a:cubicBezTo>
                  <a:pt x="8848310" y="889008"/>
                  <a:pt x="8851804" y="889746"/>
                  <a:pt x="8859748" y="886954"/>
                </a:cubicBezTo>
                <a:cubicBezTo>
                  <a:pt x="8869916" y="882392"/>
                  <a:pt x="8884767" y="873233"/>
                  <a:pt x="8898946" y="865046"/>
                </a:cubicBezTo>
                <a:lnTo>
                  <a:pt x="8927846" y="851847"/>
                </a:lnTo>
                <a:lnTo>
                  <a:pt x="8929387" y="849527"/>
                </a:lnTo>
                <a:lnTo>
                  <a:pt x="8934044" y="847945"/>
                </a:lnTo>
                <a:lnTo>
                  <a:pt x="8933776" y="842217"/>
                </a:lnTo>
                <a:cubicBezTo>
                  <a:pt x="8935126" y="840268"/>
                  <a:pt x="8938223" y="838684"/>
                  <a:pt x="8943942" y="837658"/>
                </a:cubicBezTo>
                <a:cubicBezTo>
                  <a:pt x="8946164" y="835891"/>
                  <a:pt x="8954983" y="833281"/>
                  <a:pt x="8963362" y="830581"/>
                </a:cubicBezTo>
                <a:lnTo>
                  <a:pt x="8963432" y="830547"/>
                </a:lnTo>
                <a:close/>
                <a:moveTo>
                  <a:pt x="9879831" y="821366"/>
                </a:moveTo>
                <a:lnTo>
                  <a:pt x="9839870" y="845604"/>
                </a:lnTo>
                <a:lnTo>
                  <a:pt x="9780748" y="876975"/>
                </a:lnTo>
                <a:lnTo>
                  <a:pt x="9770768" y="884408"/>
                </a:lnTo>
                <a:lnTo>
                  <a:pt x="9748568" y="907425"/>
                </a:lnTo>
                <a:lnTo>
                  <a:pt x="9735022" y="917517"/>
                </a:lnTo>
                <a:lnTo>
                  <a:pt x="9718690" y="944011"/>
                </a:lnTo>
                <a:cubicBezTo>
                  <a:pt x="9726640" y="947879"/>
                  <a:pt x="9718690" y="944011"/>
                  <a:pt x="9732741" y="944349"/>
                </a:cubicBezTo>
                <a:cubicBezTo>
                  <a:pt x="9756547" y="953865"/>
                  <a:pt x="9777117" y="934340"/>
                  <a:pt x="9812051" y="914128"/>
                </a:cubicBezTo>
                <a:lnTo>
                  <a:pt x="9818787" y="933942"/>
                </a:lnTo>
                <a:cubicBezTo>
                  <a:pt x="9830432" y="927202"/>
                  <a:pt x="9835978" y="923995"/>
                  <a:pt x="9849908" y="923980"/>
                </a:cubicBezTo>
                <a:cubicBezTo>
                  <a:pt x="9846093" y="934231"/>
                  <a:pt x="9848259" y="940600"/>
                  <a:pt x="9845120" y="950885"/>
                </a:cubicBezTo>
                <a:cubicBezTo>
                  <a:pt x="9857847" y="947331"/>
                  <a:pt x="9867312" y="949794"/>
                  <a:pt x="9876014" y="952697"/>
                </a:cubicBezTo>
                <a:lnTo>
                  <a:pt x="9887958" y="954722"/>
                </a:lnTo>
                <a:lnTo>
                  <a:pt x="9916818" y="942334"/>
                </a:lnTo>
                <a:cubicBezTo>
                  <a:pt x="9925760" y="939373"/>
                  <a:pt x="9933790" y="937917"/>
                  <a:pt x="9940212" y="938971"/>
                </a:cubicBezTo>
                <a:cubicBezTo>
                  <a:pt x="9966969" y="914145"/>
                  <a:pt x="10004632" y="900246"/>
                  <a:pt x="10043703" y="892060"/>
                </a:cubicBezTo>
                <a:cubicBezTo>
                  <a:pt x="10045464" y="888085"/>
                  <a:pt x="10045464" y="888085"/>
                  <a:pt x="10045464" y="888085"/>
                </a:cubicBezTo>
                <a:cubicBezTo>
                  <a:pt x="10045464" y="888085"/>
                  <a:pt x="10048632" y="889825"/>
                  <a:pt x="10048632" y="889825"/>
                </a:cubicBezTo>
                <a:cubicBezTo>
                  <a:pt x="10050393" y="885853"/>
                  <a:pt x="10058489" y="885358"/>
                  <a:pt x="10058489" y="885358"/>
                </a:cubicBezTo>
                <a:cubicBezTo>
                  <a:pt x="10063416" y="883123"/>
                  <a:pt x="10061657" y="887097"/>
                  <a:pt x="10056727" y="889330"/>
                </a:cubicBezTo>
                <a:cubicBezTo>
                  <a:pt x="10054965" y="893303"/>
                  <a:pt x="10054965" y="893303"/>
                  <a:pt x="10051800" y="891564"/>
                </a:cubicBezTo>
                <a:cubicBezTo>
                  <a:pt x="10063061" y="892808"/>
                  <a:pt x="10081367" y="878162"/>
                  <a:pt x="10085940" y="885611"/>
                </a:cubicBezTo>
                <a:cubicBezTo>
                  <a:pt x="10044755" y="907456"/>
                  <a:pt x="10040524" y="934770"/>
                  <a:pt x="9991596" y="947425"/>
                </a:cubicBezTo>
                <a:cubicBezTo>
                  <a:pt x="9985261" y="943948"/>
                  <a:pt x="9996879" y="935508"/>
                  <a:pt x="9998640" y="931533"/>
                </a:cubicBezTo>
                <a:lnTo>
                  <a:pt x="9987283" y="935776"/>
                </a:lnTo>
                <a:lnTo>
                  <a:pt x="9985410" y="937037"/>
                </a:lnTo>
                <a:cubicBezTo>
                  <a:pt x="9970068" y="948029"/>
                  <a:pt x="9954728" y="959025"/>
                  <a:pt x="9940311" y="967365"/>
                </a:cubicBezTo>
                <a:cubicBezTo>
                  <a:pt x="9955431" y="990372"/>
                  <a:pt x="9950861" y="976927"/>
                  <a:pt x="9939854" y="1007008"/>
                </a:cubicBezTo>
                <a:cubicBezTo>
                  <a:pt x="9959035" y="1001944"/>
                  <a:pt x="9968237" y="1002654"/>
                  <a:pt x="9978930" y="1015718"/>
                </a:cubicBezTo>
                <a:lnTo>
                  <a:pt x="9980134" y="1017524"/>
                </a:lnTo>
                <a:lnTo>
                  <a:pt x="10023610" y="1006450"/>
                </a:lnTo>
                <a:lnTo>
                  <a:pt x="10029113" y="1004095"/>
                </a:lnTo>
                <a:lnTo>
                  <a:pt x="10028862" y="1003353"/>
                </a:lnTo>
                <a:cubicBezTo>
                  <a:pt x="10030510" y="986733"/>
                  <a:pt x="10024410" y="990264"/>
                  <a:pt x="10028224" y="980012"/>
                </a:cubicBezTo>
                <a:cubicBezTo>
                  <a:pt x="10026913" y="956635"/>
                  <a:pt x="10019839" y="976817"/>
                  <a:pt x="10035298" y="959828"/>
                </a:cubicBezTo>
                <a:cubicBezTo>
                  <a:pt x="10045631" y="929716"/>
                  <a:pt x="10062820" y="919768"/>
                  <a:pt x="10094060" y="910161"/>
                </a:cubicBezTo>
                <a:cubicBezTo>
                  <a:pt x="10092749" y="886784"/>
                  <a:pt x="10088176" y="873340"/>
                  <a:pt x="10081441" y="853527"/>
                </a:cubicBezTo>
                <a:cubicBezTo>
                  <a:pt x="10081441" y="853527"/>
                  <a:pt x="10075897" y="856737"/>
                  <a:pt x="10068184" y="853576"/>
                </a:cubicBezTo>
                <a:cubicBezTo>
                  <a:pt x="10034780" y="856815"/>
                  <a:pt x="9945434" y="900465"/>
                  <a:pt x="9915745" y="854130"/>
                </a:cubicBezTo>
                <a:lnTo>
                  <a:pt x="9898556" y="864076"/>
                </a:lnTo>
                <a:close/>
                <a:moveTo>
                  <a:pt x="9837403" y="797174"/>
                </a:moveTo>
                <a:cubicBezTo>
                  <a:pt x="9836536" y="796965"/>
                  <a:pt x="9835409" y="797818"/>
                  <a:pt x="9834892" y="799944"/>
                </a:cubicBezTo>
                <a:cubicBezTo>
                  <a:pt x="9817902" y="809350"/>
                  <a:pt x="9797884" y="823654"/>
                  <a:pt x="9776870" y="838280"/>
                </a:cubicBezTo>
                <a:lnTo>
                  <a:pt x="9768854" y="843321"/>
                </a:lnTo>
                <a:lnTo>
                  <a:pt x="9771250" y="845111"/>
                </a:lnTo>
                <a:lnTo>
                  <a:pt x="9781370" y="850160"/>
                </a:lnTo>
                <a:lnTo>
                  <a:pt x="9831643" y="812750"/>
                </a:lnTo>
                <a:lnTo>
                  <a:pt x="9831790" y="812702"/>
                </a:lnTo>
                <a:cubicBezTo>
                  <a:pt x="9831790" y="812702"/>
                  <a:pt x="9831790" y="812702"/>
                  <a:pt x="9836295" y="809287"/>
                </a:cubicBezTo>
                <a:lnTo>
                  <a:pt x="9831643" y="812750"/>
                </a:lnTo>
                <a:lnTo>
                  <a:pt x="9823811" y="815279"/>
                </a:lnTo>
                <a:cubicBezTo>
                  <a:pt x="9824847" y="811026"/>
                  <a:pt x="9825880" y="806776"/>
                  <a:pt x="9833856" y="804198"/>
                </a:cubicBezTo>
                <a:cubicBezTo>
                  <a:pt x="9833856" y="804198"/>
                  <a:pt x="9838364" y="800781"/>
                  <a:pt x="9838364" y="800781"/>
                </a:cubicBezTo>
                <a:cubicBezTo>
                  <a:pt x="9838880" y="798656"/>
                  <a:pt x="9838271" y="797384"/>
                  <a:pt x="9837403" y="797174"/>
                </a:cubicBezTo>
                <a:close/>
                <a:moveTo>
                  <a:pt x="7302677" y="796458"/>
                </a:moveTo>
                <a:lnTo>
                  <a:pt x="7272768" y="807806"/>
                </a:lnTo>
                <a:cubicBezTo>
                  <a:pt x="7272768" y="807806"/>
                  <a:pt x="7272315" y="805434"/>
                  <a:pt x="7270281" y="806206"/>
                </a:cubicBezTo>
                <a:cubicBezTo>
                  <a:pt x="7258534" y="813205"/>
                  <a:pt x="7261357" y="810863"/>
                  <a:pt x="7251645" y="817091"/>
                </a:cubicBezTo>
                <a:cubicBezTo>
                  <a:pt x="7247579" y="818634"/>
                  <a:pt x="7243512" y="820178"/>
                  <a:pt x="7237411" y="822492"/>
                </a:cubicBezTo>
                <a:cubicBezTo>
                  <a:pt x="7226514" y="831078"/>
                  <a:pt x="7214853" y="837093"/>
                  <a:pt x="7202527" y="843200"/>
                </a:cubicBezTo>
                <a:lnTo>
                  <a:pt x="7196027" y="846757"/>
                </a:lnTo>
                <a:lnTo>
                  <a:pt x="7222834" y="832932"/>
                </a:lnTo>
                <a:cubicBezTo>
                  <a:pt x="7240194" y="825291"/>
                  <a:pt x="7257665" y="818797"/>
                  <a:pt x="7274987" y="813260"/>
                </a:cubicBezTo>
                <a:lnTo>
                  <a:pt x="7277067" y="812777"/>
                </a:lnTo>
                <a:lnTo>
                  <a:pt x="7275453" y="807721"/>
                </a:lnTo>
                <a:lnTo>
                  <a:pt x="7296011" y="800647"/>
                </a:lnTo>
                <a:cubicBezTo>
                  <a:pt x="7297517" y="799688"/>
                  <a:pt x="7299259" y="798361"/>
                  <a:pt x="7301145" y="797159"/>
                </a:cubicBezTo>
                <a:close/>
                <a:moveTo>
                  <a:pt x="7333317" y="782289"/>
                </a:moveTo>
                <a:lnTo>
                  <a:pt x="7314118" y="791316"/>
                </a:lnTo>
                <a:lnTo>
                  <a:pt x="7334465" y="784436"/>
                </a:lnTo>
                <a:close/>
                <a:moveTo>
                  <a:pt x="9054297" y="781749"/>
                </a:moveTo>
                <a:cubicBezTo>
                  <a:pt x="9053429" y="781539"/>
                  <a:pt x="9052302" y="782394"/>
                  <a:pt x="9051785" y="784521"/>
                </a:cubicBezTo>
                <a:lnTo>
                  <a:pt x="9021788" y="804337"/>
                </a:lnTo>
                <a:lnTo>
                  <a:pt x="9013817" y="810859"/>
                </a:lnTo>
                <a:lnTo>
                  <a:pt x="9006684" y="816565"/>
                </a:lnTo>
                <a:lnTo>
                  <a:pt x="9010023" y="820219"/>
                </a:lnTo>
                <a:lnTo>
                  <a:pt x="8995717" y="825339"/>
                </a:lnTo>
                <a:lnTo>
                  <a:pt x="8993635" y="827003"/>
                </a:lnTo>
                <a:lnTo>
                  <a:pt x="8990027" y="828581"/>
                </a:lnTo>
                <a:lnTo>
                  <a:pt x="8939019" y="861773"/>
                </a:lnTo>
                <a:lnTo>
                  <a:pt x="8885374" y="893280"/>
                </a:lnTo>
                <a:lnTo>
                  <a:pt x="8876269" y="894916"/>
                </a:lnTo>
                <a:cubicBezTo>
                  <a:pt x="8876269" y="894916"/>
                  <a:pt x="8876269" y="894916"/>
                  <a:pt x="8875317" y="899187"/>
                </a:cubicBezTo>
                <a:lnTo>
                  <a:pt x="8885374" y="893280"/>
                </a:lnTo>
                <a:lnTo>
                  <a:pt x="8887707" y="892861"/>
                </a:lnTo>
                <a:cubicBezTo>
                  <a:pt x="8890251" y="897869"/>
                  <a:pt x="8885801" y="901401"/>
                  <a:pt x="8882306" y="900663"/>
                </a:cubicBezTo>
                <a:cubicBezTo>
                  <a:pt x="8881355" y="904934"/>
                  <a:pt x="8881355" y="904934"/>
                  <a:pt x="8881355" y="904934"/>
                </a:cubicBezTo>
                <a:lnTo>
                  <a:pt x="8917546" y="889149"/>
                </a:lnTo>
                <a:lnTo>
                  <a:pt x="8924585" y="884388"/>
                </a:lnTo>
                <a:cubicBezTo>
                  <a:pt x="8946599" y="869440"/>
                  <a:pt x="8968352" y="855556"/>
                  <a:pt x="8989799" y="841036"/>
                </a:cubicBezTo>
                <a:lnTo>
                  <a:pt x="9048534" y="797325"/>
                </a:lnTo>
                <a:lnTo>
                  <a:pt x="9048683" y="797278"/>
                </a:lnTo>
                <a:cubicBezTo>
                  <a:pt x="9048683" y="797278"/>
                  <a:pt x="9048683" y="797278"/>
                  <a:pt x="9053189" y="793863"/>
                </a:cubicBezTo>
                <a:lnTo>
                  <a:pt x="9048534" y="797325"/>
                </a:lnTo>
                <a:lnTo>
                  <a:pt x="9040705" y="799855"/>
                </a:lnTo>
                <a:cubicBezTo>
                  <a:pt x="9041738" y="795604"/>
                  <a:pt x="9042772" y="791350"/>
                  <a:pt x="9050751" y="788774"/>
                </a:cubicBezTo>
                <a:cubicBezTo>
                  <a:pt x="9050751" y="788774"/>
                  <a:pt x="9055256" y="785358"/>
                  <a:pt x="9055256" y="785358"/>
                </a:cubicBezTo>
                <a:cubicBezTo>
                  <a:pt x="9055774" y="783231"/>
                  <a:pt x="9055165" y="781958"/>
                  <a:pt x="9054297" y="781749"/>
                </a:cubicBezTo>
                <a:close/>
                <a:moveTo>
                  <a:pt x="7489354" y="762956"/>
                </a:moveTo>
                <a:lnTo>
                  <a:pt x="7482154" y="765189"/>
                </a:lnTo>
                <a:cubicBezTo>
                  <a:pt x="7470649" y="766519"/>
                  <a:pt x="7459144" y="767850"/>
                  <a:pt x="7449904" y="771165"/>
                </a:cubicBezTo>
                <a:cubicBezTo>
                  <a:pt x="7458202" y="769306"/>
                  <a:pt x="7458397" y="771757"/>
                  <a:pt x="7460470" y="771292"/>
                </a:cubicBezTo>
                <a:cubicBezTo>
                  <a:pt x="7457456" y="773214"/>
                  <a:pt x="7458588" y="774206"/>
                  <a:pt x="7457648" y="775664"/>
                </a:cubicBezTo>
                <a:cubicBezTo>
                  <a:pt x="7446141" y="776994"/>
                  <a:pt x="7444261" y="779909"/>
                  <a:pt x="7433887" y="782232"/>
                </a:cubicBezTo>
                <a:cubicBezTo>
                  <a:pt x="7432755" y="781240"/>
                  <a:pt x="7431621" y="780248"/>
                  <a:pt x="7429545" y="780712"/>
                </a:cubicBezTo>
                <a:cubicBezTo>
                  <a:pt x="7430294" y="776804"/>
                  <a:pt x="7435383" y="774419"/>
                  <a:pt x="7431042" y="772898"/>
                </a:cubicBezTo>
                <a:cubicBezTo>
                  <a:pt x="7419729" y="776678"/>
                  <a:pt x="7412565" y="779529"/>
                  <a:pt x="7402192" y="781852"/>
                </a:cubicBezTo>
                <a:cubicBezTo>
                  <a:pt x="7393895" y="783710"/>
                  <a:pt x="7384656" y="787026"/>
                  <a:pt x="7369001" y="789287"/>
                </a:cubicBezTo>
                <a:cubicBezTo>
                  <a:pt x="7369001" y="789287"/>
                  <a:pt x="7368808" y="786836"/>
                  <a:pt x="7366734" y="787302"/>
                </a:cubicBezTo>
                <a:cubicBezTo>
                  <a:pt x="7354479" y="792538"/>
                  <a:pt x="7357493" y="790616"/>
                  <a:pt x="7347316" y="795388"/>
                </a:cubicBezTo>
                <a:cubicBezTo>
                  <a:pt x="7343168" y="796319"/>
                  <a:pt x="7339017" y="797247"/>
                  <a:pt x="7332795" y="798642"/>
                </a:cubicBezTo>
                <a:lnTo>
                  <a:pt x="7326645" y="801255"/>
                </a:lnTo>
                <a:lnTo>
                  <a:pt x="7374982" y="790023"/>
                </a:lnTo>
                <a:cubicBezTo>
                  <a:pt x="7406302" y="785100"/>
                  <a:pt x="7434907" y="782497"/>
                  <a:pt x="7458682" y="780701"/>
                </a:cubicBezTo>
                <a:close/>
                <a:moveTo>
                  <a:pt x="9194015" y="745919"/>
                </a:moveTo>
                <a:lnTo>
                  <a:pt x="9174109" y="753823"/>
                </a:lnTo>
                <a:cubicBezTo>
                  <a:pt x="9160628" y="760138"/>
                  <a:pt x="9147886" y="767193"/>
                  <a:pt x="9138875" y="774021"/>
                </a:cubicBezTo>
                <a:cubicBezTo>
                  <a:pt x="9157268" y="773958"/>
                  <a:pt x="9139243" y="787618"/>
                  <a:pt x="9145153" y="793545"/>
                </a:cubicBezTo>
                <a:cubicBezTo>
                  <a:pt x="9136142" y="800375"/>
                  <a:pt x="9133704" y="795286"/>
                  <a:pt x="9121220" y="801276"/>
                </a:cubicBezTo>
                <a:cubicBezTo>
                  <a:pt x="9104231" y="810683"/>
                  <a:pt x="9139243" y="787618"/>
                  <a:pt x="9119817" y="791934"/>
                </a:cubicBezTo>
                <a:cubicBezTo>
                  <a:pt x="9096587" y="804336"/>
                  <a:pt x="9076826" y="817575"/>
                  <a:pt x="9056762" y="830178"/>
                </a:cubicBezTo>
                <a:lnTo>
                  <a:pt x="9031409" y="843632"/>
                </a:lnTo>
                <a:lnTo>
                  <a:pt x="9038196" y="851062"/>
                </a:lnTo>
                <a:lnTo>
                  <a:pt x="8980325" y="876588"/>
                </a:lnTo>
                <a:lnTo>
                  <a:pt x="8965461" y="891999"/>
                </a:lnTo>
                <a:cubicBezTo>
                  <a:pt x="8954632" y="900643"/>
                  <a:pt x="8942500" y="908967"/>
                  <a:pt x="8931233" y="917504"/>
                </a:cubicBezTo>
                <a:lnTo>
                  <a:pt x="8919570" y="925774"/>
                </a:lnTo>
                <a:lnTo>
                  <a:pt x="8924592" y="928350"/>
                </a:lnTo>
                <a:cubicBezTo>
                  <a:pt x="8931921" y="932102"/>
                  <a:pt x="8938071" y="934576"/>
                  <a:pt x="8941122" y="932810"/>
                </a:cubicBezTo>
                <a:cubicBezTo>
                  <a:pt x="8966144" y="926379"/>
                  <a:pt x="8982574" y="892736"/>
                  <a:pt x="8991933" y="879277"/>
                </a:cubicBezTo>
                <a:cubicBezTo>
                  <a:pt x="9040242" y="859369"/>
                  <a:pt x="9080724" y="835948"/>
                  <a:pt x="9126748" y="809318"/>
                </a:cubicBezTo>
                <a:cubicBezTo>
                  <a:pt x="9143938" y="799373"/>
                  <a:pt x="9175179" y="789766"/>
                  <a:pt x="9191057" y="756440"/>
                </a:cubicBezTo>
                <a:close/>
                <a:moveTo>
                  <a:pt x="7619067" y="734525"/>
                </a:moveTo>
                <a:cubicBezTo>
                  <a:pt x="7619067" y="734525"/>
                  <a:pt x="7619067" y="734525"/>
                  <a:pt x="7618127" y="735981"/>
                </a:cubicBezTo>
                <a:lnTo>
                  <a:pt x="7622526" y="735736"/>
                </a:lnTo>
                <a:lnTo>
                  <a:pt x="7623413" y="736045"/>
                </a:lnTo>
                <a:cubicBezTo>
                  <a:pt x="7623603" y="738495"/>
                  <a:pt x="7621529" y="738960"/>
                  <a:pt x="7620396" y="737968"/>
                </a:cubicBezTo>
                <a:cubicBezTo>
                  <a:pt x="7619455" y="739427"/>
                  <a:pt x="7619455" y="739427"/>
                  <a:pt x="7619455" y="739427"/>
                </a:cubicBezTo>
                <a:lnTo>
                  <a:pt x="7628964" y="739785"/>
                </a:lnTo>
                <a:lnTo>
                  <a:pt x="7640095" y="734750"/>
                </a:lnTo>
                <a:lnTo>
                  <a:pt x="7622526" y="735736"/>
                </a:lnTo>
                <a:close/>
                <a:moveTo>
                  <a:pt x="9794678" y="701037"/>
                </a:moveTo>
                <a:cubicBezTo>
                  <a:pt x="9790246" y="700690"/>
                  <a:pt x="9786073" y="702047"/>
                  <a:pt x="9782102" y="704751"/>
                </a:cubicBezTo>
                <a:cubicBezTo>
                  <a:pt x="9754308" y="723682"/>
                  <a:pt x="9736459" y="808663"/>
                  <a:pt x="9709787" y="837803"/>
                </a:cubicBezTo>
                <a:lnTo>
                  <a:pt x="9716645" y="857972"/>
                </a:lnTo>
                <a:lnTo>
                  <a:pt x="9749322" y="839066"/>
                </a:lnTo>
                <a:lnTo>
                  <a:pt x="9749519" y="838575"/>
                </a:lnTo>
                <a:cubicBezTo>
                  <a:pt x="9758420" y="831015"/>
                  <a:pt x="9782354" y="823283"/>
                  <a:pt x="9798475" y="813668"/>
                </a:cubicBezTo>
                <a:lnTo>
                  <a:pt x="9854964" y="776234"/>
                </a:lnTo>
                <a:lnTo>
                  <a:pt x="9847966" y="763836"/>
                </a:lnTo>
                <a:cubicBezTo>
                  <a:pt x="9826987" y="730190"/>
                  <a:pt x="9805560" y="702786"/>
                  <a:pt x="9794678" y="701037"/>
                </a:cubicBezTo>
                <a:close/>
                <a:moveTo>
                  <a:pt x="9638297" y="439652"/>
                </a:moveTo>
                <a:lnTo>
                  <a:pt x="9623925" y="445020"/>
                </a:lnTo>
                <a:cubicBezTo>
                  <a:pt x="9598318" y="455041"/>
                  <a:pt x="9572445" y="466769"/>
                  <a:pt x="9542699" y="485015"/>
                </a:cubicBezTo>
                <a:cubicBezTo>
                  <a:pt x="9550794" y="484519"/>
                  <a:pt x="9544106" y="490728"/>
                  <a:pt x="9540584" y="498672"/>
                </a:cubicBezTo>
                <a:lnTo>
                  <a:pt x="9540093" y="498956"/>
                </a:lnTo>
                <a:lnTo>
                  <a:pt x="9544282" y="499903"/>
                </a:lnTo>
                <a:lnTo>
                  <a:pt x="9547315" y="497647"/>
                </a:lnTo>
                <a:lnTo>
                  <a:pt x="9548306" y="498736"/>
                </a:lnTo>
                <a:lnTo>
                  <a:pt x="9545771" y="500240"/>
                </a:lnTo>
                <a:lnTo>
                  <a:pt x="9547258" y="500577"/>
                </a:lnTo>
                <a:lnTo>
                  <a:pt x="9555155" y="495795"/>
                </a:lnTo>
                <a:cubicBezTo>
                  <a:pt x="9560047" y="493698"/>
                  <a:pt x="9564847" y="492137"/>
                  <a:pt x="9568761" y="490457"/>
                </a:cubicBezTo>
                <a:cubicBezTo>
                  <a:pt x="9589436" y="475594"/>
                  <a:pt x="9610298" y="459657"/>
                  <a:pt x="9632047" y="443834"/>
                </a:cubicBezTo>
                <a:close/>
                <a:moveTo>
                  <a:pt x="9717490" y="426641"/>
                </a:moveTo>
                <a:cubicBezTo>
                  <a:pt x="9718229" y="422329"/>
                  <a:pt x="9701097" y="437668"/>
                  <a:pt x="9698290" y="432883"/>
                </a:cubicBezTo>
                <a:cubicBezTo>
                  <a:pt x="9689724" y="440553"/>
                  <a:pt x="9677613" y="447744"/>
                  <a:pt x="9676874" y="452054"/>
                </a:cubicBezTo>
                <a:lnTo>
                  <a:pt x="9651822" y="469364"/>
                </a:lnTo>
                <a:lnTo>
                  <a:pt x="9660596" y="468678"/>
                </a:lnTo>
                <a:cubicBezTo>
                  <a:pt x="9645690" y="485345"/>
                  <a:pt x="9645690" y="485345"/>
                  <a:pt x="9634046" y="492083"/>
                </a:cubicBezTo>
                <a:lnTo>
                  <a:pt x="9636331" y="498805"/>
                </a:lnTo>
                <a:lnTo>
                  <a:pt x="9665167" y="482121"/>
                </a:lnTo>
                <a:cubicBezTo>
                  <a:pt x="9672071" y="481937"/>
                  <a:pt x="9684964" y="474478"/>
                  <a:pt x="9697299" y="465382"/>
                </a:cubicBezTo>
                <a:lnTo>
                  <a:pt x="9725802" y="439095"/>
                </a:lnTo>
                <a:lnTo>
                  <a:pt x="9693861" y="458744"/>
                </a:lnTo>
                <a:cubicBezTo>
                  <a:pt x="9688248" y="449173"/>
                  <a:pt x="9708186" y="438619"/>
                  <a:pt x="9717490" y="426641"/>
                </a:cubicBezTo>
                <a:close/>
                <a:moveTo>
                  <a:pt x="9850849" y="397825"/>
                </a:moveTo>
                <a:lnTo>
                  <a:pt x="9849470" y="399345"/>
                </a:lnTo>
                <a:lnTo>
                  <a:pt x="9851133" y="398656"/>
                </a:lnTo>
                <a:close/>
                <a:moveTo>
                  <a:pt x="9954827" y="341627"/>
                </a:moveTo>
                <a:lnTo>
                  <a:pt x="9942054" y="350088"/>
                </a:lnTo>
                <a:lnTo>
                  <a:pt x="9945346" y="351766"/>
                </a:lnTo>
                <a:close/>
                <a:moveTo>
                  <a:pt x="9887187" y="303908"/>
                </a:moveTo>
                <a:cubicBezTo>
                  <a:pt x="9868725" y="305840"/>
                  <a:pt x="9814523" y="347067"/>
                  <a:pt x="9794584" y="357619"/>
                </a:cubicBezTo>
                <a:cubicBezTo>
                  <a:pt x="9794584" y="357619"/>
                  <a:pt x="9798130" y="358094"/>
                  <a:pt x="9798130" y="358094"/>
                </a:cubicBezTo>
                <a:cubicBezTo>
                  <a:pt x="9802414" y="354260"/>
                  <a:pt x="9801675" y="358571"/>
                  <a:pt x="9801675" y="358571"/>
                </a:cubicBezTo>
                <a:cubicBezTo>
                  <a:pt x="9801675" y="358571"/>
                  <a:pt x="9797391" y="362403"/>
                  <a:pt x="9797391" y="362403"/>
                </a:cubicBezTo>
                <a:cubicBezTo>
                  <a:pt x="9793109" y="366240"/>
                  <a:pt x="9789564" y="365763"/>
                  <a:pt x="9789564" y="365763"/>
                </a:cubicBezTo>
                <a:cubicBezTo>
                  <a:pt x="9789564" y="365763"/>
                  <a:pt x="9789564" y="365763"/>
                  <a:pt x="9793109" y="366240"/>
                </a:cubicBezTo>
                <a:lnTo>
                  <a:pt x="9788966" y="369430"/>
                </a:lnTo>
                <a:lnTo>
                  <a:pt x="9790869" y="369345"/>
                </a:lnTo>
                <a:lnTo>
                  <a:pt x="9754863" y="397285"/>
                </a:lnTo>
                <a:lnTo>
                  <a:pt x="9754209" y="400153"/>
                </a:lnTo>
                <a:cubicBezTo>
                  <a:pt x="9752421" y="402669"/>
                  <a:pt x="9750279" y="404586"/>
                  <a:pt x="9750279" y="404586"/>
                </a:cubicBezTo>
                <a:cubicBezTo>
                  <a:pt x="9753085" y="409372"/>
                  <a:pt x="9780852" y="395460"/>
                  <a:pt x="9768002" y="406964"/>
                </a:cubicBezTo>
                <a:cubicBezTo>
                  <a:pt x="9759436" y="414633"/>
                  <a:pt x="9750870" y="422301"/>
                  <a:pt x="9739461" y="430691"/>
                </a:cubicBezTo>
                <a:lnTo>
                  <a:pt x="9726218" y="438838"/>
                </a:lnTo>
                <a:lnTo>
                  <a:pt x="9738723" y="440372"/>
                </a:lnTo>
                <a:lnTo>
                  <a:pt x="9782165" y="401083"/>
                </a:lnTo>
                <a:cubicBezTo>
                  <a:pt x="9793413" y="391900"/>
                  <a:pt x="9804661" y="382720"/>
                  <a:pt x="9819525" y="373367"/>
                </a:cubicBezTo>
                <a:lnTo>
                  <a:pt x="9867187" y="336674"/>
                </a:lnTo>
                <a:lnTo>
                  <a:pt x="9869578" y="324694"/>
                </a:lnTo>
                <a:cubicBezTo>
                  <a:pt x="9873786" y="318643"/>
                  <a:pt x="9880396" y="311813"/>
                  <a:pt x="9887187" y="303908"/>
                </a:cubicBezTo>
                <a:close/>
                <a:moveTo>
                  <a:pt x="10078456" y="245799"/>
                </a:moveTo>
                <a:cubicBezTo>
                  <a:pt x="10054972" y="255875"/>
                  <a:pt x="10037729" y="261278"/>
                  <a:pt x="10023588" y="267096"/>
                </a:cubicBezTo>
                <a:lnTo>
                  <a:pt x="10003825" y="280064"/>
                </a:lnTo>
                <a:lnTo>
                  <a:pt x="10007723" y="282278"/>
                </a:lnTo>
                <a:cubicBezTo>
                  <a:pt x="9992862" y="291630"/>
                  <a:pt x="9977996" y="300985"/>
                  <a:pt x="9959316" y="314842"/>
                </a:cubicBezTo>
                <a:cubicBezTo>
                  <a:pt x="9963736" y="297338"/>
                  <a:pt x="9945059" y="311197"/>
                  <a:pt x="9941241" y="315701"/>
                </a:cubicBezTo>
                <a:lnTo>
                  <a:pt x="9941862" y="307333"/>
                </a:lnTo>
                <a:lnTo>
                  <a:pt x="9933272" y="310091"/>
                </a:lnTo>
                <a:cubicBezTo>
                  <a:pt x="9924705" y="317761"/>
                  <a:pt x="9936078" y="314879"/>
                  <a:pt x="9935341" y="319188"/>
                </a:cubicBezTo>
                <a:cubicBezTo>
                  <a:pt x="9919686" y="325906"/>
                  <a:pt x="9904029" y="332624"/>
                  <a:pt x="9884089" y="343175"/>
                </a:cubicBezTo>
                <a:lnTo>
                  <a:pt x="9880753" y="337000"/>
                </a:lnTo>
                <a:lnTo>
                  <a:pt x="9871344" y="344963"/>
                </a:lnTo>
                <a:cubicBezTo>
                  <a:pt x="9871344" y="344963"/>
                  <a:pt x="9874960" y="344791"/>
                  <a:pt x="9874960" y="344791"/>
                </a:cubicBezTo>
                <a:cubicBezTo>
                  <a:pt x="9878777" y="340286"/>
                  <a:pt x="9878573" y="344622"/>
                  <a:pt x="9878573" y="344622"/>
                </a:cubicBezTo>
                <a:cubicBezTo>
                  <a:pt x="9878573" y="344622"/>
                  <a:pt x="9874761" y="349125"/>
                  <a:pt x="9874761" y="349125"/>
                </a:cubicBezTo>
                <a:cubicBezTo>
                  <a:pt x="9870943" y="353630"/>
                  <a:pt x="9867328" y="353799"/>
                  <a:pt x="9867328" y="353799"/>
                </a:cubicBezTo>
                <a:cubicBezTo>
                  <a:pt x="9867328" y="353799"/>
                  <a:pt x="9867328" y="353799"/>
                  <a:pt x="9870943" y="353630"/>
                </a:cubicBezTo>
                <a:cubicBezTo>
                  <a:pt x="9874558" y="353457"/>
                  <a:pt x="9848245" y="376325"/>
                  <a:pt x="9848648" y="367659"/>
                </a:cubicBezTo>
                <a:cubicBezTo>
                  <a:pt x="9848648" y="367659"/>
                  <a:pt x="9848648" y="367659"/>
                  <a:pt x="9848447" y="371991"/>
                </a:cubicBezTo>
                <a:cubicBezTo>
                  <a:pt x="9848447" y="371991"/>
                  <a:pt x="9844830" y="372165"/>
                  <a:pt x="9844630" y="376497"/>
                </a:cubicBezTo>
                <a:cubicBezTo>
                  <a:pt x="9844630" y="376497"/>
                  <a:pt x="9841015" y="376670"/>
                  <a:pt x="9841015" y="376670"/>
                </a:cubicBezTo>
                <a:cubicBezTo>
                  <a:pt x="9837399" y="376841"/>
                  <a:pt x="9837399" y="376841"/>
                  <a:pt x="9837399" y="376841"/>
                </a:cubicBezTo>
                <a:cubicBezTo>
                  <a:pt x="9837399" y="376841"/>
                  <a:pt x="9837399" y="376841"/>
                  <a:pt x="9841215" y="372337"/>
                </a:cubicBezTo>
                <a:cubicBezTo>
                  <a:pt x="9841215" y="372337"/>
                  <a:pt x="9841215" y="372337"/>
                  <a:pt x="9837601" y="372507"/>
                </a:cubicBezTo>
                <a:cubicBezTo>
                  <a:pt x="9811287" y="395375"/>
                  <a:pt x="9837200" y="381175"/>
                  <a:pt x="9836996" y="385507"/>
                </a:cubicBezTo>
                <a:cubicBezTo>
                  <a:pt x="9840411" y="389669"/>
                  <a:pt x="9832779" y="398678"/>
                  <a:pt x="9832779" y="398678"/>
                </a:cubicBezTo>
                <a:cubicBezTo>
                  <a:pt x="9834485" y="400758"/>
                  <a:pt x="9841867" y="397166"/>
                  <a:pt x="9847392" y="394741"/>
                </a:cubicBezTo>
                <a:lnTo>
                  <a:pt x="9849563" y="394047"/>
                </a:lnTo>
                <a:lnTo>
                  <a:pt x="9844276" y="378489"/>
                </a:lnTo>
                <a:cubicBezTo>
                  <a:pt x="9858085" y="378120"/>
                  <a:pt x="9869731" y="371383"/>
                  <a:pt x="9875275" y="368175"/>
                </a:cubicBezTo>
                <a:lnTo>
                  <a:pt x="9882132" y="388341"/>
                </a:lnTo>
                <a:lnTo>
                  <a:pt x="9900394" y="376434"/>
                </a:lnTo>
                <a:lnTo>
                  <a:pt x="9895008" y="372415"/>
                </a:lnTo>
                <a:cubicBezTo>
                  <a:pt x="9894373" y="371165"/>
                  <a:pt x="9895723" y="369212"/>
                  <a:pt x="9900647" y="363545"/>
                </a:cubicBezTo>
                <a:cubicBezTo>
                  <a:pt x="9904143" y="364284"/>
                  <a:pt x="9909225" y="362004"/>
                  <a:pt x="9915104" y="358212"/>
                </a:cubicBezTo>
                <a:lnTo>
                  <a:pt x="9917198" y="356646"/>
                </a:lnTo>
                <a:lnTo>
                  <a:pt x="9927399" y="338015"/>
                </a:lnTo>
                <a:lnTo>
                  <a:pt x="9933783" y="344231"/>
                </a:lnTo>
                <a:lnTo>
                  <a:pt x="9934324" y="343826"/>
                </a:lnTo>
                <a:cubicBezTo>
                  <a:pt x="9931783" y="338817"/>
                  <a:pt x="9939328" y="333704"/>
                  <a:pt x="9950172" y="328169"/>
                </a:cubicBezTo>
                <a:lnTo>
                  <a:pt x="9983431" y="311185"/>
                </a:lnTo>
                <a:lnTo>
                  <a:pt x="10013312" y="284055"/>
                </a:lnTo>
                <a:lnTo>
                  <a:pt x="10055473" y="261437"/>
                </a:lnTo>
                <a:lnTo>
                  <a:pt x="10071377" y="250356"/>
                </a:lnTo>
                <a:lnTo>
                  <a:pt x="10078524" y="245969"/>
                </a:lnTo>
                <a:close/>
                <a:moveTo>
                  <a:pt x="10579954" y="0"/>
                </a:moveTo>
                <a:cubicBezTo>
                  <a:pt x="10579753" y="4335"/>
                  <a:pt x="10579753" y="4335"/>
                  <a:pt x="10579753" y="4335"/>
                </a:cubicBezTo>
                <a:cubicBezTo>
                  <a:pt x="10572119" y="13344"/>
                  <a:pt x="10557457" y="18363"/>
                  <a:pt x="10539383" y="19222"/>
                </a:cubicBezTo>
                <a:cubicBezTo>
                  <a:pt x="10521104" y="24414"/>
                  <a:pt x="10502827" y="29605"/>
                  <a:pt x="10491578" y="38788"/>
                </a:cubicBezTo>
                <a:cubicBezTo>
                  <a:pt x="10480734" y="39303"/>
                  <a:pt x="10473504" y="39647"/>
                  <a:pt x="10462656" y="40162"/>
                </a:cubicBezTo>
                <a:cubicBezTo>
                  <a:pt x="10429516" y="54708"/>
                  <a:pt x="10418469" y="59555"/>
                  <a:pt x="10388945" y="73932"/>
                </a:cubicBezTo>
                <a:cubicBezTo>
                  <a:pt x="10392961" y="65092"/>
                  <a:pt x="10374281" y="78949"/>
                  <a:pt x="10363437" y="79465"/>
                </a:cubicBezTo>
                <a:cubicBezTo>
                  <a:pt x="10356005" y="84142"/>
                  <a:pt x="10344555" y="97656"/>
                  <a:pt x="10359418" y="88303"/>
                </a:cubicBezTo>
                <a:cubicBezTo>
                  <a:pt x="10333307" y="106838"/>
                  <a:pt x="10296553" y="121556"/>
                  <a:pt x="10259796" y="136273"/>
                </a:cubicBezTo>
                <a:cubicBezTo>
                  <a:pt x="10222840" y="155322"/>
                  <a:pt x="10186083" y="170038"/>
                  <a:pt x="10148924" y="193422"/>
                </a:cubicBezTo>
                <a:cubicBezTo>
                  <a:pt x="10149127" y="189089"/>
                  <a:pt x="10141694" y="193765"/>
                  <a:pt x="10142097" y="185100"/>
                </a:cubicBezTo>
                <a:cubicBezTo>
                  <a:pt x="10097508" y="213161"/>
                  <a:pt x="10075613" y="218522"/>
                  <a:pt x="10056332" y="245380"/>
                </a:cubicBezTo>
                <a:lnTo>
                  <a:pt x="10038709" y="255622"/>
                </a:lnTo>
                <a:lnTo>
                  <a:pt x="10075637" y="241081"/>
                </a:lnTo>
                <a:lnTo>
                  <a:pt x="10098645" y="233618"/>
                </a:lnTo>
                <a:lnTo>
                  <a:pt x="10161489" y="195044"/>
                </a:lnTo>
                <a:cubicBezTo>
                  <a:pt x="10169430" y="192249"/>
                  <a:pt x="10172926" y="192988"/>
                  <a:pt x="10180869" y="190194"/>
                </a:cubicBezTo>
                <a:cubicBezTo>
                  <a:pt x="10201204" y="181074"/>
                  <a:pt x="10240281" y="153553"/>
                  <a:pt x="10255213" y="152236"/>
                </a:cubicBezTo>
                <a:cubicBezTo>
                  <a:pt x="10252672" y="147227"/>
                  <a:pt x="10253624" y="142955"/>
                  <a:pt x="10265062" y="140899"/>
                </a:cubicBezTo>
                <a:cubicBezTo>
                  <a:pt x="10269510" y="137368"/>
                  <a:pt x="10300329" y="130460"/>
                  <a:pt x="10301283" y="126192"/>
                </a:cubicBezTo>
                <a:cubicBezTo>
                  <a:pt x="10296833" y="129723"/>
                  <a:pt x="10297787" y="125452"/>
                  <a:pt x="10294292" y="124715"/>
                </a:cubicBezTo>
                <a:lnTo>
                  <a:pt x="10321935" y="113383"/>
                </a:lnTo>
                <a:lnTo>
                  <a:pt x="10331141" y="123463"/>
                </a:lnTo>
                <a:lnTo>
                  <a:pt x="10315262" y="129144"/>
                </a:lnTo>
                <a:cubicBezTo>
                  <a:pt x="10299216" y="143643"/>
                  <a:pt x="10280393" y="154202"/>
                  <a:pt x="10260138" y="165015"/>
                </a:cubicBezTo>
                <a:lnTo>
                  <a:pt x="10228919" y="183352"/>
                </a:lnTo>
                <a:lnTo>
                  <a:pt x="10237967" y="182308"/>
                </a:lnTo>
                <a:lnTo>
                  <a:pt x="10245894" y="177868"/>
                </a:lnTo>
                <a:lnTo>
                  <a:pt x="10251184" y="180783"/>
                </a:lnTo>
                <a:lnTo>
                  <a:pt x="10270353" y="178570"/>
                </a:lnTo>
                <a:lnTo>
                  <a:pt x="10272411" y="177671"/>
                </a:lnTo>
                <a:cubicBezTo>
                  <a:pt x="10295961" y="166437"/>
                  <a:pt x="10318757" y="154481"/>
                  <a:pt x="10337822" y="142855"/>
                </a:cubicBezTo>
                <a:lnTo>
                  <a:pt x="10346632" y="140419"/>
                </a:lnTo>
                <a:lnTo>
                  <a:pt x="10347949" y="141860"/>
                </a:lnTo>
                <a:lnTo>
                  <a:pt x="10368089" y="131301"/>
                </a:lnTo>
                <a:cubicBezTo>
                  <a:pt x="10373633" y="128093"/>
                  <a:pt x="10386349" y="144024"/>
                  <a:pt x="10391895" y="140815"/>
                </a:cubicBezTo>
                <a:cubicBezTo>
                  <a:pt x="10409085" y="130869"/>
                  <a:pt x="10424110" y="114554"/>
                  <a:pt x="10447398" y="101079"/>
                </a:cubicBezTo>
                <a:cubicBezTo>
                  <a:pt x="10449564" y="107447"/>
                  <a:pt x="10459680" y="117684"/>
                  <a:pt x="10468621" y="120556"/>
                </a:cubicBezTo>
                <a:lnTo>
                  <a:pt x="10520190" y="90717"/>
                </a:lnTo>
                <a:cubicBezTo>
                  <a:pt x="10539666" y="87495"/>
                  <a:pt x="10565289" y="82831"/>
                  <a:pt x="10604070" y="73942"/>
                </a:cubicBezTo>
                <a:cubicBezTo>
                  <a:pt x="10633160" y="67272"/>
                  <a:pt x="10696639" y="44279"/>
                  <a:pt x="10730826" y="37517"/>
                </a:cubicBezTo>
                <a:lnTo>
                  <a:pt x="10750975" y="37386"/>
                </a:lnTo>
                <a:lnTo>
                  <a:pt x="10776715" y="33190"/>
                </a:lnTo>
                <a:cubicBezTo>
                  <a:pt x="10778839" y="29449"/>
                  <a:pt x="10778839" y="29449"/>
                  <a:pt x="10778839" y="29449"/>
                </a:cubicBezTo>
                <a:cubicBezTo>
                  <a:pt x="10778839" y="29449"/>
                  <a:pt x="10781776" y="31646"/>
                  <a:pt x="10781776" y="31646"/>
                </a:cubicBezTo>
                <a:cubicBezTo>
                  <a:pt x="10783897" y="27906"/>
                  <a:pt x="10791892" y="28559"/>
                  <a:pt x="10791892" y="28559"/>
                </a:cubicBezTo>
                <a:cubicBezTo>
                  <a:pt x="10796953" y="27013"/>
                  <a:pt x="10794832" y="30752"/>
                  <a:pt x="10789772" y="32297"/>
                </a:cubicBezTo>
                <a:cubicBezTo>
                  <a:pt x="10787649" y="36038"/>
                  <a:pt x="10787649" y="36038"/>
                  <a:pt x="10784712" y="33842"/>
                </a:cubicBezTo>
                <a:cubicBezTo>
                  <a:pt x="10795647" y="36690"/>
                  <a:pt x="10815069" y="24576"/>
                  <a:pt x="10818821" y="32707"/>
                </a:cubicBezTo>
                <a:cubicBezTo>
                  <a:pt x="10776223" y="48801"/>
                  <a:pt x="10769364" y="75634"/>
                  <a:pt x="10720078" y="81401"/>
                </a:cubicBezTo>
                <a:cubicBezTo>
                  <a:pt x="10714203" y="77011"/>
                  <a:pt x="10726444" y="70182"/>
                  <a:pt x="10728566" y="66442"/>
                </a:cubicBezTo>
                <a:lnTo>
                  <a:pt x="10707707" y="71217"/>
                </a:lnTo>
                <a:lnTo>
                  <a:pt x="10662644" y="97635"/>
                </a:lnTo>
                <a:cubicBezTo>
                  <a:pt x="10619179" y="121302"/>
                  <a:pt x="10572724" y="143734"/>
                  <a:pt x="10554451" y="150497"/>
                </a:cubicBezTo>
                <a:cubicBezTo>
                  <a:pt x="10518879" y="147367"/>
                  <a:pt x="10471206" y="190617"/>
                  <a:pt x="10428441" y="207315"/>
                </a:cubicBezTo>
                <a:cubicBezTo>
                  <a:pt x="10396238" y="214094"/>
                  <a:pt x="10357940" y="228315"/>
                  <a:pt x="10320483" y="245012"/>
                </a:cubicBezTo>
                <a:lnTo>
                  <a:pt x="10244453" y="283842"/>
                </a:lnTo>
                <a:lnTo>
                  <a:pt x="10244547" y="284535"/>
                </a:lnTo>
                <a:cubicBezTo>
                  <a:pt x="10244647" y="285278"/>
                  <a:pt x="10244647" y="285278"/>
                  <a:pt x="10244647" y="285278"/>
                </a:cubicBezTo>
                <a:lnTo>
                  <a:pt x="10234816" y="288762"/>
                </a:lnTo>
                <a:lnTo>
                  <a:pt x="10217576" y="297567"/>
                </a:lnTo>
                <a:lnTo>
                  <a:pt x="10219050" y="301016"/>
                </a:lnTo>
                <a:lnTo>
                  <a:pt x="10228522" y="299921"/>
                </a:lnTo>
                <a:lnTo>
                  <a:pt x="10262874" y="281854"/>
                </a:lnTo>
                <a:cubicBezTo>
                  <a:pt x="10275775" y="277953"/>
                  <a:pt x="10274261" y="282048"/>
                  <a:pt x="10267940" y="288809"/>
                </a:cubicBezTo>
                <a:cubicBezTo>
                  <a:pt x="10283873" y="276718"/>
                  <a:pt x="10304873" y="271582"/>
                  <a:pt x="10307903" y="263391"/>
                </a:cubicBezTo>
                <a:cubicBezTo>
                  <a:pt x="10335225" y="251496"/>
                  <a:pt x="10352933" y="244930"/>
                  <a:pt x="10367352" y="236936"/>
                </a:cubicBezTo>
                <a:cubicBezTo>
                  <a:pt x="10385060" y="230370"/>
                  <a:pt x="10397963" y="226470"/>
                  <a:pt x="10422254" y="222765"/>
                </a:cubicBezTo>
                <a:cubicBezTo>
                  <a:pt x="10424029" y="228290"/>
                  <a:pt x="10415933" y="229526"/>
                  <a:pt x="10417708" y="235052"/>
                </a:cubicBezTo>
                <a:cubicBezTo>
                  <a:pt x="10453127" y="221921"/>
                  <a:pt x="10477157" y="208595"/>
                  <a:pt x="10507768" y="198129"/>
                </a:cubicBezTo>
                <a:cubicBezTo>
                  <a:pt x="10536605" y="182139"/>
                  <a:pt x="10567217" y="171671"/>
                  <a:pt x="10609217" y="161401"/>
                </a:cubicBezTo>
                <a:cubicBezTo>
                  <a:pt x="10586702" y="170632"/>
                  <a:pt x="10601380" y="172257"/>
                  <a:pt x="10611252" y="176549"/>
                </a:cubicBezTo>
                <a:cubicBezTo>
                  <a:pt x="10614544" y="177980"/>
                  <a:pt x="10619349" y="175313"/>
                  <a:pt x="10622641" y="176745"/>
                </a:cubicBezTo>
                <a:cubicBezTo>
                  <a:pt x="10622641" y="176745"/>
                  <a:pt x="10621125" y="180839"/>
                  <a:pt x="10616319" y="183505"/>
                </a:cubicBezTo>
                <a:cubicBezTo>
                  <a:pt x="10616319" y="183505"/>
                  <a:pt x="10616319" y="183505"/>
                  <a:pt x="10611513" y="186170"/>
                </a:cubicBezTo>
                <a:cubicBezTo>
                  <a:pt x="10621125" y="180839"/>
                  <a:pt x="10616579" y="193125"/>
                  <a:pt x="10600386" y="195595"/>
                </a:cubicBezTo>
                <a:cubicBezTo>
                  <a:pt x="10600386" y="195595"/>
                  <a:pt x="10600386" y="195595"/>
                  <a:pt x="10598610" y="190070"/>
                </a:cubicBezTo>
                <a:cubicBezTo>
                  <a:pt x="10595319" y="188639"/>
                  <a:pt x="10590514" y="191304"/>
                  <a:pt x="10590514" y="191304"/>
                </a:cubicBezTo>
                <a:cubicBezTo>
                  <a:pt x="10588738" y="185778"/>
                  <a:pt x="10592029" y="187210"/>
                  <a:pt x="10596834" y="184544"/>
                </a:cubicBezTo>
                <a:cubicBezTo>
                  <a:pt x="10596834" y="184544"/>
                  <a:pt x="10596834" y="184544"/>
                  <a:pt x="10601640" y="181879"/>
                </a:cubicBezTo>
                <a:cubicBezTo>
                  <a:pt x="10582156" y="182920"/>
                  <a:pt x="10546738" y="196050"/>
                  <a:pt x="10543708" y="204239"/>
                </a:cubicBezTo>
                <a:cubicBezTo>
                  <a:pt x="10508290" y="217371"/>
                  <a:pt x="10472611" y="220880"/>
                  <a:pt x="10455163" y="237068"/>
                </a:cubicBezTo>
                <a:cubicBezTo>
                  <a:pt x="10432647" y="246299"/>
                  <a:pt x="10440484" y="235442"/>
                  <a:pt x="10424290" y="237913"/>
                </a:cubicBezTo>
                <a:cubicBezTo>
                  <a:pt x="10401776" y="247142"/>
                  <a:pt x="10406843" y="254099"/>
                  <a:pt x="10392424" y="262096"/>
                </a:cubicBezTo>
                <a:cubicBezTo>
                  <a:pt x="10378633" y="263232"/>
                  <a:pt x="10366932" y="266466"/>
                  <a:pt x="10356876" y="270414"/>
                </a:cubicBezTo>
                <a:lnTo>
                  <a:pt x="10338695" y="279345"/>
                </a:lnTo>
                <a:lnTo>
                  <a:pt x="10343556" y="280931"/>
                </a:lnTo>
                <a:cubicBezTo>
                  <a:pt x="10347193" y="280869"/>
                  <a:pt x="10350924" y="280267"/>
                  <a:pt x="10352697" y="280505"/>
                </a:cubicBezTo>
                <a:cubicBezTo>
                  <a:pt x="10376181" y="270428"/>
                  <a:pt x="10406015" y="265614"/>
                  <a:pt x="10435849" y="260798"/>
                </a:cubicBezTo>
                <a:cubicBezTo>
                  <a:pt x="10455049" y="254557"/>
                  <a:pt x="10473513" y="252625"/>
                  <a:pt x="10491239" y="255004"/>
                </a:cubicBezTo>
                <a:cubicBezTo>
                  <a:pt x="10498326" y="255956"/>
                  <a:pt x="10501871" y="256433"/>
                  <a:pt x="10508961" y="257384"/>
                </a:cubicBezTo>
                <a:cubicBezTo>
                  <a:pt x="10508223" y="261695"/>
                  <a:pt x="10508223" y="261695"/>
                  <a:pt x="10508223" y="261695"/>
                </a:cubicBezTo>
                <a:cubicBezTo>
                  <a:pt x="10499657" y="269364"/>
                  <a:pt x="10484740" y="271772"/>
                  <a:pt x="10467016" y="269392"/>
                </a:cubicBezTo>
                <a:cubicBezTo>
                  <a:pt x="10448554" y="271323"/>
                  <a:pt x="10430091" y="273254"/>
                  <a:pt x="10417979" y="280448"/>
                </a:cubicBezTo>
                <a:cubicBezTo>
                  <a:pt x="10407345" y="279021"/>
                  <a:pt x="10400256" y="278069"/>
                  <a:pt x="10389622" y="276642"/>
                </a:cubicBezTo>
                <a:cubicBezTo>
                  <a:pt x="10355503" y="285290"/>
                  <a:pt x="10344131" y="288172"/>
                  <a:pt x="10313557" y="297299"/>
                </a:cubicBezTo>
                <a:lnTo>
                  <a:pt x="10309155" y="296006"/>
                </a:lnTo>
                <a:lnTo>
                  <a:pt x="10307392" y="297042"/>
                </a:lnTo>
                <a:cubicBezTo>
                  <a:pt x="10298381" y="302039"/>
                  <a:pt x="10287946" y="307011"/>
                  <a:pt x="10275042" y="310913"/>
                </a:cubicBezTo>
                <a:lnTo>
                  <a:pt x="10272604" y="310174"/>
                </a:lnTo>
                <a:lnTo>
                  <a:pt x="10235148" y="323703"/>
                </a:lnTo>
                <a:lnTo>
                  <a:pt x="10221109" y="327000"/>
                </a:lnTo>
                <a:lnTo>
                  <a:pt x="10221053" y="327312"/>
                </a:lnTo>
                <a:cubicBezTo>
                  <a:pt x="10236715" y="334339"/>
                  <a:pt x="10256625" y="330441"/>
                  <a:pt x="10266741" y="340678"/>
                </a:cubicBezTo>
                <a:lnTo>
                  <a:pt x="10261196" y="343887"/>
                </a:lnTo>
                <a:lnTo>
                  <a:pt x="10263482" y="350609"/>
                </a:lnTo>
                <a:cubicBezTo>
                  <a:pt x="10237907" y="357361"/>
                  <a:pt x="10230196" y="354204"/>
                  <a:pt x="10201363" y="370886"/>
                </a:cubicBezTo>
                <a:lnTo>
                  <a:pt x="10210385" y="397420"/>
                </a:lnTo>
                <a:cubicBezTo>
                  <a:pt x="10221475" y="391003"/>
                  <a:pt x="10235283" y="390634"/>
                  <a:pt x="10246928" y="383896"/>
                </a:cubicBezTo>
                <a:lnTo>
                  <a:pt x="10256071" y="410788"/>
                </a:lnTo>
                <a:lnTo>
                  <a:pt x="10244427" y="417525"/>
                </a:lnTo>
                <a:cubicBezTo>
                  <a:pt x="10236597" y="414012"/>
                  <a:pt x="10220380" y="407304"/>
                  <a:pt x="10211022" y="420765"/>
                </a:cubicBezTo>
                <a:lnTo>
                  <a:pt x="10215592" y="434208"/>
                </a:lnTo>
                <a:cubicBezTo>
                  <a:pt x="10196754" y="460775"/>
                  <a:pt x="10174657" y="497272"/>
                  <a:pt x="10155937" y="524192"/>
                </a:cubicBezTo>
                <a:cubicBezTo>
                  <a:pt x="10126127" y="557531"/>
                  <a:pt x="10101528" y="547628"/>
                  <a:pt x="10074005" y="587690"/>
                </a:cubicBezTo>
                <a:lnTo>
                  <a:pt x="10076169" y="594059"/>
                </a:lnTo>
                <a:cubicBezTo>
                  <a:pt x="10105006" y="577375"/>
                  <a:pt x="10147769" y="560675"/>
                  <a:pt x="10174318" y="537268"/>
                </a:cubicBezTo>
                <a:lnTo>
                  <a:pt x="10176605" y="543991"/>
                </a:lnTo>
                <a:cubicBezTo>
                  <a:pt x="10172790" y="554243"/>
                  <a:pt x="10169531" y="564174"/>
                  <a:pt x="10166152" y="573752"/>
                </a:cubicBezTo>
                <a:cubicBezTo>
                  <a:pt x="10148407" y="584017"/>
                  <a:pt x="10146242" y="577648"/>
                  <a:pt x="10135151" y="584066"/>
                </a:cubicBezTo>
                <a:cubicBezTo>
                  <a:pt x="10131219" y="593964"/>
                  <a:pt x="10127957" y="603894"/>
                  <a:pt x="10121857" y="607425"/>
                </a:cubicBezTo>
                <a:lnTo>
                  <a:pt x="10124023" y="613793"/>
                </a:lnTo>
                <a:cubicBezTo>
                  <a:pt x="10149719" y="607394"/>
                  <a:pt x="10149719" y="607394"/>
                  <a:pt x="10162002" y="623999"/>
                </a:cubicBezTo>
                <a:lnTo>
                  <a:pt x="10144811" y="633945"/>
                </a:lnTo>
                <a:lnTo>
                  <a:pt x="10144419" y="633938"/>
                </a:lnTo>
                <a:lnTo>
                  <a:pt x="10146609" y="636460"/>
                </a:lnTo>
                <a:lnTo>
                  <a:pt x="10131303" y="641496"/>
                </a:lnTo>
                <a:lnTo>
                  <a:pt x="10132193" y="657335"/>
                </a:lnTo>
                <a:lnTo>
                  <a:pt x="10143405" y="660835"/>
                </a:lnTo>
                <a:lnTo>
                  <a:pt x="10152891" y="656079"/>
                </a:lnTo>
                <a:lnTo>
                  <a:pt x="10161731" y="653885"/>
                </a:lnTo>
                <a:lnTo>
                  <a:pt x="10167467" y="660499"/>
                </a:lnTo>
                <a:lnTo>
                  <a:pt x="10167763" y="660464"/>
                </a:lnTo>
                <a:cubicBezTo>
                  <a:pt x="10167763" y="660464"/>
                  <a:pt x="10164286" y="630720"/>
                  <a:pt x="10168736" y="643812"/>
                </a:cubicBezTo>
                <a:lnTo>
                  <a:pt x="10173310" y="657258"/>
                </a:lnTo>
                <a:lnTo>
                  <a:pt x="10179409" y="653728"/>
                </a:lnTo>
                <a:lnTo>
                  <a:pt x="10181694" y="660449"/>
                </a:lnTo>
                <a:lnTo>
                  <a:pt x="10173453" y="667396"/>
                </a:lnTo>
                <a:lnTo>
                  <a:pt x="10174108" y="668150"/>
                </a:lnTo>
                <a:lnTo>
                  <a:pt x="10171078" y="669399"/>
                </a:lnTo>
                <a:lnTo>
                  <a:pt x="10162867" y="676319"/>
                </a:lnTo>
                <a:cubicBezTo>
                  <a:pt x="10157888" y="682164"/>
                  <a:pt x="10153178" y="688806"/>
                  <a:pt x="10145666" y="696964"/>
                </a:cubicBezTo>
                <a:lnTo>
                  <a:pt x="10148071" y="704039"/>
                </a:lnTo>
                <a:cubicBezTo>
                  <a:pt x="10176906" y="687356"/>
                  <a:pt x="10189066" y="703608"/>
                  <a:pt x="10220188" y="693645"/>
                </a:cubicBezTo>
                <a:cubicBezTo>
                  <a:pt x="10217385" y="663933"/>
                  <a:pt x="10215738" y="680554"/>
                  <a:pt x="10225096" y="667095"/>
                </a:cubicBezTo>
                <a:cubicBezTo>
                  <a:pt x="10239027" y="667078"/>
                  <a:pt x="10253931" y="650409"/>
                  <a:pt x="10272312" y="663487"/>
                </a:cubicBezTo>
                <a:cubicBezTo>
                  <a:pt x="10262954" y="676947"/>
                  <a:pt x="10262954" y="676947"/>
                  <a:pt x="10259693" y="686876"/>
                </a:cubicBezTo>
                <a:lnTo>
                  <a:pt x="10282429" y="673723"/>
                </a:lnTo>
                <a:cubicBezTo>
                  <a:pt x="10287771" y="646495"/>
                  <a:pt x="10311060" y="633023"/>
                  <a:pt x="10345440" y="613129"/>
                </a:cubicBezTo>
                <a:lnTo>
                  <a:pt x="10352297" y="633296"/>
                </a:lnTo>
                <a:cubicBezTo>
                  <a:pt x="10334015" y="659542"/>
                  <a:pt x="10330320" y="670146"/>
                  <a:pt x="10341509" y="703053"/>
                </a:cubicBezTo>
                <a:cubicBezTo>
                  <a:pt x="10355438" y="703037"/>
                  <a:pt x="10349893" y="706245"/>
                  <a:pt x="10357724" y="709759"/>
                </a:cubicBezTo>
                <a:lnTo>
                  <a:pt x="10346079" y="716497"/>
                </a:lnTo>
                <a:cubicBezTo>
                  <a:pt x="10333460" y="739889"/>
                  <a:pt x="10305044" y="740239"/>
                  <a:pt x="10298526" y="760102"/>
                </a:cubicBezTo>
                <a:cubicBezTo>
                  <a:pt x="10294592" y="769999"/>
                  <a:pt x="10291332" y="779931"/>
                  <a:pt x="10287397" y="789828"/>
                </a:cubicBezTo>
                <a:cubicBezTo>
                  <a:pt x="10295904" y="793375"/>
                  <a:pt x="10298069" y="799743"/>
                  <a:pt x="10305900" y="803258"/>
                </a:cubicBezTo>
                <a:cubicBezTo>
                  <a:pt x="10277066" y="819941"/>
                  <a:pt x="10280879" y="809691"/>
                  <a:pt x="10267706" y="833402"/>
                </a:cubicBezTo>
                <a:lnTo>
                  <a:pt x="10258564" y="806510"/>
                </a:lnTo>
                <a:lnTo>
                  <a:pt x="10189804" y="846295"/>
                </a:lnTo>
                <a:cubicBezTo>
                  <a:pt x="10189586" y="886647"/>
                  <a:pt x="10179771" y="939748"/>
                  <a:pt x="10147677" y="966364"/>
                </a:cubicBezTo>
                <a:cubicBezTo>
                  <a:pt x="10135654" y="961253"/>
                  <a:pt x="10114301" y="969689"/>
                  <a:pt x="10092050" y="980606"/>
                </a:cubicBezTo>
                <a:lnTo>
                  <a:pt x="10076783" y="987890"/>
                </a:lnTo>
                <a:lnTo>
                  <a:pt x="10134904" y="987178"/>
                </a:lnTo>
                <a:cubicBezTo>
                  <a:pt x="10156015" y="987256"/>
                  <a:pt x="10177518" y="985739"/>
                  <a:pt x="10205440" y="976771"/>
                </a:cubicBezTo>
                <a:cubicBezTo>
                  <a:pt x="10207865" y="981870"/>
                  <a:pt x="10219311" y="980155"/>
                  <a:pt x="10222779" y="981000"/>
                </a:cubicBezTo>
                <a:cubicBezTo>
                  <a:pt x="10246712" y="973314"/>
                  <a:pt x="10276539" y="971571"/>
                  <a:pt x="10306365" y="969832"/>
                </a:cubicBezTo>
                <a:cubicBezTo>
                  <a:pt x="10325787" y="965550"/>
                  <a:pt x="10344168" y="965525"/>
                  <a:pt x="10361509" y="969756"/>
                </a:cubicBezTo>
                <a:cubicBezTo>
                  <a:pt x="10368444" y="971446"/>
                  <a:pt x="10371912" y="972291"/>
                  <a:pt x="10378848" y="973982"/>
                </a:cubicBezTo>
                <a:cubicBezTo>
                  <a:pt x="10377807" y="978236"/>
                  <a:pt x="10377807" y="978236"/>
                  <a:pt x="10377807" y="978236"/>
                </a:cubicBezTo>
                <a:cubicBezTo>
                  <a:pt x="10368789" y="985052"/>
                  <a:pt x="10353875" y="985921"/>
                  <a:pt x="10336535" y="981693"/>
                </a:cubicBezTo>
                <a:cubicBezTo>
                  <a:pt x="10318155" y="981718"/>
                  <a:pt x="10299771" y="981743"/>
                  <a:pt x="10287286" y="987714"/>
                </a:cubicBezTo>
                <a:cubicBezTo>
                  <a:pt x="10276883" y="985176"/>
                  <a:pt x="10269946" y="983485"/>
                  <a:pt x="10259542" y="980948"/>
                </a:cubicBezTo>
                <a:cubicBezTo>
                  <a:pt x="10225205" y="986098"/>
                  <a:pt x="10213761" y="987813"/>
                  <a:pt x="10182892" y="993807"/>
                </a:cubicBezTo>
                <a:cubicBezTo>
                  <a:pt x="10188443" y="986146"/>
                  <a:pt x="10167980" y="994679"/>
                  <a:pt x="10157578" y="992143"/>
                </a:cubicBezTo>
                <a:cubicBezTo>
                  <a:pt x="10149598" y="994705"/>
                  <a:pt x="10136071" y="1004927"/>
                  <a:pt x="10152024" y="999803"/>
                </a:cubicBezTo>
                <a:cubicBezTo>
                  <a:pt x="10123585" y="1010897"/>
                  <a:pt x="10085779" y="1015201"/>
                  <a:pt x="10047975" y="1019503"/>
                </a:cubicBezTo>
                <a:cubicBezTo>
                  <a:pt x="10028553" y="1023781"/>
                  <a:pt x="10009391" y="1026996"/>
                  <a:pt x="9990098" y="1030743"/>
                </a:cubicBezTo>
                <a:lnTo>
                  <a:pt x="9989109" y="1030988"/>
                </a:lnTo>
                <a:lnTo>
                  <a:pt x="9990547" y="1033145"/>
                </a:lnTo>
                <a:lnTo>
                  <a:pt x="9978903" y="1039882"/>
                </a:lnTo>
                <a:cubicBezTo>
                  <a:pt x="9946711" y="1027176"/>
                  <a:pt x="9802537" y="1110594"/>
                  <a:pt x="9784253" y="1136839"/>
                </a:cubicBezTo>
                <a:cubicBezTo>
                  <a:pt x="9769350" y="1153509"/>
                  <a:pt x="9761181" y="1189990"/>
                  <a:pt x="9745601" y="1206628"/>
                </a:cubicBezTo>
                <a:cubicBezTo>
                  <a:pt x="9730262" y="1223970"/>
                  <a:pt x="9716213" y="1223630"/>
                  <a:pt x="9707527" y="1237123"/>
                </a:cubicBezTo>
                <a:cubicBezTo>
                  <a:pt x="9727003" y="1233900"/>
                  <a:pt x="9729169" y="1240268"/>
                  <a:pt x="9752458" y="1226794"/>
                </a:cubicBezTo>
                <a:cubicBezTo>
                  <a:pt x="9765753" y="1203437"/>
                  <a:pt x="9894804" y="1097010"/>
                  <a:pt x="9906450" y="1090270"/>
                </a:cubicBezTo>
                <a:cubicBezTo>
                  <a:pt x="9928091" y="1093418"/>
                  <a:pt x="9920260" y="1089902"/>
                  <a:pt x="9930256" y="1099784"/>
                </a:cubicBezTo>
                <a:cubicBezTo>
                  <a:pt x="9923302" y="1120322"/>
                  <a:pt x="9923302" y="1120322"/>
                  <a:pt x="9925468" y="1126688"/>
                </a:cubicBezTo>
                <a:cubicBezTo>
                  <a:pt x="9938424" y="1143330"/>
                  <a:pt x="9938424" y="1143330"/>
                  <a:pt x="9953966" y="1150003"/>
                </a:cubicBezTo>
                <a:cubicBezTo>
                  <a:pt x="9965611" y="1143264"/>
                  <a:pt x="9974970" y="1129804"/>
                  <a:pt x="9992159" y="1119857"/>
                </a:cubicBezTo>
                <a:cubicBezTo>
                  <a:pt x="10003592" y="1137378"/>
                  <a:pt x="10079510" y="1114016"/>
                  <a:pt x="10124098" y="1113780"/>
                </a:cubicBezTo>
                <a:lnTo>
                  <a:pt x="10146742" y="1121066"/>
                </a:lnTo>
                <a:lnTo>
                  <a:pt x="10149698" y="1120020"/>
                </a:lnTo>
                <a:cubicBezTo>
                  <a:pt x="10176351" y="1125480"/>
                  <a:pt x="10222121" y="1113748"/>
                  <a:pt x="10261181" y="1112958"/>
                </a:cubicBezTo>
                <a:cubicBezTo>
                  <a:pt x="10231479" y="1115961"/>
                  <a:pt x="10200407" y="1124695"/>
                  <a:pt x="10169055" y="1133882"/>
                </a:cubicBezTo>
                <a:lnTo>
                  <a:pt x="10116400" y="1147164"/>
                </a:lnTo>
                <a:lnTo>
                  <a:pt x="10113763" y="1148816"/>
                </a:lnTo>
                <a:lnTo>
                  <a:pt x="10106829" y="1162055"/>
                </a:lnTo>
                <a:cubicBezTo>
                  <a:pt x="10106081" y="1165436"/>
                  <a:pt x="10108845" y="1166012"/>
                  <a:pt x="10119894" y="1160539"/>
                </a:cubicBezTo>
                <a:cubicBezTo>
                  <a:pt x="10100818" y="1173530"/>
                  <a:pt x="10084001" y="1184164"/>
                  <a:pt x="10068186" y="1192885"/>
                </a:cubicBezTo>
                <a:lnTo>
                  <a:pt x="10065245" y="1194228"/>
                </a:lnTo>
                <a:lnTo>
                  <a:pt x="10064897" y="1194623"/>
                </a:lnTo>
                <a:lnTo>
                  <a:pt x="10060962" y="1197959"/>
                </a:lnTo>
                <a:lnTo>
                  <a:pt x="10060793" y="1197942"/>
                </a:lnTo>
                <a:cubicBezTo>
                  <a:pt x="10060382" y="1198008"/>
                  <a:pt x="10059895" y="1198286"/>
                  <a:pt x="10059593" y="1199120"/>
                </a:cubicBezTo>
                <a:lnTo>
                  <a:pt x="10060962" y="1197959"/>
                </a:lnTo>
                <a:lnTo>
                  <a:pt x="10061541" y="1198017"/>
                </a:lnTo>
                <a:cubicBezTo>
                  <a:pt x="10061843" y="1197182"/>
                  <a:pt x="10062331" y="1196907"/>
                  <a:pt x="10062666" y="1197048"/>
                </a:cubicBezTo>
                <a:lnTo>
                  <a:pt x="10062761" y="1197714"/>
                </a:lnTo>
                <a:lnTo>
                  <a:pt x="10008214" y="1235839"/>
                </a:lnTo>
                <a:lnTo>
                  <a:pt x="10006532" y="1234451"/>
                </a:lnTo>
                <a:cubicBezTo>
                  <a:pt x="9990348" y="1244940"/>
                  <a:pt x="9980607" y="1250450"/>
                  <a:pt x="9964421" y="1260937"/>
                </a:cubicBezTo>
                <a:cubicBezTo>
                  <a:pt x="9959182" y="1262575"/>
                  <a:pt x="9955890" y="1263109"/>
                  <a:pt x="9951993" y="1265315"/>
                </a:cubicBezTo>
                <a:cubicBezTo>
                  <a:pt x="9933858" y="1276901"/>
                  <a:pt x="9914380" y="1287925"/>
                  <a:pt x="9894163" y="1296709"/>
                </a:cubicBezTo>
                <a:cubicBezTo>
                  <a:pt x="9884724" y="1301387"/>
                  <a:pt x="9875439" y="1305645"/>
                  <a:pt x="9866245" y="1310184"/>
                </a:cubicBezTo>
                <a:lnTo>
                  <a:pt x="9840890" y="1324223"/>
                </a:lnTo>
                <a:lnTo>
                  <a:pt x="9840829" y="1324232"/>
                </a:lnTo>
                <a:cubicBezTo>
                  <a:pt x="9840829" y="1324232"/>
                  <a:pt x="9840829" y="1324232"/>
                  <a:pt x="9838882" y="1325335"/>
                </a:cubicBezTo>
                <a:lnTo>
                  <a:pt x="9840890" y="1324223"/>
                </a:lnTo>
                <a:lnTo>
                  <a:pt x="9844122" y="1323697"/>
                </a:lnTo>
                <a:cubicBezTo>
                  <a:pt x="9843516" y="1325366"/>
                  <a:pt x="9842913" y="1327036"/>
                  <a:pt x="9839621" y="1327571"/>
                </a:cubicBezTo>
                <a:cubicBezTo>
                  <a:pt x="9839621" y="1327571"/>
                  <a:pt x="9837674" y="1328673"/>
                  <a:pt x="9837674" y="1328673"/>
                </a:cubicBezTo>
                <a:cubicBezTo>
                  <a:pt x="9837069" y="1330342"/>
                  <a:pt x="9838413" y="1330911"/>
                  <a:pt x="9839017" y="1329239"/>
                </a:cubicBezTo>
                <a:cubicBezTo>
                  <a:pt x="9853393" y="1323760"/>
                  <a:pt x="9873476" y="1311071"/>
                  <a:pt x="9891142" y="1305055"/>
                </a:cubicBezTo>
                <a:cubicBezTo>
                  <a:pt x="9893226" y="1307861"/>
                  <a:pt x="9895173" y="1306757"/>
                  <a:pt x="9890674" y="1310631"/>
                </a:cubicBezTo>
                <a:cubicBezTo>
                  <a:pt x="9887985" y="1309496"/>
                  <a:pt x="9882143" y="1312804"/>
                  <a:pt x="9876298" y="1316110"/>
                </a:cubicBezTo>
                <a:cubicBezTo>
                  <a:pt x="9877778" y="1320582"/>
                  <a:pt x="9863267" y="1322155"/>
                  <a:pt x="9854132" y="1325997"/>
                </a:cubicBezTo>
                <a:cubicBezTo>
                  <a:pt x="9842076" y="1331491"/>
                  <a:pt x="9829716" y="1337821"/>
                  <a:pt x="9817097" y="1343801"/>
                </a:cubicBezTo>
                <a:lnTo>
                  <a:pt x="9803479" y="1349339"/>
                </a:lnTo>
                <a:lnTo>
                  <a:pt x="9795578" y="1378991"/>
                </a:lnTo>
                <a:cubicBezTo>
                  <a:pt x="9788704" y="1394877"/>
                  <a:pt x="9779885" y="1409928"/>
                  <a:pt x="9770804" y="1423228"/>
                </a:cubicBezTo>
                <a:lnTo>
                  <a:pt x="9777542" y="1443044"/>
                </a:lnTo>
                <a:cubicBezTo>
                  <a:pt x="9765897" y="1449780"/>
                  <a:pt x="9756537" y="1463240"/>
                  <a:pt x="9744893" y="1469979"/>
                </a:cubicBezTo>
                <a:cubicBezTo>
                  <a:pt x="9732489" y="1453019"/>
                  <a:pt x="9728039" y="1439928"/>
                  <a:pt x="9711824" y="1433221"/>
                </a:cubicBezTo>
                <a:cubicBezTo>
                  <a:pt x="9630564" y="1416725"/>
                  <a:pt x="9534363" y="1520234"/>
                  <a:pt x="9466661" y="1567027"/>
                </a:cubicBezTo>
                <a:cubicBezTo>
                  <a:pt x="9466022" y="1543684"/>
                  <a:pt x="9466022" y="1543684"/>
                  <a:pt x="9467671" y="1527065"/>
                </a:cubicBezTo>
                <a:lnTo>
                  <a:pt x="9449927" y="1537333"/>
                </a:lnTo>
                <a:cubicBezTo>
                  <a:pt x="9446548" y="1546910"/>
                  <a:pt x="9437189" y="1560369"/>
                  <a:pt x="9425544" y="1567107"/>
                </a:cubicBezTo>
                <a:lnTo>
                  <a:pt x="9423257" y="1560384"/>
                </a:lnTo>
                <a:cubicBezTo>
                  <a:pt x="9428802" y="1557176"/>
                  <a:pt x="9428802" y="1557176"/>
                  <a:pt x="9432737" y="1547278"/>
                </a:cubicBezTo>
                <a:lnTo>
                  <a:pt x="9397803" y="1567491"/>
                </a:lnTo>
                <a:cubicBezTo>
                  <a:pt x="9384427" y="1567186"/>
                  <a:pt x="9366682" y="1577453"/>
                  <a:pt x="9340688" y="1600539"/>
                </a:cubicBezTo>
                <a:lnTo>
                  <a:pt x="9331544" y="1573648"/>
                </a:lnTo>
                <a:lnTo>
                  <a:pt x="9319900" y="1580385"/>
                </a:lnTo>
                <a:cubicBezTo>
                  <a:pt x="9318373" y="1597361"/>
                  <a:pt x="9295637" y="1610513"/>
                  <a:pt x="9288564" y="1630698"/>
                </a:cubicBezTo>
                <a:lnTo>
                  <a:pt x="9297586" y="1657232"/>
                </a:lnTo>
                <a:lnTo>
                  <a:pt x="9263206" y="1677124"/>
                </a:lnTo>
                <a:cubicBezTo>
                  <a:pt x="9254822" y="1673932"/>
                  <a:pt x="9246990" y="1670417"/>
                  <a:pt x="9238605" y="1667225"/>
                </a:cubicBezTo>
                <a:cubicBezTo>
                  <a:pt x="9237968" y="1643880"/>
                  <a:pt x="9235682" y="1637159"/>
                  <a:pt x="9222844" y="1620876"/>
                </a:cubicBezTo>
                <a:lnTo>
                  <a:pt x="9159632" y="1657452"/>
                </a:lnTo>
                <a:cubicBezTo>
                  <a:pt x="9158538" y="1673749"/>
                  <a:pt x="9158538" y="1673749"/>
                  <a:pt x="9165395" y="1693917"/>
                </a:cubicBezTo>
                <a:lnTo>
                  <a:pt x="9167679" y="1700640"/>
                </a:lnTo>
                <a:cubicBezTo>
                  <a:pt x="9150910" y="1694253"/>
                  <a:pt x="9127621" y="1707729"/>
                  <a:pt x="9107171" y="1727605"/>
                </a:cubicBezTo>
                <a:cubicBezTo>
                  <a:pt x="9105522" y="1744226"/>
                  <a:pt x="9121739" y="1750933"/>
                  <a:pt x="9106834" y="1767602"/>
                </a:cubicBezTo>
                <a:cubicBezTo>
                  <a:pt x="9087995" y="1794169"/>
                  <a:pt x="9075715" y="1777564"/>
                  <a:pt x="9044592" y="1787526"/>
                </a:cubicBezTo>
                <a:lnTo>
                  <a:pt x="9051330" y="1807337"/>
                </a:lnTo>
                <a:cubicBezTo>
                  <a:pt x="9028041" y="1820814"/>
                  <a:pt x="8972020" y="1837563"/>
                  <a:pt x="8944162" y="1837590"/>
                </a:cubicBezTo>
                <a:lnTo>
                  <a:pt x="8953182" y="1864126"/>
                </a:lnTo>
                <a:lnTo>
                  <a:pt x="8930449" y="1877280"/>
                </a:lnTo>
                <a:lnTo>
                  <a:pt x="8921427" y="1850743"/>
                </a:lnTo>
                <a:lnTo>
                  <a:pt x="8909782" y="1857481"/>
                </a:lnTo>
                <a:lnTo>
                  <a:pt x="8912067" y="1864206"/>
                </a:lnTo>
                <a:cubicBezTo>
                  <a:pt x="8910540" y="1881180"/>
                  <a:pt x="8921089" y="1890740"/>
                  <a:pt x="8921848" y="1914439"/>
                </a:cubicBezTo>
                <a:lnTo>
                  <a:pt x="8916302" y="1917647"/>
                </a:lnTo>
                <a:cubicBezTo>
                  <a:pt x="8909442" y="1897479"/>
                  <a:pt x="8917276" y="1900994"/>
                  <a:pt x="8901616" y="1893964"/>
                </a:cubicBezTo>
                <a:cubicBezTo>
                  <a:pt x="8894542" y="1914148"/>
                  <a:pt x="8892036" y="1947775"/>
                  <a:pt x="8864177" y="1947806"/>
                </a:cubicBezTo>
                <a:lnTo>
                  <a:pt x="8859605" y="1934362"/>
                </a:lnTo>
                <a:cubicBezTo>
                  <a:pt x="8839573" y="1937906"/>
                  <a:pt x="8835343" y="1964491"/>
                  <a:pt x="8823697" y="1971228"/>
                </a:cubicBezTo>
                <a:lnTo>
                  <a:pt x="8825862" y="1977595"/>
                </a:lnTo>
                <a:cubicBezTo>
                  <a:pt x="8833815" y="1981464"/>
                  <a:pt x="8833815" y="1981464"/>
                  <a:pt x="8842078" y="1984304"/>
                </a:cubicBezTo>
                <a:lnTo>
                  <a:pt x="8824332" y="1994571"/>
                </a:lnTo>
                <a:cubicBezTo>
                  <a:pt x="8816623" y="1991408"/>
                  <a:pt x="8811077" y="1994620"/>
                  <a:pt x="8797031" y="1994279"/>
                </a:cubicBezTo>
                <a:lnTo>
                  <a:pt x="8801599" y="2007725"/>
                </a:lnTo>
                <a:cubicBezTo>
                  <a:pt x="8815528" y="2007709"/>
                  <a:pt x="8809430" y="2011238"/>
                  <a:pt x="8819982" y="2020799"/>
                </a:cubicBezTo>
                <a:cubicBezTo>
                  <a:pt x="8804521" y="2037790"/>
                  <a:pt x="8784072" y="2057668"/>
                  <a:pt x="8769050" y="2073981"/>
                </a:cubicBezTo>
                <a:lnTo>
                  <a:pt x="8771333" y="2080704"/>
                </a:lnTo>
                <a:cubicBezTo>
                  <a:pt x="8800168" y="2064019"/>
                  <a:pt x="8834549" y="2044129"/>
                  <a:pt x="8871333" y="2031312"/>
                </a:cubicBezTo>
                <a:cubicBezTo>
                  <a:pt x="8866642" y="2017515"/>
                  <a:pt x="8856646" y="2007631"/>
                  <a:pt x="8852074" y="1994187"/>
                </a:cubicBezTo>
                <a:lnTo>
                  <a:pt x="8857620" y="1990977"/>
                </a:lnTo>
                <a:cubicBezTo>
                  <a:pt x="8894623" y="2017836"/>
                  <a:pt x="8931722" y="2003992"/>
                  <a:pt x="8981679" y="1967465"/>
                </a:cubicBezTo>
                <a:lnTo>
                  <a:pt x="8979274" y="1960388"/>
                </a:lnTo>
                <a:lnTo>
                  <a:pt x="8973177" y="1963919"/>
                </a:lnTo>
                <a:cubicBezTo>
                  <a:pt x="8959802" y="1963610"/>
                  <a:pt x="8982533" y="1950457"/>
                  <a:pt x="8982533" y="1950457"/>
                </a:cubicBezTo>
                <a:cubicBezTo>
                  <a:pt x="8996466" y="1950443"/>
                  <a:pt x="9008109" y="1943704"/>
                  <a:pt x="9020513" y="1960665"/>
                </a:cubicBezTo>
                <a:lnTo>
                  <a:pt x="9022743" y="1962662"/>
                </a:lnTo>
                <a:lnTo>
                  <a:pt x="9027580" y="1959220"/>
                </a:lnTo>
                <a:cubicBezTo>
                  <a:pt x="9044329" y="1945415"/>
                  <a:pt x="9061643" y="1935808"/>
                  <a:pt x="9079524" y="1930401"/>
                </a:cubicBezTo>
                <a:cubicBezTo>
                  <a:pt x="9086678" y="1928240"/>
                  <a:pt x="9090253" y="1927156"/>
                  <a:pt x="9097406" y="1924993"/>
                </a:cubicBezTo>
                <a:cubicBezTo>
                  <a:pt x="9097972" y="1929193"/>
                  <a:pt x="9097972" y="1929193"/>
                  <a:pt x="9097972" y="1929193"/>
                </a:cubicBezTo>
                <a:cubicBezTo>
                  <a:pt x="9091953" y="1939754"/>
                  <a:pt x="9078213" y="1948280"/>
                  <a:pt x="9060333" y="1953686"/>
                </a:cubicBezTo>
                <a:cubicBezTo>
                  <a:pt x="9043017" y="1963292"/>
                  <a:pt x="9025703" y="1972898"/>
                  <a:pt x="9016105" y="1984542"/>
                </a:cubicBezTo>
                <a:lnTo>
                  <a:pt x="9012321" y="1985687"/>
                </a:lnTo>
                <a:lnTo>
                  <a:pt x="9001194" y="1994600"/>
                </a:lnTo>
                <a:cubicBezTo>
                  <a:pt x="8991344" y="2001252"/>
                  <a:pt x="8981223" y="2007107"/>
                  <a:pt x="8969578" y="2013845"/>
                </a:cubicBezTo>
                <a:cubicBezTo>
                  <a:pt x="8981011" y="2031366"/>
                  <a:pt x="8980439" y="2037731"/>
                  <a:pt x="8983244" y="2051013"/>
                </a:cubicBezTo>
                <a:lnTo>
                  <a:pt x="8987252" y="2065489"/>
                </a:lnTo>
                <a:lnTo>
                  <a:pt x="9002336" y="2051755"/>
                </a:lnTo>
                <a:lnTo>
                  <a:pt x="9014802" y="2014617"/>
                </a:lnTo>
                <a:cubicBezTo>
                  <a:pt x="9023736" y="2000399"/>
                  <a:pt x="9036438" y="1987015"/>
                  <a:pt x="9052822" y="1973724"/>
                </a:cubicBezTo>
                <a:cubicBezTo>
                  <a:pt x="9060533" y="1976885"/>
                  <a:pt x="9054990" y="1980093"/>
                  <a:pt x="9066635" y="1973356"/>
                </a:cubicBezTo>
                <a:lnTo>
                  <a:pt x="9074600" y="1996785"/>
                </a:lnTo>
                <a:lnTo>
                  <a:pt x="9121450" y="1957918"/>
                </a:lnTo>
                <a:cubicBezTo>
                  <a:pt x="9133935" y="1951926"/>
                  <a:pt x="9141914" y="1949349"/>
                  <a:pt x="9150924" y="1942520"/>
                </a:cubicBezTo>
                <a:cubicBezTo>
                  <a:pt x="9192512" y="1907533"/>
                  <a:pt x="9237569" y="1873386"/>
                  <a:pt x="9285067" y="1844330"/>
                </a:cubicBezTo>
                <a:cubicBezTo>
                  <a:pt x="9307080" y="1829381"/>
                  <a:pt x="9328834" y="1815498"/>
                  <a:pt x="9350282" y="1800976"/>
                </a:cubicBezTo>
                <a:lnTo>
                  <a:pt x="9409017" y="1757268"/>
                </a:lnTo>
                <a:lnTo>
                  <a:pt x="9409164" y="1757221"/>
                </a:lnTo>
                <a:cubicBezTo>
                  <a:pt x="9409164" y="1757221"/>
                  <a:pt x="9409164" y="1757221"/>
                  <a:pt x="9413670" y="1753807"/>
                </a:cubicBezTo>
                <a:lnTo>
                  <a:pt x="9409017" y="1757268"/>
                </a:lnTo>
                <a:lnTo>
                  <a:pt x="9401187" y="1759797"/>
                </a:lnTo>
                <a:cubicBezTo>
                  <a:pt x="9402220" y="1755545"/>
                  <a:pt x="9403255" y="1751293"/>
                  <a:pt x="9411233" y="1748714"/>
                </a:cubicBezTo>
                <a:cubicBezTo>
                  <a:pt x="9411233" y="1748714"/>
                  <a:pt x="9415739" y="1745301"/>
                  <a:pt x="9415739" y="1745301"/>
                </a:cubicBezTo>
                <a:cubicBezTo>
                  <a:pt x="9416772" y="1741049"/>
                  <a:pt x="9413301" y="1740211"/>
                  <a:pt x="9412267" y="1744462"/>
                </a:cubicBezTo>
                <a:cubicBezTo>
                  <a:pt x="9378286" y="1763276"/>
                  <a:pt x="9332194" y="1801676"/>
                  <a:pt x="9290236" y="1823067"/>
                </a:cubicBezTo>
                <a:cubicBezTo>
                  <a:pt x="9284328" y="1817137"/>
                  <a:pt x="9279822" y="1820554"/>
                  <a:pt x="9289869" y="1809472"/>
                </a:cubicBezTo>
                <a:cubicBezTo>
                  <a:pt x="9296811" y="1811145"/>
                  <a:pt x="9310328" y="1800902"/>
                  <a:pt x="9323846" y="1790658"/>
                </a:cubicBezTo>
                <a:cubicBezTo>
                  <a:pt x="9318973" y="1780476"/>
                  <a:pt x="9354355" y="1771008"/>
                  <a:pt x="9375851" y="1758185"/>
                </a:cubicBezTo>
                <a:cubicBezTo>
                  <a:pt x="9432359" y="1722298"/>
                  <a:pt x="9490935" y="1677907"/>
                  <a:pt x="9553352" y="1647948"/>
                </a:cubicBezTo>
                <a:cubicBezTo>
                  <a:pt x="9561330" y="1645370"/>
                  <a:pt x="9564801" y="1646209"/>
                  <a:pt x="9572780" y="1643632"/>
                </a:cubicBezTo>
                <a:cubicBezTo>
                  <a:pt x="9593241" y="1635062"/>
                  <a:pt x="9632760" y="1608584"/>
                  <a:pt x="9647681" y="1607681"/>
                </a:cubicBezTo>
                <a:cubicBezTo>
                  <a:pt x="9645244" y="1602591"/>
                  <a:pt x="9646278" y="1598339"/>
                  <a:pt x="9657727" y="1596600"/>
                </a:cubicBezTo>
                <a:cubicBezTo>
                  <a:pt x="9662235" y="1593185"/>
                  <a:pt x="9693109" y="1587130"/>
                  <a:pt x="9694143" y="1582877"/>
                </a:cubicBezTo>
                <a:cubicBezTo>
                  <a:pt x="9689638" y="1586290"/>
                  <a:pt x="9690672" y="1582038"/>
                  <a:pt x="9687199" y="1581200"/>
                </a:cubicBezTo>
                <a:lnTo>
                  <a:pt x="9714995" y="1570621"/>
                </a:lnTo>
                <a:lnTo>
                  <a:pt x="9723982" y="1580979"/>
                </a:lnTo>
                <a:lnTo>
                  <a:pt x="9708030" y="1586228"/>
                </a:lnTo>
                <a:cubicBezTo>
                  <a:pt x="9691743" y="1600306"/>
                  <a:pt x="9672760" y="1610355"/>
                  <a:pt x="9652344" y="1620622"/>
                </a:cubicBezTo>
                <a:lnTo>
                  <a:pt x="9598219" y="1650688"/>
                </a:lnTo>
                <a:lnTo>
                  <a:pt x="9589104" y="1652073"/>
                </a:lnTo>
                <a:cubicBezTo>
                  <a:pt x="9589104" y="1652073"/>
                  <a:pt x="9589104" y="1652073"/>
                  <a:pt x="9588070" y="1656326"/>
                </a:cubicBezTo>
                <a:lnTo>
                  <a:pt x="9598219" y="1650688"/>
                </a:lnTo>
                <a:lnTo>
                  <a:pt x="9600555" y="1650336"/>
                </a:lnTo>
                <a:cubicBezTo>
                  <a:pt x="9602991" y="1655425"/>
                  <a:pt x="9598485" y="1658839"/>
                  <a:pt x="9595013" y="1658001"/>
                </a:cubicBezTo>
                <a:cubicBezTo>
                  <a:pt x="9593979" y="1662254"/>
                  <a:pt x="9593979" y="1662254"/>
                  <a:pt x="9593979" y="1662254"/>
                </a:cubicBezTo>
                <a:cubicBezTo>
                  <a:pt x="9638374" y="1645955"/>
                  <a:pt x="9691779" y="1622826"/>
                  <a:pt x="9730264" y="1600597"/>
                </a:cubicBezTo>
                <a:lnTo>
                  <a:pt x="9739105" y="1598404"/>
                </a:lnTo>
                <a:lnTo>
                  <a:pt x="9751485" y="1612670"/>
                </a:lnTo>
                <a:lnTo>
                  <a:pt x="9680230" y="1641986"/>
                </a:lnTo>
                <a:cubicBezTo>
                  <a:pt x="9641606" y="1659117"/>
                  <a:pt x="9607017" y="1676654"/>
                  <a:pt x="9574257" y="1698014"/>
                </a:cubicBezTo>
                <a:cubicBezTo>
                  <a:pt x="9550325" y="1705743"/>
                  <a:pt x="9517380" y="1720305"/>
                  <a:pt x="9499356" y="1733967"/>
                </a:cubicBezTo>
                <a:cubicBezTo>
                  <a:pt x="9517749" y="1733902"/>
                  <a:pt x="9499725" y="1747561"/>
                  <a:pt x="9505634" y="1753489"/>
                </a:cubicBezTo>
                <a:cubicBezTo>
                  <a:pt x="9496625" y="1760318"/>
                  <a:pt x="9494185" y="1755227"/>
                  <a:pt x="9481702" y="1761219"/>
                </a:cubicBezTo>
                <a:cubicBezTo>
                  <a:pt x="9464712" y="1770626"/>
                  <a:pt x="9499725" y="1747561"/>
                  <a:pt x="9480298" y="1751876"/>
                </a:cubicBezTo>
                <a:cubicBezTo>
                  <a:pt x="9433836" y="1776681"/>
                  <a:pt x="9401260" y="1804836"/>
                  <a:pt x="9352359" y="1824551"/>
                </a:cubicBezTo>
                <a:cubicBezTo>
                  <a:pt x="9340246" y="1844138"/>
                  <a:pt x="9314246" y="1860375"/>
                  <a:pt x="9291716" y="1877448"/>
                </a:cubicBezTo>
                <a:cubicBezTo>
                  <a:pt x="9265715" y="1893685"/>
                  <a:pt x="9239712" y="1909923"/>
                  <a:pt x="9220655" y="1927831"/>
                </a:cubicBezTo>
                <a:cubicBezTo>
                  <a:pt x="9238679" y="1914172"/>
                  <a:pt x="9241118" y="1919262"/>
                  <a:pt x="9245622" y="1915849"/>
                </a:cubicBezTo>
                <a:cubicBezTo>
                  <a:pt x="9240084" y="1923515"/>
                  <a:pt x="9243555" y="1924354"/>
                  <a:pt x="9242520" y="1928606"/>
                </a:cubicBezTo>
                <a:cubicBezTo>
                  <a:pt x="9216518" y="1944842"/>
                  <a:pt x="9214451" y="1953349"/>
                  <a:pt x="9191921" y="1970420"/>
                </a:cubicBezTo>
                <a:cubicBezTo>
                  <a:pt x="9188450" y="1969583"/>
                  <a:pt x="9184979" y="1968748"/>
                  <a:pt x="9180472" y="1972159"/>
                </a:cubicBezTo>
                <a:cubicBezTo>
                  <a:pt x="9179068" y="1962817"/>
                  <a:pt x="9189113" y="1951736"/>
                  <a:pt x="9177664" y="1953474"/>
                </a:cubicBezTo>
                <a:cubicBezTo>
                  <a:pt x="9165883" y="1964136"/>
                  <a:pt x="9156355" y="1973094"/>
                  <a:pt x="9146956" y="1981519"/>
                </a:cubicBezTo>
                <a:lnTo>
                  <a:pt x="9130077" y="1995532"/>
                </a:lnTo>
                <a:lnTo>
                  <a:pt x="9140939" y="2010387"/>
                </a:lnTo>
                <a:lnTo>
                  <a:pt x="9135394" y="2013597"/>
                </a:lnTo>
                <a:lnTo>
                  <a:pt x="9137681" y="2020320"/>
                </a:lnTo>
                <a:cubicBezTo>
                  <a:pt x="9097200" y="2043741"/>
                  <a:pt x="9051175" y="2070371"/>
                  <a:pt x="9050717" y="2110014"/>
                </a:cubicBezTo>
                <a:lnTo>
                  <a:pt x="9085100" y="2090121"/>
                </a:lnTo>
                <a:cubicBezTo>
                  <a:pt x="9089032" y="2080221"/>
                  <a:pt x="9082934" y="2083751"/>
                  <a:pt x="9096742" y="2083382"/>
                </a:cubicBezTo>
                <a:lnTo>
                  <a:pt x="9102844" y="2079854"/>
                </a:lnTo>
                <a:lnTo>
                  <a:pt x="9105129" y="2086576"/>
                </a:lnTo>
                <a:cubicBezTo>
                  <a:pt x="9078460" y="2109628"/>
                  <a:pt x="9072357" y="2113157"/>
                  <a:pt x="9056481" y="2146481"/>
                </a:cubicBezTo>
                <a:lnTo>
                  <a:pt x="9073671" y="2136533"/>
                </a:lnTo>
                <a:cubicBezTo>
                  <a:pt x="9073671" y="2136533"/>
                  <a:pt x="9074766" y="2120234"/>
                  <a:pt x="9083151" y="2123427"/>
                </a:cubicBezTo>
                <a:cubicBezTo>
                  <a:pt x="9085315" y="2129795"/>
                  <a:pt x="9090862" y="2126587"/>
                  <a:pt x="9093148" y="2133308"/>
                </a:cubicBezTo>
                <a:lnTo>
                  <a:pt x="9109326" y="2131174"/>
                </a:lnTo>
                <a:lnTo>
                  <a:pt x="9168036" y="2097034"/>
                </a:lnTo>
                <a:cubicBezTo>
                  <a:pt x="9176013" y="2094459"/>
                  <a:pt x="9179486" y="2095295"/>
                  <a:pt x="9187465" y="2092720"/>
                </a:cubicBezTo>
                <a:cubicBezTo>
                  <a:pt x="9207924" y="2084151"/>
                  <a:pt x="9247443" y="2057671"/>
                  <a:pt x="9262364" y="2056768"/>
                </a:cubicBezTo>
                <a:cubicBezTo>
                  <a:pt x="9259927" y="2051678"/>
                  <a:pt x="9260961" y="2047426"/>
                  <a:pt x="9272410" y="2045684"/>
                </a:cubicBezTo>
                <a:cubicBezTo>
                  <a:pt x="9276914" y="2042271"/>
                  <a:pt x="9307792" y="2036216"/>
                  <a:pt x="9308826" y="2031963"/>
                </a:cubicBezTo>
                <a:cubicBezTo>
                  <a:pt x="9304320" y="2035377"/>
                  <a:pt x="9305354" y="2031126"/>
                  <a:pt x="9301883" y="2030288"/>
                </a:cubicBezTo>
                <a:lnTo>
                  <a:pt x="9325209" y="2021409"/>
                </a:lnTo>
                <a:lnTo>
                  <a:pt x="9359839" y="1992990"/>
                </a:lnTo>
                <a:cubicBezTo>
                  <a:pt x="9396544" y="1963926"/>
                  <a:pt x="9425924" y="1939812"/>
                  <a:pt x="9436700" y="1943204"/>
                </a:cubicBezTo>
                <a:cubicBezTo>
                  <a:pt x="9436785" y="1938878"/>
                  <a:pt x="9436785" y="1938878"/>
                  <a:pt x="9436785" y="1938878"/>
                </a:cubicBezTo>
                <a:cubicBezTo>
                  <a:pt x="9436785" y="1938878"/>
                  <a:pt x="9436785" y="1938878"/>
                  <a:pt x="9440489" y="1934243"/>
                </a:cubicBezTo>
                <a:cubicBezTo>
                  <a:pt x="9444111" y="1933931"/>
                  <a:pt x="9447729" y="1933621"/>
                  <a:pt x="9451348" y="1933308"/>
                </a:cubicBezTo>
                <a:cubicBezTo>
                  <a:pt x="9451348" y="1933308"/>
                  <a:pt x="9451348" y="1933308"/>
                  <a:pt x="9447644" y="1937945"/>
                </a:cubicBezTo>
                <a:cubicBezTo>
                  <a:pt x="9447644" y="1937945"/>
                  <a:pt x="9447644" y="1937945"/>
                  <a:pt x="9443941" y="1942581"/>
                </a:cubicBezTo>
                <a:cubicBezTo>
                  <a:pt x="9458589" y="1932686"/>
                  <a:pt x="9473237" y="1922791"/>
                  <a:pt x="9487885" y="1912896"/>
                </a:cubicBezTo>
                <a:cubicBezTo>
                  <a:pt x="9487801" y="1917222"/>
                  <a:pt x="9505985" y="1911342"/>
                  <a:pt x="9502195" y="1920303"/>
                </a:cubicBezTo>
                <a:lnTo>
                  <a:pt x="9528563" y="1903549"/>
                </a:lnTo>
                <a:lnTo>
                  <a:pt x="9530793" y="1896176"/>
                </a:lnTo>
                <a:lnTo>
                  <a:pt x="9546589" y="1892097"/>
                </a:lnTo>
                <a:lnTo>
                  <a:pt x="9557085" y="1885427"/>
                </a:lnTo>
                <a:cubicBezTo>
                  <a:pt x="9609171" y="1855245"/>
                  <a:pt x="9652909" y="1836105"/>
                  <a:pt x="9688839" y="1800632"/>
                </a:cubicBezTo>
                <a:cubicBezTo>
                  <a:pt x="9739855" y="1778975"/>
                  <a:pt x="9772350" y="1780501"/>
                  <a:pt x="9823620" y="1745868"/>
                </a:cubicBezTo>
                <a:cubicBezTo>
                  <a:pt x="9827154" y="1749884"/>
                  <a:pt x="9838099" y="1744624"/>
                  <a:pt x="9841721" y="1744313"/>
                </a:cubicBezTo>
                <a:cubicBezTo>
                  <a:pt x="9863692" y="1729470"/>
                  <a:pt x="9892820" y="1718330"/>
                  <a:pt x="9921948" y="1707193"/>
                </a:cubicBezTo>
                <a:cubicBezTo>
                  <a:pt x="9940215" y="1696987"/>
                  <a:pt x="9958400" y="1691106"/>
                  <a:pt x="9976499" y="1689551"/>
                </a:cubicBezTo>
                <a:cubicBezTo>
                  <a:pt x="9983739" y="1688930"/>
                  <a:pt x="9987360" y="1688618"/>
                  <a:pt x="9994599" y="1687994"/>
                </a:cubicBezTo>
                <a:cubicBezTo>
                  <a:pt x="9994514" y="1692321"/>
                  <a:pt x="9994514" y="1692321"/>
                  <a:pt x="9994514" y="1692321"/>
                </a:cubicBezTo>
                <a:cubicBezTo>
                  <a:pt x="9987104" y="1701593"/>
                  <a:pt x="9972540" y="1707164"/>
                  <a:pt x="9954442" y="1708716"/>
                </a:cubicBezTo>
                <a:cubicBezTo>
                  <a:pt x="9936258" y="1714600"/>
                  <a:pt x="9918072" y="1720479"/>
                  <a:pt x="9907045" y="1730063"/>
                </a:cubicBezTo>
                <a:cubicBezTo>
                  <a:pt x="9896185" y="1730997"/>
                  <a:pt x="9888947" y="1731618"/>
                  <a:pt x="9878086" y="1732552"/>
                </a:cubicBezTo>
                <a:cubicBezTo>
                  <a:pt x="9845255" y="1748327"/>
                  <a:pt x="9834310" y="1753585"/>
                  <a:pt x="9805097" y="1769050"/>
                </a:cubicBezTo>
                <a:cubicBezTo>
                  <a:pt x="9806993" y="1764571"/>
                  <a:pt x="9803351" y="1765962"/>
                  <a:pt x="9797879" y="1768591"/>
                </a:cubicBezTo>
                <a:lnTo>
                  <a:pt x="9786222" y="1773050"/>
                </a:lnTo>
                <a:lnTo>
                  <a:pt x="9788237" y="1778974"/>
                </a:lnTo>
                <a:cubicBezTo>
                  <a:pt x="9784305" y="1788874"/>
                  <a:pt x="9784305" y="1788874"/>
                  <a:pt x="9781044" y="1798805"/>
                </a:cubicBezTo>
                <a:lnTo>
                  <a:pt x="9844261" y="1762229"/>
                </a:lnTo>
                <a:cubicBezTo>
                  <a:pt x="9848073" y="1751976"/>
                  <a:pt x="9899306" y="1762133"/>
                  <a:pt x="9899306" y="1762133"/>
                </a:cubicBezTo>
                <a:cubicBezTo>
                  <a:pt x="9925436" y="1755059"/>
                  <a:pt x="9949820" y="1725286"/>
                  <a:pt x="9971461" y="1728430"/>
                </a:cubicBezTo>
                <a:lnTo>
                  <a:pt x="9959815" y="1735168"/>
                </a:lnTo>
                <a:lnTo>
                  <a:pt x="9959173" y="1736388"/>
                </a:lnTo>
                <a:lnTo>
                  <a:pt x="9979058" y="1725901"/>
                </a:lnTo>
                <a:cubicBezTo>
                  <a:pt x="9993360" y="1718097"/>
                  <a:pt x="10006969" y="1711252"/>
                  <a:pt x="10014430" y="1710801"/>
                </a:cubicBezTo>
                <a:cubicBezTo>
                  <a:pt x="10011994" y="1705710"/>
                  <a:pt x="10013027" y="1701456"/>
                  <a:pt x="10024476" y="1699718"/>
                </a:cubicBezTo>
                <a:cubicBezTo>
                  <a:pt x="10028981" y="1696304"/>
                  <a:pt x="10059857" y="1690247"/>
                  <a:pt x="10060892" y="1685996"/>
                </a:cubicBezTo>
                <a:cubicBezTo>
                  <a:pt x="10056385" y="1689410"/>
                  <a:pt x="10057420" y="1685157"/>
                  <a:pt x="10053948" y="1684319"/>
                </a:cubicBezTo>
                <a:lnTo>
                  <a:pt x="10081743" y="1673741"/>
                </a:lnTo>
                <a:lnTo>
                  <a:pt x="10090732" y="1684097"/>
                </a:lnTo>
                <a:lnTo>
                  <a:pt x="10074779" y="1689347"/>
                </a:lnTo>
                <a:cubicBezTo>
                  <a:pt x="10058491" y="1703425"/>
                  <a:pt x="10039507" y="1713476"/>
                  <a:pt x="10019093" y="1723743"/>
                </a:cubicBezTo>
                <a:lnTo>
                  <a:pt x="9964968" y="1753809"/>
                </a:lnTo>
                <a:lnTo>
                  <a:pt x="9955852" y="1755193"/>
                </a:lnTo>
                <a:cubicBezTo>
                  <a:pt x="9955852" y="1755193"/>
                  <a:pt x="9955852" y="1755193"/>
                  <a:pt x="9954818" y="1759444"/>
                </a:cubicBezTo>
                <a:lnTo>
                  <a:pt x="9955636" y="1758990"/>
                </a:lnTo>
                <a:lnTo>
                  <a:pt x="9956915" y="1757663"/>
                </a:lnTo>
                <a:lnTo>
                  <a:pt x="9957914" y="1757725"/>
                </a:lnTo>
                <a:lnTo>
                  <a:pt x="9964968" y="1753809"/>
                </a:lnTo>
                <a:lnTo>
                  <a:pt x="9967303" y="1753452"/>
                </a:lnTo>
                <a:cubicBezTo>
                  <a:pt x="9969740" y="1758544"/>
                  <a:pt x="9965235" y="1761957"/>
                  <a:pt x="9961763" y="1761122"/>
                </a:cubicBezTo>
                <a:lnTo>
                  <a:pt x="9961341" y="1762860"/>
                </a:lnTo>
                <a:lnTo>
                  <a:pt x="9970497" y="1761400"/>
                </a:lnTo>
                <a:lnTo>
                  <a:pt x="10031088" y="1736766"/>
                </a:lnTo>
                <a:lnTo>
                  <a:pt x="10032391" y="1736114"/>
                </a:lnTo>
                <a:lnTo>
                  <a:pt x="10032502" y="1735962"/>
                </a:lnTo>
                <a:cubicBezTo>
                  <a:pt x="10037676" y="1730926"/>
                  <a:pt x="10045478" y="1725086"/>
                  <a:pt x="10057628" y="1718375"/>
                </a:cubicBezTo>
                <a:cubicBezTo>
                  <a:pt x="10069779" y="1711663"/>
                  <a:pt x="10090293" y="1700878"/>
                  <a:pt x="10114447" y="1688478"/>
                </a:cubicBezTo>
                <a:lnTo>
                  <a:pt x="10117553" y="1686913"/>
                </a:lnTo>
                <a:lnTo>
                  <a:pt x="10127524" y="1681276"/>
                </a:lnTo>
                <a:cubicBezTo>
                  <a:pt x="10129761" y="1677628"/>
                  <a:pt x="10129761" y="1677628"/>
                  <a:pt x="10134846" y="1676325"/>
                </a:cubicBezTo>
                <a:cubicBezTo>
                  <a:pt x="10137083" y="1672678"/>
                  <a:pt x="10139931" y="1675023"/>
                  <a:pt x="10139931" y="1675023"/>
                </a:cubicBezTo>
                <a:cubicBezTo>
                  <a:pt x="10156814" y="1661474"/>
                  <a:pt x="10181629" y="1648967"/>
                  <a:pt x="10204207" y="1640106"/>
                </a:cubicBezTo>
                <a:cubicBezTo>
                  <a:pt x="10221088" y="1626559"/>
                  <a:pt x="10250376" y="1606758"/>
                  <a:pt x="10283126" y="1595289"/>
                </a:cubicBezTo>
                <a:cubicBezTo>
                  <a:pt x="10315264" y="1577831"/>
                  <a:pt x="10348013" y="1566362"/>
                  <a:pt x="10368355" y="1561149"/>
                </a:cubicBezTo>
                <a:cubicBezTo>
                  <a:pt x="10408426" y="1544732"/>
                  <a:pt x="10453584" y="1527009"/>
                  <a:pt x="10493657" y="1510588"/>
                </a:cubicBezTo>
                <a:cubicBezTo>
                  <a:pt x="10531493" y="1497819"/>
                  <a:pt x="10567090" y="1488693"/>
                  <a:pt x="10593743" y="1494155"/>
                </a:cubicBezTo>
                <a:cubicBezTo>
                  <a:pt x="10588657" y="1495459"/>
                  <a:pt x="10583573" y="1496762"/>
                  <a:pt x="10578487" y="1498066"/>
                </a:cubicBezTo>
                <a:cubicBezTo>
                  <a:pt x="10578487" y="1498066"/>
                  <a:pt x="10578487" y="1498066"/>
                  <a:pt x="10586422" y="1499106"/>
                </a:cubicBezTo>
                <a:cubicBezTo>
                  <a:pt x="10588657" y="1495459"/>
                  <a:pt x="10591506" y="1497801"/>
                  <a:pt x="10591506" y="1497801"/>
                </a:cubicBezTo>
                <a:cubicBezTo>
                  <a:pt x="10589271" y="1501447"/>
                  <a:pt x="10589271" y="1501447"/>
                  <a:pt x="10584184" y="1502753"/>
                </a:cubicBezTo>
                <a:cubicBezTo>
                  <a:pt x="10584184" y="1502753"/>
                  <a:pt x="10584184" y="1502753"/>
                  <a:pt x="10581949" y="1506399"/>
                </a:cubicBezTo>
                <a:cubicBezTo>
                  <a:pt x="10617547" y="1497274"/>
                  <a:pt x="10658232" y="1486845"/>
                  <a:pt x="10693217" y="1471729"/>
                </a:cubicBezTo>
                <a:cubicBezTo>
                  <a:pt x="10719869" y="1477192"/>
                  <a:pt x="10765639" y="1465459"/>
                  <a:pt x="10804701" y="1464667"/>
                </a:cubicBezTo>
                <a:cubicBezTo>
                  <a:pt x="10745297" y="1470673"/>
                  <a:pt x="10680409" y="1499599"/>
                  <a:pt x="10618771" y="1509252"/>
                </a:cubicBezTo>
                <a:cubicBezTo>
                  <a:pt x="10600666" y="1510820"/>
                  <a:pt x="10609213" y="1517849"/>
                  <a:pt x="10596805" y="1524102"/>
                </a:cubicBezTo>
                <a:cubicBezTo>
                  <a:pt x="10571377" y="1530621"/>
                  <a:pt x="10558358" y="1530885"/>
                  <a:pt x="10545337" y="1531149"/>
                </a:cubicBezTo>
                <a:cubicBezTo>
                  <a:pt x="10524996" y="1536365"/>
                  <a:pt x="10523371" y="1546002"/>
                  <a:pt x="10505878" y="1553558"/>
                </a:cubicBezTo>
                <a:cubicBezTo>
                  <a:pt x="10487771" y="1555126"/>
                  <a:pt x="10469666" y="1556693"/>
                  <a:pt x="10451561" y="1558259"/>
                </a:cubicBezTo>
                <a:cubicBezTo>
                  <a:pt x="10451561" y="1558259"/>
                  <a:pt x="10451561" y="1558259"/>
                  <a:pt x="10450337" y="1546281"/>
                </a:cubicBezTo>
                <a:cubicBezTo>
                  <a:pt x="10440164" y="1548889"/>
                  <a:pt x="10424907" y="1552798"/>
                  <a:pt x="10412500" y="1559055"/>
                </a:cubicBezTo>
                <a:cubicBezTo>
                  <a:pt x="10412500" y="1559055"/>
                  <a:pt x="10412500" y="1559055"/>
                  <a:pt x="10415351" y="1561397"/>
                </a:cubicBezTo>
                <a:cubicBezTo>
                  <a:pt x="10417587" y="1557749"/>
                  <a:pt x="10422672" y="1556445"/>
                  <a:pt x="10420437" y="1560094"/>
                </a:cubicBezTo>
                <a:cubicBezTo>
                  <a:pt x="10420437" y="1560094"/>
                  <a:pt x="10418199" y="1563742"/>
                  <a:pt x="10418199" y="1563742"/>
                </a:cubicBezTo>
                <a:cubicBezTo>
                  <a:pt x="10421047" y="1566083"/>
                  <a:pt x="10433456" y="1559829"/>
                  <a:pt x="10428983" y="1567121"/>
                </a:cubicBezTo>
                <a:cubicBezTo>
                  <a:pt x="10414338" y="1577023"/>
                  <a:pt x="10413726" y="1571032"/>
                  <a:pt x="10401319" y="1577287"/>
                </a:cubicBezTo>
                <a:cubicBezTo>
                  <a:pt x="10401319" y="1577287"/>
                  <a:pt x="10401319" y="1577287"/>
                  <a:pt x="10399082" y="1580933"/>
                </a:cubicBezTo>
                <a:cubicBezTo>
                  <a:pt x="10399082" y="1580933"/>
                  <a:pt x="10399082" y="1580933"/>
                  <a:pt x="10396233" y="1578590"/>
                </a:cubicBezTo>
                <a:cubicBezTo>
                  <a:pt x="10393997" y="1582237"/>
                  <a:pt x="10388911" y="1583540"/>
                  <a:pt x="10388911" y="1583540"/>
                </a:cubicBezTo>
                <a:cubicBezTo>
                  <a:pt x="10386062" y="1581197"/>
                  <a:pt x="10386062" y="1581197"/>
                  <a:pt x="10386062" y="1581197"/>
                </a:cubicBezTo>
                <a:cubicBezTo>
                  <a:pt x="10376503" y="1589794"/>
                  <a:pt x="10356772" y="1600998"/>
                  <a:pt x="10339280" y="1608556"/>
                </a:cubicBezTo>
                <a:lnTo>
                  <a:pt x="10323448" y="1612147"/>
                </a:lnTo>
                <a:lnTo>
                  <a:pt x="10324096" y="1612330"/>
                </a:lnTo>
                <a:lnTo>
                  <a:pt x="10325095" y="1612610"/>
                </a:lnTo>
                <a:cubicBezTo>
                  <a:pt x="10328536" y="1613572"/>
                  <a:pt x="10333113" y="1610305"/>
                  <a:pt x="10336551" y="1611269"/>
                </a:cubicBezTo>
                <a:cubicBezTo>
                  <a:pt x="10336551" y="1611269"/>
                  <a:pt x="10335415" y="1615499"/>
                  <a:pt x="10330838" y="1618767"/>
                </a:cubicBezTo>
                <a:cubicBezTo>
                  <a:pt x="10330838" y="1618767"/>
                  <a:pt x="10330838" y="1618767"/>
                  <a:pt x="10326263" y="1622033"/>
                </a:cubicBezTo>
                <a:cubicBezTo>
                  <a:pt x="10335415" y="1615499"/>
                  <a:pt x="10332004" y="1628189"/>
                  <a:pt x="10315970" y="1632796"/>
                </a:cubicBezTo>
                <a:cubicBezTo>
                  <a:pt x="10315970" y="1632796"/>
                  <a:pt x="10315970" y="1632796"/>
                  <a:pt x="10313669" y="1627604"/>
                </a:cubicBezTo>
                <a:cubicBezTo>
                  <a:pt x="10310228" y="1626640"/>
                  <a:pt x="10305652" y="1629908"/>
                  <a:pt x="10305652" y="1629908"/>
                </a:cubicBezTo>
                <a:cubicBezTo>
                  <a:pt x="10303349" y="1624716"/>
                  <a:pt x="10306788" y="1625678"/>
                  <a:pt x="10311366" y="1622411"/>
                </a:cubicBezTo>
                <a:cubicBezTo>
                  <a:pt x="10311366" y="1622411"/>
                  <a:pt x="10311366" y="1622411"/>
                  <a:pt x="10315941" y="1619143"/>
                </a:cubicBezTo>
                <a:lnTo>
                  <a:pt x="10315456" y="1619328"/>
                </a:lnTo>
                <a:lnTo>
                  <a:pt x="10281449" y="1632228"/>
                </a:lnTo>
                <a:lnTo>
                  <a:pt x="10269905" y="1641153"/>
                </a:lnTo>
                <a:lnTo>
                  <a:pt x="10209514" y="1718142"/>
                </a:lnTo>
                <a:cubicBezTo>
                  <a:pt x="10208573" y="1721226"/>
                  <a:pt x="10207077" y="1724634"/>
                  <a:pt x="10206134" y="1727718"/>
                </a:cubicBezTo>
                <a:cubicBezTo>
                  <a:pt x="10182844" y="1741193"/>
                  <a:pt x="10149221" y="1784782"/>
                  <a:pt x="10135292" y="1784797"/>
                </a:cubicBezTo>
                <a:lnTo>
                  <a:pt x="10130721" y="1771353"/>
                </a:lnTo>
                <a:cubicBezTo>
                  <a:pt x="10111365" y="1774930"/>
                  <a:pt x="10078080" y="1778523"/>
                  <a:pt x="10058484" y="1781393"/>
                </a:cubicBezTo>
                <a:cubicBezTo>
                  <a:pt x="10060890" y="1788469"/>
                  <a:pt x="10063053" y="1794839"/>
                  <a:pt x="10057511" y="1798046"/>
                </a:cubicBezTo>
                <a:cubicBezTo>
                  <a:pt x="10048151" y="1811508"/>
                  <a:pt x="10055344" y="1791679"/>
                  <a:pt x="10046839" y="1788132"/>
                </a:cubicBezTo>
                <a:cubicBezTo>
                  <a:pt x="10024103" y="1801285"/>
                  <a:pt x="9997217" y="1864687"/>
                  <a:pt x="9976213" y="1884885"/>
                </a:cubicBezTo>
                <a:cubicBezTo>
                  <a:pt x="9967290" y="1897671"/>
                  <a:pt x="9934421" y="1884931"/>
                  <a:pt x="9920611" y="1885300"/>
                </a:cubicBezTo>
                <a:cubicBezTo>
                  <a:pt x="9895590" y="1891733"/>
                  <a:pt x="9847918" y="1934983"/>
                  <a:pt x="9826914" y="1955179"/>
                </a:cubicBezTo>
                <a:cubicBezTo>
                  <a:pt x="9798079" y="1971864"/>
                  <a:pt x="9763700" y="1991757"/>
                  <a:pt x="9732578" y="2001718"/>
                </a:cubicBezTo>
                <a:lnTo>
                  <a:pt x="9741600" y="2028251"/>
                </a:lnTo>
                <a:lnTo>
                  <a:pt x="9678385" y="2064829"/>
                </a:lnTo>
                <a:cubicBezTo>
                  <a:pt x="9674572" y="2075080"/>
                  <a:pt x="9676978" y="2082156"/>
                  <a:pt x="9668053" y="2094942"/>
                </a:cubicBezTo>
                <a:lnTo>
                  <a:pt x="9671958" y="2106431"/>
                </a:lnTo>
                <a:lnTo>
                  <a:pt x="9678451" y="2103314"/>
                </a:lnTo>
                <a:cubicBezTo>
                  <a:pt x="9734960" y="2067429"/>
                  <a:pt x="9793537" y="2023036"/>
                  <a:pt x="9855954" y="1993078"/>
                </a:cubicBezTo>
                <a:cubicBezTo>
                  <a:pt x="9863932" y="1990499"/>
                  <a:pt x="9867404" y="1991339"/>
                  <a:pt x="9875381" y="1988761"/>
                </a:cubicBezTo>
                <a:cubicBezTo>
                  <a:pt x="9895842" y="1980191"/>
                  <a:pt x="9935361" y="1953712"/>
                  <a:pt x="9950283" y="1952811"/>
                </a:cubicBezTo>
                <a:cubicBezTo>
                  <a:pt x="9947846" y="1947721"/>
                  <a:pt x="9948880" y="1943468"/>
                  <a:pt x="9960329" y="1941730"/>
                </a:cubicBezTo>
                <a:cubicBezTo>
                  <a:pt x="9964835" y="1938315"/>
                  <a:pt x="9995711" y="1932256"/>
                  <a:pt x="9996745" y="1928004"/>
                </a:cubicBezTo>
                <a:cubicBezTo>
                  <a:pt x="9992240" y="1931420"/>
                  <a:pt x="9993272" y="1927166"/>
                  <a:pt x="9989803" y="1926331"/>
                </a:cubicBezTo>
                <a:lnTo>
                  <a:pt x="10017597" y="1915753"/>
                </a:lnTo>
                <a:lnTo>
                  <a:pt x="10023035" y="1922016"/>
                </a:lnTo>
                <a:lnTo>
                  <a:pt x="10096849" y="1873107"/>
                </a:lnTo>
                <a:cubicBezTo>
                  <a:pt x="10126360" y="1853779"/>
                  <a:pt x="10156609" y="1835189"/>
                  <a:pt x="10187817" y="1820210"/>
                </a:cubicBezTo>
                <a:cubicBezTo>
                  <a:pt x="10195795" y="1817635"/>
                  <a:pt x="10199265" y="1818472"/>
                  <a:pt x="10207245" y="1815894"/>
                </a:cubicBezTo>
                <a:cubicBezTo>
                  <a:pt x="10227706" y="1807326"/>
                  <a:pt x="10267224" y="1780847"/>
                  <a:pt x="10282145" y="1779945"/>
                </a:cubicBezTo>
                <a:cubicBezTo>
                  <a:pt x="10279708" y="1774856"/>
                  <a:pt x="10280742" y="1770601"/>
                  <a:pt x="10292190" y="1768863"/>
                </a:cubicBezTo>
                <a:cubicBezTo>
                  <a:pt x="10296697" y="1765448"/>
                  <a:pt x="10327574" y="1759393"/>
                  <a:pt x="10328608" y="1755141"/>
                </a:cubicBezTo>
                <a:cubicBezTo>
                  <a:pt x="10324103" y="1758557"/>
                  <a:pt x="10325136" y="1754303"/>
                  <a:pt x="10321665" y="1753464"/>
                </a:cubicBezTo>
                <a:lnTo>
                  <a:pt x="10349459" y="1742885"/>
                </a:lnTo>
                <a:lnTo>
                  <a:pt x="10358448" y="1753242"/>
                </a:lnTo>
                <a:lnTo>
                  <a:pt x="10342495" y="1758490"/>
                </a:lnTo>
                <a:cubicBezTo>
                  <a:pt x="10326207" y="1772569"/>
                  <a:pt x="10307224" y="1782621"/>
                  <a:pt x="10286809" y="1792887"/>
                </a:cubicBezTo>
                <a:lnTo>
                  <a:pt x="10232684" y="1822951"/>
                </a:lnTo>
                <a:lnTo>
                  <a:pt x="10223568" y="1824337"/>
                </a:lnTo>
                <a:cubicBezTo>
                  <a:pt x="10223568" y="1824337"/>
                  <a:pt x="10223568" y="1824337"/>
                  <a:pt x="10222534" y="1828589"/>
                </a:cubicBezTo>
                <a:lnTo>
                  <a:pt x="10232684" y="1822951"/>
                </a:lnTo>
                <a:lnTo>
                  <a:pt x="10235020" y="1822597"/>
                </a:lnTo>
                <a:cubicBezTo>
                  <a:pt x="10237455" y="1827689"/>
                  <a:pt x="10232948" y="1831101"/>
                  <a:pt x="10229477" y="1830266"/>
                </a:cubicBezTo>
                <a:cubicBezTo>
                  <a:pt x="10228443" y="1834516"/>
                  <a:pt x="10228443" y="1834516"/>
                  <a:pt x="10228443" y="1834516"/>
                </a:cubicBezTo>
                <a:lnTo>
                  <a:pt x="10231751" y="1833170"/>
                </a:lnTo>
                <a:lnTo>
                  <a:pt x="10238844" y="1829108"/>
                </a:lnTo>
                <a:cubicBezTo>
                  <a:pt x="10248145" y="1823755"/>
                  <a:pt x="10255869" y="1819095"/>
                  <a:pt x="10262735" y="1814193"/>
                </a:cubicBezTo>
                <a:cubicBezTo>
                  <a:pt x="10271319" y="1809776"/>
                  <a:pt x="10278761" y="1806173"/>
                  <a:pt x="10287062" y="1802812"/>
                </a:cubicBezTo>
                <a:lnTo>
                  <a:pt x="10292222" y="1801072"/>
                </a:lnTo>
                <a:lnTo>
                  <a:pt x="10303632" y="1794170"/>
                </a:lnTo>
                <a:cubicBezTo>
                  <a:pt x="10329989" y="1779959"/>
                  <a:pt x="10350475" y="1771654"/>
                  <a:pt x="10359969" y="1774204"/>
                </a:cubicBezTo>
                <a:lnTo>
                  <a:pt x="10355519" y="1777478"/>
                </a:lnTo>
                <a:lnTo>
                  <a:pt x="10364729" y="1772860"/>
                </a:lnTo>
                <a:lnTo>
                  <a:pt x="10373569" y="1770669"/>
                </a:lnTo>
                <a:lnTo>
                  <a:pt x="10374207" y="1771404"/>
                </a:lnTo>
                <a:lnTo>
                  <a:pt x="10400126" y="1757145"/>
                </a:lnTo>
                <a:cubicBezTo>
                  <a:pt x="10427586" y="1737542"/>
                  <a:pt x="10457348" y="1723134"/>
                  <a:pt x="10498569" y="1707383"/>
                </a:cubicBezTo>
                <a:cubicBezTo>
                  <a:pt x="10476823" y="1719490"/>
                  <a:pt x="10491718" y="1719110"/>
                  <a:pt x="10502038" y="1722000"/>
                </a:cubicBezTo>
                <a:cubicBezTo>
                  <a:pt x="10505477" y="1722960"/>
                  <a:pt x="10510054" y="1719693"/>
                  <a:pt x="10513493" y="1720658"/>
                </a:cubicBezTo>
                <a:cubicBezTo>
                  <a:pt x="10513493" y="1720658"/>
                  <a:pt x="10512356" y="1724885"/>
                  <a:pt x="10507781" y="1728153"/>
                </a:cubicBezTo>
                <a:cubicBezTo>
                  <a:pt x="10507781" y="1728153"/>
                  <a:pt x="10507781" y="1728153"/>
                  <a:pt x="10503202" y="1731419"/>
                </a:cubicBezTo>
                <a:cubicBezTo>
                  <a:pt x="10512356" y="1724885"/>
                  <a:pt x="10508945" y="1737575"/>
                  <a:pt x="10492912" y="1742183"/>
                </a:cubicBezTo>
                <a:cubicBezTo>
                  <a:pt x="10492912" y="1742183"/>
                  <a:pt x="10492912" y="1742183"/>
                  <a:pt x="10490609" y="1736991"/>
                </a:cubicBezTo>
                <a:cubicBezTo>
                  <a:pt x="10487169" y="1736029"/>
                  <a:pt x="10482592" y="1739295"/>
                  <a:pt x="10482592" y="1739295"/>
                </a:cubicBezTo>
                <a:cubicBezTo>
                  <a:pt x="10480290" y="1734102"/>
                  <a:pt x="10483730" y="1735065"/>
                  <a:pt x="10488308" y="1731799"/>
                </a:cubicBezTo>
                <a:cubicBezTo>
                  <a:pt x="10488308" y="1731799"/>
                  <a:pt x="10488308" y="1731799"/>
                  <a:pt x="10492883" y="1728531"/>
                </a:cubicBezTo>
                <a:cubicBezTo>
                  <a:pt x="10473411" y="1732178"/>
                  <a:pt x="10439070" y="1749850"/>
                  <a:pt x="10436796" y="1758311"/>
                </a:cubicBezTo>
                <a:cubicBezTo>
                  <a:pt x="10419627" y="1767147"/>
                  <a:pt x="10402165" y="1773631"/>
                  <a:pt x="10386994" y="1780187"/>
                </a:cubicBezTo>
                <a:lnTo>
                  <a:pt x="10383635" y="1782266"/>
                </a:lnTo>
                <a:lnTo>
                  <a:pt x="10385949" y="1784929"/>
                </a:lnTo>
                <a:lnTo>
                  <a:pt x="10366212" y="1793051"/>
                </a:lnTo>
                <a:lnTo>
                  <a:pt x="10350945" y="1802500"/>
                </a:lnTo>
                <a:cubicBezTo>
                  <a:pt x="10340073" y="1808551"/>
                  <a:pt x="10336347" y="1808648"/>
                  <a:pt x="10333337" y="1807804"/>
                </a:cubicBezTo>
                <a:lnTo>
                  <a:pt x="10330516" y="1807738"/>
                </a:lnTo>
                <a:lnTo>
                  <a:pt x="10314693" y="1814248"/>
                </a:lnTo>
                <a:lnTo>
                  <a:pt x="10307060" y="1818284"/>
                </a:lnTo>
                <a:lnTo>
                  <a:pt x="10302143" y="1822380"/>
                </a:lnTo>
                <a:cubicBezTo>
                  <a:pt x="10299143" y="1826660"/>
                  <a:pt x="10297146" y="1830648"/>
                  <a:pt x="10290280" y="1835548"/>
                </a:cubicBezTo>
                <a:lnTo>
                  <a:pt x="10257907" y="1847566"/>
                </a:lnTo>
                <a:lnTo>
                  <a:pt x="10246808" y="1855396"/>
                </a:lnTo>
                <a:cubicBezTo>
                  <a:pt x="10198810" y="1889148"/>
                  <a:pt x="10151587" y="1922504"/>
                  <a:pt x="10138313" y="1934208"/>
                </a:cubicBezTo>
                <a:cubicBezTo>
                  <a:pt x="10120359" y="1952640"/>
                  <a:pt x="10094436" y="1967640"/>
                  <a:pt x="10068278" y="1979758"/>
                </a:cubicBezTo>
                <a:lnTo>
                  <a:pt x="10025518" y="1996672"/>
                </a:lnTo>
                <a:lnTo>
                  <a:pt x="10020191" y="2000993"/>
                </a:lnTo>
                <a:cubicBezTo>
                  <a:pt x="10023631" y="2001956"/>
                  <a:pt x="10036225" y="1996384"/>
                  <a:pt x="10033949" y="2004843"/>
                </a:cubicBezTo>
                <a:cubicBezTo>
                  <a:pt x="10023944" y="2014551"/>
                  <a:pt x="10015292" y="2020941"/>
                  <a:pt x="10007315" y="2025457"/>
                </a:cubicBezTo>
                <a:lnTo>
                  <a:pt x="10000613" y="2028246"/>
                </a:lnTo>
                <a:lnTo>
                  <a:pt x="10004892" y="2051206"/>
                </a:lnTo>
                <a:cubicBezTo>
                  <a:pt x="10000957" y="2061102"/>
                  <a:pt x="10000957" y="2061102"/>
                  <a:pt x="9983768" y="2071049"/>
                </a:cubicBezTo>
                <a:cubicBezTo>
                  <a:pt x="9973773" y="2061167"/>
                  <a:pt x="9979316" y="2057958"/>
                  <a:pt x="9959840" y="2061183"/>
                </a:cubicBezTo>
                <a:cubicBezTo>
                  <a:pt x="9958867" y="2077836"/>
                  <a:pt x="9954933" y="2087733"/>
                  <a:pt x="9951795" y="2098018"/>
                </a:cubicBezTo>
                <a:lnTo>
                  <a:pt x="9947223" y="2084573"/>
                </a:lnTo>
                <a:cubicBezTo>
                  <a:pt x="9950482" y="2074643"/>
                  <a:pt x="9950482" y="2074643"/>
                  <a:pt x="9954297" y="2064390"/>
                </a:cubicBezTo>
                <a:cubicBezTo>
                  <a:pt x="9902172" y="2094551"/>
                  <a:pt x="9843310" y="2104896"/>
                  <a:pt x="9816858" y="2167623"/>
                </a:cubicBezTo>
                <a:cubicBezTo>
                  <a:pt x="9813165" y="2178229"/>
                  <a:pt x="9813165" y="2178229"/>
                  <a:pt x="9817616" y="2191319"/>
                </a:cubicBezTo>
                <a:lnTo>
                  <a:pt x="9818307" y="2191557"/>
                </a:lnTo>
                <a:lnTo>
                  <a:pt x="9828913" y="2182448"/>
                </a:lnTo>
                <a:cubicBezTo>
                  <a:pt x="9836394" y="2176674"/>
                  <a:pt x="9843436" y="2171897"/>
                  <a:pt x="9851708" y="2166559"/>
                </a:cubicBezTo>
                <a:cubicBezTo>
                  <a:pt x="9866492" y="2159858"/>
                  <a:pt x="9883037" y="2149183"/>
                  <a:pt x="9909440" y="2134040"/>
                </a:cubicBezTo>
                <a:cubicBezTo>
                  <a:pt x="9912607" y="2135780"/>
                  <a:pt x="9918769" y="2132986"/>
                  <a:pt x="9926380" y="2129139"/>
                </a:cubicBezTo>
                <a:lnTo>
                  <a:pt x="9929048" y="2127970"/>
                </a:lnTo>
                <a:lnTo>
                  <a:pt x="9929182" y="2127879"/>
                </a:lnTo>
                <a:lnTo>
                  <a:pt x="9945957" y="2116651"/>
                </a:lnTo>
                <a:lnTo>
                  <a:pt x="9944817" y="2116416"/>
                </a:lnTo>
                <a:cubicBezTo>
                  <a:pt x="9944466" y="2114988"/>
                  <a:pt x="9946578" y="2112443"/>
                  <a:pt x="9952386" y="2108222"/>
                </a:cubicBezTo>
                <a:lnTo>
                  <a:pt x="9974285" y="2097693"/>
                </a:lnTo>
                <a:lnTo>
                  <a:pt x="9988064" y="2088471"/>
                </a:lnTo>
                <a:cubicBezTo>
                  <a:pt x="10005288" y="2077863"/>
                  <a:pt x="10019040" y="2070859"/>
                  <a:pt x="10026114" y="2070683"/>
                </a:cubicBezTo>
                <a:lnTo>
                  <a:pt x="10028932" y="2072394"/>
                </a:lnTo>
                <a:lnTo>
                  <a:pt x="10038817" y="2068152"/>
                </a:lnTo>
                <a:cubicBezTo>
                  <a:pt x="10047759" y="2065190"/>
                  <a:pt x="10055788" y="2063731"/>
                  <a:pt x="10062212" y="2064789"/>
                </a:cubicBezTo>
                <a:cubicBezTo>
                  <a:pt x="10088970" y="2039962"/>
                  <a:pt x="10126633" y="2026062"/>
                  <a:pt x="10165704" y="2017875"/>
                </a:cubicBezTo>
                <a:cubicBezTo>
                  <a:pt x="10167465" y="2013902"/>
                  <a:pt x="10167465" y="2013902"/>
                  <a:pt x="10167465" y="2013902"/>
                </a:cubicBezTo>
                <a:cubicBezTo>
                  <a:pt x="10167465" y="2013902"/>
                  <a:pt x="10170633" y="2015641"/>
                  <a:pt x="10170633" y="2015641"/>
                </a:cubicBezTo>
                <a:cubicBezTo>
                  <a:pt x="10172392" y="2011669"/>
                  <a:pt x="10180488" y="2011174"/>
                  <a:pt x="10180488" y="2011174"/>
                </a:cubicBezTo>
                <a:cubicBezTo>
                  <a:pt x="10185416" y="2008941"/>
                  <a:pt x="10183655" y="2012912"/>
                  <a:pt x="10178728" y="2015148"/>
                </a:cubicBezTo>
                <a:cubicBezTo>
                  <a:pt x="10176966" y="2019121"/>
                  <a:pt x="10176966" y="2019121"/>
                  <a:pt x="10173799" y="2017380"/>
                </a:cubicBezTo>
                <a:cubicBezTo>
                  <a:pt x="10185061" y="2018624"/>
                  <a:pt x="10203369" y="2003976"/>
                  <a:pt x="10207940" y="2011427"/>
                </a:cubicBezTo>
                <a:cubicBezTo>
                  <a:pt x="10166755" y="2033271"/>
                  <a:pt x="10162524" y="2060588"/>
                  <a:pt x="10113595" y="2073241"/>
                </a:cubicBezTo>
                <a:cubicBezTo>
                  <a:pt x="10107263" y="2069763"/>
                  <a:pt x="10118879" y="2061322"/>
                  <a:pt x="10120641" y="2057349"/>
                </a:cubicBezTo>
                <a:cubicBezTo>
                  <a:pt x="10091952" y="2068768"/>
                  <a:pt x="10066608" y="2077081"/>
                  <a:pt x="10041002" y="2087101"/>
                </a:cubicBezTo>
                <a:lnTo>
                  <a:pt x="10037966" y="2088595"/>
                </a:lnTo>
                <a:lnTo>
                  <a:pt x="10035137" y="2097219"/>
                </a:lnTo>
                <a:cubicBezTo>
                  <a:pt x="10005747" y="2114224"/>
                  <a:pt x="9956881" y="2134450"/>
                  <a:pt x="9952649" y="2161035"/>
                </a:cubicBezTo>
                <a:cubicBezTo>
                  <a:pt x="9963739" y="2154618"/>
                  <a:pt x="9963739" y="2154618"/>
                  <a:pt x="9972125" y="2157811"/>
                </a:cubicBezTo>
                <a:cubicBezTo>
                  <a:pt x="9960478" y="2164549"/>
                  <a:pt x="9960478" y="2164549"/>
                  <a:pt x="9957100" y="2174126"/>
                </a:cubicBezTo>
                <a:cubicBezTo>
                  <a:pt x="9964929" y="2177641"/>
                  <a:pt x="9968408" y="2207385"/>
                  <a:pt x="9973954" y="2204176"/>
                </a:cubicBezTo>
                <a:lnTo>
                  <a:pt x="9996418" y="2213456"/>
                </a:lnTo>
                <a:lnTo>
                  <a:pt x="10010297" y="2208271"/>
                </a:lnTo>
                <a:lnTo>
                  <a:pt x="10034533" y="2201090"/>
                </a:lnTo>
                <a:lnTo>
                  <a:pt x="10092958" y="2167117"/>
                </a:lnTo>
                <a:cubicBezTo>
                  <a:pt x="10100935" y="2164538"/>
                  <a:pt x="10104407" y="2165378"/>
                  <a:pt x="10112383" y="2162801"/>
                </a:cubicBezTo>
                <a:cubicBezTo>
                  <a:pt x="10132846" y="2154231"/>
                  <a:pt x="10172365" y="2127752"/>
                  <a:pt x="10187286" y="2126851"/>
                </a:cubicBezTo>
                <a:cubicBezTo>
                  <a:pt x="10184849" y="2121760"/>
                  <a:pt x="10185882" y="2117507"/>
                  <a:pt x="10197333" y="2115768"/>
                </a:cubicBezTo>
                <a:cubicBezTo>
                  <a:pt x="10201837" y="2112353"/>
                  <a:pt x="10232714" y="2106298"/>
                  <a:pt x="10233749" y="2102045"/>
                </a:cubicBezTo>
                <a:cubicBezTo>
                  <a:pt x="10229243" y="2105458"/>
                  <a:pt x="10230276" y="2101207"/>
                  <a:pt x="10226805" y="2100370"/>
                </a:cubicBezTo>
                <a:lnTo>
                  <a:pt x="10254600" y="2089791"/>
                </a:lnTo>
                <a:lnTo>
                  <a:pt x="10263587" y="2100147"/>
                </a:lnTo>
                <a:lnTo>
                  <a:pt x="10247636" y="2105396"/>
                </a:lnTo>
                <a:cubicBezTo>
                  <a:pt x="10231348" y="2119476"/>
                  <a:pt x="10212364" y="2129523"/>
                  <a:pt x="10191950" y="2139793"/>
                </a:cubicBezTo>
                <a:lnTo>
                  <a:pt x="10137824" y="2169857"/>
                </a:lnTo>
                <a:lnTo>
                  <a:pt x="10128708" y="2171243"/>
                </a:lnTo>
                <a:cubicBezTo>
                  <a:pt x="10128708" y="2171243"/>
                  <a:pt x="10128708" y="2171243"/>
                  <a:pt x="10127674" y="2175495"/>
                </a:cubicBezTo>
                <a:lnTo>
                  <a:pt x="10137824" y="2169857"/>
                </a:lnTo>
                <a:lnTo>
                  <a:pt x="10140158" y="2169503"/>
                </a:lnTo>
                <a:cubicBezTo>
                  <a:pt x="10142596" y="2174592"/>
                  <a:pt x="10138091" y="2178008"/>
                  <a:pt x="10134620" y="2177171"/>
                </a:cubicBezTo>
                <a:cubicBezTo>
                  <a:pt x="10133585" y="2181424"/>
                  <a:pt x="10133585" y="2181424"/>
                  <a:pt x="10133585" y="2181424"/>
                </a:cubicBezTo>
                <a:cubicBezTo>
                  <a:pt x="10177979" y="2165121"/>
                  <a:pt x="10231385" y="2141994"/>
                  <a:pt x="10269871" y="2119766"/>
                </a:cubicBezTo>
                <a:lnTo>
                  <a:pt x="10278710" y="2117572"/>
                </a:lnTo>
                <a:lnTo>
                  <a:pt x="10291089" y="2131836"/>
                </a:lnTo>
                <a:lnTo>
                  <a:pt x="10219834" y="2161155"/>
                </a:lnTo>
                <a:cubicBezTo>
                  <a:pt x="10181209" y="2178285"/>
                  <a:pt x="10146622" y="2195824"/>
                  <a:pt x="10113861" y="2217182"/>
                </a:cubicBezTo>
                <a:cubicBezTo>
                  <a:pt x="10089929" y="2224913"/>
                  <a:pt x="10056984" y="2239476"/>
                  <a:pt x="10038960" y="2253133"/>
                </a:cubicBezTo>
                <a:cubicBezTo>
                  <a:pt x="10057354" y="2253071"/>
                  <a:pt x="10039329" y="2266729"/>
                  <a:pt x="10045240" y="2272657"/>
                </a:cubicBezTo>
                <a:cubicBezTo>
                  <a:pt x="10036227" y="2279485"/>
                  <a:pt x="10033790" y="2274396"/>
                  <a:pt x="10021306" y="2280388"/>
                </a:cubicBezTo>
                <a:cubicBezTo>
                  <a:pt x="10004318" y="2289795"/>
                  <a:pt x="10039329" y="2266729"/>
                  <a:pt x="10019903" y="2271044"/>
                </a:cubicBezTo>
                <a:lnTo>
                  <a:pt x="10017124" y="2272731"/>
                </a:lnTo>
                <a:lnTo>
                  <a:pt x="10011173" y="2283149"/>
                </a:lnTo>
                <a:cubicBezTo>
                  <a:pt x="10008205" y="2289790"/>
                  <a:pt x="10005592" y="2297228"/>
                  <a:pt x="10002331" y="2307161"/>
                </a:cubicBezTo>
                <a:lnTo>
                  <a:pt x="9995596" y="2287347"/>
                </a:lnTo>
                <a:cubicBezTo>
                  <a:pt x="9975356" y="2299058"/>
                  <a:pt x="9958568" y="2310676"/>
                  <a:pt x="9942394" y="2318977"/>
                </a:cubicBezTo>
                <a:lnTo>
                  <a:pt x="9927472" y="2324878"/>
                </a:lnTo>
                <a:lnTo>
                  <a:pt x="9891966" y="2343720"/>
                </a:lnTo>
                <a:cubicBezTo>
                  <a:pt x="9879850" y="2363308"/>
                  <a:pt x="9853849" y="2379543"/>
                  <a:pt x="9831320" y="2396618"/>
                </a:cubicBezTo>
                <a:lnTo>
                  <a:pt x="9789194" y="2426485"/>
                </a:lnTo>
                <a:lnTo>
                  <a:pt x="9788844" y="2430685"/>
                </a:lnTo>
                <a:cubicBezTo>
                  <a:pt x="9829323" y="2407263"/>
                  <a:pt x="9848799" y="2404037"/>
                  <a:pt x="9882084" y="2400445"/>
                </a:cubicBezTo>
                <a:lnTo>
                  <a:pt x="9888941" y="2420615"/>
                </a:lnTo>
                <a:cubicBezTo>
                  <a:pt x="9865651" y="2434089"/>
                  <a:pt x="9860108" y="2437296"/>
                  <a:pt x="9850628" y="2450403"/>
                </a:cubicBezTo>
                <a:lnTo>
                  <a:pt x="9852913" y="2457127"/>
                </a:lnTo>
                <a:cubicBezTo>
                  <a:pt x="9882939" y="2463463"/>
                  <a:pt x="9904701" y="2466963"/>
                  <a:pt x="9941367" y="2453793"/>
                </a:cubicBezTo>
                <a:cubicBezTo>
                  <a:pt x="9945181" y="2443542"/>
                  <a:pt x="9946154" y="2426888"/>
                  <a:pt x="9943988" y="2420520"/>
                </a:cubicBezTo>
                <a:lnTo>
                  <a:pt x="9946154" y="2426888"/>
                </a:lnTo>
                <a:cubicBezTo>
                  <a:pt x="9970201" y="2437109"/>
                  <a:pt x="10002513" y="2450169"/>
                  <a:pt x="10033634" y="2440209"/>
                </a:cubicBezTo>
                <a:cubicBezTo>
                  <a:pt x="10036893" y="2430277"/>
                  <a:pt x="10054082" y="2420331"/>
                  <a:pt x="10071827" y="2410064"/>
                </a:cubicBezTo>
                <a:lnTo>
                  <a:pt x="10078565" y="2429877"/>
                </a:lnTo>
                <a:cubicBezTo>
                  <a:pt x="10095755" y="2419933"/>
                  <a:pt x="10087370" y="2416738"/>
                  <a:pt x="10094226" y="2436907"/>
                </a:cubicBezTo>
                <a:cubicBezTo>
                  <a:pt x="10123062" y="2420222"/>
                  <a:pt x="10167908" y="2386227"/>
                  <a:pt x="10197381" y="2392888"/>
                </a:cubicBezTo>
                <a:cubicBezTo>
                  <a:pt x="10198583" y="2396425"/>
                  <a:pt x="10199185" y="2398194"/>
                  <a:pt x="10200736" y="2400313"/>
                </a:cubicBezTo>
                <a:lnTo>
                  <a:pt x="10202407" y="2402075"/>
                </a:lnTo>
                <a:lnTo>
                  <a:pt x="10213418" y="2398689"/>
                </a:lnTo>
                <a:cubicBezTo>
                  <a:pt x="10234401" y="2392579"/>
                  <a:pt x="10255446" y="2384842"/>
                  <a:pt x="10281341" y="2368176"/>
                </a:cubicBezTo>
                <a:cubicBezTo>
                  <a:pt x="10284793" y="2372291"/>
                  <a:pt x="10295809" y="2367310"/>
                  <a:pt x="10299427" y="2367097"/>
                </a:cubicBezTo>
                <a:cubicBezTo>
                  <a:pt x="10321622" y="2352809"/>
                  <a:pt x="10350888" y="2342423"/>
                  <a:pt x="10380153" y="2332037"/>
                </a:cubicBezTo>
                <a:cubicBezTo>
                  <a:pt x="10398568" y="2322298"/>
                  <a:pt x="10416817" y="2316887"/>
                  <a:pt x="10434904" y="2315811"/>
                </a:cubicBezTo>
                <a:cubicBezTo>
                  <a:pt x="10442138" y="2315378"/>
                  <a:pt x="10445755" y="2315165"/>
                  <a:pt x="10452989" y="2314731"/>
                </a:cubicBezTo>
                <a:cubicBezTo>
                  <a:pt x="10452825" y="2319064"/>
                  <a:pt x="10452825" y="2319064"/>
                  <a:pt x="10452825" y="2319064"/>
                </a:cubicBezTo>
                <a:cubicBezTo>
                  <a:pt x="10445261" y="2328156"/>
                  <a:pt x="10430628" y="2333351"/>
                  <a:pt x="10412545" y="2334428"/>
                </a:cubicBezTo>
                <a:cubicBezTo>
                  <a:pt x="10394293" y="2339836"/>
                  <a:pt x="10376043" y="2345244"/>
                  <a:pt x="10364864" y="2354555"/>
                </a:cubicBezTo>
                <a:cubicBezTo>
                  <a:pt x="10354012" y="2355201"/>
                  <a:pt x="10346777" y="2355634"/>
                  <a:pt x="10335926" y="2356279"/>
                </a:cubicBezTo>
                <a:cubicBezTo>
                  <a:pt x="10302879" y="2371210"/>
                  <a:pt x="10291864" y="2376189"/>
                  <a:pt x="10262431" y="2390907"/>
                </a:cubicBezTo>
                <a:cubicBezTo>
                  <a:pt x="10266378" y="2382028"/>
                  <a:pt x="10247801" y="2396102"/>
                  <a:pt x="10236948" y="2396746"/>
                </a:cubicBezTo>
                <a:cubicBezTo>
                  <a:pt x="10229550" y="2401508"/>
                  <a:pt x="10218206" y="2415149"/>
                  <a:pt x="10233003" y="2405625"/>
                </a:cubicBezTo>
                <a:cubicBezTo>
                  <a:pt x="10220013" y="2415042"/>
                  <a:pt x="10204352" y="2423539"/>
                  <a:pt x="10187356" y="2431572"/>
                </a:cubicBezTo>
                <a:lnTo>
                  <a:pt x="10166108" y="2440751"/>
                </a:lnTo>
                <a:lnTo>
                  <a:pt x="10148407" y="2450121"/>
                </a:lnTo>
                <a:cubicBezTo>
                  <a:pt x="10127134" y="2461478"/>
                  <a:pt x="10106894" y="2473187"/>
                  <a:pt x="10096607" y="2482949"/>
                </a:cubicBezTo>
                <a:cubicBezTo>
                  <a:pt x="10084965" y="2489687"/>
                  <a:pt x="10077891" y="2509871"/>
                  <a:pt x="10066246" y="2516607"/>
                </a:cubicBezTo>
                <a:cubicBezTo>
                  <a:pt x="10041345" y="2523394"/>
                  <a:pt x="10009033" y="2510332"/>
                  <a:pt x="9981270" y="2549685"/>
                </a:cubicBezTo>
                <a:cubicBezTo>
                  <a:pt x="9972031" y="2563498"/>
                  <a:pt x="9967123" y="2590051"/>
                  <a:pt x="9952099" y="2606366"/>
                </a:cubicBezTo>
                <a:cubicBezTo>
                  <a:pt x="9918477" y="2649953"/>
                  <a:pt x="9860049" y="2659625"/>
                  <a:pt x="9819770" y="2707063"/>
                </a:cubicBezTo>
                <a:cubicBezTo>
                  <a:pt x="9801259" y="2681891"/>
                  <a:pt x="9773861" y="2688771"/>
                  <a:pt x="9739330" y="2706510"/>
                </a:cubicBezTo>
                <a:lnTo>
                  <a:pt x="9714401" y="2720428"/>
                </a:lnTo>
                <a:lnTo>
                  <a:pt x="9723102" y="2717976"/>
                </a:lnTo>
                <a:cubicBezTo>
                  <a:pt x="9728611" y="2715487"/>
                  <a:pt x="9732268" y="2714189"/>
                  <a:pt x="9726597" y="2721008"/>
                </a:cubicBezTo>
                <a:cubicBezTo>
                  <a:pt x="9719033" y="2730102"/>
                  <a:pt x="9711470" y="2739195"/>
                  <a:pt x="9701152" y="2749533"/>
                </a:cubicBezTo>
                <a:lnTo>
                  <a:pt x="9689125" y="2759846"/>
                </a:lnTo>
                <a:lnTo>
                  <a:pt x="9684839" y="2770363"/>
                </a:lnTo>
                <a:cubicBezTo>
                  <a:pt x="9658008" y="2805716"/>
                  <a:pt x="9604983" y="2821391"/>
                  <a:pt x="9538063" y="2854395"/>
                </a:cubicBezTo>
                <a:lnTo>
                  <a:pt x="9540230" y="2860762"/>
                </a:lnTo>
                <a:cubicBezTo>
                  <a:pt x="9545504" y="2865543"/>
                  <a:pt x="9549126" y="2865460"/>
                  <a:pt x="9550936" y="2865418"/>
                </a:cubicBezTo>
                <a:lnTo>
                  <a:pt x="9550815" y="2869223"/>
                </a:lnTo>
                <a:lnTo>
                  <a:pt x="9588112" y="2855290"/>
                </a:lnTo>
                <a:cubicBezTo>
                  <a:pt x="9606528" y="2845551"/>
                  <a:pt x="9624776" y="2840142"/>
                  <a:pt x="9642863" y="2839063"/>
                </a:cubicBezTo>
                <a:cubicBezTo>
                  <a:pt x="9650096" y="2838632"/>
                  <a:pt x="9653715" y="2838418"/>
                  <a:pt x="9660948" y="2837986"/>
                </a:cubicBezTo>
                <a:cubicBezTo>
                  <a:pt x="9660786" y="2842317"/>
                  <a:pt x="9660786" y="2842317"/>
                  <a:pt x="9660786" y="2842317"/>
                </a:cubicBezTo>
                <a:cubicBezTo>
                  <a:pt x="9653220" y="2851410"/>
                  <a:pt x="9638587" y="2856605"/>
                  <a:pt x="9620504" y="2857682"/>
                </a:cubicBezTo>
                <a:cubicBezTo>
                  <a:pt x="9602252" y="2863090"/>
                  <a:pt x="9584002" y="2868498"/>
                  <a:pt x="9572823" y="2877808"/>
                </a:cubicBezTo>
                <a:cubicBezTo>
                  <a:pt x="9561971" y="2878453"/>
                  <a:pt x="9554737" y="2878885"/>
                  <a:pt x="9543886" y="2879531"/>
                </a:cubicBezTo>
                <a:lnTo>
                  <a:pt x="9538347" y="2882060"/>
                </a:lnTo>
                <a:lnTo>
                  <a:pt x="9520074" y="2899313"/>
                </a:lnTo>
                <a:cubicBezTo>
                  <a:pt x="9508106" y="2907295"/>
                  <a:pt x="9496598" y="2913953"/>
                  <a:pt x="9492136" y="2920345"/>
                </a:cubicBezTo>
                <a:cubicBezTo>
                  <a:pt x="9499967" y="2923860"/>
                  <a:pt x="9502254" y="2930581"/>
                  <a:pt x="9510085" y="2934098"/>
                </a:cubicBezTo>
                <a:lnTo>
                  <a:pt x="9475705" y="2953988"/>
                </a:lnTo>
                <a:cubicBezTo>
                  <a:pt x="9467875" y="2950474"/>
                  <a:pt x="9467875" y="2950474"/>
                  <a:pt x="9450129" y="2960742"/>
                </a:cubicBezTo>
                <a:cubicBezTo>
                  <a:pt x="9446870" y="2970674"/>
                  <a:pt x="9449156" y="2977394"/>
                  <a:pt x="9439676" y="2990501"/>
                </a:cubicBezTo>
                <a:lnTo>
                  <a:pt x="9441961" y="2997223"/>
                </a:lnTo>
                <a:cubicBezTo>
                  <a:pt x="9476896" y="2977010"/>
                  <a:pt x="9482441" y="2973800"/>
                  <a:pt x="9496036" y="3013782"/>
                </a:cubicBezTo>
                <a:cubicBezTo>
                  <a:pt x="9492775" y="3023714"/>
                  <a:pt x="9494942" y="3030083"/>
                  <a:pt x="9499511" y="3043527"/>
                </a:cubicBezTo>
                <a:cubicBezTo>
                  <a:pt x="9535083" y="3046657"/>
                  <a:pt x="9548339" y="3046608"/>
                  <a:pt x="9594364" y="3019978"/>
                </a:cubicBezTo>
                <a:lnTo>
                  <a:pt x="9603506" y="3046868"/>
                </a:lnTo>
                <a:lnTo>
                  <a:pt x="9613453" y="3048112"/>
                </a:lnTo>
                <a:lnTo>
                  <a:pt x="9631983" y="3040035"/>
                </a:lnTo>
                <a:lnTo>
                  <a:pt x="9632979" y="3039415"/>
                </a:lnTo>
                <a:lnTo>
                  <a:pt x="9634558" y="3036946"/>
                </a:lnTo>
                <a:cubicBezTo>
                  <a:pt x="9636134" y="3034023"/>
                  <a:pt x="9637089" y="3031460"/>
                  <a:pt x="9638995" y="3026334"/>
                </a:cubicBezTo>
                <a:lnTo>
                  <a:pt x="9644329" y="3032340"/>
                </a:lnTo>
                <a:lnTo>
                  <a:pt x="9672967" y="3014499"/>
                </a:lnTo>
                <a:lnTo>
                  <a:pt x="9693430" y="3010673"/>
                </a:lnTo>
                <a:lnTo>
                  <a:pt x="9702541" y="3001318"/>
                </a:lnTo>
                <a:cubicBezTo>
                  <a:pt x="9707412" y="2996275"/>
                  <a:pt x="9710595" y="2992952"/>
                  <a:pt x="9710595" y="2992952"/>
                </a:cubicBezTo>
                <a:cubicBezTo>
                  <a:pt x="9721685" y="2986534"/>
                  <a:pt x="9764113" y="3009830"/>
                  <a:pt x="9782832" y="2982913"/>
                </a:cubicBezTo>
                <a:cubicBezTo>
                  <a:pt x="9792191" y="2969452"/>
                  <a:pt x="9783805" y="2966258"/>
                  <a:pt x="9793285" y="2953153"/>
                </a:cubicBezTo>
                <a:cubicBezTo>
                  <a:pt x="9806121" y="2969436"/>
                  <a:pt x="9809381" y="2959507"/>
                  <a:pt x="9819497" y="2969742"/>
                </a:cubicBezTo>
                <a:cubicBezTo>
                  <a:pt x="9834403" y="2953074"/>
                  <a:pt x="9852147" y="2942806"/>
                  <a:pt x="9867050" y="2926139"/>
                </a:cubicBezTo>
                <a:lnTo>
                  <a:pt x="9873908" y="2946306"/>
                </a:lnTo>
                <a:cubicBezTo>
                  <a:pt x="9884727" y="2947878"/>
                  <a:pt x="9893050" y="2946981"/>
                  <a:pt x="9900964" y="2947324"/>
                </a:cubicBezTo>
                <a:lnTo>
                  <a:pt x="9918712" y="2953428"/>
                </a:lnTo>
                <a:lnTo>
                  <a:pt x="9966490" y="2945017"/>
                </a:lnTo>
                <a:cubicBezTo>
                  <a:pt x="9973654" y="2945449"/>
                  <a:pt x="9977237" y="2945668"/>
                  <a:pt x="9984402" y="2946098"/>
                </a:cubicBezTo>
                <a:cubicBezTo>
                  <a:pt x="9983878" y="2950431"/>
                  <a:pt x="9983878" y="2950431"/>
                  <a:pt x="9983878" y="2950431"/>
                </a:cubicBezTo>
                <a:cubicBezTo>
                  <a:pt x="9975663" y="2958662"/>
                  <a:pt x="9960807" y="2962125"/>
                  <a:pt x="9942896" y="2961038"/>
                </a:cubicBezTo>
                <a:cubicBezTo>
                  <a:pt x="9933677" y="2962662"/>
                  <a:pt x="9924457" y="2964286"/>
                  <a:pt x="9916069" y="2966503"/>
                </a:cubicBezTo>
                <a:lnTo>
                  <a:pt x="9913409" y="2967604"/>
                </a:lnTo>
                <a:lnTo>
                  <a:pt x="9881720" y="2998377"/>
                </a:lnTo>
                <a:cubicBezTo>
                  <a:pt x="9847199" y="3044509"/>
                  <a:pt x="9835709" y="3097444"/>
                  <a:pt x="9802490" y="3122699"/>
                </a:cubicBezTo>
                <a:cubicBezTo>
                  <a:pt x="9781918" y="3142223"/>
                  <a:pt x="9758112" y="3132708"/>
                  <a:pt x="9744062" y="3132371"/>
                </a:cubicBezTo>
                <a:cubicBezTo>
                  <a:pt x="9713062" y="3142684"/>
                  <a:pt x="9711751" y="3199334"/>
                  <a:pt x="9676060" y="3195850"/>
                </a:cubicBezTo>
                <a:lnTo>
                  <a:pt x="9669203" y="3175684"/>
                </a:lnTo>
                <a:cubicBezTo>
                  <a:pt x="9621552" y="3179966"/>
                  <a:pt x="9553309" y="3242738"/>
                  <a:pt x="9518376" y="3262952"/>
                </a:cubicBezTo>
                <a:lnTo>
                  <a:pt x="9527398" y="3289487"/>
                </a:lnTo>
                <a:cubicBezTo>
                  <a:pt x="9504662" y="3302643"/>
                  <a:pt x="9468875" y="3339861"/>
                  <a:pt x="9456137" y="3362899"/>
                </a:cubicBezTo>
                <a:cubicBezTo>
                  <a:pt x="9454609" y="3379873"/>
                  <a:pt x="9456774" y="3386242"/>
                  <a:pt x="9444035" y="3409279"/>
                </a:cubicBezTo>
                <a:lnTo>
                  <a:pt x="9428832" y="3423886"/>
                </a:lnTo>
                <a:lnTo>
                  <a:pt x="9434203" y="3422234"/>
                </a:lnTo>
                <a:cubicBezTo>
                  <a:pt x="9455187" y="3416124"/>
                  <a:pt x="9476232" y="3408387"/>
                  <a:pt x="9502127" y="3391720"/>
                </a:cubicBezTo>
                <a:cubicBezTo>
                  <a:pt x="9505579" y="3395837"/>
                  <a:pt x="9516596" y="3390857"/>
                  <a:pt x="9520213" y="3390642"/>
                </a:cubicBezTo>
                <a:cubicBezTo>
                  <a:pt x="9542408" y="3376355"/>
                  <a:pt x="9571673" y="3365966"/>
                  <a:pt x="9600940" y="3355581"/>
                </a:cubicBezTo>
                <a:cubicBezTo>
                  <a:pt x="9619355" y="3345843"/>
                  <a:pt x="9637603" y="3340433"/>
                  <a:pt x="9655690" y="3339356"/>
                </a:cubicBezTo>
                <a:cubicBezTo>
                  <a:pt x="9662923" y="3338925"/>
                  <a:pt x="9666541" y="3338710"/>
                  <a:pt x="9673775" y="3338277"/>
                </a:cubicBezTo>
                <a:cubicBezTo>
                  <a:pt x="9673611" y="3342609"/>
                  <a:pt x="9673611" y="3342609"/>
                  <a:pt x="9673611" y="3342609"/>
                </a:cubicBezTo>
                <a:cubicBezTo>
                  <a:pt x="9666046" y="3351703"/>
                  <a:pt x="9651413" y="3356897"/>
                  <a:pt x="9633330" y="3357972"/>
                </a:cubicBezTo>
                <a:cubicBezTo>
                  <a:pt x="9615079" y="3363382"/>
                  <a:pt x="9596829" y="3368790"/>
                  <a:pt x="9585650" y="3378100"/>
                </a:cubicBezTo>
                <a:cubicBezTo>
                  <a:pt x="9574798" y="3378747"/>
                  <a:pt x="9567562" y="3379178"/>
                  <a:pt x="9556712" y="3379823"/>
                </a:cubicBezTo>
                <a:cubicBezTo>
                  <a:pt x="9523664" y="3394757"/>
                  <a:pt x="9512649" y="3399735"/>
                  <a:pt x="9483218" y="3414452"/>
                </a:cubicBezTo>
                <a:cubicBezTo>
                  <a:pt x="9487164" y="3405574"/>
                  <a:pt x="9468585" y="3419646"/>
                  <a:pt x="9457732" y="3420293"/>
                </a:cubicBezTo>
                <a:cubicBezTo>
                  <a:pt x="9450335" y="3425055"/>
                  <a:pt x="9438991" y="3438694"/>
                  <a:pt x="9453788" y="3429170"/>
                </a:cubicBezTo>
                <a:cubicBezTo>
                  <a:pt x="9427810" y="3448002"/>
                  <a:pt x="9391146" y="3463154"/>
                  <a:pt x="9354481" y="3478302"/>
                </a:cubicBezTo>
                <a:lnTo>
                  <a:pt x="9326240" y="3492424"/>
                </a:lnTo>
                <a:lnTo>
                  <a:pt x="9321741" y="3496551"/>
                </a:lnTo>
                <a:cubicBezTo>
                  <a:pt x="9323905" y="3502920"/>
                  <a:pt x="9326192" y="3509641"/>
                  <a:pt x="9322260" y="3519539"/>
                </a:cubicBezTo>
                <a:lnTo>
                  <a:pt x="9305071" y="3529485"/>
                </a:lnTo>
                <a:cubicBezTo>
                  <a:pt x="9302904" y="3523117"/>
                  <a:pt x="9281266" y="3519970"/>
                  <a:pt x="9281266" y="3519970"/>
                </a:cubicBezTo>
                <a:cubicBezTo>
                  <a:pt x="9261789" y="3523194"/>
                  <a:pt x="9270693" y="3549377"/>
                  <a:pt x="9250784" y="3553274"/>
                </a:cubicBezTo>
                <a:cubicBezTo>
                  <a:pt x="9250784" y="3553274"/>
                  <a:pt x="9243874" y="3543934"/>
                  <a:pt x="9229220" y="3549138"/>
                </a:cubicBezTo>
                <a:lnTo>
                  <a:pt x="9228823" y="3549389"/>
                </a:lnTo>
                <a:lnTo>
                  <a:pt x="9232199" y="3553385"/>
                </a:lnTo>
                <a:lnTo>
                  <a:pt x="9214712" y="3569094"/>
                </a:lnTo>
                <a:cubicBezTo>
                  <a:pt x="9213573" y="3570638"/>
                  <a:pt x="9212321" y="3572614"/>
                  <a:pt x="9210895" y="3574546"/>
                </a:cubicBezTo>
                <a:lnTo>
                  <a:pt x="9207280" y="3578389"/>
                </a:lnTo>
                <a:lnTo>
                  <a:pt x="9207108" y="3578397"/>
                </a:lnTo>
                <a:cubicBezTo>
                  <a:pt x="9206704" y="3578522"/>
                  <a:pt x="9206241" y="3578865"/>
                  <a:pt x="9206021" y="3579727"/>
                </a:cubicBezTo>
                <a:lnTo>
                  <a:pt x="9207280" y="3578389"/>
                </a:lnTo>
                <a:lnTo>
                  <a:pt x="9207865" y="3578364"/>
                </a:lnTo>
                <a:cubicBezTo>
                  <a:pt x="9208085" y="3577499"/>
                  <a:pt x="9208547" y="3577159"/>
                  <a:pt x="9208898" y="3577249"/>
                </a:cubicBezTo>
                <a:lnTo>
                  <a:pt x="9209060" y="3577887"/>
                </a:lnTo>
                <a:lnTo>
                  <a:pt x="9158141" y="3623208"/>
                </a:lnTo>
                <a:lnTo>
                  <a:pt x="9156315" y="3622089"/>
                </a:lnTo>
                <a:cubicBezTo>
                  <a:pt x="9141120" y="3634726"/>
                  <a:pt x="9131897" y="3641545"/>
                  <a:pt x="9116703" y="3654183"/>
                </a:cubicBezTo>
                <a:cubicBezTo>
                  <a:pt x="9111606" y="3656550"/>
                  <a:pt x="9108356" y="3657551"/>
                  <a:pt x="9104667" y="3660278"/>
                </a:cubicBezTo>
                <a:cubicBezTo>
                  <a:pt x="9087629" y="3674279"/>
                  <a:pt x="9069182" y="3687917"/>
                  <a:pt x="9049769" y="3699470"/>
                </a:cubicBezTo>
                <a:cubicBezTo>
                  <a:pt x="9040763" y="3705426"/>
                  <a:pt x="9031870" y="3710951"/>
                  <a:pt x="9023098" y="3716737"/>
                </a:cubicBezTo>
                <a:lnTo>
                  <a:pt x="8999055" y="3734189"/>
                </a:lnTo>
                <a:lnTo>
                  <a:pt x="8998995" y="3734207"/>
                </a:lnTo>
                <a:cubicBezTo>
                  <a:pt x="8998995" y="3734207"/>
                  <a:pt x="8998995" y="3734207"/>
                  <a:pt x="8997151" y="3735571"/>
                </a:cubicBezTo>
                <a:lnTo>
                  <a:pt x="8999055" y="3734189"/>
                </a:lnTo>
                <a:lnTo>
                  <a:pt x="9002247" y="3733204"/>
                </a:lnTo>
                <a:cubicBezTo>
                  <a:pt x="9001809" y="3734930"/>
                  <a:pt x="9001373" y="3736654"/>
                  <a:pt x="8998121" y="3737658"/>
                </a:cubicBezTo>
                <a:cubicBezTo>
                  <a:pt x="8998121" y="3737658"/>
                  <a:pt x="8996276" y="3739021"/>
                  <a:pt x="8996276" y="3739021"/>
                </a:cubicBezTo>
                <a:cubicBezTo>
                  <a:pt x="8995838" y="3740748"/>
                  <a:pt x="8997245" y="3741108"/>
                  <a:pt x="8997684" y="3739384"/>
                </a:cubicBezTo>
                <a:cubicBezTo>
                  <a:pt x="9011564" y="3731925"/>
                  <a:pt x="9030448" y="3716559"/>
                  <a:pt x="9047580" y="3708096"/>
                </a:cubicBezTo>
                <a:cubicBezTo>
                  <a:pt x="9049956" y="3710546"/>
                  <a:pt x="9051801" y="3709181"/>
                  <a:pt x="9047675" y="3713634"/>
                </a:cubicBezTo>
                <a:cubicBezTo>
                  <a:pt x="9044860" y="3712913"/>
                  <a:pt x="9039325" y="3717004"/>
                  <a:pt x="9033795" y="3721095"/>
                </a:cubicBezTo>
                <a:cubicBezTo>
                  <a:pt x="9035732" y="3725268"/>
                  <a:pt x="9021320" y="3728916"/>
                  <a:pt x="9012534" y="3734011"/>
                </a:cubicBezTo>
                <a:cubicBezTo>
                  <a:pt x="8989431" y="3748290"/>
                  <a:pt x="8965451" y="3766021"/>
                  <a:pt x="8939972" y="3777852"/>
                </a:cubicBezTo>
                <a:cubicBezTo>
                  <a:pt x="8936719" y="3778854"/>
                  <a:pt x="8935311" y="3778492"/>
                  <a:pt x="8932061" y="3779494"/>
                </a:cubicBezTo>
                <a:cubicBezTo>
                  <a:pt x="8923713" y="3782864"/>
                  <a:pt x="8907551" y="3793411"/>
                  <a:pt x="8901484" y="3793693"/>
                </a:cubicBezTo>
                <a:cubicBezTo>
                  <a:pt x="8902454" y="3795777"/>
                  <a:pt x="8902016" y="3797506"/>
                  <a:pt x="8897358" y="3798145"/>
                </a:cubicBezTo>
                <a:lnTo>
                  <a:pt x="8889931" y="3800528"/>
                </a:lnTo>
                <a:lnTo>
                  <a:pt x="8879971" y="3809067"/>
                </a:lnTo>
                <a:lnTo>
                  <a:pt x="8880815" y="3805890"/>
                </a:lnTo>
                <a:lnTo>
                  <a:pt x="8873986" y="3808385"/>
                </a:lnTo>
                <a:lnTo>
                  <a:pt x="8870755" y="3804561"/>
                </a:lnTo>
                <a:lnTo>
                  <a:pt x="8867759" y="3806648"/>
                </a:lnTo>
                <a:lnTo>
                  <a:pt x="8864441" y="3802386"/>
                </a:lnTo>
                <a:lnTo>
                  <a:pt x="8862050" y="3805815"/>
                </a:lnTo>
                <a:lnTo>
                  <a:pt x="8840399" y="3826339"/>
                </a:lnTo>
                <a:lnTo>
                  <a:pt x="8835874" y="3816513"/>
                </a:lnTo>
                <a:lnTo>
                  <a:pt x="8827577" y="3823865"/>
                </a:lnTo>
                <a:cubicBezTo>
                  <a:pt x="8816692" y="3830162"/>
                  <a:pt x="8803335" y="3831858"/>
                  <a:pt x="8785488" y="3830115"/>
                </a:cubicBezTo>
                <a:lnTo>
                  <a:pt x="8792345" y="3850282"/>
                </a:lnTo>
                <a:cubicBezTo>
                  <a:pt x="8774601" y="3860550"/>
                  <a:pt x="8758506" y="3854197"/>
                  <a:pt x="8738910" y="3857066"/>
                </a:cubicBezTo>
                <a:cubicBezTo>
                  <a:pt x="8714009" y="3863852"/>
                  <a:pt x="8697457" y="3897141"/>
                  <a:pt x="8685814" y="3903878"/>
                </a:cubicBezTo>
                <a:cubicBezTo>
                  <a:pt x="8670908" y="3920546"/>
                  <a:pt x="8666457" y="3907454"/>
                  <a:pt x="8646860" y="3910325"/>
                </a:cubicBezTo>
                <a:cubicBezTo>
                  <a:pt x="8648174" y="3933702"/>
                  <a:pt x="8648174" y="3933702"/>
                  <a:pt x="8632593" y="3950338"/>
                </a:cubicBezTo>
                <a:cubicBezTo>
                  <a:pt x="8608788" y="3940826"/>
                  <a:pt x="8596048" y="3963860"/>
                  <a:pt x="8588974" y="3984044"/>
                </a:cubicBezTo>
                <a:lnTo>
                  <a:pt x="8582118" y="3963876"/>
                </a:lnTo>
                <a:cubicBezTo>
                  <a:pt x="8543925" y="3994021"/>
                  <a:pt x="8506163" y="4023490"/>
                  <a:pt x="8470676" y="4044023"/>
                </a:cubicBezTo>
                <a:cubicBezTo>
                  <a:pt x="8456486" y="4032545"/>
                  <a:pt x="8439810" y="4034253"/>
                  <a:pt x="8420933" y="4042160"/>
                </a:cubicBezTo>
                <a:lnTo>
                  <a:pt x="8363521" y="4074364"/>
                </a:lnTo>
                <a:lnTo>
                  <a:pt x="8369646" y="4081611"/>
                </a:lnTo>
                <a:lnTo>
                  <a:pt x="8352160" y="4097319"/>
                </a:lnTo>
                <a:cubicBezTo>
                  <a:pt x="8351017" y="4098865"/>
                  <a:pt x="8349769" y="4100839"/>
                  <a:pt x="8348341" y="4102772"/>
                </a:cubicBezTo>
                <a:lnTo>
                  <a:pt x="8344727" y="4106614"/>
                </a:lnTo>
                <a:lnTo>
                  <a:pt x="8344556" y="4106623"/>
                </a:lnTo>
                <a:cubicBezTo>
                  <a:pt x="8344150" y="4106748"/>
                  <a:pt x="8343687" y="4107089"/>
                  <a:pt x="8343470" y="4107951"/>
                </a:cubicBezTo>
                <a:lnTo>
                  <a:pt x="8344727" y="4106614"/>
                </a:lnTo>
                <a:lnTo>
                  <a:pt x="8345315" y="4106587"/>
                </a:lnTo>
                <a:cubicBezTo>
                  <a:pt x="8345532" y="4105725"/>
                  <a:pt x="8345996" y="4105382"/>
                  <a:pt x="8346346" y="4105472"/>
                </a:cubicBezTo>
                <a:lnTo>
                  <a:pt x="8346508" y="4106112"/>
                </a:lnTo>
                <a:lnTo>
                  <a:pt x="8295588" y="4151431"/>
                </a:lnTo>
                <a:lnTo>
                  <a:pt x="8293762" y="4150314"/>
                </a:lnTo>
                <a:cubicBezTo>
                  <a:pt x="8278567" y="4162950"/>
                  <a:pt x="8269343" y="4169770"/>
                  <a:pt x="8254151" y="4182406"/>
                </a:cubicBezTo>
                <a:cubicBezTo>
                  <a:pt x="8249054" y="4184773"/>
                  <a:pt x="8245805" y="4185773"/>
                  <a:pt x="8242114" y="4188502"/>
                </a:cubicBezTo>
                <a:cubicBezTo>
                  <a:pt x="8225076" y="4202504"/>
                  <a:pt x="8206630" y="4216141"/>
                  <a:pt x="8187215" y="4227692"/>
                </a:cubicBezTo>
                <a:cubicBezTo>
                  <a:pt x="8178212" y="4233651"/>
                  <a:pt x="8169318" y="4239176"/>
                  <a:pt x="8160544" y="4244961"/>
                </a:cubicBezTo>
                <a:lnTo>
                  <a:pt x="8136505" y="4262413"/>
                </a:lnTo>
                <a:lnTo>
                  <a:pt x="8136444" y="4262432"/>
                </a:lnTo>
                <a:cubicBezTo>
                  <a:pt x="8136444" y="4262432"/>
                  <a:pt x="8136444" y="4262432"/>
                  <a:pt x="8134599" y="4263795"/>
                </a:cubicBezTo>
                <a:lnTo>
                  <a:pt x="8136505" y="4262413"/>
                </a:lnTo>
                <a:lnTo>
                  <a:pt x="8139694" y="4261429"/>
                </a:lnTo>
                <a:cubicBezTo>
                  <a:pt x="8139257" y="4263155"/>
                  <a:pt x="8138820" y="4264879"/>
                  <a:pt x="8135569" y="4265882"/>
                </a:cubicBezTo>
                <a:cubicBezTo>
                  <a:pt x="8135569" y="4265882"/>
                  <a:pt x="8133724" y="4267247"/>
                  <a:pt x="8133724" y="4267247"/>
                </a:cubicBezTo>
                <a:cubicBezTo>
                  <a:pt x="8133288" y="4268971"/>
                  <a:pt x="8134694" y="4269334"/>
                  <a:pt x="8135131" y="4267609"/>
                </a:cubicBezTo>
                <a:cubicBezTo>
                  <a:pt x="8149013" y="4260147"/>
                  <a:pt x="8167895" y="4244784"/>
                  <a:pt x="8185027" y="4236320"/>
                </a:cubicBezTo>
                <a:cubicBezTo>
                  <a:pt x="8187403" y="4238768"/>
                  <a:pt x="8189249" y="4237406"/>
                  <a:pt x="8185122" y="4241859"/>
                </a:cubicBezTo>
                <a:cubicBezTo>
                  <a:pt x="8182307" y="4241136"/>
                  <a:pt x="8176776" y="4245229"/>
                  <a:pt x="8171241" y="4249320"/>
                </a:cubicBezTo>
                <a:cubicBezTo>
                  <a:pt x="8173180" y="4253493"/>
                  <a:pt x="8158767" y="4257141"/>
                  <a:pt x="8149982" y="4262235"/>
                </a:cubicBezTo>
                <a:cubicBezTo>
                  <a:pt x="8126877" y="4276514"/>
                  <a:pt x="8102899" y="4294246"/>
                  <a:pt x="8077420" y="4306076"/>
                </a:cubicBezTo>
                <a:cubicBezTo>
                  <a:pt x="8074167" y="4307078"/>
                  <a:pt x="8072760" y="4306716"/>
                  <a:pt x="8069509" y="4307717"/>
                </a:cubicBezTo>
                <a:cubicBezTo>
                  <a:pt x="8065334" y="4309402"/>
                  <a:pt x="8059207" y="4312881"/>
                  <a:pt x="8053364" y="4315975"/>
                </a:cubicBezTo>
                <a:lnTo>
                  <a:pt x="8049613" y="4317521"/>
                </a:lnTo>
                <a:lnTo>
                  <a:pt x="8009110" y="4351311"/>
                </a:lnTo>
                <a:cubicBezTo>
                  <a:pt x="7973081" y="4387824"/>
                  <a:pt x="7936873" y="4361352"/>
                  <a:pt x="7906389" y="4394656"/>
                </a:cubicBezTo>
                <a:cubicBezTo>
                  <a:pt x="7897030" y="4408117"/>
                  <a:pt x="7892677" y="4434345"/>
                  <a:pt x="7888864" y="4444598"/>
                </a:cubicBezTo>
                <a:cubicBezTo>
                  <a:pt x="7871117" y="4454865"/>
                  <a:pt x="7851643" y="4458089"/>
                  <a:pt x="7834454" y="4468034"/>
                </a:cubicBezTo>
                <a:cubicBezTo>
                  <a:pt x="7822807" y="4474773"/>
                  <a:pt x="7814760" y="4511610"/>
                  <a:pt x="7803116" y="4518346"/>
                </a:cubicBezTo>
                <a:cubicBezTo>
                  <a:pt x="7779826" y="4531821"/>
                  <a:pt x="7779069" y="4508125"/>
                  <a:pt x="7755782" y="4521600"/>
                </a:cubicBezTo>
                <a:cubicBezTo>
                  <a:pt x="7731077" y="4539702"/>
                  <a:pt x="7705695" y="4556295"/>
                  <a:pt x="7678723" y="4570895"/>
                </a:cubicBezTo>
                <a:lnTo>
                  <a:pt x="7663276" y="4577558"/>
                </a:lnTo>
                <a:lnTo>
                  <a:pt x="7639897" y="4594530"/>
                </a:lnTo>
                <a:lnTo>
                  <a:pt x="7639836" y="4594547"/>
                </a:lnTo>
                <a:cubicBezTo>
                  <a:pt x="7639836" y="4594547"/>
                  <a:pt x="7639836" y="4594547"/>
                  <a:pt x="7637991" y="4595911"/>
                </a:cubicBezTo>
                <a:lnTo>
                  <a:pt x="7639897" y="4594530"/>
                </a:lnTo>
                <a:lnTo>
                  <a:pt x="7643089" y="4593545"/>
                </a:lnTo>
                <a:cubicBezTo>
                  <a:pt x="7642650" y="4595272"/>
                  <a:pt x="7642212" y="4596997"/>
                  <a:pt x="7638960" y="4597999"/>
                </a:cubicBezTo>
                <a:cubicBezTo>
                  <a:pt x="7638960" y="4597999"/>
                  <a:pt x="7637116" y="4599362"/>
                  <a:pt x="7637116" y="4599362"/>
                </a:cubicBezTo>
                <a:cubicBezTo>
                  <a:pt x="7636678" y="4601090"/>
                  <a:pt x="7638085" y="4601450"/>
                  <a:pt x="7638523" y="4599724"/>
                </a:cubicBezTo>
                <a:cubicBezTo>
                  <a:pt x="7652404" y="4592266"/>
                  <a:pt x="7671288" y="4576900"/>
                  <a:pt x="7688421" y="4568437"/>
                </a:cubicBezTo>
                <a:cubicBezTo>
                  <a:pt x="7690796" y="4570886"/>
                  <a:pt x="7692640" y="4569523"/>
                  <a:pt x="7688513" y="4573974"/>
                </a:cubicBezTo>
                <a:cubicBezTo>
                  <a:pt x="7685700" y="4573252"/>
                  <a:pt x="7680166" y="4577344"/>
                  <a:pt x="7674634" y="4581435"/>
                </a:cubicBezTo>
                <a:cubicBezTo>
                  <a:pt x="7676571" y="4585611"/>
                  <a:pt x="7662159" y="4589257"/>
                  <a:pt x="7653373" y="4594350"/>
                </a:cubicBezTo>
                <a:cubicBezTo>
                  <a:pt x="7630272" y="4608631"/>
                  <a:pt x="7606290" y="4626361"/>
                  <a:pt x="7580811" y="4638192"/>
                </a:cubicBezTo>
                <a:cubicBezTo>
                  <a:pt x="7577559" y="4639195"/>
                  <a:pt x="7576152" y="4638834"/>
                  <a:pt x="7572900" y="4639836"/>
                </a:cubicBezTo>
                <a:cubicBezTo>
                  <a:pt x="7564553" y="4643203"/>
                  <a:pt x="7548390" y="4653754"/>
                  <a:pt x="7542324" y="4654032"/>
                </a:cubicBezTo>
                <a:cubicBezTo>
                  <a:pt x="7543294" y="4656120"/>
                  <a:pt x="7542857" y="4657843"/>
                  <a:pt x="7538198" y="4658485"/>
                </a:cubicBezTo>
                <a:cubicBezTo>
                  <a:pt x="7536354" y="4659849"/>
                  <a:pt x="7523786" y="4662132"/>
                  <a:pt x="7523346" y="4663858"/>
                </a:cubicBezTo>
                <a:cubicBezTo>
                  <a:pt x="7525193" y="4662494"/>
                  <a:pt x="7524754" y="4664220"/>
                  <a:pt x="7526162" y="4664581"/>
                </a:cubicBezTo>
                <a:lnTo>
                  <a:pt x="7514825" y="4668725"/>
                </a:lnTo>
                <a:lnTo>
                  <a:pt x="7511216" y="4664456"/>
                </a:lnTo>
                <a:lnTo>
                  <a:pt x="7517719" y="4662412"/>
                </a:lnTo>
                <a:cubicBezTo>
                  <a:pt x="7524395" y="4656775"/>
                  <a:pt x="7532147" y="4652795"/>
                  <a:pt x="7540483" y="4648734"/>
                </a:cubicBezTo>
                <a:lnTo>
                  <a:pt x="7562595" y="4636811"/>
                </a:lnTo>
                <a:lnTo>
                  <a:pt x="7566304" y="4636302"/>
                </a:lnTo>
                <a:cubicBezTo>
                  <a:pt x="7566304" y="4636302"/>
                  <a:pt x="7566304" y="4636302"/>
                  <a:pt x="7566741" y="4634575"/>
                </a:cubicBezTo>
                <a:lnTo>
                  <a:pt x="7562595" y="4636811"/>
                </a:lnTo>
                <a:lnTo>
                  <a:pt x="7561645" y="4636943"/>
                </a:lnTo>
                <a:cubicBezTo>
                  <a:pt x="7560676" y="4634856"/>
                  <a:pt x="7562521" y="4633492"/>
                  <a:pt x="7563928" y="4633852"/>
                </a:cubicBezTo>
                <a:cubicBezTo>
                  <a:pt x="7564365" y="4632127"/>
                  <a:pt x="7564365" y="4632127"/>
                  <a:pt x="7564365" y="4632127"/>
                </a:cubicBezTo>
                <a:cubicBezTo>
                  <a:pt x="7546262" y="4638504"/>
                  <a:pt x="7524472" y="4647607"/>
                  <a:pt x="7508745" y="4656430"/>
                </a:cubicBezTo>
                <a:lnTo>
                  <a:pt x="7505145" y="4657271"/>
                </a:lnTo>
                <a:lnTo>
                  <a:pt x="7500176" y="4651390"/>
                </a:lnTo>
                <a:lnTo>
                  <a:pt x="7506335" y="4648950"/>
                </a:lnTo>
                <a:lnTo>
                  <a:pt x="7498335" y="4638800"/>
                </a:lnTo>
                <a:cubicBezTo>
                  <a:pt x="7484404" y="4638818"/>
                  <a:pt x="7428049" y="4695560"/>
                  <a:pt x="7393668" y="4715451"/>
                </a:cubicBezTo>
                <a:cubicBezTo>
                  <a:pt x="7395835" y="4721821"/>
                  <a:pt x="7400285" y="4734911"/>
                  <a:pt x="7396592" y="4745517"/>
                </a:cubicBezTo>
                <a:cubicBezTo>
                  <a:pt x="7413782" y="4735570"/>
                  <a:pt x="7431527" y="4725305"/>
                  <a:pt x="7444903" y="4725610"/>
                </a:cubicBezTo>
                <a:cubicBezTo>
                  <a:pt x="7435978" y="4738396"/>
                  <a:pt x="7440549" y="4751841"/>
                  <a:pt x="7433356" y="4771670"/>
                </a:cubicBezTo>
                <a:cubicBezTo>
                  <a:pt x="7423996" y="4785128"/>
                  <a:pt x="7400704" y="4798603"/>
                  <a:pt x="7399733" y="4815256"/>
                </a:cubicBezTo>
                <a:cubicBezTo>
                  <a:pt x="7407442" y="4818418"/>
                  <a:pt x="7407442" y="4818418"/>
                  <a:pt x="7421374" y="4818404"/>
                </a:cubicBezTo>
                <a:cubicBezTo>
                  <a:pt x="7430732" y="4804942"/>
                  <a:pt x="7434114" y="4795366"/>
                  <a:pt x="7451857" y="4785098"/>
                </a:cubicBezTo>
                <a:cubicBezTo>
                  <a:pt x="7461854" y="4794981"/>
                  <a:pt x="7454021" y="4791468"/>
                  <a:pt x="7473499" y="4788244"/>
                </a:cubicBezTo>
                <a:cubicBezTo>
                  <a:pt x="7483951" y="4758483"/>
                  <a:pt x="7529973" y="4731855"/>
                  <a:pt x="7558808" y="4715171"/>
                </a:cubicBezTo>
                <a:lnTo>
                  <a:pt x="7565545" y="4734983"/>
                </a:lnTo>
                <a:lnTo>
                  <a:pt x="7571644" y="4731455"/>
                </a:lnTo>
                <a:cubicBezTo>
                  <a:pt x="7604750" y="4664877"/>
                  <a:pt x="7863708" y="4515043"/>
                  <a:pt x="7933119" y="4514260"/>
                </a:cubicBezTo>
                <a:cubicBezTo>
                  <a:pt x="7937691" y="4527704"/>
                  <a:pt x="8105640" y="4422484"/>
                  <a:pt x="8116312" y="4432400"/>
                </a:cubicBezTo>
                <a:cubicBezTo>
                  <a:pt x="8102183" y="4452324"/>
                  <a:pt x="8005464" y="4520273"/>
                  <a:pt x="7943251" y="4561529"/>
                </a:cubicBezTo>
                <a:lnTo>
                  <a:pt x="7925626" y="4572777"/>
                </a:lnTo>
                <a:lnTo>
                  <a:pt x="7925628" y="4572793"/>
                </a:lnTo>
                <a:lnTo>
                  <a:pt x="7874709" y="4618111"/>
                </a:lnTo>
                <a:lnTo>
                  <a:pt x="7872880" y="4616994"/>
                </a:lnTo>
                <a:cubicBezTo>
                  <a:pt x="7857688" y="4629632"/>
                  <a:pt x="7848467" y="4636450"/>
                  <a:pt x="7833271" y="4649087"/>
                </a:cubicBezTo>
                <a:cubicBezTo>
                  <a:pt x="7828174" y="4651453"/>
                  <a:pt x="7824926" y="4652456"/>
                  <a:pt x="7821236" y="4655184"/>
                </a:cubicBezTo>
                <a:cubicBezTo>
                  <a:pt x="7804197" y="4669185"/>
                  <a:pt x="7785752" y="4682821"/>
                  <a:pt x="7766337" y="4694374"/>
                </a:cubicBezTo>
                <a:cubicBezTo>
                  <a:pt x="7757332" y="4700332"/>
                  <a:pt x="7748438" y="4705856"/>
                  <a:pt x="7739665" y="4711642"/>
                </a:cubicBezTo>
                <a:lnTo>
                  <a:pt x="7715624" y="4729093"/>
                </a:lnTo>
                <a:lnTo>
                  <a:pt x="7715564" y="4729113"/>
                </a:lnTo>
                <a:cubicBezTo>
                  <a:pt x="7715564" y="4729113"/>
                  <a:pt x="7715564" y="4729113"/>
                  <a:pt x="7713721" y="4730476"/>
                </a:cubicBezTo>
                <a:lnTo>
                  <a:pt x="7715624" y="4729093"/>
                </a:lnTo>
                <a:lnTo>
                  <a:pt x="7718816" y="4728111"/>
                </a:lnTo>
                <a:cubicBezTo>
                  <a:pt x="7718378" y="4729836"/>
                  <a:pt x="7717941" y="4731562"/>
                  <a:pt x="7714690" y="4732564"/>
                </a:cubicBezTo>
                <a:cubicBezTo>
                  <a:pt x="7714690" y="4732564"/>
                  <a:pt x="7712844" y="4733927"/>
                  <a:pt x="7712844" y="4733927"/>
                </a:cubicBezTo>
                <a:cubicBezTo>
                  <a:pt x="7712407" y="4735653"/>
                  <a:pt x="7713814" y="4736013"/>
                  <a:pt x="7714250" y="4734290"/>
                </a:cubicBezTo>
                <a:cubicBezTo>
                  <a:pt x="7728133" y="4726829"/>
                  <a:pt x="7747016" y="4711464"/>
                  <a:pt x="7764149" y="4703003"/>
                </a:cubicBezTo>
                <a:cubicBezTo>
                  <a:pt x="7766524" y="4705450"/>
                  <a:pt x="7768369" y="4704087"/>
                  <a:pt x="7764242" y="4708540"/>
                </a:cubicBezTo>
                <a:cubicBezTo>
                  <a:pt x="7761429" y="4707817"/>
                  <a:pt x="7755895" y="4711909"/>
                  <a:pt x="7750361" y="4716001"/>
                </a:cubicBezTo>
                <a:cubicBezTo>
                  <a:pt x="7752299" y="4720174"/>
                  <a:pt x="7737887" y="4723822"/>
                  <a:pt x="7729102" y="4728914"/>
                </a:cubicBezTo>
                <a:cubicBezTo>
                  <a:pt x="7706000" y="4743195"/>
                  <a:pt x="7682021" y="4760925"/>
                  <a:pt x="7656540" y="4772757"/>
                </a:cubicBezTo>
                <a:cubicBezTo>
                  <a:pt x="7653288" y="4773759"/>
                  <a:pt x="7651881" y="4773397"/>
                  <a:pt x="7648630" y="4774401"/>
                </a:cubicBezTo>
                <a:cubicBezTo>
                  <a:pt x="7640282" y="4777768"/>
                  <a:pt x="7624119" y="4788317"/>
                  <a:pt x="7618053" y="4788596"/>
                </a:cubicBezTo>
                <a:cubicBezTo>
                  <a:pt x="7619022" y="4790683"/>
                  <a:pt x="7618585" y="4792410"/>
                  <a:pt x="7613928" y="4793050"/>
                </a:cubicBezTo>
                <a:lnTo>
                  <a:pt x="7609447" y="4794488"/>
                </a:lnTo>
                <a:lnTo>
                  <a:pt x="7594575" y="4805104"/>
                </a:lnTo>
                <a:cubicBezTo>
                  <a:pt x="7585571" y="4811060"/>
                  <a:pt x="7576676" y="4816585"/>
                  <a:pt x="7567903" y="4822370"/>
                </a:cubicBezTo>
                <a:lnTo>
                  <a:pt x="7543863" y="4839822"/>
                </a:lnTo>
                <a:lnTo>
                  <a:pt x="7543803" y="4839841"/>
                </a:lnTo>
                <a:cubicBezTo>
                  <a:pt x="7543803" y="4839841"/>
                  <a:pt x="7543803" y="4839841"/>
                  <a:pt x="7541958" y="4841206"/>
                </a:cubicBezTo>
                <a:lnTo>
                  <a:pt x="7543863" y="4839822"/>
                </a:lnTo>
                <a:lnTo>
                  <a:pt x="7547055" y="4838839"/>
                </a:lnTo>
                <a:cubicBezTo>
                  <a:pt x="7546617" y="4840564"/>
                  <a:pt x="7546179" y="4842291"/>
                  <a:pt x="7542927" y="4843294"/>
                </a:cubicBezTo>
                <a:cubicBezTo>
                  <a:pt x="7542927" y="4843294"/>
                  <a:pt x="7541081" y="4844657"/>
                  <a:pt x="7541081" y="4844657"/>
                </a:cubicBezTo>
                <a:cubicBezTo>
                  <a:pt x="7540644" y="4846382"/>
                  <a:pt x="7542053" y="4846743"/>
                  <a:pt x="7542490" y="4845018"/>
                </a:cubicBezTo>
                <a:cubicBezTo>
                  <a:pt x="7556371" y="4837557"/>
                  <a:pt x="7575254" y="4822194"/>
                  <a:pt x="7592387" y="4813732"/>
                </a:cubicBezTo>
                <a:cubicBezTo>
                  <a:pt x="7594763" y="4816179"/>
                  <a:pt x="7596608" y="4814816"/>
                  <a:pt x="7592479" y="4819270"/>
                </a:cubicBezTo>
                <a:cubicBezTo>
                  <a:pt x="7589667" y="4818545"/>
                  <a:pt x="7584134" y="4822638"/>
                  <a:pt x="7578601" y="4826731"/>
                </a:cubicBezTo>
                <a:cubicBezTo>
                  <a:pt x="7580539" y="4830903"/>
                  <a:pt x="7566124" y="4834550"/>
                  <a:pt x="7557341" y="4839645"/>
                </a:cubicBezTo>
                <a:cubicBezTo>
                  <a:pt x="7534238" y="4853923"/>
                  <a:pt x="7510261" y="4871654"/>
                  <a:pt x="7484778" y="4883485"/>
                </a:cubicBezTo>
                <a:cubicBezTo>
                  <a:pt x="7481529" y="4884487"/>
                  <a:pt x="7480123" y="4884125"/>
                  <a:pt x="7476870" y="4885126"/>
                </a:cubicBezTo>
                <a:lnTo>
                  <a:pt x="7468723" y="4889294"/>
                </a:lnTo>
                <a:lnTo>
                  <a:pt x="7416647" y="4945516"/>
                </a:lnTo>
                <a:cubicBezTo>
                  <a:pt x="7394909" y="4965504"/>
                  <a:pt x="7367761" y="4984705"/>
                  <a:pt x="7331155" y="4998054"/>
                </a:cubicBezTo>
                <a:cubicBezTo>
                  <a:pt x="7299480" y="5008334"/>
                  <a:pt x="7202643" y="5008475"/>
                  <a:pt x="7176091" y="5031880"/>
                </a:cubicBezTo>
                <a:cubicBezTo>
                  <a:pt x="7166853" y="5045694"/>
                  <a:pt x="7162381" y="5071570"/>
                  <a:pt x="7153019" y="5085031"/>
                </a:cubicBezTo>
                <a:cubicBezTo>
                  <a:pt x="7120373" y="5111967"/>
                  <a:pt x="7115800" y="5098522"/>
                  <a:pt x="7085993" y="5131859"/>
                </a:cubicBezTo>
                <a:cubicBezTo>
                  <a:pt x="7073710" y="5115255"/>
                  <a:pt x="7043565" y="5108561"/>
                  <a:pt x="7014730" y="5125246"/>
                </a:cubicBezTo>
                <a:cubicBezTo>
                  <a:pt x="7017136" y="5132321"/>
                  <a:pt x="7011590" y="5135531"/>
                  <a:pt x="7007100" y="5145749"/>
                </a:cubicBezTo>
                <a:cubicBezTo>
                  <a:pt x="6993507" y="5105767"/>
                  <a:pt x="6988601" y="5132320"/>
                  <a:pt x="6971867" y="5102623"/>
                </a:cubicBezTo>
                <a:cubicBezTo>
                  <a:pt x="6964035" y="5099109"/>
                  <a:pt x="6976655" y="5075718"/>
                  <a:pt x="6979915" y="5065787"/>
                </a:cubicBezTo>
                <a:cubicBezTo>
                  <a:pt x="6977748" y="5059418"/>
                  <a:pt x="6969919" y="5055904"/>
                  <a:pt x="6968726" y="5032883"/>
                </a:cubicBezTo>
                <a:cubicBezTo>
                  <a:pt x="6954794" y="5032899"/>
                  <a:pt x="6943706" y="5039314"/>
                  <a:pt x="6932058" y="5046053"/>
                </a:cubicBezTo>
                <a:cubicBezTo>
                  <a:pt x="6926723" y="5041095"/>
                  <a:pt x="6924056" y="5038615"/>
                  <a:pt x="6922166" y="5035739"/>
                </a:cubicBezTo>
                <a:lnTo>
                  <a:pt x="6917433" y="5024246"/>
                </a:lnTo>
                <a:lnTo>
                  <a:pt x="6902227" y="5030141"/>
                </a:lnTo>
                <a:lnTo>
                  <a:pt x="6872190" y="5032753"/>
                </a:lnTo>
                <a:lnTo>
                  <a:pt x="6871802" y="5033453"/>
                </a:lnTo>
                <a:lnTo>
                  <a:pt x="6872017" y="5032769"/>
                </a:lnTo>
                <a:lnTo>
                  <a:pt x="6869427" y="5032994"/>
                </a:lnTo>
                <a:cubicBezTo>
                  <a:pt x="6849560" y="5029218"/>
                  <a:pt x="6832713" y="5037143"/>
                  <a:pt x="6820070" y="5054026"/>
                </a:cubicBezTo>
                <a:cubicBezTo>
                  <a:pt x="6806246" y="5073654"/>
                  <a:pt x="6792769" y="5079994"/>
                  <a:pt x="6774255" y="5066831"/>
                </a:cubicBezTo>
                <a:cubicBezTo>
                  <a:pt x="6741603" y="5042821"/>
                  <a:pt x="6700164" y="5057941"/>
                  <a:pt x="6666158" y="5043317"/>
                </a:cubicBezTo>
                <a:cubicBezTo>
                  <a:pt x="6605718" y="5021443"/>
                  <a:pt x="6533783" y="5057472"/>
                  <a:pt x="6476399" y="5003540"/>
                </a:cubicBezTo>
                <a:cubicBezTo>
                  <a:pt x="6488488" y="5050346"/>
                  <a:pt x="6525516" y="5076671"/>
                  <a:pt x="6570985" y="5077153"/>
                </a:cubicBezTo>
                <a:cubicBezTo>
                  <a:pt x="6607527" y="5079649"/>
                  <a:pt x="6642886" y="5084886"/>
                  <a:pt x="6679256" y="5094024"/>
                </a:cubicBezTo>
                <a:cubicBezTo>
                  <a:pt x="6689190" y="5095912"/>
                  <a:pt x="6698117" y="5093900"/>
                  <a:pt x="6700965" y="5112246"/>
                </a:cubicBezTo>
                <a:cubicBezTo>
                  <a:pt x="6663069" y="5119137"/>
                  <a:pt x="6626702" y="5109997"/>
                  <a:pt x="6590161" y="5107504"/>
                </a:cubicBezTo>
                <a:cubicBezTo>
                  <a:pt x="6600582" y="5133222"/>
                  <a:pt x="6604959" y="5135539"/>
                  <a:pt x="6626008" y="5136571"/>
                </a:cubicBezTo>
                <a:cubicBezTo>
                  <a:pt x="6637123" y="5135717"/>
                  <a:pt x="6647058" y="5137605"/>
                  <a:pt x="6658173" y="5136751"/>
                </a:cubicBezTo>
                <a:cubicBezTo>
                  <a:pt x="6669289" y="5135896"/>
                  <a:pt x="6677034" y="5136626"/>
                  <a:pt x="6676687" y="5149913"/>
                </a:cubicBezTo>
                <a:cubicBezTo>
                  <a:pt x="6677348" y="5167100"/>
                  <a:pt x="6667413" y="5165213"/>
                  <a:pt x="6660675" y="5168383"/>
                </a:cubicBezTo>
                <a:cubicBezTo>
                  <a:pt x="6651747" y="5170394"/>
                  <a:pt x="6641813" y="5168506"/>
                  <a:pt x="6632539" y="5183804"/>
                </a:cubicBezTo>
                <a:cubicBezTo>
                  <a:pt x="6683218" y="5197146"/>
                  <a:pt x="6723270" y="5235174"/>
                  <a:pt x="6777839" y="5227000"/>
                </a:cubicBezTo>
                <a:cubicBezTo>
                  <a:pt x="6830218" y="5217670"/>
                  <a:pt x="6868428" y="5241252"/>
                  <a:pt x="6904762" y="5294151"/>
                </a:cubicBezTo>
                <a:lnTo>
                  <a:pt x="6891063" y="5293611"/>
                </a:lnTo>
                <a:lnTo>
                  <a:pt x="6891300" y="5297495"/>
                </a:lnTo>
                <a:lnTo>
                  <a:pt x="6870447" y="5297653"/>
                </a:lnTo>
                <a:cubicBezTo>
                  <a:pt x="6868815" y="5298099"/>
                  <a:pt x="6866880" y="5298830"/>
                  <a:pt x="6864839" y="5299390"/>
                </a:cubicBezTo>
                <a:lnTo>
                  <a:pt x="6860218" y="5299925"/>
                </a:lnTo>
                <a:lnTo>
                  <a:pt x="6860088" y="5299804"/>
                </a:lnTo>
                <a:cubicBezTo>
                  <a:pt x="6859729" y="5299606"/>
                  <a:pt x="6859216" y="5299548"/>
                  <a:pt x="6858608" y="5300111"/>
                </a:cubicBezTo>
                <a:lnTo>
                  <a:pt x="6860218" y="5299925"/>
                </a:lnTo>
                <a:lnTo>
                  <a:pt x="6860656" y="5300342"/>
                </a:lnTo>
                <a:cubicBezTo>
                  <a:pt x="6861263" y="5299780"/>
                  <a:pt x="6861776" y="5299835"/>
                  <a:pt x="6861984" y="5300174"/>
                </a:cubicBezTo>
                <a:lnTo>
                  <a:pt x="6861769" y="5300835"/>
                </a:lnTo>
                <a:lnTo>
                  <a:pt x="6801263" y="5300940"/>
                </a:lnTo>
                <a:lnTo>
                  <a:pt x="6800525" y="5298629"/>
                </a:lnTo>
                <a:cubicBezTo>
                  <a:pt x="6782933" y="5297916"/>
                  <a:pt x="6772700" y="5296767"/>
                  <a:pt x="6755108" y="5296050"/>
                </a:cubicBezTo>
                <a:cubicBezTo>
                  <a:pt x="6750186" y="5294233"/>
                  <a:pt x="6747311" y="5292645"/>
                  <a:pt x="6743216" y="5292186"/>
                </a:cubicBezTo>
                <a:cubicBezTo>
                  <a:pt x="6723578" y="5291239"/>
                  <a:pt x="6703111" y="5288936"/>
                  <a:pt x="6683032" y="5284153"/>
                </a:cubicBezTo>
                <a:cubicBezTo>
                  <a:pt x="6673407" y="5282437"/>
                  <a:pt x="6664085" y="5280441"/>
                  <a:pt x="6654717" y="5278756"/>
                </a:cubicBezTo>
                <a:lnTo>
                  <a:pt x="6628211" y="5275483"/>
                </a:lnTo>
                <a:lnTo>
                  <a:pt x="6628157" y="5275452"/>
                </a:lnTo>
                <a:cubicBezTo>
                  <a:pt x="6628157" y="5275452"/>
                  <a:pt x="6628157" y="5275452"/>
                  <a:pt x="6626111" y="5275222"/>
                </a:cubicBezTo>
                <a:lnTo>
                  <a:pt x="6628211" y="5275483"/>
                </a:lnTo>
                <a:lnTo>
                  <a:pt x="6631035" y="5277040"/>
                </a:lnTo>
                <a:cubicBezTo>
                  <a:pt x="6629816" y="5278167"/>
                  <a:pt x="6628600" y="5279293"/>
                  <a:pt x="6625722" y="5277706"/>
                </a:cubicBezTo>
                <a:cubicBezTo>
                  <a:pt x="6625722" y="5277706"/>
                  <a:pt x="6623676" y="5277475"/>
                  <a:pt x="6623676" y="5277475"/>
                </a:cubicBezTo>
                <a:cubicBezTo>
                  <a:pt x="6622459" y="5278601"/>
                  <a:pt x="6623290" y="5279958"/>
                  <a:pt x="6624506" y="5278832"/>
                </a:cubicBezTo>
                <a:cubicBezTo>
                  <a:pt x="6638445" y="5282926"/>
                  <a:pt x="6660131" y="5284103"/>
                  <a:pt x="6676948" y="5289784"/>
                </a:cubicBezTo>
                <a:cubicBezTo>
                  <a:pt x="6677387" y="5293625"/>
                  <a:pt x="6679435" y="5293854"/>
                  <a:pt x="6674122" y="5294521"/>
                </a:cubicBezTo>
                <a:cubicBezTo>
                  <a:pt x="6672464" y="5291806"/>
                  <a:pt x="6666323" y="5291117"/>
                  <a:pt x="6660183" y="5290426"/>
                </a:cubicBezTo>
                <a:cubicBezTo>
                  <a:pt x="6659409" y="5295393"/>
                  <a:pt x="6647075" y="5287687"/>
                  <a:pt x="6638058" y="5285410"/>
                </a:cubicBezTo>
                <a:cubicBezTo>
                  <a:pt x="6613886" y="5280165"/>
                  <a:pt x="6587276" y="5277171"/>
                  <a:pt x="6562662" y="5268085"/>
                </a:cubicBezTo>
                <a:cubicBezTo>
                  <a:pt x="6559785" y="5266497"/>
                  <a:pt x="6558958" y="5265142"/>
                  <a:pt x="6556079" y="5263554"/>
                </a:cubicBezTo>
                <a:cubicBezTo>
                  <a:pt x="6548281" y="5260150"/>
                  <a:pt x="6531077" y="5256953"/>
                  <a:pt x="6526544" y="5252651"/>
                </a:cubicBezTo>
                <a:cubicBezTo>
                  <a:pt x="6526154" y="5255133"/>
                  <a:pt x="6524938" y="5256260"/>
                  <a:pt x="6521231" y="5253317"/>
                </a:cubicBezTo>
                <a:cubicBezTo>
                  <a:pt x="6519185" y="5253087"/>
                  <a:pt x="6508897" y="5245614"/>
                  <a:pt x="6507680" y="5246738"/>
                </a:cubicBezTo>
                <a:cubicBezTo>
                  <a:pt x="6509727" y="5246971"/>
                  <a:pt x="6508509" y="5248095"/>
                  <a:pt x="6509340" y="5249452"/>
                </a:cubicBezTo>
                <a:lnTo>
                  <a:pt x="6498973" y="5244468"/>
                </a:lnTo>
                <a:lnTo>
                  <a:pt x="6498928" y="5243742"/>
                </a:lnTo>
                <a:lnTo>
                  <a:pt x="6448231" y="5236163"/>
                </a:lnTo>
                <a:cubicBezTo>
                  <a:pt x="6448231" y="5236163"/>
                  <a:pt x="6448231" y="5236163"/>
                  <a:pt x="6448735" y="5237753"/>
                </a:cubicBezTo>
                <a:cubicBezTo>
                  <a:pt x="6450120" y="5236995"/>
                  <a:pt x="6452006" y="5237829"/>
                  <a:pt x="6451126" y="5240179"/>
                </a:cubicBezTo>
                <a:lnTo>
                  <a:pt x="6450177" y="5240316"/>
                </a:lnTo>
                <a:lnTo>
                  <a:pt x="6445963" y="5239268"/>
                </a:lnTo>
                <a:cubicBezTo>
                  <a:pt x="6446469" y="5240863"/>
                  <a:pt x="6446469" y="5240863"/>
                  <a:pt x="6446469" y="5240863"/>
                </a:cubicBezTo>
                <a:lnTo>
                  <a:pt x="6450177" y="5240316"/>
                </a:lnTo>
                <a:lnTo>
                  <a:pt x="6472637" y="5245911"/>
                </a:lnTo>
                <a:cubicBezTo>
                  <a:pt x="6481087" y="5247589"/>
                  <a:pt x="6488954" y="5249353"/>
                  <a:pt x="6495817" y="5253067"/>
                </a:cubicBezTo>
                <a:lnTo>
                  <a:pt x="6502363" y="5253256"/>
                </a:lnTo>
                <a:lnTo>
                  <a:pt x="6498943" y="5258524"/>
                </a:lnTo>
                <a:lnTo>
                  <a:pt x="6487507" y="5257613"/>
                </a:lnTo>
                <a:cubicBezTo>
                  <a:pt x="6488891" y="5256855"/>
                  <a:pt x="6488388" y="5255264"/>
                  <a:pt x="6490277" y="5256099"/>
                </a:cubicBezTo>
                <a:cubicBezTo>
                  <a:pt x="6489774" y="5254507"/>
                  <a:pt x="6477185" y="5255795"/>
                  <a:pt x="6475296" y="5254960"/>
                </a:cubicBezTo>
                <a:cubicBezTo>
                  <a:pt x="6470639" y="5255644"/>
                  <a:pt x="6470135" y="5254050"/>
                  <a:pt x="6471017" y="5251702"/>
                </a:cubicBezTo>
                <a:cubicBezTo>
                  <a:pt x="6464974" y="5253141"/>
                  <a:pt x="6448482" y="5247227"/>
                  <a:pt x="6440049" y="5246242"/>
                </a:cubicBezTo>
                <a:cubicBezTo>
                  <a:pt x="6436774" y="5246166"/>
                  <a:pt x="6435390" y="5246923"/>
                  <a:pt x="6432118" y="5246849"/>
                </a:cubicBezTo>
                <a:cubicBezTo>
                  <a:pt x="6406311" y="5242302"/>
                  <a:pt x="6381765" y="5231461"/>
                  <a:pt x="6358226" y="5223804"/>
                </a:cubicBezTo>
                <a:cubicBezTo>
                  <a:pt x="6349287" y="5221225"/>
                  <a:pt x="6334809" y="5221681"/>
                  <a:pt x="6336573" y="5216982"/>
                </a:cubicBezTo>
                <a:cubicBezTo>
                  <a:pt x="6330908" y="5214479"/>
                  <a:pt x="6325242" y="5211977"/>
                  <a:pt x="6322474" y="5213492"/>
                </a:cubicBezTo>
                <a:cubicBezTo>
                  <a:pt x="6318194" y="5210233"/>
                  <a:pt x="6320080" y="5211067"/>
                  <a:pt x="6322348" y="5207961"/>
                </a:cubicBezTo>
                <a:lnTo>
                  <a:pt x="6338385" y="5213087"/>
                </a:lnTo>
                <a:lnTo>
                  <a:pt x="6315978" y="5198393"/>
                </a:lnTo>
                <a:lnTo>
                  <a:pt x="6263685" y="5176577"/>
                </a:lnTo>
                <a:cubicBezTo>
                  <a:pt x="6259908" y="5174909"/>
                  <a:pt x="6256636" y="5174834"/>
                  <a:pt x="6251474" y="5173924"/>
                </a:cubicBezTo>
                <a:cubicBezTo>
                  <a:pt x="6243669" y="5169792"/>
                  <a:pt x="6237405" y="5166685"/>
                  <a:pt x="6231143" y="5163576"/>
                </a:cubicBezTo>
                <a:lnTo>
                  <a:pt x="6219649" y="5157728"/>
                </a:lnTo>
                <a:lnTo>
                  <a:pt x="6208353" y="5158072"/>
                </a:lnTo>
                <a:cubicBezTo>
                  <a:pt x="6182581" y="5168010"/>
                  <a:pt x="6155143" y="5156858"/>
                  <a:pt x="6128706" y="5149609"/>
                </a:cubicBezTo>
                <a:cubicBezTo>
                  <a:pt x="6118772" y="5147721"/>
                  <a:pt x="6101438" y="5131815"/>
                  <a:pt x="6101753" y="5162289"/>
                </a:cubicBezTo>
                <a:cubicBezTo>
                  <a:pt x="6101232" y="5182219"/>
                  <a:pt x="6079315" y="5214403"/>
                  <a:pt x="6113495" y="5222383"/>
                </a:cubicBezTo>
                <a:cubicBezTo>
                  <a:pt x="6124610" y="5221527"/>
                  <a:pt x="6133364" y="5226160"/>
                  <a:pt x="6143125" y="5234690"/>
                </a:cubicBezTo>
                <a:cubicBezTo>
                  <a:pt x="6164836" y="5252910"/>
                  <a:pt x="6177271" y="5286430"/>
                  <a:pt x="6200163" y="5301909"/>
                </a:cubicBezTo>
                <a:cubicBezTo>
                  <a:pt x="6215690" y="5312649"/>
                  <a:pt x="6237859" y="5307961"/>
                  <a:pt x="6256136" y="5314947"/>
                </a:cubicBezTo>
                <a:lnTo>
                  <a:pt x="6269876" y="5324789"/>
                </a:lnTo>
                <a:lnTo>
                  <a:pt x="6280745" y="5326122"/>
                </a:lnTo>
                <a:cubicBezTo>
                  <a:pt x="6291810" y="5328630"/>
                  <a:pt x="6302874" y="5331139"/>
                  <a:pt x="6312276" y="5330934"/>
                </a:cubicBezTo>
                <a:cubicBezTo>
                  <a:pt x="6304089" y="5330013"/>
                  <a:pt x="6304480" y="5327529"/>
                  <a:pt x="6302431" y="5327299"/>
                </a:cubicBezTo>
                <a:cubicBezTo>
                  <a:pt x="6305695" y="5326402"/>
                  <a:pt x="6304865" y="5325046"/>
                  <a:pt x="6306082" y="5323920"/>
                </a:cubicBezTo>
                <a:cubicBezTo>
                  <a:pt x="6317145" y="5326428"/>
                  <a:pt x="6319580" y="5324175"/>
                  <a:pt x="6329811" y="5325326"/>
                </a:cubicBezTo>
                <a:cubicBezTo>
                  <a:pt x="6330643" y="5326682"/>
                  <a:pt x="6331473" y="5328038"/>
                  <a:pt x="6333519" y="5328269"/>
                </a:cubicBezTo>
                <a:cubicBezTo>
                  <a:pt x="6331915" y="5331880"/>
                  <a:pt x="6326603" y="5332544"/>
                  <a:pt x="6330310" y="5335489"/>
                </a:cubicBezTo>
                <a:cubicBezTo>
                  <a:pt x="6341761" y="5335513"/>
                  <a:pt x="6349118" y="5335077"/>
                  <a:pt x="6359351" y="5336229"/>
                </a:cubicBezTo>
                <a:cubicBezTo>
                  <a:pt x="6367540" y="5337149"/>
                  <a:pt x="6376943" y="5336943"/>
                  <a:pt x="6392099" y="5339912"/>
                </a:cubicBezTo>
                <a:cubicBezTo>
                  <a:pt x="6392099" y="5339912"/>
                  <a:pt x="6391713" y="5342393"/>
                  <a:pt x="6393759" y="5342627"/>
                </a:cubicBezTo>
                <a:cubicBezTo>
                  <a:pt x="6406427" y="5341526"/>
                  <a:pt x="6403163" y="5342419"/>
                  <a:pt x="6413782" y="5341088"/>
                </a:cubicBezTo>
                <a:cubicBezTo>
                  <a:pt x="6417878" y="5341547"/>
                  <a:pt x="6421969" y="5342008"/>
                  <a:pt x="6428111" y="5342698"/>
                </a:cubicBezTo>
                <a:cubicBezTo>
                  <a:pt x="6440558" y="5339678"/>
                  <a:pt x="6452824" y="5339479"/>
                  <a:pt x="6465707" y="5339505"/>
                </a:cubicBezTo>
                <a:lnTo>
                  <a:pt x="6482959" y="5338742"/>
                </a:lnTo>
                <a:lnTo>
                  <a:pt x="6483812" y="5352779"/>
                </a:lnTo>
                <a:lnTo>
                  <a:pt x="6462960" y="5352936"/>
                </a:lnTo>
                <a:cubicBezTo>
                  <a:pt x="6461327" y="5353384"/>
                  <a:pt x="6459394" y="5354113"/>
                  <a:pt x="6457352" y="5354676"/>
                </a:cubicBezTo>
                <a:lnTo>
                  <a:pt x="6452730" y="5355209"/>
                </a:lnTo>
                <a:lnTo>
                  <a:pt x="6452602" y="5355087"/>
                </a:lnTo>
                <a:cubicBezTo>
                  <a:pt x="6452241" y="5354891"/>
                  <a:pt x="6451730" y="5354832"/>
                  <a:pt x="6451122" y="5355395"/>
                </a:cubicBezTo>
                <a:lnTo>
                  <a:pt x="6452730" y="5355209"/>
                </a:lnTo>
                <a:lnTo>
                  <a:pt x="6453168" y="5355625"/>
                </a:lnTo>
                <a:cubicBezTo>
                  <a:pt x="6453777" y="5355063"/>
                  <a:pt x="6454290" y="5355119"/>
                  <a:pt x="6454496" y="5355458"/>
                </a:cubicBezTo>
                <a:lnTo>
                  <a:pt x="6454280" y="5356119"/>
                </a:lnTo>
                <a:lnTo>
                  <a:pt x="6393777" y="5356225"/>
                </a:lnTo>
                <a:lnTo>
                  <a:pt x="6393039" y="5353914"/>
                </a:lnTo>
                <a:cubicBezTo>
                  <a:pt x="6375446" y="5353201"/>
                  <a:pt x="6365213" y="5352050"/>
                  <a:pt x="6347623" y="5351334"/>
                </a:cubicBezTo>
                <a:cubicBezTo>
                  <a:pt x="6342700" y="5349517"/>
                  <a:pt x="6339823" y="5347930"/>
                  <a:pt x="6335730" y="5347469"/>
                </a:cubicBezTo>
                <a:cubicBezTo>
                  <a:pt x="6316092" y="5346524"/>
                  <a:pt x="6295625" y="5344221"/>
                  <a:pt x="6275545" y="5339437"/>
                </a:cubicBezTo>
                <a:lnTo>
                  <a:pt x="6266098" y="5337636"/>
                </a:lnTo>
                <a:lnTo>
                  <a:pt x="6256887" y="5338654"/>
                </a:lnTo>
                <a:lnTo>
                  <a:pt x="6216758" y="5333688"/>
                </a:lnTo>
                <a:lnTo>
                  <a:pt x="6217020" y="5334116"/>
                </a:lnTo>
                <a:cubicBezTo>
                  <a:pt x="6230959" y="5338211"/>
                  <a:pt x="6252643" y="5339386"/>
                  <a:pt x="6269459" y="5345068"/>
                </a:cubicBezTo>
                <a:cubicBezTo>
                  <a:pt x="6269902" y="5348908"/>
                  <a:pt x="6271948" y="5349139"/>
                  <a:pt x="6266636" y="5349804"/>
                </a:cubicBezTo>
                <a:cubicBezTo>
                  <a:pt x="6264977" y="5347090"/>
                  <a:pt x="6258838" y="5346401"/>
                  <a:pt x="6252698" y="5345711"/>
                </a:cubicBezTo>
                <a:cubicBezTo>
                  <a:pt x="6251921" y="5350676"/>
                  <a:pt x="6239586" y="5342972"/>
                  <a:pt x="6230572" y="5340695"/>
                </a:cubicBezTo>
                <a:lnTo>
                  <a:pt x="6181881" y="5329506"/>
                </a:lnTo>
                <a:lnTo>
                  <a:pt x="6109713" y="5324775"/>
                </a:lnTo>
                <a:cubicBezTo>
                  <a:pt x="6092033" y="5322157"/>
                  <a:pt x="6076540" y="5320695"/>
                  <a:pt x="6082965" y="5287052"/>
                </a:cubicBezTo>
                <a:cubicBezTo>
                  <a:pt x="6090224" y="5263951"/>
                  <a:pt x="6073898" y="5251946"/>
                  <a:pt x="6056393" y="5242684"/>
                </a:cubicBezTo>
                <a:cubicBezTo>
                  <a:pt x="6049827" y="5239211"/>
                  <a:pt x="6040900" y="5241222"/>
                  <a:pt x="6032145" y="5236593"/>
                </a:cubicBezTo>
                <a:lnTo>
                  <a:pt x="6022052" y="5221895"/>
                </a:lnTo>
                <a:lnTo>
                  <a:pt x="5968029" y="5228737"/>
                </a:lnTo>
                <a:cubicBezTo>
                  <a:pt x="5942151" y="5229756"/>
                  <a:pt x="5916597" y="5227342"/>
                  <a:pt x="5891691" y="5218070"/>
                </a:cubicBezTo>
                <a:cubicBezTo>
                  <a:pt x="5878541" y="5212287"/>
                  <a:pt x="5865392" y="5206503"/>
                  <a:pt x="5852307" y="5211397"/>
                </a:cubicBezTo>
                <a:lnTo>
                  <a:pt x="5818295" y="5219825"/>
                </a:lnTo>
                <a:lnTo>
                  <a:pt x="5807928" y="5226149"/>
                </a:lnTo>
                <a:cubicBezTo>
                  <a:pt x="5771789" y="5245336"/>
                  <a:pt x="5734224" y="5260822"/>
                  <a:pt x="5697162" y="5278257"/>
                </a:cubicBezTo>
                <a:cubicBezTo>
                  <a:pt x="5682001" y="5285389"/>
                  <a:pt x="5668098" y="5297398"/>
                  <a:pt x="5653611" y="5305308"/>
                </a:cubicBezTo>
                <a:lnTo>
                  <a:pt x="5636974" y="5311002"/>
                </a:lnTo>
                <a:lnTo>
                  <a:pt x="5656222" y="5316819"/>
                </a:lnTo>
                <a:cubicBezTo>
                  <a:pt x="5716074" y="5283176"/>
                  <a:pt x="5773583" y="5319679"/>
                  <a:pt x="5833560" y="5307390"/>
                </a:cubicBezTo>
                <a:cubicBezTo>
                  <a:pt x="5837018" y="5307786"/>
                  <a:pt x="5839073" y="5305891"/>
                  <a:pt x="5842528" y="5306289"/>
                </a:cubicBezTo>
                <a:cubicBezTo>
                  <a:pt x="5855678" y="5312072"/>
                  <a:pt x="5878393" y="5301889"/>
                  <a:pt x="5879253" y="5329726"/>
                </a:cubicBezTo>
                <a:cubicBezTo>
                  <a:pt x="5879468" y="5336685"/>
                  <a:pt x="5878292" y="5342017"/>
                  <a:pt x="5876171" y="5346208"/>
                </a:cubicBezTo>
                <a:lnTo>
                  <a:pt x="5872304" y="5350462"/>
                </a:lnTo>
                <a:lnTo>
                  <a:pt x="5877452" y="5348839"/>
                </a:lnTo>
                <a:lnTo>
                  <a:pt x="5874981" y="5357366"/>
                </a:lnTo>
                <a:lnTo>
                  <a:pt x="5871526" y="5359032"/>
                </a:lnTo>
                <a:lnTo>
                  <a:pt x="5837124" y="5368529"/>
                </a:lnTo>
                <a:lnTo>
                  <a:pt x="5816023" y="5376284"/>
                </a:lnTo>
                <a:lnTo>
                  <a:pt x="5818402" y="5377229"/>
                </a:lnTo>
                <a:lnTo>
                  <a:pt x="5817521" y="5377750"/>
                </a:lnTo>
                <a:lnTo>
                  <a:pt x="5813125" y="5378551"/>
                </a:lnTo>
                <a:cubicBezTo>
                  <a:pt x="5814075" y="5379783"/>
                  <a:pt x="5814075" y="5379783"/>
                  <a:pt x="5814075" y="5379783"/>
                </a:cubicBezTo>
                <a:lnTo>
                  <a:pt x="5817521" y="5377750"/>
                </a:lnTo>
                <a:lnTo>
                  <a:pt x="5840960" y="5373481"/>
                </a:lnTo>
                <a:cubicBezTo>
                  <a:pt x="5849654" y="5371490"/>
                  <a:pt x="5857809" y="5369816"/>
                  <a:pt x="5865550" y="5370328"/>
                </a:cubicBezTo>
                <a:lnTo>
                  <a:pt x="5871964" y="5367779"/>
                </a:lnTo>
                <a:lnTo>
                  <a:pt x="5870172" y="5373969"/>
                </a:lnTo>
                <a:lnTo>
                  <a:pt x="5858798" y="5377897"/>
                </a:lnTo>
                <a:cubicBezTo>
                  <a:pt x="5859924" y="5376636"/>
                  <a:pt x="5858972" y="5375402"/>
                  <a:pt x="5861049" y="5375375"/>
                </a:cubicBezTo>
                <a:cubicBezTo>
                  <a:pt x="5860098" y="5374142"/>
                  <a:pt x="5848244" y="5380539"/>
                  <a:pt x="5846167" y="5380569"/>
                </a:cubicBezTo>
                <a:cubicBezTo>
                  <a:pt x="5841841" y="5383121"/>
                  <a:pt x="5840890" y="5381891"/>
                  <a:pt x="5841064" y="5379397"/>
                </a:cubicBezTo>
                <a:cubicBezTo>
                  <a:pt x="5835612" y="5383211"/>
                  <a:pt x="5817879" y="5384711"/>
                  <a:pt x="5809399" y="5387321"/>
                </a:cubicBezTo>
                <a:cubicBezTo>
                  <a:pt x="5806199" y="5388616"/>
                  <a:pt x="5805073" y="5389876"/>
                  <a:pt x="5801873" y="5391167"/>
                </a:cubicBezTo>
                <a:cubicBezTo>
                  <a:pt x="5775485" y="5397773"/>
                  <a:pt x="5748497" y="5398158"/>
                  <a:pt x="5723409" y="5401008"/>
                </a:cubicBezTo>
                <a:cubicBezTo>
                  <a:pt x="5713979" y="5402390"/>
                  <a:pt x="5700049" y="5408817"/>
                  <a:pt x="5700397" y="5403828"/>
                </a:cubicBezTo>
                <a:cubicBezTo>
                  <a:pt x="5694170" y="5403918"/>
                  <a:pt x="5687941" y="5404007"/>
                  <a:pt x="5685691" y="5406530"/>
                </a:cubicBezTo>
                <a:cubicBezTo>
                  <a:pt x="5680587" y="5405357"/>
                  <a:pt x="5682663" y="5405328"/>
                  <a:pt x="5683964" y="5401573"/>
                </a:cubicBezTo>
                <a:cubicBezTo>
                  <a:pt x="5701872" y="5397581"/>
                  <a:pt x="5723583" y="5398516"/>
                  <a:pt x="5738291" y="5395814"/>
                </a:cubicBezTo>
                <a:cubicBezTo>
                  <a:pt x="5739241" y="5397046"/>
                  <a:pt x="5740367" y="5395783"/>
                  <a:pt x="5739415" y="5394552"/>
                </a:cubicBezTo>
                <a:cubicBezTo>
                  <a:pt x="5739415" y="5394552"/>
                  <a:pt x="5737340" y="5394582"/>
                  <a:pt x="5737340" y="5394582"/>
                </a:cubicBezTo>
                <a:cubicBezTo>
                  <a:pt x="5734138" y="5395873"/>
                  <a:pt x="5733188" y="5394640"/>
                  <a:pt x="5732237" y="5393410"/>
                </a:cubicBezTo>
                <a:lnTo>
                  <a:pt x="5735380" y="5392141"/>
                </a:lnTo>
                <a:lnTo>
                  <a:pt x="5737514" y="5392089"/>
                </a:lnTo>
                <a:cubicBezTo>
                  <a:pt x="5735437" y="5392116"/>
                  <a:pt x="5735437" y="5392116"/>
                  <a:pt x="5735437" y="5392116"/>
                </a:cubicBezTo>
                <a:lnTo>
                  <a:pt x="5735380" y="5392141"/>
                </a:lnTo>
                <a:lnTo>
                  <a:pt x="5708427" y="5392815"/>
                </a:lnTo>
                <a:cubicBezTo>
                  <a:pt x="5698780" y="5393575"/>
                  <a:pt x="5689114" y="5394649"/>
                  <a:pt x="5679210" y="5395413"/>
                </a:cubicBezTo>
                <a:cubicBezTo>
                  <a:pt x="5658275" y="5398204"/>
                  <a:pt x="5637511" y="5398501"/>
                  <a:pt x="5617879" y="5397535"/>
                </a:cubicBezTo>
                <a:lnTo>
                  <a:pt x="5616457" y="5397837"/>
                </a:lnTo>
                <a:lnTo>
                  <a:pt x="5610398" y="5400455"/>
                </a:lnTo>
                <a:cubicBezTo>
                  <a:pt x="5601127" y="5408488"/>
                  <a:pt x="5594238" y="5424898"/>
                  <a:pt x="5580289" y="5429692"/>
                </a:cubicBezTo>
                <a:cubicBezTo>
                  <a:pt x="5563085" y="5438377"/>
                  <a:pt x="5548671" y="5451652"/>
                  <a:pt x="5559891" y="5480683"/>
                </a:cubicBezTo>
                <a:cubicBezTo>
                  <a:pt x="5566198" y="5496348"/>
                  <a:pt x="5548994" y="5505033"/>
                  <a:pt x="5535908" y="5509927"/>
                </a:cubicBezTo>
                <a:cubicBezTo>
                  <a:pt x="5524881" y="5512924"/>
                  <a:pt x="5516581" y="5509833"/>
                  <a:pt x="5517181" y="5494965"/>
                </a:cubicBezTo>
                <a:cubicBezTo>
                  <a:pt x="5518512" y="5486583"/>
                  <a:pt x="5520506" y="5474011"/>
                  <a:pt x="5506690" y="5472417"/>
                </a:cubicBezTo>
                <a:cubicBezTo>
                  <a:pt x="5508085" y="5474713"/>
                  <a:pt x="5505362" y="5480800"/>
                  <a:pt x="5505362" y="5480800"/>
                </a:cubicBezTo>
                <a:cubicBezTo>
                  <a:pt x="5501565" y="5537974"/>
                  <a:pt x="5483697" y="5550850"/>
                  <a:pt x="5444913" y="5529310"/>
                </a:cubicBezTo>
                <a:cubicBezTo>
                  <a:pt x="5431762" y="5523526"/>
                  <a:pt x="5423333" y="5499083"/>
                  <a:pt x="5409582" y="5508167"/>
                </a:cubicBezTo>
                <a:cubicBezTo>
                  <a:pt x="5382081" y="5526335"/>
                  <a:pt x="5349003" y="5535325"/>
                  <a:pt x="5327082" y="5562669"/>
                </a:cubicBezTo>
                <a:cubicBezTo>
                  <a:pt x="5318180" y="5574447"/>
                  <a:pt x="5312733" y="5586621"/>
                  <a:pt x="5298919" y="5585029"/>
                </a:cubicBezTo>
                <a:cubicBezTo>
                  <a:pt x="5276137" y="5584536"/>
                  <a:pt x="5281776" y="5604391"/>
                  <a:pt x="5285297" y="5615466"/>
                </a:cubicBezTo>
                <a:cubicBezTo>
                  <a:pt x="5290939" y="5635319"/>
                  <a:pt x="5331653" y="5633611"/>
                  <a:pt x="5343280" y="5615747"/>
                </a:cubicBezTo>
                <a:cubicBezTo>
                  <a:pt x="5350786" y="5601676"/>
                  <a:pt x="5356965" y="5595988"/>
                  <a:pt x="5370780" y="5597580"/>
                </a:cubicBezTo>
                <a:cubicBezTo>
                  <a:pt x="5384593" y="5599173"/>
                  <a:pt x="5407439" y="5610341"/>
                  <a:pt x="5401004" y="5573325"/>
                </a:cubicBezTo>
                <a:cubicBezTo>
                  <a:pt x="5400273" y="5566841"/>
                  <a:pt x="5405787" y="5565340"/>
                  <a:pt x="5411300" y="5563843"/>
                </a:cubicBezTo>
                <a:cubicBezTo>
                  <a:pt x="5432751" y="5572717"/>
                  <a:pt x="5419130" y="5603154"/>
                  <a:pt x="5432346" y="5619614"/>
                </a:cubicBezTo>
                <a:cubicBezTo>
                  <a:pt x="5437923" y="5628791"/>
                  <a:pt x="5423443" y="5631389"/>
                  <a:pt x="5413812" y="5636681"/>
                </a:cubicBezTo>
                <a:cubicBezTo>
                  <a:pt x="5394547" y="5647263"/>
                  <a:pt x="5368978" y="5642182"/>
                  <a:pt x="5357416" y="5670722"/>
                </a:cubicBezTo>
                <a:cubicBezTo>
                  <a:pt x="5356753" y="5674913"/>
                  <a:pt x="5351239" y="5676411"/>
                  <a:pt x="5347787" y="5676012"/>
                </a:cubicBezTo>
                <a:cubicBezTo>
                  <a:pt x="5301429" y="5657867"/>
                  <a:pt x="5262433" y="5715250"/>
                  <a:pt x="5218928" y="5712369"/>
                </a:cubicBezTo>
                <a:cubicBezTo>
                  <a:pt x="5208569" y="5711174"/>
                  <a:pt x="5198937" y="5716466"/>
                  <a:pt x="5188576" y="5715272"/>
                </a:cubicBezTo>
                <a:cubicBezTo>
                  <a:pt x="5158157" y="5707498"/>
                  <a:pt x="5130593" y="5714990"/>
                  <a:pt x="5100968" y="5724378"/>
                </a:cubicBezTo>
                <a:cubicBezTo>
                  <a:pt x="5093396" y="5727772"/>
                  <a:pt x="5086488" y="5726975"/>
                  <a:pt x="5078916" y="5730371"/>
                </a:cubicBezTo>
                <a:cubicBezTo>
                  <a:pt x="5064503" y="5743645"/>
                  <a:pt x="5041397" y="5689773"/>
                  <a:pt x="5030694" y="5746151"/>
                </a:cubicBezTo>
                <a:cubicBezTo>
                  <a:pt x="5025312" y="5769000"/>
                  <a:pt x="5005383" y="5783774"/>
                  <a:pt x="5002123" y="5815404"/>
                </a:cubicBezTo>
                <a:cubicBezTo>
                  <a:pt x="4998199" y="5851225"/>
                  <a:pt x="4976275" y="5878572"/>
                  <a:pt x="4943864" y="5883370"/>
                </a:cubicBezTo>
                <a:cubicBezTo>
                  <a:pt x="4855593" y="5896666"/>
                  <a:pt x="4766654" y="5914153"/>
                  <a:pt x="4677588" y="5910288"/>
                </a:cubicBezTo>
                <a:cubicBezTo>
                  <a:pt x="4647901" y="5909000"/>
                  <a:pt x="4616817" y="5905418"/>
                  <a:pt x="4586464" y="5908319"/>
                </a:cubicBezTo>
                <a:cubicBezTo>
                  <a:pt x="4563019" y="5912019"/>
                  <a:pt x="4539442" y="5894364"/>
                  <a:pt x="4517991" y="5885491"/>
                </a:cubicBezTo>
                <a:cubicBezTo>
                  <a:pt x="4508293" y="5880104"/>
                  <a:pt x="4497933" y="5878910"/>
                  <a:pt x="4486243" y="5886097"/>
                </a:cubicBezTo>
                <a:cubicBezTo>
                  <a:pt x="4439414" y="5904171"/>
                  <a:pt x="4393917" y="5913863"/>
                  <a:pt x="4340116" y="5920465"/>
                </a:cubicBezTo>
                <a:cubicBezTo>
                  <a:pt x="4349213" y="5940717"/>
                  <a:pt x="4354855" y="5960571"/>
                  <a:pt x="4362557" y="5978529"/>
                </a:cubicBezTo>
                <a:cubicBezTo>
                  <a:pt x="4366076" y="5989603"/>
                  <a:pt x="4373712" y="5996884"/>
                  <a:pt x="4381284" y="5993491"/>
                </a:cubicBezTo>
                <a:cubicBezTo>
                  <a:pt x="4419809" y="5972327"/>
                  <a:pt x="4464903" y="6009531"/>
                  <a:pt x="4501904" y="5964719"/>
                </a:cubicBezTo>
                <a:cubicBezTo>
                  <a:pt x="4526145" y="5978183"/>
                  <a:pt x="4563086" y="5922694"/>
                  <a:pt x="4586186" y="5976569"/>
                </a:cubicBezTo>
                <a:cubicBezTo>
                  <a:pt x="4592495" y="5992231"/>
                  <a:pt x="4614482" y="5975563"/>
                  <a:pt x="4629690" y="5979448"/>
                </a:cubicBezTo>
                <a:cubicBezTo>
                  <a:pt x="4690528" y="5994997"/>
                  <a:pt x="4749775" y="5976221"/>
                  <a:pt x="4806834" y="5937989"/>
                </a:cubicBezTo>
                <a:cubicBezTo>
                  <a:pt x="4826099" y="5927406"/>
                  <a:pt x="4839913" y="5928998"/>
                  <a:pt x="4851068" y="5947355"/>
                </a:cubicBezTo>
                <a:cubicBezTo>
                  <a:pt x="4834723" y="5983879"/>
                  <a:pt x="4807887" y="5997857"/>
                  <a:pt x="4773415" y="6004552"/>
                </a:cubicBezTo>
                <a:cubicBezTo>
                  <a:pt x="4752726" y="6007500"/>
                  <a:pt x="4732418" y="6016361"/>
                  <a:pt x="4712290" y="6026846"/>
                </a:cubicBezTo>
                <a:lnTo>
                  <a:pt x="4701507" y="6032597"/>
                </a:lnTo>
                <a:lnTo>
                  <a:pt x="4722403" y="6029916"/>
                </a:lnTo>
                <a:lnTo>
                  <a:pt x="4732589" y="6025870"/>
                </a:lnTo>
                <a:lnTo>
                  <a:pt x="4729741" y="6035702"/>
                </a:lnTo>
                <a:lnTo>
                  <a:pt x="4711678" y="6041941"/>
                </a:lnTo>
                <a:cubicBezTo>
                  <a:pt x="4713466" y="6039936"/>
                  <a:pt x="4711952" y="6037978"/>
                  <a:pt x="4715252" y="6037931"/>
                </a:cubicBezTo>
                <a:cubicBezTo>
                  <a:pt x="4713742" y="6035976"/>
                  <a:pt x="4694914" y="6046136"/>
                  <a:pt x="4691618" y="6046184"/>
                </a:cubicBezTo>
                <a:cubicBezTo>
                  <a:pt x="4684745" y="6050238"/>
                  <a:pt x="4683234" y="6048282"/>
                  <a:pt x="4683511" y="6044320"/>
                </a:cubicBezTo>
                <a:lnTo>
                  <a:pt x="4674400" y="6047057"/>
                </a:lnTo>
                <a:lnTo>
                  <a:pt x="4652259" y="6058866"/>
                </a:lnTo>
                <a:cubicBezTo>
                  <a:pt x="4637814" y="6066803"/>
                  <a:pt x="4624214" y="6072169"/>
                  <a:pt x="4610505" y="6074056"/>
                </a:cubicBezTo>
                <a:lnTo>
                  <a:pt x="4578727" y="6069794"/>
                </a:lnTo>
                <a:lnTo>
                  <a:pt x="4558180" y="6073067"/>
                </a:lnTo>
                <a:cubicBezTo>
                  <a:pt x="4537242" y="6075099"/>
                  <a:pt x="4516563" y="6076382"/>
                  <a:pt x="4496640" y="6078647"/>
                </a:cubicBezTo>
                <a:cubicBezTo>
                  <a:pt x="4481666" y="6080838"/>
                  <a:pt x="4459540" y="6091046"/>
                  <a:pt x="4460092" y="6083126"/>
                </a:cubicBezTo>
                <a:cubicBezTo>
                  <a:pt x="4450201" y="6083267"/>
                  <a:pt x="4440307" y="6083407"/>
                  <a:pt x="4436734" y="6087415"/>
                </a:cubicBezTo>
                <a:cubicBezTo>
                  <a:pt x="4428630" y="6085555"/>
                  <a:pt x="4431927" y="6085505"/>
                  <a:pt x="4433991" y="6079542"/>
                </a:cubicBezTo>
                <a:cubicBezTo>
                  <a:pt x="4462433" y="6073200"/>
                  <a:pt x="4496920" y="6074685"/>
                  <a:pt x="4520277" y="6070395"/>
                </a:cubicBezTo>
                <a:cubicBezTo>
                  <a:pt x="4521789" y="6072352"/>
                  <a:pt x="4523577" y="6070347"/>
                  <a:pt x="4522064" y="6068392"/>
                </a:cubicBezTo>
                <a:cubicBezTo>
                  <a:pt x="4522064" y="6068392"/>
                  <a:pt x="4518766" y="6068438"/>
                  <a:pt x="4518766" y="6068438"/>
                </a:cubicBezTo>
                <a:cubicBezTo>
                  <a:pt x="4513682" y="6070490"/>
                  <a:pt x="4512173" y="6068534"/>
                  <a:pt x="4510661" y="6066575"/>
                </a:cubicBezTo>
                <a:lnTo>
                  <a:pt x="4514920" y="6064858"/>
                </a:lnTo>
                <a:lnTo>
                  <a:pt x="4507691" y="6065405"/>
                </a:lnTo>
                <a:cubicBezTo>
                  <a:pt x="4497261" y="6066739"/>
                  <a:pt x="4486742" y="6068259"/>
                  <a:pt x="4476284" y="6068889"/>
                </a:cubicBezTo>
                <a:lnTo>
                  <a:pt x="4452456" y="6067445"/>
                </a:lnTo>
                <a:lnTo>
                  <a:pt x="4439332" y="6068612"/>
                </a:lnTo>
                <a:lnTo>
                  <a:pt x="4436275" y="6069443"/>
                </a:lnTo>
                <a:lnTo>
                  <a:pt x="4434866" y="6069010"/>
                </a:lnTo>
                <a:lnTo>
                  <a:pt x="4426439" y="6069759"/>
                </a:lnTo>
                <a:cubicBezTo>
                  <a:pt x="4393188" y="6074189"/>
                  <a:pt x="4360214" y="6074662"/>
                  <a:pt x="4329027" y="6073130"/>
                </a:cubicBezTo>
                <a:cubicBezTo>
                  <a:pt x="4322432" y="6073224"/>
                  <a:pt x="4317348" y="6075275"/>
                  <a:pt x="4308966" y="6077374"/>
                </a:cubicBezTo>
                <a:cubicBezTo>
                  <a:pt x="4281077" y="6075795"/>
                  <a:pt x="4264591" y="6076030"/>
                  <a:pt x="4236702" y="6074450"/>
                </a:cubicBezTo>
                <a:lnTo>
                  <a:pt x="4234716" y="6077962"/>
                </a:lnTo>
                <a:lnTo>
                  <a:pt x="4139707" y="6068501"/>
                </a:lnTo>
                <a:lnTo>
                  <a:pt x="4139605" y="6067431"/>
                </a:lnTo>
                <a:cubicBezTo>
                  <a:pt x="4140051" y="6066931"/>
                  <a:pt x="4140876" y="6066919"/>
                  <a:pt x="4141631" y="6067898"/>
                </a:cubicBezTo>
                <a:lnTo>
                  <a:pt x="4142470" y="6067312"/>
                </a:lnTo>
                <a:lnTo>
                  <a:pt x="4144927" y="6067849"/>
                </a:lnTo>
                <a:cubicBezTo>
                  <a:pt x="4144174" y="6066872"/>
                  <a:pt x="4143348" y="6066883"/>
                  <a:pt x="4142711" y="6067139"/>
                </a:cubicBezTo>
                <a:lnTo>
                  <a:pt x="4142470" y="6067312"/>
                </a:lnTo>
                <a:lnTo>
                  <a:pt x="4135397" y="6065761"/>
                </a:lnTo>
                <a:cubicBezTo>
                  <a:pt x="4132393" y="6064568"/>
                  <a:pt x="4129613" y="6063122"/>
                  <a:pt x="4127210" y="6062169"/>
                </a:cubicBezTo>
                <a:lnTo>
                  <a:pt x="4094505" y="6058714"/>
                </a:lnTo>
                <a:lnTo>
                  <a:pt x="4100855" y="6036794"/>
                </a:lnTo>
                <a:lnTo>
                  <a:pt x="4127683" y="6040646"/>
                </a:lnTo>
                <a:cubicBezTo>
                  <a:pt x="4147930" y="6042582"/>
                  <a:pt x="4167129" y="6044781"/>
                  <a:pt x="4185605" y="6051441"/>
                </a:cubicBezTo>
                <a:cubicBezTo>
                  <a:pt x="4195498" y="6051299"/>
                  <a:pt x="4202093" y="6051206"/>
                  <a:pt x="4208686" y="6051111"/>
                </a:cubicBezTo>
                <a:cubicBezTo>
                  <a:pt x="4216792" y="6052974"/>
                  <a:pt x="4219642" y="6053427"/>
                  <a:pt x="4222904" y="6053876"/>
                </a:cubicBezTo>
                <a:lnTo>
                  <a:pt x="4236114" y="6056035"/>
                </a:lnTo>
                <a:lnTo>
                  <a:pt x="4236017" y="6055694"/>
                </a:lnTo>
                <a:cubicBezTo>
                  <a:pt x="4247580" y="6027154"/>
                  <a:pt x="4229645" y="6029354"/>
                  <a:pt x="4217891" y="6025866"/>
                </a:cubicBezTo>
                <a:cubicBezTo>
                  <a:pt x="4195775" y="6021182"/>
                  <a:pt x="4169604" y="6030969"/>
                  <a:pt x="4149481" y="6013714"/>
                </a:cubicBezTo>
                <a:cubicBezTo>
                  <a:pt x="4143239" y="6008727"/>
                  <a:pt x="4133608" y="6014017"/>
                  <a:pt x="4128824" y="6022002"/>
                </a:cubicBezTo>
                <a:cubicBezTo>
                  <a:pt x="4116532" y="6044056"/>
                  <a:pt x="4103384" y="6038272"/>
                  <a:pt x="4087445" y="6027901"/>
                </a:cubicBezTo>
                <a:cubicBezTo>
                  <a:pt x="4075690" y="6024411"/>
                  <a:pt x="4070647" y="5989690"/>
                  <a:pt x="4046664" y="6018933"/>
                </a:cubicBezTo>
                <a:cubicBezTo>
                  <a:pt x="4037764" y="6030708"/>
                  <a:pt x="4011464" y="6019142"/>
                  <a:pt x="4009598" y="6053066"/>
                </a:cubicBezTo>
                <a:cubicBezTo>
                  <a:pt x="4009663" y="6063744"/>
                  <a:pt x="3995849" y="6062150"/>
                  <a:pt x="3988941" y="6061355"/>
                </a:cubicBezTo>
                <a:cubicBezTo>
                  <a:pt x="3970279" y="6057069"/>
                  <a:pt x="3955004" y="6042507"/>
                  <a:pt x="3931624" y="6056882"/>
                </a:cubicBezTo>
                <a:cubicBezTo>
                  <a:pt x="3921991" y="6062173"/>
                  <a:pt x="3920532" y="6049203"/>
                  <a:pt x="3920468" y="6038525"/>
                </a:cubicBezTo>
                <a:cubicBezTo>
                  <a:pt x="3921004" y="6012982"/>
                  <a:pt x="3920144" y="5985144"/>
                  <a:pt x="3920681" y="5959600"/>
                </a:cubicBezTo>
                <a:cubicBezTo>
                  <a:pt x="3921279" y="5944732"/>
                  <a:pt x="3921880" y="5929867"/>
                  <a:pt x="3912185" y="5924481"/>
                </a:cubicBezTo>
                <a:cubicBezTo>
                  <a:pt x="3901093" y="5916800"/>
                  <a:pt x="3894250" y="5926682"/>
                  <a:pt x="3886014" y="5934266"/>
                </a:cubicBezTo>
                <a:cubicBezTo>
                  <a:pt x="3872994" y="5949836"/>
                  <a:pt x="3864692" y="5946746"/>
                  <a:pt x="3850147" y="5938667"/>
                </a:cubicBezTo>
                <a:lnTo>
                  <a:pt x="3844893" y="5936891"/>
                </a:lnTo>
                <a:lnTo>
                  <a:pt x="3842536" y="5941629"/>
                </a:lnTo>
                <a:lnTo>
                  <a:pt x="3820786" y="5943420"/>
                </a:lnTo>
                <a:cubicBezTo>
                  <a:pt x="3823236" y="5941609"/>
                  <a:pt x="3821951" y="5938839"/>
                  <a:pt x="3825687" y="5939798"/>
                </a:cubicBezTo>
                <a:cubicBezTo>
                  <a:pt x="3824401" y="5937027"/>
                  <a:pt x="3800943" y="5943206"/>
                  <a:pt x="3797208" y="5942247"/>
                </a:cubicBezTo>
                <a:cubicBezTo>
                  <a:pt x="3788572" y="5944911"/>
                  <a:pt x="3787286" y="5942140"/>
                  <a:pt x="3788449" y="5937555"/>
                </a:cubicBezTo>
                <a:cubicBezTo>
                  <a:pt x="3777366" y="5942032"/>
                  <a:pt x="3745028" y="5936167"/>
                  <a:pt x="3728920" y="5936913"/>
                </a:cubicBezTo>
                <a:cubicBezTo>
                  <a:pt x="3722736" y="5937765"/>
                  <a:pt x="3720284" y="5939575"/>
                  <a:pt x="3714100" y="5940428"/>
                </a:cubicBezTo>
                <a:cubicBezTo>
                  <a:pt x="3664493" y="5939894"/>
                  <a:pt x="3615926" y="5927419"/>
                  <a:pt x="3569931" y="5920486"/>
                </a:cubicBezTo>
                <a:cubicBezTo>
                  <a:pt x="3552540" y="5918460"/>
                  <a:pt x="3525347" y="5923683"/>
                  <a:pt x="3527675" y="5914515"/>
                </a:cubicBezTo>
                <a:cubicBezTo>
                  <a:pt x="3516468" y="5911637"/>
                  <a:pt x="3505259" y="5908757"/>
                  <a:pt x="3500361" y="5912381"/>
                </a:cubicBezTo>
                <a:cubicBezTo>
                  <a:pt x="3491602" y="5907690"/>
                  <a:pt x="3495339" y="5908651"/>
                  <a:pt x="3498951" y="5902256"/>
                </a:cubicBezTo>
                <a:cubicBezTo>
                  <a:pt x="3532453" y="5903536"/>
                  <a:pt x="3571096" y="5915904"/>
                  <a:pt x="3598412" y="5918036"/>
                </a:cubicBezTo>
                <a:cubicBezTo>
                  <a:pt x="3599698" y="5920808"/>
                  <a:pt x="3602148" y="5918997"/>
                  <a:pt x="3600860" y="5916225"/>
                </a:cubicBezTo>
                <a:cubicBezTo>
                  <a:pt x="3600860" y="5916225"/>
                  <a:pt x="3597124" y="5915266"/>
                  <a:pt x="3597124" y="5915266"/>
                </a:cubicBezTo>
                <a:cubicBezTo>
                  <a:pt x="3590941" y="5916118"/>
                  <a:pt x="3589654" y="5913346"/>
                  <a:pt x="3588368" y="5910574"/>
                </a:cubicBezTo>
                <a:lnTo>
                  <a:pt x="3593764" y="5909832"/>
                </a:lnTo>
                <a:lnTo>
                  <a:pt x="3590395" y="5908747"/>
                </a:lnTo>
                <a:lnTo>
                  <a:pt x="3545842" y="5897820"/>
                </a:lnTo>
                <a:cubicBezTo>
                  <a:pt x="3528273" y="5894529"/>
                  <a:pt x="3510560" y="5891809"/>
                  <a:pt x="3492522" y="5888398"/>
                </a:cubicBezTo>
                <a:lnTo>
                  <a:pt x="3486793" y="5887051"/>
                </a:lnTo>
                <a:lnTo>
                  <a:pt x="3477023" y="5895702"/>
                </a:lnTo>
                <a:cubicBezTo>
                  <a:pt x="3404013" y="5955874"/>
                  <a:pt x="3323232" y="5990554"/>
                  <a:pt x="3238569" y="6021973"/>
                </a:cubicBezTo>
                <a:cubicBezTo>
                  <a:pt x="3190510" y="6038567"/>
                  <a:pt x="3143980" y="6060717"/>
                  <a:pt x="3105206" y="6098445"/>
                </a:cubicBezTo>
                <a:lnTo>
                  <a:pt x="3074658" y="6135226"/>
                </a:lnTo>
                <a:lnTo>
                  <a:pt x="3081120" y="6141465"/>
                </a:lnTo>
                <a:cubicBezTo>
                  <a:pt x="3087011" y="6146901"/>
                  <a:pt x="3088141" y="6147087"/>
                  <a:pt x="3101608" y="6159509"/>
                </a:cubicBezTo>
                <a:cubicBezTo>
                  <a:pt x="3104941" y="6161568"/>
                  <a:pt x="3106991" y="6157364"/>
                  <a:pt x="3106991" y="6157364"/>
                </a:cubicBezTo>
                <a:cubicBezTo>
                  <a:pt x="3133022" y="6170709"/>
                  <a:pt x="3147001" y="6182082"/>
                  <a:pt x="3160336" y="6190321"/>
                </a:cubicBezTo>
                <a:cubicBezTo>
                  <a:pt x="3168672" y="6195472"/>
                  <a:pt x="3175502" y="6200374"/>
                  <a:pt x="3182411" y="6205667"/>
                </a:cubicBezTo>
                <a:lnTo>
                  <a:pt x="3200861" y="6220142"/>
                </a:lnTo>
                <a:lnTo>
                  <a:pt x="3205571" y="6222691"/>
                </a:lnTo>
                <a:lnTo>
                  <a:pt x="3209114" y="6218745"/>
                </a:lnTo>
                <a:cubicBezTo>
                  <a:pt x="3208552" y="6216004"/>
                  <a:pt x="3207075" y="6212358"/>
                  <a:pt x="3207778" y="6208689"/>
                </a:cubicBezTo>
                <a:cubicBezTo>
                  <a:pt x="3211112" y="6210749"/>
                  <a:pt x="3213805" y="6209677"/>
                  <a:pt x="3216495" y="6208604"/>
                </a:cubicBezTo>
                <a:cubicBezTo>
                  <a:pt x="3224831" y="6213753"/>
                  <a:pt x="3229319" y="6217894"/>
                  <a:pt x="3234145" y="6221900"/>
                </a:cubicBezTo>
                <a:lnTo>
                  <a:pt x="3242227" y="6227034"/>
                </a:lnTo>
                <a:lnTo>
                  <a:pt x="3253174" y="6222193"/>
                </a:lnTo>
                <a:cubicBezTo>
                  <a:pt x="3275258" y="6222577"/>
                  <a:pt x="3289750" y="6251816"/>
                  <a:pt x="3309265" y="6259652"/>
                </a:cubicBezTo>
                <a:cubicBezTo>
                  <a:pt x="3400147" y="6294168"/>
                  <a:pt x="3489472" y="6331174"/>
                  <a:pt x="3578800" y="6368180"/>
                </a:cubicBezTo>
                <a:cubicBezTo>
                  <a:pt x="3591616" y="6371344"/>
                  <a:pt x="3604820" y="6378630"/>
                  <a:pt x="3618025" y="6385915"/>
                </a:cubicBezTo>
                <a:cubicBezTo>
                  <a:pt x="3627347" y="6389941"/>
                  <a:pt x="3640551" y="6397227"/>
                  <a:pt x="3635116" y="6415435"/>
                </a:cubicBezTo>
                <a:lnTo>
                  <a:pt x="3626316" y="6421758"/>
                </a:lnTo>
                <a:lnTo>
                  <a:pt x="3622889" y="6426035"/>
                </a:lnTo>
                <a:lnTo>
                  <a:pt x="3616189" y="6425447"/>
                </a:lnTo>
                <a:lnTo>
                  <a:pt x="3607314" y="6422361"/>
                </a:lnTo>
                <a:lnTo>
                  <a:pt x="3607153" y="6422331"/>
                </a:lnTo>
                <a:lnTo>
                  <a:pt x="3515712" y="6399752"/>
                </a:lnTo>
                <a:lnTo>
                  <a:pt x="3518496" y="6403386"/>
                </a:lnTo>
                <a:lnTo>
                  <a:pt x="3516718" y="6403402"/>
                </a:lnTo>
                <a:lnTo>
                  <a:pt x="3509134" y="6400337"/>
                </a:lnTo>
                <a:cubicBezTo>
                  <a:pt x="3509778" y="6403472"/>
                  <a:pt x="3509778" y="6403472"/>
                  <a:pt x="3509778" y="6403472"/>
                </a:cubicBezTo>
                <a:lnTo>
                  <a:pt x="3516718" y="6403402"/>
                </a:lnTo>
                <a:lnTo>
                  <a:pt x="3557153" y="6419746"/>
                </a:lnTo>
                <a:cubicBezTo>
                  <a:pt x="3572443" y="6425091"/>
                  <a:pt x="3586644" y="6430444"/>
                  <a:pt x="3598635" y="6439220"/>
                </a:cubicBezTo>
                <a:lnTo>
                  <a:pt x="3610680" y="6441266"/>
                </a:lnTo>
                <a:lnTo>
                  <a:pt x="3603425" y="6450322"/>
                </a:lnTo>
                <a:lnTo>
                  <a:pt x="3582487" y="6445656"/>
                </a:lnTo>
                <a:cubicBezTo>
                  <a:pt x="3585179" y="6444581"/>
                  <a:pt x="3584535" y="6441450"/>
                  <a:pt x="3587870" y="6443511"/>
                </a:cubicBezTo>
                <a:cubicBezTo>
                  <a:pt x="3587226" y="6440376"/>
                  <a:pt x="3563766" y="6439559"/>
                  <a:pt x="3560433" y="6437500"/>
                </a:cubicBezTo>
                <a:cubicBezTo>
                  <a:pt x="3551715" y="6437586"/>
                  <a:pt x="3551073" y="6434455"/>
                  <a:pt x="3553121" y="6430247"/>
                </a:cubicBezTo>
                <a:cubicBezTo>
                  <a:pt x="3541713" y="6431405"/>
                  <a:pt x="3512348" y="6416001"/>
                  <a:pt x="3496964" y="6411966"/>
                </a:cubicBezTo>
                <a:cubicBezTo>
                  <a:pt x="3490939" y="6410978"/>
                  <a:pt x="3488246" y="6412052"/>
                  <a:pt x="3482221" y="6411064"/>
                </a:cubicBezTo>
                <a:cubicBezTo>
                  <a:pt x="3458822" y="6403447"/>
                  <a:pt x="3436286" y="6392943"/>
                  <a:pt x="3414345" y="6381780"/>
                </a:cubicBezTo>
                <a:lnTo>
                  <a:pt x="3377174" y="6362567"/>
                </a:lnTo>
                <a:lnTo>
                  <a:pt x="3280919" y="6331211"/>
                </a:lnTo>
                <a:cubicBezTo>
                  <a:pt x="3237130" y="6314864"/>
                  <a:pt x="3193923" y="6297584"/>
                  <a:pt x="3150424" y="6281956"/>
                </a:cubicBezTo>
                <a:cubicBezTo>
                  <a:pt x="3144600" y="6277068"/>
                  <a:pt x="3137219" y="6274670"/>
                  <a:pt x="3129840" y="6272274"/>
                </a:cubicBezTo>
                <a:cubicBezTo>
                  <a:pt x="3124403" y="6271506"/>
                  <a:pt x="3117413" y="6273230"/>
                  <a:pt x="3116247" y="6279842"/>
                </a:cubicBezTo>
                <a:cubicBezTo>
                  <a:pt x="3113142" y="6284825"/>
                  <a:pt x="3115860" y="6294697"/>
                  <a:pt x="3121297" y="6295463"/>
                </a:cubicBezTo>
                <a:cubicBezTo>
                  <a:pt x="3181885" y="6312148"/>
                  <a:pt x="3219946" y="6374448"/>
                  <a:pt x="3280146" y="6387011"/>
                </a:cubicBezTo>
                <a:cubicBezTo>
                  <a:pt x="3284029" y="6390270"/>
                  <a:pt x="3289465" y="6391037"/>
                  <a:pt x="3290243" y="6399280"/>
                </a:cubicBezTo>
                <a:cubicBezTo>
                  <a:pt x="3289467" y="6410012"/>
                  <a:pt x="3286361" y="6414996"/>
                  <a:pt x="3279371" y="6416720"/>
                </a:cubicBezTo>
                <a:cubicBezTo>
                  <a:pt x="3256456" y="6420262"/>
                  <a:pt x="3233931" y="6427924"/>
                  <a:pt x="3213346" y="6418242"/>
                </a:cubicBezTo>
                <a:cubicBezTo>
                  <a:pt x="3194705" y="6410189"/>
                  <a:pt x="3177228" y="6414498"/>
                  <a:pt x="3162472" y="6428680"/>
                </a:cubicBezTo>
                <a:cubicBezTo>
                  <a:pt x="3146161" y="6445352"/>
                  <a:pt x="3132179" y="6448800"/>
                  <a:pt x="3116257" y="6431644"/>
                </a:cubicBezTo>
                <a:cubicBezTo>
                  <a:pt x="3088292" y="6400588"/>
                  <a:pt x="3045960" y="6406811"/>
                  <a:pt x="3015278" y="6384861"/>
                </a:cubicBezTo>
                <a:cubicBezTo>
                  <a:pt x="2960128" y="6349968"/>
                  <a:pt x="2885174" y="6370560"/>
                  <a:pt x="2837789" y="6304236"/>
                </a:cubicBezTo>
                <a:cubicBezTo>
                  <a:pt x="2842451" y="6353685"/>
                  <a:pt x="2874300" y="6388001"/>
                  <a:pt x="2918186" y="6398261"/>
                </a:cubicBezTo>
                <a:cubicBezTo>
                  <a:pt x="2953140" y="6408617"/>
                  <a:pt x="2986540" y="6421463"/>
                  <a:pt x="3020329" y="6438432"/>
                </a:cubicBezTo>
                <a:cubicBezTo>
                  <a:pt x="3029650" y="6442459"/>
                  <a:pt x="3038583" y="6442364"/>
                  <a:pt x="3038584" y="6461340"/>
                </a:cubicBezTo>
                <a:cubicBezTo>
                  <a:pt x="3000913" y="6460087"/>
                  <a:pt x="2967124" y="6443119"/>
                  <a:pt x="2932169" y="6432764"/>
                </a:cubicBezTo>
                <a:cubicBezTo>
                  <a:pt x="2938384" y="6460749"/>
                  <a:pt x="2942269" y="6464007"/>
                  <a:pt x="2962463" y="6469569"/>
                </a:cubicBezTo>
                <a:cubicBezTo>
                  <a:pt x="2973339" y="6471105"/>
                  <a:pt x="2982660" y="6475130"/>
                  <a:pt x="2993533" y="6476665"/>
                </a:cubicBezTo>
                <a:cubicBezTo>
                  <a:pt x="3004408" y="6478201"/>
                  <a:pt x="3011788" y="6480598"/>
                  <a:pt x="3009459" y="6493822"/>
                </a:cubicBezTo>
                <a:cubicBezTo>
                  <a:pt x="3007517" y="6511168"/>
                  <a:pt x="2998196" y="6507141"/>
                  <a:pt x="2991205" y="6508865"/>
                </a:cubicBezTo>
                <a:cubicBezTo>
                  <a:pt x="2982273" y="6508961"/>
                  <a:pt x="2972952" y="6504933"/>
                  <a:pt x="2961691" y="6518252"/>
                </a:cubicBezTo>
                <a:cubicBezTo>
                  <a:pt x="3008684" y="6542506"/>
                  <a:pt x="3041697" y="6589182"/>
                  <a:pt x="3095681" y="6592736"/>
                </a:cubicBezTo>
                <a:cubicBezTo>
                  <a:pt x="3147723" y="6594662"/>
                  <a:pt x="3181125" y="6626484"/>
                  <a:pt x="3208313" y="6687247"/>
                </a:cubicBezTo>
                <a:cubicBezTo>
                  <a:pt x="3092578" y="6654645"/>
                  <a:pt x="2978397" y="6638527"/>
                  <a:pt x="2891008" y="6546226"/>
                </a:cubicBezTo>
                <a:cubicBezTo>
                  <a:pt x="2885572" y="6564432"/>
                  <a:pt x="2911981" y="6560028"/>
                  <a:pt x="2902661" y="6574976"/>
                </a:cubicBezTo>
                <a:cubicBezTo>
                  <a:pt x="2893342" y="6589924"/>
                  <a:pt x="2879746" y="6578519"/>
                  <a:pt x="2871979" y="6572001"/>
                </a:cubicBezTo>
                <a:cubicBezTo>
                  <a:pt x="2829645" y="6540273"/>
                  <a:pt x="2777216" y="6534228"/>
                  <a:pt x="2729056" y="6516585"/>
                </a:cubicBezTo>
                <a:cubicBezTo>
                  <a:pt x="2690220" y="6502972"/>
                  <a:pt x="2657207" y="6475270"/>
                  <a:pt x="2628855" y="6440095"/>
                </a:cubicBezTo>
                <a:cubicBezTo>
                  <a:pt x="2610211" y="6413067"/>
                  <a:pt x="2587296" y="6397634"/>
                  <a:pt x="2555450" y="6401271"/>
                </a:cubicBezTo>
                <a:cubicBezTo>
                  <a:pt x="2529043" y="6405674"/>
                  <a:pt x="2504185" y="6388612"/>
                  <a:pt x="2479716" y="6375670"/>
                </a:cubicBezTo>
                <a:cubicBezTo>
                  <a:pt x="2470396" y="6371643"/>
                  <a:pt x="2456025" y="6351996"/>
                  <a:pt x="2451754" y="6382565"/>
                </a:cubicBezTo>
                <a:cubicBezTo>
                  <a:pt x="2448260" y="6402402"/>
                  <a:pt x="2422241" y="6429902"/>
                  <a:pt x="2454088" y="6445241"/>
                </a:cubicBezTo>
                <a:cubicBezTo>
                  <a:pt x="2464963" y="6446776"/>
                  <a:pt x="2472730" y="6453295"/>
                  <a:pt x="2480887" y="6463933"/>
                </a:cubicBezTo>
                <a:cubicBezTo>
                  <a:pt x="2499141" y="6486840"/>
                  <a:pt x="2506133" y="6523066"/>
                  <a:pt x="2525942" y="6543482"/>
                </a:cubicBezTo>
                <a:cubicBezTo>
                  <a:pt x="2543808" y="6562269"/>
                  <a:pt x="2577206" y="6556142"/>
                  <a:pt x="2592355" y="6584032"/>
                </a:cubicBezTo>
                <a:cubicBezTo>
                  <a:pt x="2588083" y="6595626"/>
                  <a:pt x="2582646" y="6594859"/>
                  <a:pt x="2575268" y="6592461"/>
                </a:cubicBezTo>
                <a:cubicBezTo>
                  <a:pt x="2532157" y="6571467"/>
                  <a:pt x="2481280" y="6562929"/>
                  <a:pt x="2435064" y="6546918"/>
                </a:cubicBezTo>
                <a:cubicBezTo>
                  <a:pt x="2418365" y="6540495"/>
                  <a:pt x="2403607" y="6535701"/>
                  <a:pt x="2414867" y="6503407"/>
                </a:cubicBezTo>
                <a:cubicBezTo>
                  <a:pt x="2425351" y="6481845"/>
                  <a:pt x="2411368" y="6466317"/>
                  <a:pt x="2395833" y="6453282"/>
                </a:cubicBezTo>
                <a:cubicBezTo>
                  <a:pt x="2390007" y="6448394"/>
                  <a:pt x="2381075" y="6448489"/>
                  <a:pt x="2373308" y="6441970"/>
                </a:cubicBezTo>
                <a:cubicBezTo>
                  <a:pt x="2362044" y="6436314"/>
                  <a:pt x="2357383" y="6424812"/>
                  <a:pt x="2359714" y="6411588"/>
                </a:cubicBezTo>
                <a:cubicBezTo>
                  <a:pt x="2361655" y="6394242"/>
                  <a:pt x="2374082" y="6393286"/>
                  <a:pt x="2383014" y="6393192"/>
                </a:cubicBezTo>
                <a:cubicBezTo>
                  <a:pt x="2391948" y="6393098"/>
                  <a:pt x="2400879" y="6393004"/>
                  <a:pt x="2403597" y="6383899"/>
                </a:cubicBezTo>
                <a:cubicBezTo>
                  <a:pt x="2404762" y="6377287"/>
                  <a:pt x="2403986" y="6369046"/>
                  <a:pt x="2400101" y="6365787"/>
                </a:cubicBezTo>
                <a:cubicBezTo>
                  <a:pt x="2393887" y="6356777"/>
                  <a:pt x="2388062" y="6370864"/>
                  <a:pt x="2381071" y="6372589"/>
                </a:cubicBezTo>
                <a:cubicBezTo>
                  <a:pt x="2372526" y="6376803"/>
                  <a:pt x="2365538" y="6378527"/>
                  <a:pt x="2356994" y="6382741"/>
                </a:cubicBezTo>
                <a:cubicBezTo>
                  <a:pt x="2332916" y="6392896"/>
                  <a:pt x="2318156" y="6388102"/>
                  <a:pt x="2315047" y="6355135"/>
                </a:cubicBezTo>
                <a:cubicBezTo>
                  <a:pt x="2312328" y="6326288"/>
                  <a:pt x="2295239" y="6315744"/>
                  <a:pt x="2269608" y="6328390"/>
                </a:cubicBezTo>
                <a:cubicBezTo>
                  <a:pt x="2269608" y="6328390"/>
                  <a:pt x="2268054" y="6330883"/>
                  <a:pt x="2268054" y="6330883"/>
                </a:cubicBezTo>
                <a:cubicBezTo>
                  <a:pt x="2197761" y="6381950"/>
                  <a:pt x="2120088" y="6392671"/>
                  <a:pt x="2043192" y="6411634"/>
                </a:cubicBezTo>
                <a:cubicBezTo>
                  <a:pt x="2011736" y="6419391"/>
                  <a:pt x="1982221" y="6447753"/>
                  <a:pt x="1951150" y="6421682"/>
                </a:cubicBezTo>
                <a:cubicBezTo>
                  <a:pt x="1945324" y="6416794"/>
                  <a:pt x="1933674" y="6425992"/>
                  <a:pt x="1927071" y="6431836"/>
                </a:cubicBezTo>
                <a:cubicBezTo>
                  <a:pt x="1897945" y="6464320"/>
                  <a:pt x="1863771" y="6481180"/>
                  <a:pt x="1829983" y="6483189"/>
                </a:cubicBezTo>
                <a:cubicBezTo>
                  <a:pt x="1794253" y="6483566"/>
                  <a:pt x="1749591" y="6503013"/>
                  <a:pt x="1733277" y="6443785"/>
                </a:cubicBezTo>
                <a:cubicBezTo>
                  <a:pt x="1727449" y="6419920"/>
                  <a:pt x="1722400" y="6404298"/>
                  <a:pt x="1736379" y="6381876"/>
                </a:cubicBezTo>
                <a:cubicBezTo>
                  <a:pt x="1765893" y="6334540"/>
                  <a:pt x="1805116" y="6295350"/>
                  <a:pt x="1844728" y="6260279"/>
                </a:cubicBezTo>
                <a:cubicBezTo>
                  <a:pt x="1848028" y="6257358"/>
                  <a:pt x="1852787" y="6255658"/>
                  <a:pt x="1856330" y="6252939"/>
                </a:cubicBezTo>
                <a:lnTo>
                  <a:pt x="1858160" y="6247238"/>
                </a:lnTo>
                <a:lnTo>
                  <a:pt x="1857529" y="6247381"/>
                </a:lnTo>
                <a:cubicBezTo>
                  <a:pt x="1822108" y="6265024"/>
                  <a:pt x="1784293" y="6281286"/>
                  <a:pt x="1745475" y="6293155"/>
                </a:cubicBezTo>
                <a:cubicBezTo>
                  <a:pt x="1727259" y="6299782"/>
                  <a:pt x="1709392" y="6305655"/>
                  <a:pt x="1691652" y="6312078"/>
                </a:cubicBezTo>
                <a:lnTo>
                  <a:pt x="1642481" y="6332665"/>
                </a:lnTo>
                <a:lnTo>
                  <a:pt x="1642367" y="6332671"/>
                </a:lnTo>
                <a:cubicBezTo>
                  <a:pt x="1642367" y="6332671"/>
                  <a:pt x="1642367" y="6332671"/>
                  <a:pt x="1638585" y="6334296"/>
                </a:cubicBezTo>
                <a:lnTo>
                  <a:pt x="1642481" y="6332665"/>
                </a:lnTo>
                <a:lnTo>
                  <a:pt x="1648542" y="6332425"/>
                </a:lnTo>
                <a:cubicBezTo>
                  <a:pt x="1647154" y="6335435"/>
                  <a:pt x="1645766" y="6338442"/>
                  <a:pt x="1639591" y="6338686"/>
                </a:cubicBezTo>
                <a:cubicBezTo>
                  <a:pt x="1639591" y="6338686"/>
                  <a:pt x="1635809" y="6340312"/>
                  <a:pt x="1635809" y="6340312"/>
                </a:cubicBezTo>
                <a:cubicBezTo>
                  <a:pt x="1634421" y="6343319"/>
                  <a:pt x="1636815" y="6344703"/>
                  <a:pt x="1638202" y="6341695"/>
                </a:cubicBezTo>
                <a:cubicBezTo>
                  <a:pt x="1665678" y="6334704"/>
                  <a:pt x="1704882" y="6315434"/>
                  <a:pt x="1738532" y="6308200"/>
                </a:cubicBezTo>
                <a:cubicBezTo>
                  <a:pt x="1741930" y="6313973"/>
                  <a:pt x="1745713" y="6312345"/>
                  <a:pt x="1736761" y="6318608"/>
                </a:cubicBezTo>
                <a:cubicBezTo>
                  <a:pt x="1731974" y="6315841"/>
                  <a:pt x="1720630" y="6320721"/>
                  <a:pt x="1709286" y="6325598"/>
                </a:cubicBezTo>
                <a:cubicBezTo>
                  <a:pt x="1711298" y="6334381"/>
                  <a:pt x="1684204" y="6333971"/>
                  <a:pt x="1666684" y="6339095"/>
                </a:cubicBezTo>
                <a:cubicBezTo>
                  <a:pt x="1620300" y="6354216"/>
                  <a:pt x="1571141" y="6375356"/>
                  <a:pt x="1521359" y="6384703"/>
                </a:cubicBezTo>
                <a:cubicBezTo>
                  <a:pt x="1515185" y="6384949"/>
                  <a:pt x="1512790" y="6383565"/>
                  <a:pt x="1506616" y="6383810"/>
                </a:cubicBezTo>
                <a:cubicBezTo>
                  <a:pt x="1490485" y="6385923"/>
                  <a:pt x="1457839" y="6397549"/>
                  <a:pt x="1446879" y="6395027"/>
                </a:cubicBezTo>
                <a:cubicBezTo>
                  <a:pt x="1447883" y="6399419"/>
                  <a:pt x="1446495" y="6402427"/>
                  <a:pt x="1437925" y="6401288"/>
                </a:cubicBezTo>
                <a:cubicBezTo>
                  <a:pt x="1434146" y="6402914"/>
                  <a:pt x="1410832" y="6400879"/>
                  <a:pt x="1409444" y="6403888"/>
                </a:cubicBezTo>
                <a:cubicBezTo>
                  <a:pt x="1413226" y="6402263"/>
                  <a:pt x="1411838" y="6405273"/>
                  <a:pt x="1414233" y="6406653"/>
                </a:cubicBezTo>
                <a:lnTo>
                  <a:pt x="1392477" y="6408719"/>
                </a:lnTo>
                <a:lnTo>
                  <a:pt x="1387509" y="6398920"/>
                </a:lnTo>
                <a:lnTo>
                  <a:pt x="1399871" y="6398359"/>
                </a:lnTo>
                <a:cubicBezTo>
                  <a:pt x="1413800" y="6391162"/>
                  <a:pt x="1429081" y="6387608"/>
                  <a:pt x="1445434" y="6384192"/>
                </a:cubicBezTo>
                <a:lnTo>
                  <a:pt x="1489216" y="6372981"/>
                </a:lnTo>
                <a:lnTo>
                  <a:pt x="1496037" y="6373889"/>
                </a:lnTo>
                <a:cubicBezTo>
                  <a:pt x="1496037" y="6373889"/>
                  <a:pt x="1496037" y="6373889"/>
                  <a:pt x="1497425" y="6370880"/>
                </a:cubicBezTo>
                <a:lnTo>
                  <a:pt x="1489216" y="6372981"/>
                </a:lnTo>
                <a:lnTo>
                  <a:pt x="1487467" y="6372750"/>
                </a:lnTo>
                <a:cubicBezTo>
                  <a:pt x="1486463" y="6368358"/>
                  <a:pt x="1490243" y="6366731"/>
                  <a:pt x="1492638" y="6368116"/>
                </a:cubicBezTo>
                <a:cubicBezTo>
                  <a:pt x="1494026" y="6365105"/>
                  <a:pt x="1494026" y="6365105"/>
                  <a:pt x="1494026" y="6365105"/>
                </a:cubicBezTo>
                <a:lnTo>
                  <a:pt x="1471601" y="6367785"/>
                </a:lnTo>
                <a:lnTo>
                  <a:pt x="1458308" y="6372440"/>
                </a:lnTo>
                <a:cubicBezTo>
                  <a:pt x="1442773" y="6378379"/>
                  <a:pt x="1422967" y="6376939"/>
                  <a:pt x="1407043" y="6378756"/>
                </a:cubicBezTo>
                <a:lnTo>
                  <a:pt x="1405324" y="6378636"/>
                </a:lnTo>
                <a:lnTo>
                  <a:pt x="1385891" y="6382664"/>
                </a:lnTo>
                <a:lnTo>
                  <a:pt x="1379148" y="6382431"/>
                </a:lnTo>
                <a:lnTo>
                  <a:pt x="1372307" y="6368934"/>
                </a:lnTo>
                <a:lnTo>
                  <a:pt x="1387432" y="6367057"/>
                </a:lnTo>
                <a:lnTo>
                  <a:pt x="1385681" y="6360832"/>
                </a:lnTo>
                <a:cubicBezTo>
                  <a:pt x="1386458" y="6350100"/>
                  <a:pt x="1377525" y="6350193"/>
                  <a:pt x="1372088" y="6349427"/>
                </a:cubicBezTo>
                <a:cubicBezTo>
                  <a:pt x="1337911" y="6347312"/>
                  <a:pt x="1330921" y="6330061"/>
                  <a:pt x="1345288" y="6292784"/>
                </a:cubicBezTo>
                <a:cubicBezTo>
                  <a:pt x="1346842" y="6290292"/>
                  <a:pt x="1348006" y="6283680"/>
                  <a:pt x="1346065" y="6282052"/>
                </a:cubicBezTo>
                <a:cubicBezTo>
                  <a:pt x="1323537" y="6232788"/>
                  <a:pt x="1363150" y="6216694"/>
                  <a:pt x="1385672" y="6190056"/>
                </a:cubicBezTo>
                <a:cubicBezTo>
                  <a:pt x="1390722" y="6186702"/>
                  <a:pt x="1395770" y="6183350"/>
                  <a:pt x="1400820" y="6179996"/>
                </a:cubicBezTo>
                <a:cubicBezTo>
                  <a:pt x="1437325" y="6149910"/>
                  <a:pt x="1438876" y="6128443"/>
                  <a:pt x="1407804" y="6102372"/>
                </a:cubicBezTo>
                <a:cubicBezTo>
                  <a:pt x="1405863" y="6100743"/>
                  <a:pt x="1403921" y="6099112"/>
                  <a:pt x="1402368" y="6101605"/>
                </a:cubicBezTo>
                <a:cubicBezTo>
                  <a:pt x="1374408" y="6127476"/>
                  <a:pt x="1340618" y="6091533"/>
                  <a:pt x="1311491" y="6124014"/>
                </a:cubicBezTo>
                <a:cubicBezTo>
                  <a:pt x="1292073" y="6145670"/>
                  <a:pt x="1271102" y="6150841"/>
                  <a:pt x="1246634" y="6137901"/>
                </a:cubicBezTo>
                <a:cubicBezTo>
                  <a:pt x="1259065" y="6174894"/>
                  <a:pt x="1250522" y="6198085"/>
                  <a:pt x="1219065" y="6224818"/>
                </a:cubicBezTo>
                <a:cubicBezTo>
                  <a:pt x="1214017" y="6228171"/>
                  <a:pt x="1207415" y="6234015"/>
                  <a:pt x="1203142" y="6226636"/>
                </a:cubicBezTo>
                <a:cubicBezTo>
                  <a:pt x="1198870" y="6219255"/>
                  <a:pt x="1205472" y="6213410"/>
                  <a:pt x="1210520" y="6210057"/>
                </a:cubicBezTo>
                <a:cubicBezTo>
                  <a:pt x="1217122" y="6204211"/>
                  <a:pt x="1223724" y="6198368"/>
                  <a:pt x="1226054" y="6185144"/>
                </a:cubicBezTo>
                <a:cubicBezTo>
                  <a:pt x="1216344" y="6176996"/>
                  <a:pt x="1208188" y="6185332"/>
                  <a:pt x="1203528" y="6192807"/>
                </a:cubicBezTo>
                <a:cubicBezTo>
                  <a:pt x="1186442" y="6220211"/>
                  <a:pt x="1161587" y="6241099"/>
                  <a:pt x="1140616" y="6265247"/>
                </a:cubicBezTo>
                <a:cubicBezTo>
                  <a:pt x="1114596" y="6292747"/>
                  <a:pt x="1088965" y="6305393"/>
                  <a:pt x="1058671" y="6287562"/>
                </a:cubicBezTo>
                <a:cubicBezTo>
                  <a:pt x="1051293" y="6285167"/>
                  <a:pt x="1045468" y="6280277"/>
                  <a:pt x="1037313" y="6288613"/>
                </a:cubicBezTo>
                <a:cubicBezTo>
                  <a:pt x="1017506" y="6306148"/>
                  <a:pt x="998864" y="6298094"/>
                  <a:pt x="981775" y="6287550"/>
                </a:cubicBezTo>
                <a:cubicBezTo>
                  <a:pt x="972065" y="6279403"/>
                  <a:pt x="975557" y="6202640"/>
                  <a:pt x="986818" y="6189322"/>
                </a:cubicBezTo>
                <a:cubicBezTo>
                  <a:pt x="1035750" y="6139304"/>
                  <a:pt x="1084682" y="6089287"/>
                  <a:pt x="1133613" y="6039269"/>
                </a:cubicBezTo>
                <a:cubicBezTo>
                  <a:pt x="1146818" y="6027579"/>
                  <a:pt x="1160799" y="6024132"/>
                  <a:pt x="1169344" y="6038891"/>
                </a:cubicBezTo>
                <a:cubicBezTo>
                  <a:pt x="1179831" y="6055281"/>
                  <a:pt x="1164686" y="6065340"/>
                  <a:pt x="1154977" y="6076169"/>
                </a:cubicBezTo>
                <a:cubicBezTo>
                  <a:pt x="1148762" y="6086135"/>
                  <a:pt x="1136724" y="6091211"/>
                  <a:pt x="1129345" y="6107790"/>
                </a:cubicBezTo>
                <a:cubicBezTo>
                  <a:pt x="1183716" y="6096491"/>
                  <a:pt x="1221775" y="6063912"/>
                  <a:pt x="1262551" y="6022233"/>
                </a:cubicBezTo>
                <a:cubicBezTo>
                  <a:pt x="1236920" y="6015904"/>
                  <a:pt x="1224103" y="6031712"/>
                  <a:pt x="1207405" y="6044265"/>
                </a:cubicBezTo>
                <a:cubicBezTo>
                  <a:pt x="1200802" y="6050110"/>
                  <a:pt x="1193812" y="6051833"/>
                  <a:pt x="1187599" y="6042823"/>
                </a:cubicBezTo>
                <a:cubicBezTo>
                  <a:pt x="1181383" y="6033814"/>
                  <a:pt x="1178664" y="6023943"/>
                  <a:pt x="1182936" y="6012347"/>
                </a:cubicBezTo>
                <a:cubicBezTo>
                  <a:pt x="1188760" y="5998261"/>
                  <a:pt x="1194585" y="6003149"/>
                  <a:pt x="1200411" y="6008038"/>
                </a:cubicBezTo>
                <a:cubicBezTo>
                  <a:pt x="1215170" y="6012831"/>
                  <a:pt x="1219831" y="6005357"/>
                  <a:pt x="1222159" y="5992133"/>
                </a:cubicBezTo>
                <a:cubicBezTo>
                  <a:pt x="1222934" y="5962424"/>
                  <a:pt x="1239634" y="5949872"/>
                  <a:pt x="1255944" y="5933201"/>
                </a:cubicBezTo>
                <a:cubicBezTo>
                  <a:pt x="1265653" y="5922373"/>
                  <a:pt x="1271091" y="5923139"/>
                  <a:pt x="1277693" y="5936271"/>
                </a:cubicBezTo>
                <a:cubicBezTo>
                  <a:pt x="1284296" y="5949401"/>
                  <a:pt x="1295169" y="5931961"/>
                  <a:pt x="1295169" y="5931961"/>
                </a:cubicBezTo>
                <a:cubicBezTo>
                  <a:pt x="1279633" y="5899949"/>
                  <a:pt x="1307983" y="5878200"/>
                  <a:pt x="1311089" y="5854242"/>
                </a:cubicBezTo>
                <a:cubicBezTo>
                  <a:pt x="1310699" y="5850122"/>
                  <a:pt x="1310699" y="5850122"/>
                  <a:pt x="1308757" y="5848492"/>
                </a:cubicBezTo>
                <a:cubicBezTo>
                  <a:pt x="1292446" y="5846188"/>
                  <a:pt x="1297884" y="5865933"/>
                  <a:pt x="1289730" y="5874268"/>
                </a:cubicBezTo>
                <a:cubicBezTo>
                  <a:pt x="1283515" y="5884233"/>
                  <a:pt x="1276526" y="5885958"/>
                  <a:pt x="1270700" y="5881069"/>
                </a:cubicBezTo>
                <a:cubicBezTo>
                  <a:pt x="1264872" y="5876181"/>
                  <a:pt x="1266039" y="5869569"/>
                  <a:pt x="1270699" y="5862094"/>
                </a:cubicBezTo>
                <a:cubicBezTo>
                  <a:pt x="1285454" y="5828937"/>
                  <a:pt x="1312251" y="5809679"/>
                  <a:pt x="1337493" y="5773937"/>
                </a:cubicBezTo>
                <a:cubicBezTo>
                  <a:pt x="1302929" y="5786678"/>
                  <a:pt x="1276909" y="5795203"/>
                  <a:pt x="1252830" y="5786382"/>
                </a:cubicBezTo>
                <a:cubicBezTo>
                  <a:pt x="1247392" y="5785614"/>
                  <a:pt x="1240790" y="5791459"/>
                  <a:pt x="1239626" y="5798073"/>
                </a:cubicBezTo>
                <a:cubicBezTo>
                  <a:pt x="1226810" y="5832858"/>
                  <a:pt x="1200014" y="5833141"/>
                  <a:pt x="1177877" y="5844925"/>
                </a:cubicBezTo>
                <a:cubicBezTo>
                  <a:pt x="1132440" y="5875105"/>
                  <a:pt x="1090105" y="5843377"/>
                  <a:pt x="1043503" y="5861195"/>
                </a:cubicBezTo>
                <a:cubicBezTo>
                  <a:pt x="1026415" y="5869625"/>
                  <a:pt x="1015927" y="5853236"/>
                  <a:pt x="1020588" y="5826787"/>
                </a:cubicBezTo>
                <a:cubicBezTo>
                  <a:pt x="1027576" y="5787112"/>
                  <a:pt x="1023690" y="5745904"/>
                  <a:pt x="1058253" y="5714188"/>
                </a:cubicBezTo>
                <a:cubicBezTo>
                  <a:pt x="1069514" y="5700869"/>
                  <a:pt x="1067182" y="5676144"/>
                  <a:pt x="1067183" y="5657169"/>
                </a:cubicBezTo>
                <a:cubicBezTo>
                  <a:pt x="1066016" y="5625830"/>
                  <a:pt x="1074947" y="5606760"/>
                  <a:pt x="1100579" y="5594114"/>
                </a:cubicBezTo>
                <a:cubicBezTo>
                  <a:pt x="1115725" y="5584055"/>
                  <a:pt x="1137860" y="5572271"/>
                  <a:pt x="1133975" y="5550037"/>
                </a:cubicBezTo>
                <a:cubicBezTo>
                  <a:pt x="1127761" y="5522052"/>
                  <a:pt x="1106400" y="5523102"/>
                  <a:pt x="1085429" y="5528275"/>
                </a:cubicBezTo>
                <a:cubicBezTo>
                  <a:pt x="1036106" y="5536222"/>
                  <a:pt x="986784" y="5544168"/>
                  <a:pt x="939792" y="5538888"/>
                </a:cubicBezTo>
                <a:cubicBezTo>
                  <a:pt x="923480" y="5536587"/>
                  <a:pt x="915712" y="5530068"/>
                  <a:pt x="922701" y="5509370"/>
                </a:cubicBezTo>
                <a:cubicBezTo>
                  <a:pt x="927361" y="5501896"/>
                  <a:pt x="928526" y="5495283"/>
                  <a:pt x="924253" y="5487904"/>
                </a:cubicBezTo>
                <a:cubicBezTo>
                  <a:pt x="906387" y="5450142"/>
                  <a:pt x="927745" y="5411140"/>
                  <a:pt x="963863" y="5414884"/>
                </a:cubicBezTo>
                <a:cubicBezTo>
                  <a:pt x="1005419" y="5419394"/>
                  <a:pt x="1048916" y="5406561"/>
                  <a:pt x="1089695" y="5421804"/>
                </a:cubicBezTo>
                <a:cubicBezTo>
                  <a:pt x="1099015" y="5425830"/>
                  <a:pt x="1107560" y="5421616"/>
                  <a:pt x="1115326" y="5409158"/>
                </a:cubicBezTo>
                <a:cubicBezTo>
                  <a:pt x="1131248" y="5388364"/>
                  <a:pt x="1151443" y="5393926"/>
                  <a:pt x="1159212" y="5419419"/>
                </a:cubicBezTo>
                <a:cubicBezTo>
                  <a:pt x="1163485" y="5426800"/>
                  <a:pt x="1166203" y="5436671"/>
                  <a:pt x="1174749" y="5432454"/>
                </a:cubicBezTo>
                <a:cubicBezTo>
                  <a:pt x="1185234" y="5429869"/>
                  <a:pt x="1184457" y="5421628"/>
                  <a:pt x="1183680" y="5413387"/>
                </a:cubicBezTo>
                <a:cubicBezTo>
                  <a:pt x="1180185" y="5395273"/>
                  <a:pt x="1186786" y="5389427"/>
                  <a:pt x="1199602" y="5392591"/>
                </a:cubicBezTo>
                <a:cubicBezTo>
                  <a:pt x="1230282" y="5395568"/>
                  <a:pt x="1208922" y="5377644"/>
                  <a:pt x="1209698" y="5366910"/>
                </a:cubicBezTo>
                <a:cubicBezTo>
                  <a:pt x="1229116" y="5364231"/>
                  <a:pt x="1247369" y="5368162"/>
                  <a:pt x="1265623" y="5353120"/>
                </a:cubicBezTo>
                <a:cubicBezTo>
                  <a:pt x="1273778" y="5344784"/>
                  <a:pt x="1293196" y="5342103"/>
                  <a:pt x="1287757" y="5322360"/>
                </a:cubicBezTo>
                <a:cubicBezTo>
                  <a:pt x="1284261" y="5304247"/>
                  <a:pt x="1274939" y="5281246"/>
                  <a:pt x="1255521" y="5283926"/>
                </a:cubicBezTo>
                <a:cubicBezTo>
                  <a:pt x="1231054" y="5289959"/>
                  <a:pt x="1203090" y="5277880"/>
                  <a:pt x="1189498" y="5285449"/>
                </a:cubicBezTo>
                <a:cubicBezTo>
                  <a:pt x="1152604" y="5311414"/>
                  <a:pt x="1117263" y="5296938"/>
                  <a:pt x="1081145" y="5312168"/>
                </a:cubicBezTo>
                <a:cubicBezTo>
                  <a:pt x="1036484" y="5331616"/>
                  <a:pt x="990268" y="5315604"/>
                  <a:pt x="945605" y="5335052"/>
                </a:cubicBezTo>
                <a:cubicBezTo>
                  <a:pt x="938616" y="5336775"/>
                  <a:pt x="930846" y="5330257"/>
                  <a:pt x="925021" y="5325368"/>
                </a:cubicBezTo>
                <a:lnTo>
                  <a:pt x="916174" y="5320967"/>
                </a:lnTo>
                <a:lnTo>
                  <a:pt x="898456" y="5327198"/>
                </a:lnTo>
                <a:lnTo>
                  <a:pt x="895506" y="5334756"/>
                </a:lnTo>
                <a:lnTo>
                  <a:pt x="888109" y="5342541"/>
                </a:lnTo>
                <a:lnTo>
                  <a:pt x="917373" y="5333151"/>
                </a:lnTo>
                <a:cubicBezTo>
                  <a:pt x="920770" y="5338924"/>
                  <a:pt x="924552" y="5337297"/>
                  <a:pt x="915602" y="5343559"/>
                </a:cubicBezTo>
                <a:cubicBezTo>
                  <a:pt x="910814" y="5340792"/>
                  <a:pt x="899470" y="5345674"/>
                  <a:pt x="888127" y="5350550"/>
                </a:cubicBezTo>
                <a:cubicBezTo>
                  <a:pt x="890136" y="5359332"/>
                  <a:pt x="863044" y="5358923"/>
                  <a:pt x="845526" y="5364047"/>
                </a:cubicBezTo>
                <a:cubicBezTo>
                  <a:pt x="799142" y="5379167"/>
                  <a:pt x="749982" y="5400307"/>
                  <a:pt x="700198" y="5409656"/>
                </a:cubicBezTo>
                <a:cubicBezTo>
                  <a:pt x="694024" y="5409899"/>
                  <a:pt x="691632" y="5408516"/>
                  <a:pt x="685457" y="5408761"/>
                </a:cubicBezTo>
                <a:cubicBezTo>
                  <a:pt x="669326" y="5410873"/>
                  <a:pt x="636680" y="5422499"/>
                  <a:pt x="625717" y="5419978"/>
                </a:cubicBezTo>
                <a:cubicBezTo>
                  <a:pt x="626723" y="5424369"/>
                  <a:pt x="625336" y="5427378"/>
                  <a:pt x="616768" y="5426240"/>
                </a:cubicBezTo>
                <a:cubicBezTo>
                  <a:pt x="612986" y="5427866"/>
                  <a:pt x="589672" y="5425832"/>
                  <a:pt x="588285" y="5428841"/>
                </a:cubicBezTo>
                <a:cubicBezTo>
                  <a:pt x="592068" y="5427215"/>
                  <a:pt x="590678" y="5430223"/>
                  <a:pt x="593072" y="5431605"/>
                </a:cubicBezTo>
                <a:lnTo>
                  <a:pt x="571318" y="5433670"/>
                </a:lnTo>
                <a:lnTo>
                  <a:pt x="566349" y="5423871"/>
                </a:lnTo>
                <a:lnTo>
                  <a:pt x="578711" y="5423311"/>
                </a:lnTo>
                <a:cubicBezTo>
                  <a:pt x="592641" y="5416114"/>
                  <a:pt x="607920" y="5412558"/>
                  <a:pt x="624275" y="5409145"/>
                </a:cubicBezTo>
                <a:lnTo>
                  <a:pt x="668056" y="5397934"/>
                </a:lnTo>
                <a:lnTo>
                  <a:pt x="674878" y="5398839"/>
                </a:lnTo>
                <a:cubicBezTo>
                  <a:pt x="674878" y="5398839"/>
                  <a:pt x="674878" y="5398839"/>
                  <a:pt x="676265" y="5395830"/>
                </a:cubicBezTo>
                <a:lnTo>
                  <a:pt x="668056" y="5397934"/>
                </a:lnTo>
                <a:lnTo>
                  <a:pt x="666308" y="5397701"/>
                </a:lnTo>
                <a:cubicBezTo>
                  <a:pt x="665305" y="5393310"/>
                  <a:pt x="669083" y="5391683"/>
                  <a:pt x="671477" y="5393066"/>
                </a:cubicBezTo>
                <a:cubicBezTo>
                  <a:pt x="672867" y="5390056"/>
                  <a:pt x="672867" y="5390056"/>
                  <a:pt x="672867" y="5390056"/>
                </a:cubicBezTo>
                <a:cubicBezTo>
                  <a:pt x="638210" y="5392902"/>
                  <a:pt x="595991" y="5398998"/>
                  <a:pt x="564732" y="5407617"/>
                </a:cubicBezTo>
                <a:lnTo>
                  <a:pt x="557989" y="5407384"/>
                </a:lnTo>
                <a:lnTo>
                  <a:pt x="551147" y="5393886"/>
                </a:lnTo>
                <a:lnTo>
                  <a:pt x="585207" y="5389659"/>
                </a:lnTo>
                <a:lnTo>
                  <a:pt x="546366" y="5387120"/>
                </a:lnTo>
                <a:cubicBezTo>
                  <a:pt x="537044" y="5383094"/>
                  <a:pt x="526558" y="5385680"/>
                  <a:pt x="514130" y="5386636"/>
                </a:cubicBezTo>
                <a:cubicBezTo>
                  <a:pt x="512576" y="5370154"/>
                  <a:pt x="520343" y="5357695"/>
                  <a:pt x="516847" y="5339583"/>
                </a:cubicBezTo>
                <a:cubicBezTo>
                  <a:pt x="508690" y="5309969"/>
                  <a:pt x="528107" y="5269339"/>
                  <a:pt x="557232" y="5255831"/>
                </a:cubicBezTo>
                <a:cubicBezTo>
                  <a:pt x="579759" y="5248166"/>
                  <a:pt x="605002" y="5250375"/>
                  <a:pt x="622089" y="5222969"/>
                </a:cubicBezTo>
                <a:cubicBezTo>
                  <a:pt x="628302" y="5213004"/>
                  <a:pt x="638013" y="5221150"/>
                  <a:pt x="645391" y="5223548"/>
                </a:cubicBezTo>
                <a:cubicBezTo>
                  <a:pt x="664422" y="5235722"/>
                  <a:pt x="685393" y="5230551"/>
                  <a:pt x="706364" y="5225380"/>
                </a:cubicBezTo>
                <a:cubicBezTo>
                  <a:pt x="723841" y="5221068"/>
                  <a:pt x="732386" y="5216853"/>
                  <a:pt x="728501" y="5194620"/>
                </a:cubicBezTo>
                <a:cubicBezTo>
                  <a:pt x="727722" y="5186378"/>
                  <a:pt x="730440" y="5177274"/>
                  <a:pt x="737432" y="5175550"/>
                </a:cubicBezTo>
                <a:cubicBezTo>
                  <a:pt x="749470" y="5170473"/>
                  <a:pt x="750637" y="5182836"/>
                  <a:pt x="751413" y="5191077"/>
                </a:cubicBezTo>
                <a:cubicBezTo>
                  <a:pt x="757629" y="5219063"/>
                  <a:pt x="771610" y="5215614"/>
                  <a:pt x="788308" y="5203063"/>
                </a:cubicBezTo>
                <a:cubicBezTo>
                  <a:pt x="833748" y="5172883"/>
                  <a:pt x="879572" y="5146824"/>
                  <a:pt x="928506" y="5134755"/>
                </a:cubicBezTo>
                <a:cubicBezTo>
                  <a:pt x="951031" y="5127092"/>
                  <a:pt x="958020" y="5087420"/>
                  <a:pt x="987537" y="5097006"/>
                </a:cubicBezTo>
                <a:cubicBezTo>
                  <a:pt x="989478" y="5098635"/>
                  <a:pt x="991809" y="5085412"/>
                  <a:pt x="991419" y="5081291"/>
                </a:cubicBezTo>
                <a:cubicBezTo>
                  <a:pt x="989864" y="5064806"/>
                  <a:pt x="982097" y="5058289"/>
                  <a:pt x="971222" y="5056754"/>
                </a:cubicBezTo>
                <a:cubicBezTo>
                  <a:pt x="963843" y="5054356"/>
                  <a:pt x="951027" y="5051193"/>
                  <a:pt x="950640" y="5066046"/>
                </a:cubicBezTo>
                <a:cubicBezTo>
                  <a:pt x="945592" y="5088375"/>
                  <a:pt x="932776" y="5085209"/>
                  <a:pt x="918795" y="5088658"/>
                </a:cubicBezTo>
                <a:cubicBezTo>
                  <a:pt x="874521" y="5093251"/>
                  <a:pt x="830634" y="5082991"/>
                  <a:pt x="786362" y="5106559"/>
                </a:cubicBezTo>
                <a:cubicBezTo>
                  <a:pt x="772770" y="5114127"/>
                  <a:pt x="768109" y="5102627"/>
                  <a:pt x="761893" y="5093616"/>
                </a:cubicBezTo>
                <a:cubicBezTo>
                  <a:pt x="752572" y="5070615"/>
                  <a:pt x="738202" y="5069942"/>
                  <a:pt x="717619" y="5079234"/>
                </a:cubicBezTo>
                <a:cubicBezTo>
                  <a:pt x="684998" y="5093604"/>
                  <a:pt x="671406" y="5082197"/>
                  <a:pt x="674508" y="5039264"/>
                </a:cubicBezTo>
                <a:cubicBezTo>
                  <a:pt x="674507" y="5020289"/>
                  <a:pt x="666352" y="5028626"/>
                  <a:pt x="660915" y="5027858"/>
                </a:cubicBezTo>
                <a:lnTo>
                  <a:pt x="620472" y="5034246"/>
                </a:lnTo>
                <a:lnTo>
                  <a:pt x="606238" y="5037869"/>
                </a:lnTo>
                <a:cubicBezTo>
                  <a:pt x="608247" y="5046652"/>
                  <a:pt x="581155" y="5046241"/>
                  <a:pt x="563636" y="5051364"/>
                </a:cubicBezTo>
                <a:cubicBezTo>
                  <a:pt x="517253" y="5066488"/>
                  <a:pt x="468093" y="5087626"/>
                  <a:pt x="418309" y="5096974"/>
                </a:cubicBezTo>
                <a:cubicBezTo>
                  <a:pt x="412136" y="5097219"/>
                  <a:pt x="409743" y="5095836"/>
                  <a:pt x="403567" y="5096079"/>
                </a:cubicBezTo>
                <a:cubicBezTo>
                  <a:pt x="387436" y="5098193"/>
                  <a:pt x="354791" y="5109820"/>
                  <a:pt x="343829" y="5107298"/>
                </a:cubicBezTo>
                <a:cubicBezTo>
                  <a:pt x="344833" y="5111688"/>
                  <a:pt x="343447" y="5114697"/>
                  <a:pt x="334878" y="5113559"/>
                </a:cubicBezTo>
                <a:cubicBezTo>
                  <a:pt x="331095" y="5115185"/>
                  <a:pt x="307784" y="5113152"/>
                  <a:pt x="306397" y="5116159"/>
                </a:cubicBezTo>
                <a:cubicBezTo>
                  <a:pt x="310178" y="5114533"/>
                  <a:pt x="308789" y="5117542"/>
                  <a:pt x="311183" y="5118925"/>
                </a:cubicBezTo>
                <a:lnTo>
                  <a:pt x="289428" y="5120988"/>
                </a:lnTo>
                <a:lnTo>
                  <a:pt x="284460" y="5111189"/>
                </a:lnTo>
                <a:lnTo>
                  <a:pt x="296822" y="5110629"/>
                </a:lnTo>
                <a:cubicBezTo>
                  <a:pt x="310752" y="5103434"/>
                  <a:pt x="326032" y="5099876"/>
                  <a:pt x="342386" y="5096464"/>
                </a:cubicBezTo>
                <a:lnTo>
                  <a:pt x="386167" y="5085252"/>
                </a:lnTo>
                <a:lnTo>
                  <a:pt x="392988" y="5086159"/>
                </a:lnTo>
                <a:cubicBezTo>
                  <a:pt x="392988" y="5086159"/>
                  <a:pt x="392988" y="5086159"/>
                  <a:pt x="394376" y="5083151"/>
                </a:cubicBezTo>
                <a:lnTo>
                  <a:pt x="386167" y="5085252"/>
                </a:lnTo>
                <a:lnTo>
                  <a:pt x="384419" y="5085018"/>
                </a:lnTo>
                <a:cubicBezTo>
                  <a:pt x="383414" y="5080626"/>
                  <a:pt x="387196" y="5079002"/>
                  <a:pt x="389590" y="5080386"/>
                </a:cubicBezTo>
                <a:lnTo>
                  <a:pt x="390572" y="5078256"/>
                </a:lnTo>
                <a:lnTo>
                  <a:pt x="371195" y="5084546"/>
                </a:lnTo>
                <a:cubicBezTo>
                  <a:pt x="328477" y="5105622"/>
                  <a:pt x="281483" y="5100344"/>
                  <a:pt x="235267" y="5103308"/>
                </a:cubicBezTo>
                <a:cubicBezTo>
                  <a:pt x="219344" y="5105125"/>
                  <a:pt x="212353" y="5106850"/>
                  <a:pt x="201092" y="5120169"/>
                </a:cubicBezTo>
                <a:cubicBezTo>
                  <a:pt x="187887" y="5131857"/>
                  <a:pt x="169248" y="5161755"/>
                  <a:pt x="156429" y="5120641"/>
                </a:cubicBezTo>
                <a:cubicBezTo>
                  <a:pt x="153709" y="5110769"/>
                  <a:pt x="141283" y="5111725"/>
                  <a:pt x="138564" y="5120830"/>
                </a:cubicBezTo>
                <a:cubicBezTo>
                  <a:pt x="126527" y="5163856"/>
                  <a:pt x="98564" y="5151777"/>
                  <a:pt x="76039" y="5159439"/>
                </a:cubicBezTo>
                <a:cubicBezTo>
                  <a:pt x="58563" y="5163750"/>
                  <a:pt x="42640" y="5165569"/>
                  <a:pt x="26717" y="5167385"/>
                </a:cubicBezTo>
                <a:cubicBezTo>
                  <a:pt x="-2022" y="5166039"/>
                  <a:pt x="-6684" y="5154540"/>
                  <a:pt x="8462" y="5125505"/>
                </a:cubicBezTo>
                <a:cubicBezTo>
                  <a:pt x="11179" y="5116400"/>
                  <a:pt x="16228" y="5113047"/>
                  <a:pt x="13509" y="5103176"/>
                </a:cubicBezTo>
                <a:cubicBezTo>
                  <a:pt x="-86" y="5072793"/>
                  <a:pt x="5737" y="5039733"/>
                  <a:pt x="34865" y="5026224"/>
                </a:cubicBezTo>
                <a:lnTo>
                  <a:pt x="59643" y="5013892"/>
                </a:lnTo>
                <a:lnTo>
                  <a:pt x="58209" y="5010299"/>
                </a:lnTo>
                <a:lnTo>
                  <a:pt x="65857" y="5010798"/>
                </a:lnTo>
                <a:lnTo>
                  <a:pt x="78588" y="5004463"/>
                </a:lnTo>
                <a:lnTo>
                  <a:pt x="66845" y="5004287"/>
                </a:lnTo>
                <a:lnTo>
                  <a:pt x="62698" y="4993897"/>
                </a:lnTo>
                <a:lnTo>
                  <a:pt x="74941" y="4994696"/>
                </a:lnTo>
                <a:lnTo>
                  <a:pt x="90480" y="4991590"/>
                </a:lnTo>
                <a:lnTo>
                  <a:pt x="90101" y="4990641"/>
                </a:lnTo>
                <a:lnTo>
                  <a:pt x="57863" y="4993791"/>
                </a:lnTo>
                <a:lnTo>
                  <a:pt x="51224" y="4992815"/>
                </a:lnTo>
                <a:lnTo>
                  <a:pt x="45509" y="4978502"/>
                </a:lnTo>
                <a:lnTo>
                  <a:pt x="67462" y="4978183"/>
                </a:lnTo>
                <a:lnTo>
                  <a:pt x="67185" y="4977492"/>
                </a:lnTo>
                <a:lnTo>
                  <a:pt x="68916" y="4977606"/>
                </a:lnTo>
                <a:lnTo>
                  <a:pt x="68620" y="4977076"/>
                </a:lnTo>
                <a:lnTo>
                  <a:pt x="80999" y="4975934"/>
                </a:lnTo>
                <a:lnTo>
                  <a:pt x="82410" y="4975427"/>
                </a:lnTo>
                <a:lnTo>
                  <a:pt x="62351" y="4977387"/>
                </a:lnTo>
                <a:lnTo>
                  <a:pt x="55714" y="4976410"/>
                </a:lnTo>
                <a:lnTo>
                  <a:pt x="49997" y="4962100"/>
                </a:lnTo>
                <a:lnTo>
                  <a:pt x="78538" y="4961685"/>
                </a:lnTo>
                <a:lnTo>
                  <a:pt x="77829" y="4959912"/>
                </a:lnTo>
                <a:lnTo>
                  <a:pt x="66839" y="4960987"/>
                </a:lnTo>
                <a:lnTo>
                  <a:pt x="66564" y="4960945"/>
                </a:lnTo>
                <a:lnTo>
                  <a:pt x="66465" y="4960970"/>
                </a:lnTo>
                <a:lnTo>
                  <a:pt x="59693" y="4961058"/>
                </a:lnTo>
                <a:lnTo>
                  <a:pt x="52385" y="4947945"/>
                </a:lnTo>
                <a:lnTo>
                  <a:pt x="55193" y="4947465"/>
                </a:lnTo>
                <a:lnTo>
                  <a:pt x="54487" y="4945696"/>
                </a:lnTo>
                <a:lnTo>
                  <a:pt x="66562" y="4945521"/>
                </a:lnTo>
                <a:lnTo>
                  <a:pt x="108421" y="4938364"/>
                </a:lnTo>
                <a:cubicBezTo>
                  <a:pt x="138948" y="4932226"/>
                  <a:pt x="166565" y="4925050"/>
                  <a:pt x="193315" y="4914632"/>
                </a:cubicBezTo>
                <a:cubicBezTo>
                  <a:pt x="211872" y="4913027"/>
                  <a:pt x="237906" y="4907828"/>
                  <a:pt x="252861" y="4900642"/>
                </a:cubicBezTo>
                <a:cubicBezTo>
                  <a:pt x="239338" y="4897385"/>
                  <a:pt x="254295" y="4890195"/>
                  <a:pt x="250698" y="4884608"/>
                </a:cubicBezTo>
                <a:cubicBezTo>
                  <a:pt x="258174" y="4881015"/>
                  <a:pt x="259327" y="4885339"/>
                  <a:pt x="269251" y="4883007"/>
                </a:cubicBezTo>
                <a:cubicBezTo>
                  <a:pt x="282915" y="4878879"/>
                  <a:pt x="254295" y="4890195"/>
                  <a:pt x="269111" y="4890393"/>
                </a:cubicBezTo>
                <a:cubicBezTo>
                  <a:pt x="306364" y="4879802"/>
                  <a:pt x="333831" y="4864160"/>
                  <a:pt x="372238" y="4857895"/>
                </a:cubicBezTo>
                <a:cubicBezTo>
                  <a:pt x="383593" y="4845118"/>
                  <a:pt x="404736" y="4837395"/>
                  <a:pt x="423431" y="4828406"/>
                </a:cubicBezTo>
                <a:lnTo>
                  <a:pt x="463766" y="4810699"/>
                </a:lnTo>
                <a:lnTo>
                  <a:pt x="458778" y="4811636"/>
                </a:lnTo>
                <a:cubicBezTo>
                  <a:pt x="412396" y="4826758"/>
                  <a:pt x="363236" y="4847896"/>
                  <a:pt x="313454" y="4857247"/>
                </a:cubicBezTo>
                <a:cubicBezTo>
                  <a:pt x="307280" y="4857490"/>
                  <a:pt x="304885" y="4856107"/>
                  <a:pt x="298710" y="4856352"/>
                </a:cubicBezTo>
                <a:cubicBezTo>
                  <a:pt x="282580" y="4858466"/>
                  <a:pt x="249934" y="4870089"/>
                  <a:pt x="238973" y="4867569"/>
                </a:cubicBezTo>
                <a:cubicBezTo>
                  <a:pt x="239979" y="4871960"/>
                  <a:pt x="238591" y="4874969"/>
                  <a:pt x="230021" y="4873830"/>
                </a:cubicBezTo>
                <a:cubicBezTo>
                  <a:pt x="226240" y="4875454"/>
                  <a:pt x="202928" y="4873422"/>
                  <a:pt x="201540" y="4876431"/>
                </a:cubicBezTo>
                <a:cubicBezTo>
                  <a:pt x="205322" y="4874805"/>
                  <a:pt x="203935" y="4877813"/>
                  <a:pt x="206329" y="4879195"/>
                </a:cubicBezTo>
                <a:lnTo>
                  <a:pt x="184571" y="4881260"/>
                </a:lnTo>
                <a:lnTo>
                  <a:pt x="182066" y="4876320"/>
                </a:lnTo>
                <a:lnTo>
                  <a:pt x="179372" y="4875913"/>
                </a:lnTo>
                <a:cubicBezTo>
                  <a:pt x="176198" y="4873962"/>
                  <a:pt x="173504" y="4870277"/>
                  <a:pt x="171562" y="4863904"/>
                </a:cubicBezTo>
                <a:lnTo>
                  <a:pt x="170940" y="4854371"/>
                </a:lnTo>
                <a:lnTo>
                  <a:pt x="164403" y="4841476"/>
                </a:lnTo>
                <a:lnTo>
                  <a:pt x="174247" y="4840254"/>
                </a:lnTo>
                <a:lnTo>
                  <a:pt x="176706" y="4835489"/>
                </a:lnTo>
                <a:cubicBezTo>
                  <a:pt x="182532" y="4828519"/>
                  <a:pt x="190978" y="4823273"/>
                  <a:pt x="197581" y="4817428"/>
                </a:cubicBezTo>
                <a:cubicBezTo>
                  <a:pt x="215444" y="4798264"/>
                  <a:pt x="237582" y="4786481"/>
                  <a:pt x="260494" y="4782937"/>
                </a:cubicBezTo>
                <a:cubicBezTo>
                  <a:pt x="312535" y="4765887"/>
                  <a:pt x="359137" y="4729095"/>
                  <a:pt x="409234" y="4710417"/>
                </a:cubicBezTo>
                <a:cubicBezTo>
                  <a:pt x="424769" y="4704477"/>
                  <a:pt x="423992" y="4677260"/>
                  <a:pt x="440690" y="4664708"/>
                </a:cubicBezTo>
                <a:cubicBezTo>
                  <a:pt x="455449" y="4650526"/>
                  <a:pt x="466321" y="4633087"/>
                  <a:pt x="448066" y="4610180"/>
                </a:cubicBezTo>
                <a:cubicBezTo>
                  <a:pt x="437968" y="4597912"/>
                  <a:pt x="452726" y="4583730"/>
                  <a:pt x="464375" y="4574532"/>
                </a:cubicBezTo>
                <a:cubicBezTo>
                  <a:pt x="474473" y="4567826"/>
                  <a:pt x="483405" y="4567731"/>
                  <a:pt x="486513" y="4581723"/>
                </a:cubicBezTo>
                <a:cubicBezTo>
                  <a:pt x="487290" y="4589965"/>
                  <a:pt x="488456" y="4602328"/>
                  <a:pt x="502438" y="4598880"/>
                </a:cubicBezTo>
                <a:cubicBezTo>
                  <a:pt x="500496" y="4597251"/>
                  <a:pt x="501661" y="4590639"/>
                  <a:pt x="501661" y="4590639"/>
                </a:cubicBezTo>
                <a:cubicBezTo>
                  <a:pt x="491172" y="4536300"/>
                  <a:pt x="505539" y="4517997"/>
                  <a:pt x="549038" y="4524136"/>
                </a:cubicBezTo>
                <a:cubicBezTo>
                  <a:pt x="563407" y="4524810"/>
                  <a:pt x="577778" y="4544457"/>
                  <a:pt x="589041" y="4531140"/>
                </a:cubicBezTo>
                <a:cubicBezTo>
                  <a:pt x="611565" y="4504501"/>
                  <a:pt x="641855" y="4484381"/>
                  <a:pt x="656612" y="4451225"/>
                </a:cubicBezTo>
                <a:cubicBezTo>
                  <a:pt x="662437" y="4437138"/>
                  <a:pt x="664766" y="4423912"/>
                  <a:pt x="678748" y="4420466"/>
                </a:cubicBezTo>
                <a:cubicBezTo>
                  <a:pt x="701272" y="4412803"/>
                  <a:pt x="690786" y="4396414"/>
                  <a:pt x="684570" y="4387403"/>
                </a:cubicBezTo>
                <a:cubicBezTo>
                  <a:pt x="674084" y="4371015"/>
                  <a:pt x="634470" y="4387108"/>
                  <a:pt x="627481" y="4407807"/>
                </a:cubicBezTo>
                <a:cubicBezTo>
                  <a:pt x="623598" y="4423524"/>
                  <a:pt x="618940" y="4430997"/>
                  <a:pt x="604960" y="4434445"/>
                </a:cubicBezTo>
                <a:cubicBezTo>
                  <a:pt x="590975" y="4437892"/>
                  <a:pt x="565732" y="4435686"/>
                  <a:pt x="581270" y="4467696"/>
                </a:cubicBezTo>
                <a:cubicBezTo>
                  <a:pt x="583600" y="4473446"/>
                  <a:pt x="578551" y="4476800"/>
                  <a:pt x="573502" y="4480152"/>
                </a:cubicBezTo>
                <a:cubicBezTo>
                  <a:pt x="550199" y="4479574"/>
                  <a:pt x="556024" y="4446512"/>
                  <a:pt x="538935" y="4435969"/>
                </a:cubicBezTo>
                <a:cubicBezTo>
                  <a:pt x="531167" y="4429450"/>
                  <a:pt x="544760" y="4421881"/>
                  <a:pt x="552915" y="4413546"/>
                </a:cubicBezTo>
                <a:cubicBezTo>
                  <a:pt x="569226" y="4396873"/>
                  <a:pt x="595635" y="4392469"/>
                  <a:pt x="599905" y="4361899"/>
                </a:cubicBezTo>
                <a:cubicBezTo>
                  <a:pt x="599517" y="4357777"/>
                  <a:pt x="604565" y="4354424"/>
                  <a:pt x="608060" y="4353562"/>
                </a:cubicBezTo>
                <a:cubicBezTo>
                  <a:pt x="645635" y="4353784"/>
                  <a:pt x="668571" y="4316107"/>
                  <a:pt x="696041" y="4291840"/>
                </a:cubicBezTo>
                <a:lnTo>
                  <a:pt x="702869" y="4287724"/>
                </a:lnTo>
                <a:lnTo>
                  <a:pt x="693011" y="4270018"/>
                </a:lnTo>
                <a:cubicBezTo>
                  <a:pt x="690292" y="4260148"/>
                  <a:pt x="677865" y="4261103"/>
                  <a:pt x="675146" y="4270209"/>
                </a:cubicBezTo>
                <a:cubicBezTo>
                  <a:pt x="663110" y="4313235"/>
                  <a:pt x="635147" y="4301157"/>
                  <a:pt x="612622" y="4308818"/>
                </a:cubicBezTo>
                <a:cubicBezTo>
                  <a:pt x="595147" y="4313130"/>
                  <a:pt x="579221" y="4314947"/>
                  <a:pt x="563298" y="4316766"/>
                </a:cubicBezTo>
                <a:cubicBezTo>
                  <a:pt x="534562" y="4315420"/>
                  <a:pt x="529898" y="4303918"/>
                  <a:pt x="545043" y="4274883"/>
                </a:cubicBezTo>
                <a:cubicBezTo>
                  <a:pt x="547760" y="4265780"/>
                  <a:pt x="552810" y="4262426"/>
                  <a:pt x="550090" y="4252554"/>
                </a:cubicBezTo>
                <a:cubicBezTo>
                  <a:pt x="536496" y="4222172"/>
                  <a:pt x="542320" y="4189111"/>
                  <a:pt x="571447" y="4175604"/>
                </a:cubicBezTo>
                <a:cubicBezTo>
                  <a:pt x="620769" y="4148681"/>
                  <a:pt x="670090" y="4121760"/>
                  <a:pt x="723685" y="4121194"/>
                </a:cubicBezTo>
                <a:cubicBezTo>
                  <a:pt x="738055" y="4121867"/>
                  <a:pt x="752423" y="4122539"/>
                  <a:pt x="764074" y="4113343"/>
                </a:cubicBezTo>
                <a:cubicBezTo>
                  <a:pt x="791647" y="4092838"/>
                  <a:pt x="821067" y="4077678"/>
                  <a:pt x="850970" y="4065295"/>
                </a:cubicBezTo>
                <a:lnTo>
                  <a:pt x="936318" y="4035482"/>
                </a:lnTo>
                <a:lnTo>
                  <a:pt x="953691" y="4017432"/>
                </a:lnTo>
                <a:lnTo>
                  <a:pt x="1007275" y="3989387"/>
                </a:lnTo>
                <a:lnTo>
                  <a:pt x="1016895" y="3968769"/>
                </a:lnTo>
                <a:cubicBezTo>
                  <a:pt x="1022719" y="3954683"/>
                  <a:pt x="1036311" y="3947113"/>
                  <a:pt x="1050293" y="3943667"/>
                </a:cubicBezTo>
                <a:cubicBezTo>
                  <a:pt x="1055730" y="3944435"/>
                  <a:pt x="1060779" y="3941081"/>
                  <a:pt x="1060003" y="3932840"/>
                </a:cubicBezTo>
                <a:lnTo>
                  <a:pt x="1056289" y="3929724"/>
                </a:lnTo>
                <a:lnTo>
                  <a:pt x="1051652" y="3932659"/>
                </a:lnTo>
                <a:lnTo>
                  <a:pt x="1038141" y="3928121"/>
                </a:lnTo>
                <a:lnTo>
                  <a:pt x="991067" y="3941404"/>
                </a:lnTo>
                <a:cubicBezTo>
                  <a:pt x="971357" y="3945737"/>
                  <a:pt x="951453" y="3948010"/>
                  <a:pt x="930675" y="3945755"/>
                </a:cubicBezTo>
                <a:cubicBezTo>
                  <a:pt x="880190" y="3998264"/>
                  <a:pt x="814556" y="3984933"/>
                  <a:pt x="758632" y="4017697"/>
                </a:cubicBezTo>
                <a:cubicBezTo>
                  <a:pt x="755138" y="4018560"/>
                  <a:pt x="753585" y="4021052"/>
                  <a:pt x="750088" y="4021915"/>
                </a:cubicBezTo>
                <a:cubicBezTo>
                  <a:pt x="735719" y="4021240"/>
                  <a:pt x="715913" y="4038776"/>
                  <a:pt x="708144" y="4013283"/>
                </a:cubicBezTo>
                <a:cubicBezTo>
                  <a:pt x="704259" y="4000536"/>
                  <a:pt x="707464" y="3991839"/>
                  <a:pt x="713290" y="3984868"/>
                </a:cubicBezTo>
                <a:lnTo>
                  <a:pt x="722370" y="3977009"/>
                </a:lnTo>
                <a:lnTo>
                  <a:pt x="718214" y="3968960"/>
                </a:lnTo>
                <a:lnTo>
                  <a:pt x="754935" y="3948032"/>
                </a:lnTo>
                <a:cubicBezTo>
                  <a:pt x="757506" y="3945695"/>
                  <a:pt x="760421" y="3942600"/>
                  <a:pt x="763636" y="3939675"/>
                </a:cubicBezTo>
                <a:lnTo>
                  <a:pt x="771430" y="3934235"/>
                </a:lnTo>
                <a:lnTo>
                  <a:pt x="771739" y="3934302"/>
                </a:lnTo>
                <a:cubicBezTo>
                  <a:pt x="772512" y="3934264"/>
                  <a:pt x="773455" y="3933849"/>
                  <a:pt x="774140" y="3932341"/>
                </a:cubicBezTo>
                <a:lnTo>
                  <a:pt x="771430" y="3934235"/>
                </a:lnTo>
                <a:lnTo>
                  <a:pt x="770368" y="3933998"/>
                </a:lnTo>
                <a:cubicBezTo>
                  <a:pt x="769682" y="3935510"/>
                  <a:pt x="768738" y="3935923"/>
                  <a:pt x="768137" y="3935583"/>
                </a:cubicBezTo>
                <a:lnTo>
                  <a:pt x="768062" y="3934309"/>
                </a:lnTo>
                <a:lnTo>
                  <a:pt x="874840" y="3874162"/>
                </a:lnTo>
                <a:lnTo>
                  <a:pt x="877746" y="3877139"/>
                </a:lnTo>
                <a:cubicBezTo>
                  <a:pt x="909306" y="3860853"/>
                  <a:pt x="928175" y="3852559"/>
                  <a:pt x="959736" y="3836271"/>
                </a:cubicBezTo>
                <a:lnTo>
                  <a:pt x="963716" y="3835333"/>
                </a:lnTo>
                <a:lnTo>
                  <a:pt x="977274" y="3814088"/>
                </a:lnTo>
                <a:cubicBezTo>
                  <a:pt x="992030" y="3799906"/>
                  <a:pt x="1002904" y="3782466"/>
                  <a:pt x="984650" y="3759559"/>
                </a:cubicBezTo>
                <a:cubicBezTo>
                  <a:pt x="974551" y="3747290"/>
                  <a:pt x="989307" y="3733109"/>
                  <a:pt x="1000958" y="3723912"/>
                </a:cubicBezTo>
                <a:cubicBezTo>
                  <a:pt x="1011056" y="3717205"/>
                  <a:pt x="1019987" y="3717109"/>
                  <a:pt x="1023096" y="3731101"/>
                </a:cubicBezTo>
                <a:cubicBezTo>
                  <a:pt x="1023872" y="3739343"/>
                  <a:pt x="1025038" y="3751706"/>
                  <a:pt x="1039020" y="3748260"/>
                </a:cubicBezTo>
                <a:cubicBezTo>
                  <a:pt x="1037079" y="3746630"/>
                  <a:pt x="1038242" y="3740017"/>
                  <a:pt x="1038242" y="3740017"/>
                </a:cubicBezTo>
                <a:cubicBezTo>
                  <a:pt x="1027753" y="3685678"/>
                  <a:pt x="1042122" y="3667375"/>
                  <a:pt x="1085620" y="3673514"/>
                </a:cubicBezTo>
                <a:cubicBezTo>
                  <a:pt x="1099990" y="3674190"/>
                  <a:pt x="1114361" y="3693836"/>
                  <a:pt x="1125622" y="3680518"/>
                </a:cubicBezTo>
                <a:cubicBezTo>
                  <a:pt x="1148148" y="3653879"/>
                  <a:pt x="1178439" y="3633759"/>
                  <a:pt x="1193194" y="3600604"/>
                </a:cubicBezTo>
                <a:cubicBezTo>
                  <a:pt x="1199019" y="3586517"/>
                  <a:pt x="1201350" y="3573292"/>
                  <a:pt x="1215329" y="3569845"/>
                </a:cubicBezTo>
                <a:cubicBezTo>
                  <a:pt x="1237856" y="3562181"/>
                  <a:pt x="1227367" y="3545792"/>
                  <a:pt x="1221153" y="3536781"/>
                </a:cubicBezTo>
                <a:cubicBezTo>
                  <a:pt x="1210667" y="3520394"/>
                  <a:pt x="1171054" y="3536487"/>
                  <a:pt x="1164064" y="3557185"/>
                </a:cubicBezTo>
                <a:cubicBezTo>
                  <a:pt x="1160181" y="3572902"/>
                  <a:pt x="1155521" y="3580377"/>
                  <a:pt x="1141541" y="3583826"/>
                </a:cubicBezTo>
                <a:cubicBezTo>
                  <a:pt x="1127558" y="3587272"/>
                  <a:pt x="1102315" y="3585066"/>
                  <a:pt x="1117851" y="3617075"/>
                </a:cubicBezTo>
                <a:cubicBezTo>
                  <a:pt x="1120182" y="3622827"/>
                  <a:pt x="1115134" y="3626178"/>
                  <a:pt x="1110085" y="3629531"/>
                </a:cubicBezTo>
                <a:cubicBezTo>
                  <a:pt x="1086782" y="3628953"/>
                  <a:pt x="1092607" y="3595890"/>
                  <a:pt x="1075518" y="3585347"/>
                </a:cubicBezTo>
                <a:cubicBezTo>
                  <a:pt x="1067750" y="3578829"/>
                  <a:pt x="1081342" y="3571260"/>
                  <a:pt x="1089498" y="3562923"/>
                </a:cubicBezTo>
                <a:cubicBezTo>
                  <a:pt x="1105808" y="3546252"/>
                  <a:pt x="1132217" y="3541847"/>
                  <a:pt x="1136488" y="3511278"/>
                </a:cubicBezTo>
                <a:cubicBezTo>
                  <a:pt x="1136100" y="3507157"/>
                  <a:pt x="1141148" y="3503804"/>
                  <a:pt x="1144642" y="3502940"/>
                </a:cubicBezTo>
                <a:cubicBezTo>
                  <a:pt x="1194740" y="3503238"/>
                  <a:pt x="1218818" y="3436158"/>
                  <a:pt x="1262316" y="3423322"/>
                </a:cubicBezTo>
                <a:cubicBezTo>
                  <a:pt x="1272801" y="3420736"/>
                  <a:pt x="1280954" y="3412400"/>
                  <a:pt x="1291440" y="3409814"/>
                </a:cubicBezTo>
                <a:cubicBezTo>
                  <a:pt x="1323287" y="3406179"/>
                  <a:pt x="1348531" y="3389411"/>
                  <a:pt x="1375327" y="3370153"/>
                </a:cubicBezTo>
                <a:cubicBezTo>
                  <a:pt x="1381928" y="3364308"/>
                  <a:pt x="1388921" y="3362584"/>
                  <a:pt x="1395521" y="3356740"/>
                </a:cubicBezTo>
                <a:cubicBezTo>
                  <a:pt x="1406395" y="3339299"/>
                  <a:pt x="1442515" y="3380992"/>
                  <a:pt x="1439016" y="3324929"/>
                </a:cubicBezTo>
                <a:cubicBezTo>
                  <a:pt x="1438626" y="3301833"/>
                  <a:pt x="1454549" y="3281040"/>
                  <a:pt x="1449888" y="3250563"/>
                </a:cubicBezTo>
                <a:cubicBezTo>
                  <a:pt x="1444836" y="3215966"/>
                  <a:pt x="1459594" y="3182811"/>
                  <a:pt x="1490272" y="3166812"/>
                </a:cubicBezTo>
                <a:cubicBezTo>
                  <a:pt x="1573769" y="3123029"/>
                  <a:pt x="1656878" y="3075124"/>
                  <a:pt x="1745425" y="3046966"/>
                </a:cubicBezTo>
                <a:cubicBezTo>
                  <a:pt x="1774939" y="3037577"/>
                  <a:pt x="1806398" y="3029820"/>
                  <a:pt x="1835525" y="3016311"/>
                </a:cubicBezTo>
                <a:cubicBezTo>
                  <a:pt x="1857661" y="3004528"/>
                  <a:pt x="1885236" y="3012484"/>
                  <a:pt x="1908536" y="3013064"/>
                </a:cubicBezTo>
                <a:cubicBezTo>
                  <a:pt x="1919412" y="3014600"/>
                  <a:pt x="1929898" y="3012015"/>
                  <a:pt x="1939606" y="3001186"/>
                </a:cubicBezTo>
                <a:cubicBezTo>
                  <a:pt x="1981160" y="2967746"/>
                  <a:pt x="2023490" y="2942549"/>
                  <a:pt x="2074755" y="2917257"/>
                </a:cubicBezTo>
                <a:cubicBezTo>
                  <a:pt x="2060773" y="2901729"/>
                  <a:pt x="2050284" y="2885341"/>
                  <a:pt x="2038246" y="2871444"/>
                </a:cubicBezTo>
                <a:cubicBezTo>
                  <a:pt x="2032030" y="2862433"/>
                  <a:pt x="2022709" y="2858407"/>
                  <a:pt x="2016107" y="2864253"/>
                </a:cubicBezTo>
                <a:cubicBezTo>
                  <a:pt x="1983486" y="2897595"/>
                  <a:pt x="1929890" y="2879187"/>
                  <a:pt x="1904648" y="2933905"/>
                </a:cubicBezTo>
                <a:cubicBezTo>
                  <a:pt x="1877464" y="2930067"/>
                  <a:pt x="1854941" y="2994655"/>
                  <a:pt x="1818820" y="2952963"/>
                </a:cubicBezTo>
                <a:cubicBezTo>
                  <a:pt x="1808722" y="2940694"/>
                  <a:pt x="1791247" y="2963978"/>
                  <a:pt x="1775325" y="2965798"/>
                </a:cubicBezTo>
                <a:cubicBezTo>
                  <a:pt x="1711632" y="2973071"/>
                  <a:pt x="1658040" y="3011588"/>
                  <a:pt x="1611439" y="3067355"/>
                </a:cubicBezTo>
                <a:cubicBezTo>
                  <a:pt x="1595128" y="3084027"/>
                  <a:pt x="1581147" y="3087475"/>
                  <a:pt x="1565611" y="3074438"/>
                </a:cubicBezTo>
                <a:cubicBezTo>
                  <a:pt x="1572601" y="3034764"/>
                  <a:pt x="1595513" y="3012248"/>
                  <a:pt x="1627745" y="2993757"/>
                </a:cubicBezTo>
                <a:cubicBezTo>
                  <a:pt x="1647357" y="2983651"/>
                  <a:pt x="1665124" y="2968199"/>
                  <a:pt x="1682308" y="2951311"/>
                </a:cubicBezTo>
                <a:lnTo>
                  <a:pt x="1706957" y="2926662"/>
                </a:lnTo>
                <a:lnTo>
                  <a:pt x="1696908" y="2930476"/>
                </a:lnTo>
                <a:cubicBezTo>
                  <a:pt x="1696908" y="2930476"/>
                  <a:pt x="1696056" y="2926022"/>
                  <a:pt x="1692237" y="2927472"/>
                </a:cubicBezTo>
                <a:cubicBezTo>
                  <a:pt x="1670181" y="2940625"/>
                  <a:pt x="1675480" y="2936224"/>
                  <a:pt x="1657243" y="2947925"/>
                </a:cubicBezTo>
                <a:cubicBezTo>
                  <a:pt x="1649605" y="2950823"/>
                  <a:pt x="1641967" y="2953722"/>
                  <a:pt x="1630512" y="2958072"/>
                </a:cubicBezTo>
                <a:cubicBezTo>
                  <a:pt x="1610050" y="2974199"/>
                  <a:pt x="1588148" y="2985498"/>
                  <a:pt x="1565005" y="2996973"/>
                </a:cubicBezTo>
                <a:lnTo>
                  <a:pt x="1534505" y="3013663"/>
                </a:lnTo>
                <a:lnTo>
                  <a:pt x="1524211" y="2991221"/>
                </a:lnTo>
                <a:lnTo>
                  <a:pt x="1561555" y="2972309"/>
                </a:lnTo>
                <a:cubicBezTo>
                  <a:pt x="1564205" y="2970107"/>
                  <a:pt x="1567227" y="2967170"/>
                  <a:pt x="1570539" y="2964420"/>
                </a:cubicBezTo>
                <a:lnTo>
                  <a:pt x="1578506" y="2959404"/>
                </a:lnTo>
                <a:lnTo>
                  <a:pt x="1578811" y="2959491"/>
                </a:lnTo>
                <a:cubicBezTo>
                  <a:pt x="1579581" y="2959494"/>
                  <a:pt x="1580534" y="2959133"/>
                  <a:pt x="1581276" y="2957657"/>
                </a:cubicBezTo>
                <a:lnTo>
                  <a:pt x="1578506" y="2959404"/>
                </a:lnTo>
                <a:lnTo>
                  <a:pt x="1577455" y="2959106"/>
                </a:lnTo>
                <a:cubicBezTo>
                  <a:pt x="1576715" y="2960582"/>
                  <a:pt x="1575762" y="2960945"/>
                  <a:pt x="1575178" y="2960570"/>
                </a:cubicBezTo>
                <a:lnTo>
                  <a:pt x="1575152" y="2959285"/>
                </a:lnTo>
                <a:lnTo>
                  <a:pt x="1683719" y="2905008"/>
                </a:lnTo>
                <a:lnTo>
                  <a:pt x="1686487" y="2908160"/>
                </a:lnTo>
                <a:cubicBezTo>
                  <a:pt x="1718516" y="2893613"/>
                  <a:pt x="1737610" y="2886365"/>
                  <a:pt x="1769637" y="2871818"/>
                </a:cubicBezTo>
                <a:lnTo>
                  <a:pt x="1770066" y="2871742"/>
                </a:lnTo>
                <a:lnTo>
                  <a:pt x="1770658" y="2871280"/>
                </a:lnTo>
                <a:lnTo>
                  <a:pt x="1804790" y="2863488"/>
                </a:lnTo>
                <a:lnTo>
                  <a:pt x="1906476" y="2827032"/>
                </a:lnTo>
                <a:lnTo>
                  <a:pt x="1936278" y="2818017"/>
                </a:lnTo>
                <a:lnTo>
                  <a:pt x="1943141" y="2813459"/>
                </a:lnTo>
                <a:cubicBezTo>
                  <a:pt x="1945908" y="2811987"/>
                  <a:pt x="1948530" y="2811341"/>
                  <a:pt x="1950469" y="2812970"/>
                </a:cubicBezTo>
                <a:lnTo>
                  <a:pt x="1951668" y="2813361"/>
                </a:lnTo>
                <a:lnTo>
                  <a:pt x="1960682" y="2810635"/>
                </a:lnTo>
                <a:lnTo>
                  <a:pt x="2010318" y="2792345"/>
                </a:lnTo>
                <a:lnTo>
                  <a:pt x="2010431" y="2792346"/>
                </a:lnTo>
                <a:cubicBezTo>
                  <a:pt x="2010431" y="2792346"/>
                  <a:pt x="2010431" y="2792346"/>
                  <a:pt x="2014248" y="2790896"/>
                </a:cubicBezTo>
                <a:lnTo>
                  <a:pt x="2010318" y="2792345"/>
                </a:lnTo>
                <a:lnTo>
                  <a:pt x="2004275" y="2792294"/>
                </a:lnTo>
                <a:cubicBezTo>
                  <a:pt x="2005757" y="2789342"/>
                  <a:pt x="2007240" y="2786393"/>
                  <a:pt x="2013394" y="2786444"/>
                </a:cubicBezTo>
                <a:cubicBezTo>
                  <a:pt x="2013394" y="2786444"/>
                  <a:pt x="2017213" y="2784994"/>
                  <a:pt x="2017213" y="2784994"/>
                </a:cubicBezTo>
                <a:cubicBezTo>
                  <a:pt x="2018695" y="2782042"/>
                  <a:pt x="2016361" y="2780542"/>
                  <a:pt x="2014876" y="2783492"/>
                </a:cubicBezTo>
                <a:cubicBezTo>
                  <a:pt x="1987293" y="2789186"/>
                  <a:pt x="1947626" y="2806635"/>
                  <a:pt x="1913888" y="2812277"/>
                </a:cubicBezTo>
                <a:cubicBezTo>
                  <a:pt x="1910699" y="2806324"/>
                  <a:pt x="1906879" y="2807774"/>
                  <a:pt x="1915999" y="2801922"/>
                </a:cubicBezTo>
                <a:cubicBezTo>
                  <a:pt x="1920671" y="2804926"/>
                  <a:pt x="1932127" y="2800579"/>
                  <a:pt x="1943582" y="2796228"/>
                </a:cubicBezTo>
                <a:cubicBezTo>
                  <a:pt x="1941875" y="2787324"/>
                  <a:pt x="1968829" y="2789033"/>
                  <a:pt x="1986440" y="2784735"/>
                </a:cubicBezTo>
                <a:cubicBezTo>
                  <a:pt x="2009777" y="2778264"/>
                  <a:pt x="2033857" y="2770317"/>
                  <a:pt x="2058335" y="2763112"/>
                </a:cubicBezTo>
                <a:lnTo>
                  <a:pt x="2127302" y="2747186"/>
                </a:lnTo>
                <a:lnTo>
                  <a:pt x="2128794" y="2745703"/>
                </a:lnTo>
                <a:cubicBezTo>
                  <a:pt x="2131702" y="2744230"/>
                  <a:pt x="2134530" y="2743994"/>
                  <a:pt x="2136932" y="2744587"/>
                </a:cubicBezTo>
                <a:lnTo>
                  <a:pt x="2138200" y="2746568"/>
                </a:lnTo>
                <a:lnTo>
                  <a:pt x="2147267" y="2747561"/>
                </a:lnTo>
                <a:cubicBezTo>
                  <a:pt x="2163395" y="2746217"/>
                  <a:pt x="2196278" y="2736118"/>
                  <a:pt x="2207107" y="2739175"/>
                </a:cubicBezTo>
                <a:cubicBezTo>
                  <a:pt x="2206252" y="2734722"/>
                  <a:pt x="2207735" y="2731771"/>
                  <a:pt x="2216224" y="2733325"/>
                </a:cubicBezTo>
                <a:cubicBezTo>
                  <a:pt x="2220043" y="2731873"/>
                  <a:pt x="2243180" y="2735031"/>
                  <a:pt x="2244663" y="2732080"/>
                </a:cubicBezTo>
                <a:cubicBezTo>
                  <a:pt x="2240843" y="2733532"/>
                  <a:pt x="2242327" y="2730581"/>
                  <a:pt x="2239992" y="2729078"/>
                </a:cubicBezTo>
                <a:lnTo>
                  <a:pt x="2261713" y="2728051"/>
                </a:lnTo>
                <a:lnTo>
                  <a:pt x="2264120" y="2733296"/>
                </a:lnTo>
                <a:lnTo>
                  <a:pt x="2272520" y="2726963"/>
                </a:lnTo>
                <a:cubicBezTo>
                  <a:pt x="2279220" y="2724520"/>
                  <a:pt x="2287377" y="2725672"/>
                  <a:pt x="2296503" y="2727637"/>
                </a:cubicBezTo>
                <a:cubicBezTo>
                  <a:pt x="2308929" y="2726682"/>
                  <a:pt x="2322524" y="2757063"/>
                  <a:pt x="2338833" y="2721415"/>
                </a:cubicBezTo>
                <a:cubicBezTo>
                  <a:pt x="2344658" y="2707329"/>
                  <a:pt x="2373398" y="2708675"/>
                  <a:pt x="2366793" y="2676570"/>
                </a:cubicBezTo>
                <a:cubicBezTo>
                  <a:pt x="2364075" y="2666699"/>
                  <a:pt x="2378056" y="2663250"/>
                  <a:pt x="2385046" y="2661527"/>
                </a:cubicBezTo>
                <a:cubicBezTo>
                  <a:pt x="2404465" y="2658847"/>
                  <a:pt x="2423106" y="2666899"/>
                  <a:pt x="2442524" y="2645243"/>
                </a:cubicBezTo>
                <a:cubicBezTo>
                  <a:pt x="2450680" y="2636906"/>
                  <a:pt x="2455340" y="2648408"/>
                  <a:pt x="2458059" y="2658280"/>
                </a:cubicBezTo>
                <a:cubicBezTo>
                  <a:pt x="2463886" y="2682143"/>
                  <a:pt x="2471655" y="2707636"/>
                  <a:pt x="2477482" y="2731501"/>
                </a:cubicBezTo>
                <a:cubicBezTo>
                  <a:pt x="2480590" y="2745492"/>
                  <a:pt x="2483697" y="2759484"/>
                  <a:pt x="2494570" y="2761018"/>
                </a:cubicBezTo>
                <a:cubicBezTo>
                  <a:pt x="2507387" y="2764184"/>
                  <a:pt x="2511660" y="2752588"/>
                  <a:pt x="2517874" y="2742623"/>
                </a:cubicBezTo>
                <a:cubicBezTo>
                  <a:pt x="2526805" y="2723552"/>
                  <a:pt x="2535736" y="2723460"/>
                  <a:pt x="2552049" y="2725763"/>
                </a:cubicBezTo>
                <a:cubicBezTo>
                  <a:pt x="2602924" y="2734300"/>
                  <a:pt x="2655355" y="2721370"/>
                  <a:pt x="2702344" y="2688698"/>
                </a:cubicBezTo>
                <a:cubicBezTo>
                  <a:pt x="2722539" y="2675286"/>
                  <a:pt x="2743510" y="2670113"/>
                  <a:pt x="2764870" y="2669062"/>
                </a:cubicBezTo>
                <a:cubicBezTo>
                  <a:pt x="2793223" y="2666287"/>
                  <a:pt x="2824291" y="2654410"/>
                  <a:pt x="2847981" y="2659110"/>
                </a:cubicBezTo>
                <a:cubicBezTo>
                  <a:pt x="2886431" y="2668603"/>
                  <a:pt x="2921771" y="2645128"/>
                  <a:pt x="2957500" y="2644751"/>
                </a:cubicBezTo>
                <a:cubicBezTo>
                  <a:pt x="2975366" y="2644563"/>
                  <a:pt x="2990901" y="2638623"/>
                  <a:pt x="3007988" y="2630194"/>
                </a:cubicBezTo>
                <a:lnTo>
                  <a:pt x="3068708" y="2609561"/>
                </a:lnTo>
                <a:lnTo>
                  <a:pt x="3063765" y="2604697"/>
                </a:lnTo>
                <a:cubicBezTo>
                  <a:pt x="3056128" y="2597415"/>
                  <a:pt x="3045703" y="2585545"/>
                  <a:pt x="3055270" y="2569578"/>
                </a:cubicBezTo>
                <a:cubicBezTo>
                  <a:pt x="3064173" y="2557801"/>
                  <a:pt x="3076655" y="2567775"/>
                  <a:pt x="3082899" y="2572763"/>
                </a:cubicBezTo>
                <a:lnTo>
                  <a:pt x="3117685" y="2596851"/>
                </a:lnTo>
                <a:lnTo>
                  <a:pt x="3202947" y="2592657"/>
                </a:lnTo>
                <a:cubicBezTo>
                  <a:pt x="3208384" y="2593425"/>
                  <a:pt x="3215762" y="2595822"/>
                  <a:pt x="3216539" y="2585090"/>
                </a:cubicBezTo>
                <a:cubicBezTo>
                  <a:pt x="3218867" y="2552889"/>
                  <a:pt x="3240229" y="2551838"/>
                  <a:pt x="3257705" y="2547529"/>
                </a:cubicBezTo>
                <a:cubicBezTo>
                  <a:pt x="3298095" y="2539676"/>
                  <a:pt x="3330716" y="2506333"/>
                  <a:pt x="3372272" y="2491867"/>
                </a:cubicBezTo>
                <a:cubicBezTo>
                  <a:pt x="3388190" y="2433124"/>
                  <a:pt x="3408774" y="2461780"/>
                  <a:pt x="3430137" y="2479705"/>
                </a:cubicBezTo>
                <a:cubicBezTo>
                  <a:pt x="3435962" y="2484594"/>
                  <a:pt x="3446837" y="2486128"/>
                  <a:pt x="3452662" y="2472042"/>
                </a:cubicBezTo>
                <a:cubicBezTo>
                  <a:pt x="3474020" y="2433043"/>
                  <a:pt x="3500429" y="2428638"/>
                  <a:pt x="3528393" y="2459693"/>
                </a:cubicBezTo>
                <a:cubicBezTo>
                  <a:pt x="3532278" y="2462951"/>
                  <a:pt x="3536160" y="2466211"/>
                  <a:pt x="3543154" y="2464487"/>
                </a:cubicBezTo>
                <a:cubicBezTo>
                  <a:pt x="3546646" y="2463625"/>
                  <a:pt x="3549753" y="2458639"/>
                  <a:pt x="3550918" y="2452030"/>
                </a:cubicBezTo>
                <a:cubicBezTo>
                  <a:pt x="3552859" y="2434682"/>
                  <a:pt x="3522563" y="2397877"/>
                  <a:pt x="3571498" y="2404787"/>
                </a:cubicBezTo>
                <a:cubicBezTo>
                  <a:pt x="3581595" y="2360129"/>
                  <a:pt x="3621208" y="2363011"/>
                  <a:pt x="3643342" y="2332252"/>
                </a:cubicBezTo>
                <a:cubicBezTo>
                  <a:pt x="3654605" y="2318932"/>
                  <a:pt x="3668199" y="2311363"/>
                  <a:pt x="3690335" y="2318554"/>
                </a:cubicBezTo>
                <a:cubicBezTo>
                  <a:pt x="3707035" y="2324977"/>
                  <a:pt x="3732667" y="2312332"/>
                  <a:pt x="3755192" y="2304669"/>
                </a:cubicBezTo>
                <a:cubicBezTo>
                  <a:pt x="3767620" y="2303712"/>
                  <a:pt x="3778106" y="2301126"/>
                  <a:pt x="3789368" y="2306782"/>
                </a:cubicBezTo>
                <a:cubicBezTo>
                  <a:pt x="3800632" y="2312440"/>
                  <a:pt x="3822380" y="2334483"/>
                  <a:pt x="3821602" y="2288292"/>
                </a:cubicBezTo>
                <a:cubicBezTo>
                  <a:pt x="3837136" y="2301328"/>
                  <a:pt x="3843736" y="2238557"/>
                  <a:pt x="3861994" y="2280439"/>
                </a:cubicBezTo>
                <a:cubicBezTo>
                  <a:pt x="3861994" y="2280439"/>
                  <a:pt x="3863933" y="2282068"/>
                  <a:pt x="3865488" y="2279579"/>
                </a:cubicBezTo>
                <a:cubicBezTo>
                  <a:pt x="3876167" y="2274309"/>
                  <a:pt x="3886628" y="2273838"/>
                  <a:pt x="3897034" y="2275455"/>
                </a:cubicBezTo>
                <a:lnTo>
                  <a:pt x="3908814" y="2278627"/>
                </a:lnTo>
                <a:lnTo>
                  <a:pt x="3942643" y="2248497"/>
                </a:lnTo>
                <a:cubicBezTo>
                  <a:pt x="3955320" y="2240829"/>
                  <a:pt x="3969157" y="2236236"/>
                  <a:pt x="3985355" y="2235120"/>
                </a:cubicBezTo>
                <a:cubicBezTo>
                  <a:pt x="4026720" y="2232043"/>
                  <a:pt x="4062394" y="2192509"/>
                  <a:pt x="4104540" y="2182782"/>
                </a:cubicBezTo>
                <a:cubicBezTo>
                  <a:pt x="4109413" y="2179035"/>
                  <a:pt x="4115699" y="2172688"/>
                  <a:pt x="4119791" y="2175590"/>
                </a:cubicBezTo>
                <a:lnTo>
                  <a:pt x="4130202" y="2178024"/>
                </a:lnTo>
                <a:lnTo>
                  <a:pt x="4134522" y="2176599"/>
                </a:lnTo>
                <a:lnTo>
                  <a:pt x="4161711" y="2171212"/>
                </a:lnTo>
                <a:lnTo>
                  <a:pt x="4194635" y="2142229"/>
                </a:lnTo>
                <a:cubicBezTo>
                  <a:pt x="4221044" y="2124944"/>
                  <a:pt x="4249354" y="2119809"/>
                  <a:pt x="4277661" y="2114675"/>
                </a:cubicBezTo>
                <a:cubicBezTo>
                  <a:pt x="4283167" y="2114977"/>
                  <a:pt x="4285995" y="2109778"/>
                  <a:pt x="4286774" y="2103128"/>
                </a:cubicBezTo>
                <a:cubicBezTo>
                  <a:pt x="4296672" y="2084933"/>
                  <a:pt x="4312406" y="2092492"/>
                  <a:pt x="4310211" y="2101741"/>
                </a:cubicBezTo>
                <a:cubicBezTo>
                  <a:pt x="4307716" y="2132392"/>
                  <a:pt x="4324382" y="2122601"/>
                  <a:pt x="4336805" y="2120607"/>
                </a:cubicBezTo>
                <a:cubicBezTo>
                  <a:pt x="4359608" y="2115169"/>
                  <a:pt x="4381928" y="2094981"/>
                  <a:pt x="4406627" y="2101694"/>
                </a:cubicBezTo>
                <a:cubicBezTo>
                  <a:pt x="4414179" y="2103448"/>
                  <a:pt x="4421879" y="2094502"/>
                  <a:pt x="4424074" y="2085253"/>
                </a:cubicBezTo>
                <a:cubicBezTo>
                  <a:pt x="4429244" y="2060104"/>
                  <a:pt x="4443715" y="2059562"/>
                  <a:pt x="4462277" y="2061923"/>
                </a:cubicBezTo>
                <a:cubicBezTo>
                  <a:pt x="4474700" y="2059930"/>
                  <a:pt x="4490137" y="2088890"/>
                  <a:pt x="4504421" y="2052196"/>
                </a:cubicBezTo>
                <a:cubicBezTo>
                  <a:pt x="4509445" y="2037747"/>
                  <a:pt x="4538384" y="2036663"/>
                  <a:pt x="4529866" y="2005407"/>
                </a:cubicBezTo>
                <a:cubicBezTo>
                  <a:pt x="4526556" y="1995855"/>
                  <a:pt x="4540395" y="1991262"/>
                  <a:pt x="4547314" y="1988965"/>
                </a:cubicBezTo>
                <a:cubicBezTo>
                  <a:pt x="4566656" y="1984676"/>
                  <a:pt x="4585850" y="1991086"/>
                  <a:pt x="4604078" y="1967995"/>
                </a:cubicBezTo>
                <a:cubicBezTo>
                  <a:pt x="4611778" y="1959049"/>
                  <a:pt x="4617134" y="1970053"/>
                  <a:pt x="4620444" y="1979605"/>
                </a:cubicBezTo>
                <a:cubicBezTo>
                  <a:pt x="4627697" y="2002761"/>
                  <a:pt x="4636996" y="2027368"/>
                  <a:pt x="4644249" y="2050522"/>
                </a:cubicBezTo>
                <a:cubicBezTo>
                  <a:pt x="4648191" y="2064125"/>
                  <a:pt x="4652134" y="2077729"/>
                  <a:pt x="4663143" y="2078334"/>
                </a:cubicBezTo>
                <a:cubicBezTo>
                  <a:pt x="4676201" y="2080393"/>
                  <a:pt x="4679810" y="2068543"/>
                  <a:pt x="4685465" y="2058146"/>
                </a:cubicBezTo>
                <a:cubicBezTo>
                  <a:pt x="4693313" y="2038499"/>
                  <a:pt x="4702278" y="2037654"/>
                  <a:pt x="4718794" y="2038563"/>
                </a:cubicBezTo>
                <a:cubicBezTo>
                  <a:pt x="4770386" y="2042743"/>
                  <a:pt x="4822278" y="2025520"/>
                  <a:pt x="4867549" y="1989192"/>
                </a:cubicBezTo>
                <a:cubicBezTo>
                  <a:pt x="4887043" y="1974202"/>
                  <a:pt x="4907799" y="1967313"/>
                  <a:pt x="4929187" y="1964474"/>
                </a:cubicBezTo>
                <a:cubicBezTo>
                  <a:pt x="4957497" y="1959339"/>
                  <a:pt x="4987999" y="1944956"/>
                  <a:pt x="5012066" y="1947619"/>
                </a:cubicBezTo>
                <a:cubicBezTo>
                  <a:pt x="5051235" y="1953792"/>
                  <a:pt x="5085347" y="1927559"/>
                  <a:pt x="5121204" y="1924179"/>
                </a:cubicBezTo>
                <a:cubicBezTo>
                  <a:pt x="5139134" y="1922489"/>
                  <a:pt x="5154386" y="1915297"/>
                  <a:pt x="5171050" y="1905506"/>
                </a:cubicBezTo>
                <a:cubicBezTo>
                  <a:pt x="5232838" y="1870086"/>
                  <a:pt x="5297153" y="1850871"/>
                  <a:pt x="5364631" y="1851908"/>
                </a:cubicBezTo>
                <a:cubicBezTo>
                  <a:pt x="5370135" y="1852211"/>
                  <a:pt x="5377686" y="1853965"/>
                  <a:pt x="5377835" y="1843266"/>
                </a:cubicBezTo>
                <a:cubicBezTo>
                  <a:pt x="5378283" y="1811164"/>
                  <a:pt x="5399672" y="1808325"/>
                  <a:pt x="5416968" y="1802585"/>
                </a:cubicBezTo>
                <a:cubicBezTo>
                  <a:pt x="5457069" y="1791406"/>
                  <a:pt x="5487869" y="1755621"/>
                  <a:pt x="5528751" y="1737793"/>
                </a:cubicBezTo>
                <a:cubicBezTo>
                  <a:pt x="5541288" y="1678245"/>
                  <a:pt x="5563643" y="1704910"/>
                  <a:pt x="5586148" y="1720873"/>
                </a:cubicBezTo>
                <a:cubicBezTo>
                  <a:pt x="5592286" y="1725227"/>
                  <a:pt x="5603296" y="1725833"/>
                  <a:pt x="5608318" y="1711385"/>
                </a:cubicBezTo>
                <a:cubicBezTo>
                  <a:pt x="5627477" y="1670944"/>
                  <a:pt x="5653739" y="1664356"/>
                  <a:pt x="5683645" y="1692776"/>
                </a:cubicBezTo>
                <a:cubicBezTo>
                  <a:pt x="5687736" y="1695678"/>
                  <a:pt x="5691827" y="1698580"/>
                  <a:pt x="5698747" y="1696284"/>
                </a:cubicBezTo>
                <a:cubicBezTo>
                  <a:pt x="5702206" y="1695136"/>
                  <a:pt x="5705033" y="1689937"/>
                  <a:pt x="5705815" y="1683288"/>
                </a:cubicBezTo>
                <a:cubicBezTo>
                  <a:pt x="5706746" y="1665937"/>
                  <a:pt x="5674161" y="1632017"/>
                  <a:pt x="5723709" y="1634744"/>
                </a:cubicBezTo>
                <a:cubicBezTo>
                  <a:pt x="5731225" y="1589646"/>
                  <a:pt x="5771175" y="1589168"/>
                  <a:pt x="5791599" y="1556826"/>
                </a:cubicBezTo>
                <a:cubicBezTo>
                  <a:pt x="5802125" y="1542682"/>
                  <a:pt x="5815330" y="1534039"/>
                  <a:pt x="5837984" y="1539301"/>
                </a:cubicBezTo>
                <a:cubicBezTo>
                  <a:pt x="5855133" y="1544261"/>
                  <a:pt x="5880131" y="1529574"/>
                  <a:pt x="5902300" y="1520085"/>
                </a:cubicBezTo>
                <a:cubicBezTo>
                  <a:pt x="5914725" y="1518092"/>
                  <a:pt x="5925103" y="1514648"/>
                  <a:pt x="5936746" y="1519306"/>
                </a:cubicBezTo>
                <a:cubicBezTo>
                  <a:pt x="5948389" y="1523961"/>
                  <a:pt x="5971525" y="1543975"/>
                  <a:pt x="5968029" y="1498272"/>
                </a:cubicBezTo>
                <a:cubicBezTo>
                  <a:pt x="5984396" y="1509882"/>
                  <a:pt x="5987337" y="1447128"/>
                  <a:pt x="6008130" y="1487091"/>
                </a:cubicBezTo>
                <a:cubicBezTo>
                  <a:pt x="6008130" y="1487091"/>
                  <a:pt x="6010175" y="1488544"/>
                  <a:pt x="6011588" y="1485944"/>
                </a:cubicBezTo>
                <a:cubicBezTo>
                  <a:pt x="6053251" y="1461465"/>
                  <a:pt x="6095915" y="1513342"/>
                  <a:pt x="6139922" y="1468914"/>
                </a:cubicBezTo>
                <a:cubicBezTo>
                  <a:pt x="6155322" y="1451021"/>
                  <a:pt x="6177493" y="1441533"/>
                  <a:pt x="6186124" y="1415236"/>
                </a:cubicBezTo>
                <a:cubicBezTo>
                  <a:pt x="6192559" y="1398188"/>
                  <a:pt x="6204351" y="1392145"/>
                  <a:pt x="6216144" y="1386101"/>
                </a:cubicBezTo>
                <a:cubicBezTo>
                  <a:pt x="6255611" y="1370872"/>
                  <a:pt x="6295860" y="1348993"/>
                  <a:pt x="6335179" y="1344465"/>
                </a:cubicBezTo>
                <a:cubicBezTo>
                  <a:pt x="6358613" y="1343078"/>
                  <a:pt x="6376059" y="1326636"/>
                  <a:pt x="6394137" y="1314245"/>
                </a:cubicBezTo>
                <a:cubicBezTo>
                  <a:pt x="6415044" y="1296656"/>
                  <a:pt x="6437847" y="1291217"/>
                  <a:pt x="6459719" y="1303131"/>
                </a:cubicBezTo>
                <a:cubicBezTo>
                  <a:pt x="6503462" y="1326957"/>
                  <a:pt x="6547653" y="1318681"/>
                  <a:pt x="6592144" y="1289003"/>
                </a:cubicBezTo>
                <a:cubicBezTo>
                  <a:pt x="6629714" y="1261623"/>
                  <a:pt x="6659138" y="1275289"/>
                  <a:pt x="6687779" y="1295606"/>
                </a:cubicBezTo>
                <a:cubicBezTo>
                  <a:pt x="6704146" y="1307215"/>
                  <a:pt x="6708273" y="1356971"/>
                  <a:pt x="6697745" y="1371116"/>
                </a:cubicBezTo>
                <a:lnTo>
                  <a:pt x="6691982" y="1383116"/>
                </a:lnTo>
                <a:lnTo>
                  <a:pt x="6703028" y="1384328"/>
                </a:lnTo>
                <a:cubicBezTo>
                  <a:pt x="6720218" y="1374382"/>
                  <a:pt x="6696412" y="1364870"/>
                  <a:pt x="6721866" y="1357762"/>
                </a:cubicBezTo>
                <a:cubicBezTo>
                  <a:pt x="6746886" y="1351331"/>
                  <a:pt x="6781485" y="1371113"/>
                  <a:pt x="6803245" y="1374612"/>
                </a:cubicBezTo>
                <a:lnTo>
                  <a:pt x="6808789" y="1371403"/>
                </a:lnTo>
                <a:cubicBezTo>
                  <a:pt x="6814887" y="1367874"/>
                  <a:pt x="6822597" y="1371035"/>
                  <a:pt x="6832632" y="1357607"/>
                </a:cubicBezTo>
                <a:cubicBezTo>
                  <a:pt x="6856438" y="1367121"/>
                  <a:pt x="6876034" y="1364251"/>
                  <a:pt x="6903774" y="1363867"/>
                </a:cubicBezTo>
                <a:cubicBezTo>
                  <a:pt x="6906397" y="1330593"/>
                  <a:pt x="6918798" y="1347551"/>
                  <a:pt x="6900635" y="1294127"/>
                </a:cubicBezTo>
                <a:cubicBezTo>
                  <a:pt x="6919473" y="1267560"/>
                  <a:pt x="6913590" y="1230739"/>
                  <a:pt x="6932428" y="1204173"/>
                </a:cubicBezTo>
                <a:cubicBezTo>
                  <a:pt x="6945167" y="1181136"/>
                  <a:pt x="6956812" y="1174397"/>
                  <a:pt x="6979545" y="1161244"/>
                </a:cubicBezTo>
                <a:lnTo>
                  <a:pt x="6972690" y="1141077"/>
                </a:lnTo>
                <a:cubicBezTo>
                  <a:pt x="6980704" y="1117807"/>
                  <a:pt x="6989395" y="1094573"/>
                  <a:pt x="6997410" y="1071304"/>
                </a:cubicBezTo>
                <a:cubicBezTo>
                  <a:pt x="7012315" y="1054637"/>
                  <a:pt x="7021675" y="1041177"/>
                  <a:pt x="7036699" y="1024862"/>
                </a:cubicBezTo>
                <a:cubicBezTo>
                  <a:pt x="7055417" y="997940"/>
                  <a:pt x="7046396" y="971405"/>
                  <a:pt x="7076756" y="937748"/>
                </a:cubicBezTo>
                <a:cubicBezTo>
                  <a:pt x="7105378" y="905309"/>
                  <a:pt x="7137615" y="879724"/>
                  <a:pt x="7171356" y="859479"/>
                </a:cubicBezTo>
                <a:lnTo>
                  <a:pt x="7186172" y="851839"/>
                </a:lnTo>
                <a:lnTo>
                  <a:pt x="7180806" y="840133"/>
                </a:lnTo>
                <a:lnTo>
                  <a:pt x="7200691" y="830067"/>
                </a:lnTo>
                <a:cubicBezTo>
                  <a:pt x="7202103" y="828895"/>
                  <a:pt x="7203711" y="827331"/>
                  <a:pt x="7205475" y="825866"/>
                </a:cubicBezTo>
                <a:lnTo>
                  <a:pt x="7209718" y="823196"/>
                </a:lnTo>
                <a:lnTo>
                  <a:pt x="7209880" y="823243"/>
                </a:lnTo>
                <a:cubicBezTo>
                  <a:pt x="7210289" y="823246"/>
                  <a:pt x="7210799" y="823053"/>
                  <a:pt x="7211193" y="822266"/>
                </a:cubicBezTo>
                <a:lnTo>
                  <a:pt x="7209718" y="823196"/>
                </a:lnTo>
                <a:lnTo>
                  <a:pt x="7209159" y="823039"/>
                </a:lnTo>
                <a:cubicBezTo>
                  <a:pt x="7208765" y="823823"/>
                  <a:pt x="7208257" y="824017"/>
                  <a:pt x="7207948" y="823817"/>
                </a:cubicBezTo>
                <a:lnTo>
                  <a:pt x="7207934" y="823135"/>
                </a:lnTo>
                <a:lnTo>
                  <a:pt x="7265746" y="794243"/>
                </a:lnTo>
                <a:lnTo>
                  <a:pt x="7267221" y="795923"/>
                </a:lnTo>
                <a:cubicBezTo>
                  <a:pt x="7284277" y="788178"/>
                  <a:pt x="7294444" y="784320"/>
                  <a:pt x="7311499" y="776578"/>
                </a:cubicBezTo>
                <a:cubicBezTo>
                  <a:pt x="7316811" y="775833"/>
                  <a:pt x="7320088" y="775861"/>
                  <a:pt x="7324154" y="774319"/>
                </a:cubicBezTo>
                <a:cubicBezTo>
                  <a:pt x="7343244" y="765805"/>
                  <a:pt x="7363579" y="758089"/>
                  <a:pt x="7384367" y="752744"/>
                </a:cubicBezTo>
                <a:cubicBezTo>
                  <a:pt x="7394139" y="749673"/>
                  <a:pt x="7403716" y="746992"/>
                  <a:pt x="7413233" y="744018"/>
                </a:cubicBezTo>
                <a:lnTo>
                  <a:pt x="7439664" y="734282"/>
                </a:lnTo>
                <a:lnTo>
                  <a:pt x="7439724" y="734285"/>
                </a:lnTo>
                <a:cubicBezTo>
                  <a:pt x="7439724" y="734285"/>
                  <a:pt x="7439724" y="734285"/>
                  <a:pt x="7441757" y="733512"/>
                </a:cubicBezTo>
                <a:lnTo>
                  <a:pt x="7439664" y="734282"/>
                </a:lnTo>
                <a:lnTo>
                  <a:pt x="7436445" y="734256"/>
                </a:lnTo>
                <a:cubicBezTo>
                  <a:pt x="7437236" y="732684"/>
                  <a:pt x="7438025" y="731113"/>
                  <a:pt x="7441302" y="731141"/>
                </a:cubicBezTo>
                <a:cubicBezTo>
                  <a:pt x="7441302" y="731141"/>
                  <a:pt x="7443336" y="730369"/>
                  <a:pt x="7443336" y="730369"/>
                </a:cubicBezTo>
                <a:cubicBezTo>
                  <a:pt x="7444126" y="728799"/>
                  <a:pt x="7442881" y="727999"/>
                  <a:pt x="7442091" y="729571"/>
                </a:cubicBezTo>
                <a:cubicBezTo>
                  <a:pt x="7427403" y="732600"/>
                  <a:pt x="7406281" y="741885"/>
                  <a:pt x="7388314" y="744888"/>
                </a:cubicBezTo>
                <a:cubicBezTo>
                  <a:pt x="7386615" y="741717"/>
                  <a:pt x="7384584" y="742490"/>
                  <a:pt x="7389440" y="739374"/>
                </a:cubicBezTo>
                <a:cubicBezTo>
                  <a:pt x="7391928" y="740973"/>
                  <a:pt x="7398028" y="738657"/>
                  <a:pt x="7404128" y="736345"/>
                </a:cubicBezTo>
                <a:cubicBezTo>
                  <a:pt x="7403674" y="733973"/>
                  <a:pt x="7407034" y="733015"/>
                  <a:pt x="7411682" y="732365"/>
                </a:cubicBezTo>
                <a:cubicBezTo>
                  <a:pt x="7416328" y="731715"/>
                  <a:pt x="7422260" y="731371"/>
                  <a:pt x="7426949" y="730228"/>
                </a:cubicBezTo>
                <a:cubicBezTo>
                  <a:pt x="7451803" y="723341"/>
                  <a:pt x="7478239" y="713311"/>
                  <a:pt x="7504792" y="709595"/>
                </a:cubicBezTo>
                <a:cubicBezTo>
                  <a:pt x="7508068" y="709623"/>
                  <a:pt x="7509313" y="710422"/>
                  <a:pt x="7512589" y="710452"/>
                </a:cubicBezTo>
                <a:cubicBezTo>
                  <a:pt x="7521178" y="709735"/>
                  <a:pt x="7538688" y="704363"/>
                  <a:pt x="7544455" y="705992"/>
                </a:cubicBezTo>
                <a:cubicBezTo>
                  <a:pt x="7544001" y="703621"/>
                  <a:pt x="7544788" y="702049"/>
                  <a:pt x="7549310" y="702878"/>
                </a:cubicBezTo>
                <a:cubicBezTo>
                  <a:pt x="7551343" y="702103"/>
                  <a:pt x="7563663" y="703790"/>
                  <a:pt x="7564452" y="702218"/>
                </a:cubicBezTo>
                <a:cubicBezTo>
                  <a:pt x="7562421" y="702990"/>
                  <a:pt x="7563210" y="701419"/>
                  <a:pt x="7561962" y="700618"/>
                </a:cubicBezTo>
                <a:lnTo>
                  <a:pt x="7573529" y="700074"/>
                </a:lnTo>
                <a:lnTo>
                  <a:pt x="7575988" y="705436"/>
                </a:lnTo>
                <a:lnTo>
                  <a:pt x="7569425" y="705418"/>
                </a:lnTo>
                <a:cubicBezTo>
                  <a:pt x="7561918" y="708902"/>
                  <a:pt x="7553754" y="710411"/>
                  <a:pt x="7545024" y="711814"/>
                </a:cubicBezTo>
                <a:lnTo>
                  <a:pt x="7521618" y="716681"/>
                </a:lnTo>
                <a:lnTo>
                  <a:pt x="7518020" y="716021"/>
                </a:lnTo>
                <a:cubicBezTo>
                  <a:pt x="7518020" y="716021"/>
                  <a:pt x="7518020" y="716021"/>
                  <a:pt x="7517231" y="717592"/>
                </a:cubicBezTo>
                <a:lnTo>
                  <a:pt x="7521618" y="716681"/>
                </a:lnTo>
                <a:lnTo>
                  <a:pt x="7522542" y="716849"/>
                </a:lnTo>
                <a:cubicBezTo>
                  <a:pt x="7522995" y="719218"/>
                  <a:pt x="7520963" y="719992"/>
                  <a:pt x="7519719" y="719194"/>
                </a:cubicBezTo>
                <a:cubicBezTo>
                  <a:pt x="7518928" y="720762"/>
                  <a:pt x="7518928" y="720762"/>
                  <a:pt x="7518928" y="720762"/>
                </a:cubicBezTo>
                <a:cubicBezTo>
                  <a:pt x="7537348" y="720132"/>
                  <a:pt x="7559833" y="717960"/>
                  <a:pt x="7576553" y="714159"/>
                </a:cubicBezTo>
                <a:lnTo>
                  <a:pt x="7580125" y="714457"/>
                </a:lnTo>
                <a:lnTo>
                  <a:pt x="7583508" y="721841"/>
                </a:lnTo>
                <a:lnTo>
                  <a:pt x="7553654" y="724120"/>
                </a:lnTo>
                <a:cubicBezTo>
                  <a:pt x="7537353" y="725852"/>
                  <a:pt x="7522553" y="728289"/>
                  <a:pt x="7508092" y="732506"/>
                </a:cubicBezTo>
                <a:cubicBezTo>
                  <a:pt x="7498258" y="732420"/>
                  <a:pt x="7484361" y="733878"/>
                  <a:pt x="7476228" y="736967"/>
                </a:cubicBezTo>
                <a:cubicBezTo>
                  <a:pt x="7483235" y="739391"/>
                  <a:pt x="7475104" y="742480"/>
                  <a:pt x="7476801" y="745649"/>
                </a:cubicBezTo>
                <a:cubicBezTo>
                  <a:pt x="7472734" y="747193"/>
                  <a:pt x="7472281" y="744822"/>
                  <a:pt x="7466969" y="745565"/>
                </a:cubicBezTo>
                <a:cubicBezTo>
                  <a:pt x="7459625" y="747081"/>
                  <a:pt x="7475104" y="742480"/>
                  <a:pt x="7467305" y="741622"/>
                </a:cubicBezTo>
                <a:cubicBezTo>
                  <a:pt x="7447306" y="745397"/>
                  <a:pt x="7432283" y="752368"/>
                  <a:pt x="7411829" y="753770"/>
                </a:cubicBezTo>
                <a:cubicBezTo>
                  <a:pt x="7405393" y="760027"/>
                  <a:pt x="7393982" y="763084"/>
                  <a:pt x="7383816" y="766942"/>
                </a:cubicBezTo>
                <a:cubicBezTo>
                  <a:pt x="7372404" y="770001"/>
                  <a:pt x="7360993" y="773057"/>
                  <a:pt x="7352071" y="777715"/>
                </a:cubicBezTo>
                <a:lnTo>
                  <a:pt x="7355942" y="777173"/>
                </a:lnTo>
                <a:lnTo>
                  <a:pt x="7363563" y="774597"/>
                </a:lnTo>
                <a:lnTo>
                  <a:pt x="7364830" y="776509"/>
                </a:lnTo>
                <a:cubicBezTo>
                  <a:pt x="7382364" y="771333"/>
                  <a:pt x="7392738" y="769010"/>
                  <a:pt x="7410273" y="763836"/>
                </a:cubicBezTo>
                <a:cubicBezTo>
                  <a:pt x="7415557" y="763900"/>
                  <a:pt x="7418765" y="764429"/>
                  <a:pt x="7422913" y="763500"/>
                </a:cubicBezTo>
                <a:cubicBezTo>
                  <a:pt x="7442524" y="757859"/>
                  <a:pt x="7463269" y="753214"/>
                  <a:pt x="7484206" y="751016"/>
                </a:cubicBezTo>
                <a:cubicBezTo>
                  <a:pt x="7494108" y="749423"/>
                  <a:pt x="7503775" y="748193"/>
                  <a:pt x="7513416" y="746656"/>
                </a:cubicBezTo>
                <a:lnTo>
                  <a:pt x="7519916" y="745272"/>
                </a:lnTo>
                <a:lnTo>
                  <a:pt x="7527998" y="740597"/>
                </a:lnTo>
                <a:lnTo>
                  <a:pt x="7540146" y="740957"/>
                </a:lnTo>
                <a:lnTo>
                  <a:pt x="7540350" y="740913"/>
                </a:lnTo>
                <a:lnTo>
                  <a:pt x="7540410" y="740924"/>
                </a:lnTo>
                <a:cubicBezTo>
                  <a:pt x="7540410" y="740924"/>
                  <a:pt x="7540410" y="740924"/>
                  <a:pt x="7542486" y="740457"/>
                </a:cubicBezTo>
                <a:lnTo>
                  <a:pt x="7540350" y="740913"/>
                </a:lnTo>
                <a:lnTo>
                  <a:pt x="7537201" y="740396"/>
                </a:lnTo>
                <a:cubicBezTo>
                  <a:pt x="7538141" y="738939"/>
                  <a:pt x="7539083" y="737480"/>
                  <a:pt x="7542291" y="738009"/>
                </a:cubicBezTo>
                <a:cubicBezTo>
                  <a:pt x="7542291" y="738009"/>
                  <a:pt x="7544365" y="737544"/>
                  <a:pt x="7544365" y="737544"/>
                </a:cubicBezTo>
                <a:cubicBezTo>
                  <a:pt x="7545309" y="736087"/>
                  <a:pt x="7544172" y="735093"/>
                  <a:pt x="7543232" y="736551"/>
                </a:cubicBezTo>
                <a:cubicBezTo>
                  <a:pt x="7528519" y="737355"/>
                  <a:pt x="7506833" y="743457"/>
                  <a:pt x="7488911" y="743732"/>
                </a:cubicBezTo>
                <a:cubicBezTo>
                  <a:pt x="7487583" y="740288"/>
                  <a:pt x="7485508" y="740754"/>
                  <a:pt x="7490598" y="738367"/>
                </a:cubicBezTo>
                <a:cubicBezTo>
                  <a:pt x="7492866" y="740353"/>
                  <a:pt x="7499089" y="738959"/>
                  <a:pt x="7505312" y="737564"/>
                </a:cubicBezTo>
                <a:cubicBezTo>
                  <a:pt x="7504929" y="732665"/>
                  <a:pt x="7518893" y="735769"/>
                  <a:pt x="7528325" y="734904"/>
                </a:cubicBezTo>
                <a:cubicBezTo>
                  <a:pt x="7553413" y="731777"/>
                  <a:pt x="7580380" y="725740"/>
                  <a:pt x="7606790" y="726058"/>
                </a:cubicBezTo>
                <a:cubicBezTo>
                  <a:pt x="7610000" y="726584"/>
                  <a:pt x="7611135" y="727576"/>
                  <a:pt x="7614340" y="728106"/>
                </a:cubicBezTo>
                <a:cubicBezTo>
                  <a:pt x="7622832" y="728698"/>
                  <a:pt x="7640560" y="725972"/>
                  <a:pt x="7646037" y="728485"/>
                </a:cubicBezTo>
                <a:cubicBezTo>
                  <a:pt x="7645842" y="726037"/>
                  <a:pt x="7646785" y="724576"/>
                  <a:pt x="7651124" y="726100"/>
                </a:cubicBezTo>
                <a:lnTo>
                  <a:pt x="7657188" y="727021"/>
                </a:lnTo>
                <a:lnTo>
                  <a:pt x="7672342" y="720166"/>
                </a:lnTo>
                <a:cubicBezTo>
                  <a:pt x="7685300" y="736801"/>
                  <a:pt x="7712603" y="737094"/>
                  <a:pt x="7723158" y="746655"/>
                </a:cubicBezTo>
                <a:lnTo>
                  <a:pt x="7736628" y="786283"/>
                </a:lnTo>
                <a:cubicBezTo>
                  <a:pt x="7745135" y="789829"/>
                  <a:pt x="7770710" y="783076"/>
                  <a:pt x="7778422" y="786236"/>
                </a:cubicBezTo>
                <a:cubicBezTo>
                  <a:pt x="7736860" y="806474"/>
                  <a:pt x="7712238" y="830670"/>
                  <a:pt x="7691370" y="855658"/>
                </a:cubicBezTo>
                <a:lnTo>
                  <a:pt x="7670778" y="881409"/>
                </a:lnTo>
                <a:lnTo>
                  <a:pt x="7677269" y="876178"/>
                </a:lnTo>
                <a:lnTo>
                  <a:pt x="7692501" y="864716"/>
                </a:lnTo>
                <a:lnTo>
                  <a:pt x="7699432" y="875443"/>
                </a:lnTo>
                <a:lnTo>
                  <a:pt x="7680683" y="888684"/>
                </a:lnTo>
                <a:cubicBezTo>
                  <a:pt x="7679407" y="890069"/>
                  <a:pt x="7677981" y="891871"/>
                  <a:pt x="7676386" y="893604"/>
                </a:cubicBezTo>
                <a:lnTo>
                  <a:pt x="7672451" y="896938"/>
                </a:lnTo>
                <a:lnTo>
                  <a:pt x="7672282" y="896924"/>
                </a:lnTo>
                <a:cubicBezTo>
                  <a:pt x="7671871" y="896988"/>
                  <a:pt x="7671385" y="897266"/>
                  <a:pt x="7671082" y="898102"/>
                </a:cubicBezTo>
                <a:lnTo>
                  <a:pt x="7672451" y="896938"/>
                </a:lnTo>
                <a:lnTo>
                  <a:pt x="7673029" y="896997"/>
                </a:lnTo>
                <a:cubicBezTo>
                  <a:pt x="7673329" y="896165"/>
                  <a:pt x="7673819" y="895887"/>
                  <a:pt x="7674153" y="896028"/>
                </a:cubicBezTo>
                <a:lnTo>
                  <a:pt x="7674250" y="896693"/>
                </a:lnTo>
                <a:lnTo>
                  <a:pt x="7626852" y="929823"/>
                </a:lnTo>
                <a:lnTo>
                  <a:pt x="7626843" y="929834"/>
                </a:lnTo>
                <a:cubicBezTo>
                  <a:pt x="7611601" y="946485"/>
                  <a:pt x="7588452" y="959878"/>
                  <a:pt x="7565207" y="970312"/>
                </a:cubicBezTo>
                <a:lnTo>
                  <a:pt x="7526103" y="984586"/>
                </a:lnTo>
                <a:lnTo>
                  <a:pt x="7505650" y="995690"/>
                </a:lnTo>
                <a:cubicBezTo>
                  <a:pt x="7496213" y="1000365"/>
                  <a:pt x="7486926" y="1004625"/>
                  <a:pt x="7477734" y="1009163"/>
                </a:cubicBezTo>
                <a:lnTo>
                  <a:pt x="7452379" y="1023202"/>
                </a:lnTo>
                <a:lnTo>
                  <a:pt x="7452318" y="1023212"/>
                </a:lnTo>
                <a:cubicBezTo>
                  <a:pt x="7452318" y="1023212"/>
                  <a:pt x="7452318" y="1023212"/>
                  <a:pt x="7450370" y="1024315"/>
                </a:cubicBezTo>
                <a:lnTo>
                  <a:pt x="7452379" y="1023202"/>
                </a:lnTo>
                <a:lnTo>
                  <a:pt x="7455610" y="1022676"/>
                </a:lnTo>
                <a:cubicBezTo>
                  <a:pt x="7455006" y="1024346"/>
                  <a:pt x="7454402" y="1026016"/>
                  <a:pt x="7451111" y="1026551"/>
                </a:cubicBezTo>
                <a:cubicBezTo>
                  <a:pt x="7451111" y="1026551"/>
                  <a:pt x="7449163" y="1027653"/>
                  <a:pt x="7449163" y="1027653"/>
                </a:cubicBezTo>
                <a:cubicBezTo>
                  <a:pt x="7448560" y="1029323"/>
                  <a:pt x="7449902" y="1029890"/>
                  <a:pt x="7450506" y="1028219"/>
                </a:cubicBezTo>
                <a:cubicBezTo>
                  <a:pt x="7464882" y="1022742"/>
                  <a:pt x="7484964" y="1010050"/>
                  <a:pt x="7502631" y="1004036"/>
                </a:cubicBezTo>
                <a:cubicBezTo>
                  <a:pt x="7504714" y="1006838"/>
                  <a:pt x="7506663" y="1005738"/>
                  <a:pt x="7502162" y="1009612"/>
                </a:cubicBezTo>
                <a:cubicBezTo>
                  <a:pt x="7499474" y="1008477"/>
                  <a:pt x="7493630" y="1011784"/>
                  <a:pt x="7487789" y="1015091"/>
                </a:cubicBezTo>
                <a:cubicBezTo>
                  <a:pt x="7489268" y="1019563"/>
                  <a:pt x="7474756" y="1021136"/>
                  <a:pt x="7465621" y="1024977"/>
                </a:cubicBezTo>
                <a:cubicBezTo>
                  <a:pt x="7441508" y="1035966"/>
                  <a:pt x="7416185" y="1050297"/>
                  <a:pt x="7389987" y="1058480"/>
                </a:cubicBezTo>
                <a:lnTo>
                  <a:pt x="7387073" y="1058665"/>
                </a:lnTo>
                <a:lnTo>
                  <a:pt x="7311394" y="1120397"/>
                </a:lnTo>
                <a:cubicBezTo>
                  <a:pt x="7304201" y="1140226"/>
                  <a:pt x="7300942" y="1150156"/>
                  <a:pt x="7299293" y="1166776"/>
                </a:cubicBezTo>
                <a:lnTo>
                  <a:pt x="7317037" y="1178788"/>
                </a:lnTo>
                <a:lnTo>
                  <a:pt x="7349648" y="1167699"/>
                </a:lnTo>
                <a:cubicBezTo>
                  <a:pt x="7364249" y="1163248"/>
                  <a:pt x="7379488" y="1158670"/>
                  <a:pt x="7397191" y="1152068"/>
                </a:cubicBezTo>
                <a:cubicBezTo>
                  <a:pt x="7396819" y="1146020"/>
                  <a:pt x="7389338" y="1150577"/>
                  <a:pt x="7388967" y="1144530"/>
                </a:cubicBezTo>
                <a:cubicBezTo>
                  <a:pt x="7411407" y="1130859"/>
                  <a:pt x="7424000" y="1125278"/>
                  <a:pt x="7441701" y="1118675"/>
                </a:cubicBezTo>
                <a:cubicBezTo>
                  <a:pt x="7457034" y="1115612"/>
                  <a:pt x="7474737" y="1109011"/>
                  <a:pt x="7502662" y="1100364"/>
                </a:cubicBezTo>
                <a:cubicBezTo>
                  <a:pt x="7508143" y="1105390"/>
                  <a:pt x="7528216" y="1095254"/>
                  <a:pt x="7546291" y="1094699"/>
                </a:cubicBezTo>
                <a:cubicBezTo>
                  <a:pt x="7538439" y="1093208"/>
                  <a:pt x="7535695" y="1090695"/>
                  <a:pt x="7548288" y="1085117"/>
                </a:cubicBezTo>
                <a:cubicBezTo>
                  <a:pt x="7581693" y="1081496"/>
                  <a:pt x="7637172" y="1058158"/>
                  <a:pt x="7661100" y="1068677"/>
                </a:cubicBezTo>
                <a:cubicBezTo>
                  <a:pt x="7691020" y="1050450"/>
                  <a:pt x="7729540" y="1045807"/>
                  <a:pt x="7768427" y="1047214"/>
                </a:cubicBezTo>
                <a:cubicBezTo>
                  <a:pt x="7770797" y="1043676"/>
                  <a:pt x="7770797" y="1043676"/>
                  <a:pt x="7770797" y="1043676"/>
                </a:cubicBezTo>
                <a:cubicBezTo>
                  <a:pt x="7770797" y="1043676"/>
                  <a:pt x="7773537" y="1046190"/>
                  <a:pt x="7773537" y="1046190"/>
                </a:cubicBezTo>
                <a:cubicBezTo>
                  <a:pt x="7775908" y="1042656"/>
                  <a:pt x="7783760" y="1044145"/>
                  <a:pt x="7783760" y="1044145"/>
                </a:cubicBezTo>
                <a:cubicBezTo>
                  <a:pt x="7788871" y="1043124"/>
                  <a:pt x="7786502" y="1046659"/>
                  <a:pt x="7781389" y="1047681"/>
                </a:cubicBezTo>
                <a:cubicBezTo>
                  <a:pt x="7779022" y="1051216"/>
                  <a:pt x="7779022" y="1051216"/>
                  <a:pt x="7776279" y="1048703"/>
                </a:cubicBezTo>
                <a:cubicBezTo>
                  <a:pt x="7786873" y="1052707"/>
                  <a:pt x="7806946" y="1042569"/>
                  <a:pt x="7810058" y="1051131"/>
                </a:cubicBezTo>
                <a:cubicBezTo>
                  <a:pt x="7799243" y="1054059"/>
                  <a:pt x="7790587" y="1057893"/>
                  <a:pt x="7782919" y="1062011"/>
                </a:cubicBezTo>
                <a:lnTo>
                  <a:pt x="7779943" y="1063772"/>
                </a:lnTo>
                <a:lnTo>
                  <a:pt x="7796075" y="1062152"/>
                </a:lnTo>
                <a:cubicBezTo>
                  <a:pt x="7802781" y="1060685"/>
                  <a:pt x="7808580" y="1059856"/>
                  <a:pt x="7810371" y="1063984"/>
                </a:cubicBezTo>
                <a:lnTo>
                  <a:pt x="7801095" y="1068453"/>
                </a:lnTo>
                <a:lnTo>
                  <a:pt x="7801476" y="1068583"/>
                </a:lnTo>
                <a:cubicBezTo>
                  <a:pt x="7806533" y="1071681"/>
                  <a:pt x="7811396" y="1076198"/>
                  <a:pt x="7816088" y="1082430"/>
                </a:cubicBezTo>
                <a:lnTo>
                  <a:pt x="7811437" y="1088032"/>
                </a:lnTo>
                <a:lnTo>
                  <a:pt x="7828771" y="1082015"/>
                </a:lnTo>
                <a:cubicBezTo>
                  <a:pt x="7826505" y="1070369"/>
                  <a:pt x="7861811" y="1072470"/>
                  <a:pt x="7884856" y="1066754"/>
                </a:cubicBezTo>
                <a:cubicBezTo>
                  <a:pt x="7945935" y="1049578"/>
                  <a:pt x="8010875" y="1024659"/>
                  <a:pt x="8076154" y="1015261"/>
                </a:cubicBezTo>
                <a:cubicBezTo>
                  <a:pt x="8084213" y="1015295"/>
                  <a:pt x="8087277" y="1017250"/>
                  <a:pt x="8095338" y="1017286"/>
                </a:cubicBezTo>
                <a:cubicBezTo>
                  <a:pt x="8116452" y="1015442"/>
                  <a:pt x="8159480" y="1002063"/>
                  <a:pt x="8173669" y="1006004"/>
                </a:cubicBezTo>
                <a:cubicBezTo>
                  <a:pt x="8172536" y="1000182"/>
                  <a:pt x="8174466" y="996312"/>
                  <a:pt x="8185591" y="998302"/>
                </a:cubicBezTo>
                <a:cubicBezTo>
                  <a:pt x="8190589" y="996384"/>
                  <a:pt x="8220896" y="1000402"/>
                  <a:pt x="8222827" y="996529"/>
                </a:cubicBezTo>
                <a:cubicBezTo>
                  <a:pt x="8217832" y="998446"/>
                  <a:pt x="8219763" y="994577"/>
                  <a:pt x="8216698" y="992623"/>
                </a:cubicBezTo>
                <a:lnTo>
                  <a:pt x="8245144" y="991167"/>
                </a:lnTo>
                <a:lnTo>
                  <a:pt x="8251227" y="1004319"/>
                </a:lnTo>
                <a:lnTo>
                  <a:pt x="8235088" y="1004342"/>
                </a:lnTo>
                <a:cubicBezTo>
                  <a:pt x="8216637" y="1012984"/>
                  <a:pt x="8196572" y="1016773"/>
                  <a:pt x="8175115" y="1020313"/>
                </a:cubicBezTo>
                <a:lnTo>
                  <a:pt x="8117585" y="1032507"/>
                </a:lnTo>
                <a:lnTo>
                  <a:pt x="8108730" y="1030920"/>
                </a:lnTo>
                <a:cubicBezTo>
                  <a:pt x="8108730" y="1030920"/>
                  <a:pt x="8108730" y="1030920"/>
                  <a:pt x="8106801" y="1034791"/>
                </a:cubicBezTo>
                <a:lnTo>
                  <a:pt x="8117585" y="1032507"/>
                </a:lnTo>
                <a:lnTo>
                  <a:pt x="8119855" y="1032911"/>
                </a:lnTo>
                <a:cubicBezTo>
                  <a:pt x="8120988" y="1038733"/>
                  <a:pt x="8115991" y="1040652"/>
                  <a:pt x="8112929" y="1038697"/>
                </a:cubicBezTo>
                <a:cubicBezTo>
                  <a:pt x="8110997" y="1042568"/>
                  <a:pt x="8110997" y="1042568"/>
                  <a:pt x="8110997" y="1042568"/>
                </a:cubicBezTo>
                <a:cubicBezTo>
                  <a:pt x="8133646" y="1041700"/>
                  <a:pt x="8158791" y="1039873"/>
                  <a:pt x="8183412" y="1037077"/>
                </a:cubicBezTo>
                <a:lnTo>
                  <a:pt x="8230747" y="1029338"/>
                </a:lnTo>
                <a:lnTo>
                  <a:pt x="8315164" y="1003619"/>
                </a:lnTo>
                <a:cubicBezTo>
                  <a:pt x="8347191" y="994068"/>
                  <a:pt x="8379748" y="985487"/>
                  <a:pt x="8412386" y="980787"/>
                </a:cubicBezTo>
                <a:cubicBezTo>
                  <a:pt x="8420446" y="980823"/>
                  <a:pt x="8423510" y="982777"/>
                  <a:pt x="8431570" y="982811"/>
                </a:cubicBezTo>
                <a:cubicBezTo>
                  <a:pt x="8452687" y="980968"/>
                  <a:pt x="8495715" y="967589"/>
                  <a:pt x="8509905" y="971531"/>
                </a:cubicBezTo>
                <a:cubicBezTo>
                  <a:pt x="8508770" y="965710"/>
                  <a:pt x="8510700" y="961839"/>
                  <a:pt x="8521824" y="963828"/>
                </a:cubicBezTo>
                <a:cubicBezTo>
                  <a:pt x="8526820" y="961911"/>
                  <a:pt x="8557130" y="965927"/>
                  <a:pt x="8559062" y="962056"/>
                </a:cubicBezTo>
                <a:cubicBezTo>
                  <a:pt x="8554066" y="963974"/>
                  <a:pt x="8555997" y="960103"/>
                  <a:pt x="8552930" y="958151"/>
                </a:cubicBezTo>
                <a:lnTo>
                  <a:pt x="8581377" y="956694"/>
                </a:lnTo>
                <a:lnTo>
                  <a:pt x="8587458" y="969847"/>
                </a:lnTo>
                <a:lnTo>
                  <a:pt x="8571321" y="969870"/>
                </a:lnTo>
                <a:cubicBezTo>
                  <a:pt x="8552870" y="978513"/>
                  <a:pt x="8532806" y="982301"/>
                  <a:pt x="8511347" y="985840"/>
                </a:cubicBezTo>
                <a:lnTo>
                  <a:pt x="8453819" y="998034"/>
                </a:lnTo>
                <a:lnTo>
                  <a:pt x="8444962" y="996449"/>
                </a:lnTo>
                <a:cubicBezTo>
                  <a:pt x="8444962" y="996449"/>
                  <a:pt x="8444962" y="996449"/>
                  <a:pt x="8443033" y="1000317"/>
                </a:cubicBezTo>
                <a:lnTo>
                  <a:pt x="8453819" y="998034"/>
                </a:lnTo>
                <a:lnTo>
                  <a:pt x="8456089" y="998439"/>
                </a:lnTo>
                <a:cubicBezTo>
                  <a:pt x="8457222" y="1004260"/>
                  <a:pt x="8452225" y="1006177"/>
                  <a:pt x="8449162" y="1004222"/>
                </a:cubicBezTo>
                <a:cubicBezTo>
                  <a:pt x="8447231" y="1008095"/>
                  <a:pt x="8447231" y="1008095"/>
                  <a:pt x="8447231" y="1008095"/>
                </a:cubicBezTo>
                <a:cubicBezTo>
                  <a:pt x="8469879" y="1007226"/>
                  <a:pt x="8495023" y="1005402"/>
                  <a:pt x="8519646" y="1002606"/>
                </a:cubicBezTo>
                <a:lnTo>
                  <a:pt x="8528877" y="1001095"/>
                </a:lnTo>
                <a:lnTo>
                  <a:pt x="8535318" y="998401"/>
                </a:lnTo>
                <a:cubicBezTo>
                  <a:pt x="8555491" y="988687"/>
                  <a:pt x="8575869" y="976896"/>
                  <a:pt x="8587513" y="970159"/>
                </a:cubicBezTo>
                <a:cubicBezTo>
                  <a:pt x="8595101" y="977837"/>
                  <a:pt x="8600957" y="988658"/>
                  <a:pt x="8607254" y="998511"/>
                </a:cubicBezTo>
                <a:lnTo>
                  <a:pt x="8621871" y="1013228"/>
                </a:lnTo>
                <a:lnTo>
                  <a:pt x="8666010" y="985320"/>
                </a:lnTo>
                <a:cubicBezTo>
                  <a:pt x="8664474" y="979668"/>
                  <a:pt x="8657909" y="986072"/>
                  <a:pt x="8656372" y="980420"/>
                </a:cubicBezTo>
                <a:cubicBezTo>
                  <a:pt x="8676068" y="961214"/>
                  <a:pt x="8687521" y="952429"/>
                  <a:pt x="8703866" y="941256"/>
                </a:cubicBezTo>
                <a:cubicBezTo>
                  <a:pt x="8718536" y="934098"/>
                  <a:pt x="8734878" y="922928"/>
                  <a:pt x="8760998" y="906986"/>
                </a:cubicBezTo>
                <a:cubicBezTo>
                  <a:pt x="8767424" y="910250"/>
                  <a:pt x="8785446" y="895061"/>
                  <a:pt x="8803326" y="889539"/>
                </a:cubicBezTo>
                <a:cubicBezTo>
                  <a:pt x="8795223" y="890292"/>
                  <a:pt x="8792009" y="888658"/>
                  <a:pt x="8803465" y="879870"/>
                </a:cubicBezTo>
                <a:cubicBezTo>
                  <a:pt x="8836013" y="867194"/>
                  <a:pt x="8886719" y="829659"/>
                  <a:pt x="8912561" y="833054"/>
                </a:cubicBezTo>
                <a:cubicBezTo>
                  <a:pt x="8938823" y="807444"/>
                  <a:pt x="8976260" y="792381"/>
                  <a:pt x="9015233" y="782969"/>
                </a:cubicBezTo>
                <a:cubicBezTo>
                  <a:pt x="9016909" y="778953"/>
                  <a:pt x="9016909" y="778953"/>
                  <a:pt x="9016909" y="778953"/>
                </a:cubicBezTo>
                <a:cubicBezTo>
                  <a:pt x="9016909" y="778953"/>
                  <a:pt x="9020121" y="780587"/>
                  <a:pt x="9020121" y="780587"/>
                </a:cubicBezTo>
                <a:cubicBezTo>
                  <a:pt x="9021797" y="776567"/>
                  <a:pt x="9029900" y="775817"/>
                  <a:pt x="9029900" y="775817"/>
                </a:cubicBezTo>
                <a:cubicBezTo>
                  <a:pt x="9034789" y="773430"/>
                  <a:pt x="9033112" y="777448"/>
                  <a:pt x="9028224" y="779832"/>
                </a:cubicBezTo>
                <a:cubicBezTo>
                  <a:pt x="9026546" y="783851"/>
                  <a:pt x="9026546" y="783851"/>
                  <a:pt x="9023334" y="782218"/>
                </a:cubicBezTo>
                <a:cubicBezTo>
                  <a:pt x="9028993" y="782658"/>
                  <a:pt x="9036325" y="779081"/>
                  <a:pt x="9042837" y="776303"/>
                </a:cubicBezTo>
                <a:lnTo>
                  <a:pt x="9049210" y="775818"/>
                </a:lnTo>
                <a:lnTo>
                  <a:pt x="9101903" y="740901"/>
                </a:lnTo>
                <a:cubicBezTo>
                  <a:pt x="9131414" y="721572"/>
                  <a:pt x="9161661" y="702984"/>
                  <a:pt x="9192871" y="688005"/>
                </a:cubicBezTo>
                <a:cubicBezTo>
                  <a:pt x="9200848" y="685428"/>
                  <a:pt x="9204321" y="686267"/>
                  <a:pt x="9212298" y="683689"/>
                </a:cubicBezTo>
                <a:lnTo>
                  <a:pt x="9218918" y="680197"/>
                </a:lnTo>
                <a:lnTo>
                  <a:pt x="9215666" y="680878"/>
                </a:lnTo>
                <a:cubicBezTo>
                  <a:pt x="9252279" y="651583"/>
                  <a:pt x="9280441" y="632468"/>
                  <a:pt x="9310009" y="619064"/>
                </a:cubicBezTo>
                <a:lnTo>
                  <a:pt x="9314376" y="616411"/>
                </a:lnTo>
                <a:lnTo>
                  <a:pt x="9321168" y="598488"/>
                </a:lnTo>
                <a:cubicBezTo>
                  <a:pt x="9323482" y="590162"/>
                  <a:pt x="9326064" y="582635"/>
                  <a:pt x="9331887" y="579266"/>
                </a:cubicBezTo>
                <a:cubicBezTo>
                  <a:pt x="9357671" y="564346"/>
                  <a:pt x="9384167" y="551026"/>
                  <a:pt x="9410801" y="537628"/>
                </a:cubicBezTo>
                <a:lnTo>
                  <a:pt x="9431301" y="526800"/>
                </a:lnTo>
                <a:lnTo>
                  <a:pt x="9434633" y="524477"/>
                </a:lnTo>
                <a:cubicBezTo>
                  <a:pt x="9449419" y="517775"/>
                  <a:pt x="9465964" y="507101"/>
                  <a:pt x="9492366" y="491959"/>
                </a:cubicBezTo>
                <a:cubicBezTo>
                  <a:pt x="9498700" y="495436"/>
                  <a:pt x="9517006" y="480789"/>
                  <a:pt x="9534958" y="475825"/>
                </a:cubicBezTo>
                <a:cubicBezTo>
                  <a:pt x="9526863" y="476321"/>
                  <a:pt x="9523696" y="474581"/>
                  <a:pt x="9535313" y="466141"/>
                </a:cubicBezTo>
                <a:cubicBezTo>
                  <a:pt x="9568050" y="454476"/>
                  <a:pt x="9619448" y="418480"/>
                  <a:pt x="9645139" y="422707"/>
                </a:cubicBezTo>
                <a:cubicBezTo>
                  <a:pt x="9658517" y="410293"/>
                  <a:pt x="9674623" y="400609"/>
                  <a:pt x="9692267" y="393009"/>
                </a:cubicBezTo>
                <a:lnTo>
                  <a:pt x="9734057" y="380244"/>
                </a:lnTo>
                <a:lnTo>
                  <a:pt x="9740527" y="376821"/>
                </a:lnTo>
                <a:cubicBezTo>
                  <a:pt x="9780403" y="355715"/>
                  <a:pt x="9828848" y="326943"/>
                  <a:pt x="9868725" y="305840"/>
                </a:cubicBezTo>
                <a:cubicBezTo>
                  <a:pt x="9908604" y="284733"/>
                  <a:pt x="9940653" y="266990"/>
                  <a:pt x="9950550" y="272727"/>
                </a:cubicBezTo>
                <a:cubicBezTo>
                  <a:pt x="9951287" y="268417"/>
                  <a:pt x="9951287" y="268417"/>
                  <a:pt x="9951287" y="268417"/>
                </a:cubicBezTo>
                <a:cubicBezTo>
                  <a:pt x="9951287" y="268417"/>
                  <a:pt x="9951287" y="268417"/>
                  <a:pt x="9955570" y="264583"/>
                </a:cubicBezTo>
                <a:lnTo>
                  <a:pt x="9961253" y="265343"/>
                </a:lnTo>
                <a:lnTo>
                  <a:pt x="9988221" y="245915"/>
                </a:lnTo>
                <a:cubicBezTo>
                  <a:pt x="10001701" y="237167"/>
                  <a:pt x="10011846" y="232362"/>
                  <a:pt x="10017167" y="234271"/>
                </a:cubicBezTo>
                <a:cubicBezTo>
                  <a:pt x="10017368" y="229937"/>
                  <a:pt x="10017368" y="229937"/>
                  <a:pt x="10017368" y="229937"/>
                </a:cubicBezTo>
                <a:cubicBezTo>
                  <a:pt x="10017368" y="229937"/>
                  <a:pt x="10017368" y="229937"/>
                  <a:pt x="10021185" y="225433"/>
                </a:cubicBezTo>
                <a:cubicBezTo>
                  <a:pt x="10024800" y="225262"/>
                  <a:pt x="10028416" y="225088"/>
                  <a:pt x="10032030" y="224918"/>
                </a:cubicBezTo>
                <a:cubicBezTo>
                  <a:pt x="10032030" y="224918"/>
                  <a:pt x="10032030" y="224918"/>
                  <a:pt x="10028214" y="229423"/>
                </a:cubicBezTo>
                <a:cubicBezTo>
                  <a:pt x="10028214" y="229423"/>
                  <a:pt x="10028214" y="229423"/>
                  <a:pt x="10024396" y="233927"/>
                </a:cubicBezTo>
                <a:cubicBezTo>
                  <a:pt x="10039261" y="224575"/>
                  <a:pt x="10054124" y="215221"/>
                  <a:pt x="10068988" y="205866"/>
                </a:cubicBezTo>
                <a:cubicBezTo>
                  <a:pt x="10068786" y="210200"/>
                  <a:pt x="10087065" y="205008"/>
                  <a:pt x="10083046" y="213847"/>
                </a:cubicBezTo>
                <a:cubicBezTo>
                  <a:pt x="10161179" y="162576"/>
                  <a:pt x="10223241" y="146656"/>
                  <a:pt x="10272251" y="101093"/>
                </a:cubicBezTo>
                <a:cubicBezTo>
                  <a:pt x="10323669" y="81355"/>
                  <a:pt x="10356005" y="84142"/>
                  <a:pt x="10408026" y="51404"/>
                </a:cubicBezTo>
                <a:cubicBezTo>
                  <a:pt x="10411440" y="55566"/>
                  <a:pt x="10422487" y="50719"/>
                  <a:pt x="10426102" y="50546"/>
                </a:cubicBezTo>
                <a:cubicBezTo>
                  <a:pt x="10448397" y="36516"/>
                  <a:pt x="10477720" y="26476"/>
                  <a:pt x="10507045" y="16437"/>
                </a:cubicBezTo>
                <a:cubicBezTo>
                  <a:pt x="10525525" y="6911"/>
                  <a:pt x="10543802" y="1720"/>
                  <a:pt x="10561880" y="860"/>
                </a:cubicBezTo>
                <a:cubicBezTo>
                  <a:pt x="10569108" y="516"/>
                  <a:pt x="10572724" y="346"/>
                  <a:pt x="105799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975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9">
            <a:extLst>
              <a:ext uri="{FF2B5EF4-FFF2-40B4-BE49-F238E27FC236}">
                <a16:creationId xmlns="" xmlns:a16="http://schemas.microsoft.com/office/drawing/2014/main" id="{765DE8CD-12A7-4772-A3DC-8BA99E6EA60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2312" y="181905"/>
            <a:ext cx="11727472" cy="6602927"/>
          </a:xfrm>
          <a:custGeom>
            <a:avLst/>
            <a:gdLst>
              <a:gd name="connsiteX0" fmla="*/ 4553452 w 11727472"/>
              <a:gd name="connsiteY0" fmla="*/ 5976088 h 6602927"/>
              <a:gd name="connsiteX1" fmla="*/ 4539296 w 11727472"/>
              <a:gd name="connsiteY1" fmla="*/ 5994886 h 6602927"/>
              <a:gd name="connsiteX2" fmla="*/ 4530751 w 11727472"/>
              <a:gd name="connsiteY2" fmla="*/ 6020245 h 6602927"/>
              <a:gd name="connsiteX3" fmla="*/ 4500189 w 11727472"/>
              <a:gd name="connsiteY3" fmla="*/ 6075825 h 6602927"/>
              <a:gd name="connsiteX4" fmla="*/ 4507772 w 11727472"/>
              <a:gd name="connsiteY4" fmla="*/ 6075974 h 6602927"/>
              <a:gd name="connsiteX5" fmla="*/ 4571660 w 11727472"/>
              <a:gd name="connsiteY5" fmla="*/ 6000462 h 6602927"/>
              <a:gd name="connsiteX6" fmla="*/ 4555661 w 11727472"/>
              <a:gd name="connsiteY6" fmla="*/ 5976489 h 6602927"/>
              <a:gd name="connsiteX7" fmla="*/ 4941162 w 11727472"/>
              <a:gd name="connsiteY7" fmla="*/ 5838741 h 6602927"/>
              <a:gd name="connsiteX8" fmla="*/ 4927176 w 11727472"/>
              <a:gd name="connsiteY8" fmla="*/ 5845516 h 6602927"/>
              <a:gd name="connsiteX9" fmla="*/ 4912122 w 11727472"/>
              <a:gd name="connsiteY9" fmla="*/ 5852352 h 6602927"/>
              <a:gd name="connsiteX10" fmla="*/ 4911000 w 11727472"/>
              <a:gd name="connsiteY10" fmla="*/ 5852485 h 6602927"/>
              <a:gd name="connsiteX11" fmla="*/ 4883587 w 11727472"/>
              <a:gd name="connsiteY11" fmla="*/ 5872788 h 6602927"/>
              <a:gd name="connsiteX12" fmla="*/ 4841911 w 11727472"/>
              <a:gd name="connsiteY12" fmla="*/ 5904693 h 6602927"/>
              <a:gd name="connsiteX13" fmla="*/ 4851150 w 11727472"/>
              <a:gd name="connsiteY13" fmla="*/ 5910531 h 6602927"/>
              <a:gd name="connsiteX14" fmla="*/ 4867308 w 11727472"/>
              <a:gd name="connsiteY14" fmla="*/ 5897304 h 6602927"/>
              <a:gd name="connsiteX15" fmla="*/ 4862315 w 11727472"/>
              <a:gd name="connsiteY15" fmla="*/ 5917585 h 6602927"/>
              <a:gd name="connsiteX16" fmla="*/ 4855265 w 11727472"/>
              <a:gd name="connsiteY16" fmla="*/ 5928754 h 6602927"/>
              <a:gd name="connsiteX17" fmla="*/ 4921254 w 11727472"/>
              <a:gd name="connsiteY17" fmla="*/ 5865968 h 6602927"/>
              <a:gd name="connsiteX18" fmla="*/ 6897081 w 11727472"/>
              <a:gd name="connsiteY18" fmla="*/ 5714109 h 6602927"/>
              <a:gd name="connsiteX19" fmla="*/ 6890646 w 11727472"/>
              <a:gd name="connsiteY19" fmla="*/ 5718318 h 6602927"/>
              <a:gd name="connsiteX20" fmla="*/ 6891236 w 11727472"/>
              <a:gd name="connsiteY20" fmla="*/ 5721788 h 6602927"/>
              <a:gd name="connsiteX21" fmla="*/ 6892297 w 11727472"/>
              <a:gd name="connsiteY21" fmla="*/ 5720653 h 6602927"/>
              <a:gd name="connsiteX22" fmla="*/ 6948390 w 11727472"/>
              <a:gd name="connsiteY22" fmla="*/ 5633408 h 6602927"/>
              <a:gd name="connsiteX23" fmla="*/ 6940320 w 11727472"/>
              <a:gd name="connsiteY23" fmla="*/ 5647267 h 6602927"/>
              <a:gd name="connsiteX24" fmla="*/ 6895937 w 11727472"/>
              <a:gd name="connsiteY24" fmla="*/ 5657984 h 6602927"/>
              <a:gd name="connsiteX25" fmla="*/ 6881112 w 11727472"/>
              <a:gd name="connsiteY25" fmla="*/ 5663543 h 6602927"/>
              <a:gd name="connsiteX26" fmla="*/ 6881573 w 11727472"/>
              <a:gd name="connsiteY26" fmla="*/ 5676054 h 6602927"/>
              <a:gd name="connsiteX27" fmla="*/ 6905671 w 11727472"/>
              <a:gd name="connsiteY27" fmla="*/ 5692707 h 6602927"/>
              <a:gd name="connsiteX28" fmla="*/ 6909244 w 11727472"/>
              <a:gd name="connsiteY28" fmla="*/ 5697474 h 6602927"/>
              <a:gd name="connsiteX29" fmla="*/ 6916408 w 11727472"/>
              <a:gd name="connsiteY29" fmla="*/ 5687675 h 6602927"/>
              <a:gd name="connsiteX30" fmla="*/ 6924131 w 11727472"/>
              <a:gd name="connsiteY30" fmla="*/ 5665582 h 6602927"/>
              <a:gd name="connsiteX31" fmla="*/ 6952498 w 11727472"/>
              <a:gd name="connsiteY31" fmla="*/ 5634946 h 6602927"/>
              <a:gd name="connsiteX32" fmla="*/ 3757269 w 11727472"/>
              <a:gd name="connsiteY32" fmla="*/ 5576075 h 6602927"/>
              <a:gd name="connsiteX33" fmla="*/ 3753218 w 11727472"/>
              <a:gd name="connsiteY33" fmla="*/ 5576985 h 6602927"/>
              <a:gd name="connsiteX34" fmla="*/ 3745306 w 11727472"/>
              <a:gd name="connsiteY34" fmla="*/ 5590642 h 6602927"/>
              <a:gd name="connsiteX35" fmla="*/ 3752308 w 11727472"/>
              <a:gd name="connsiteY35" fmla="*/ 5604755 h 6602927"/>
              <a:gd name="connsiteX36" fmla="*/ 3755342 w 11727472"/>
              <a:gd name="connsiteY36" fmla="*/ 5599666 h 6602927"/>
              <a:gd name="connsiteX37" fmla="*/ 3761411 w 11727472"/>
              <a:gd name="connsiteY37" fmla="*/ 5579314 h 6602927"/>
              <a:gd name="connsiteX38" fmla="*/ 7877136 w 11727472"/>
              <a:gd name="connsiteY38" fmla="*/ 5530854 h 6602927"/>
              <a:gd name="connsiteX39" fmla="*/ 7873336 w 11727472"/>
              <a:gd name="connsiteY39" fmla="*/ 5531708 h 6602927"/>
              <a:gd name="connsiteX40" fmla="*/ 7865913 w 11727472"/>
              <a:gd name="connsiteY40" fmla="*/ 5544520 h 6602927"/>
              <a:gd name="connsiteX41" fmla="*/ 7872482 w 11727472"/>
              <a:gd name="connsiteY41" fmla="*/ 5557760 h 6602927"/>
              <a:gd name="connsiteX42" fmla="*/ 7875328 w 11727472"/>
              <a:gd name="connsiteY42" fmla="*/ 5552986 h 6602927"/>
              <a:gd name="connsiteX43" fmla="*/ 7881022 w 11727472"/>
              <a:gd name="connsiteY43" fmla="*/ 5533893 h 6602927"/>
              <a:gd name="connsiteX44" fmla="*/ 10932053 w 11727472"/>
              <a:gd name="connsiteY44" fmla="*/ 4093265 h 6602927"/>
              <a:gd name="connsiteX45" fmla="*/ 10916427 w 11727472"/>
              <a:gd name="connsiteY45" fmla="*/ 4096011 h 6602927"/>
              <a:gd name="connsiteX46" fmla="*/ 10913471 w 11727472"/>
              <a:gd name="connsiteY46" fmla="*/ 4115856 h 6602927"/>
              <a:gd name="connsiteX47" fmla="*/ 10863599 w 11727472"/>
              <a:gd name="connsiteY47" fmla="*/ 4198698 h 6602927"/>
              <a:gd name="connsiteX48" fmla="*/ 10845015 w 11727472"/>
              <a:gd name="connsiteY48" fmla="*/ 4221288 h 6602927"/>
              <a:gd name="connsiteX49" fmla="*/ 10850099 w 11727472"/>
              <a:gd name="connsiteY49" fmla="*/ 4247067 h 6602927"/>
              <a:gd name="connsiteX50" fmla="*/ 10850553 w 11727472"/>
              <a:gd name="connsiteY50" fmla="*/ 4265333 h 6602927"/>
              <a:gd name="connsiteX51" fmla="*/ 10880167 w 11727472"/>
              <a:gd name="connsiteY51" fmla="*/ 4220130 h 6602927"/>
              <a:gd name="connsiteX52" fmla="*/ 10930360 w 11727472"/>
              <a:gd name="connsiteY52" fmla="*/ 4148777 h 6602927"/>
              <a:gd name="connsiteX53" fmla="*/ 10955689 w 11727472"/>
              <a:gd name="connsiteY53" fmla="*/ 4133349 h 6602927"/>
              <a:gd name="connsiteX54" fmla="*/ 10965931 w 11727472"/>
              <a:gd name="connsiteY54" fmla="*/ 4121874 h 6602927"/>
              <a:gd name="connsiteX55" fmla="*/ 10959077 w 11727472"/>
              <a:gd name="connsiteY55" fmla="*/ 4118711 h 6602927"/>
              <a:gd name="connsiteX56" fmla="*/ 10932053 w 11727472"/>
              <a:gd name="connsiteY56" fmla="*/ 4093265 h 6602927"/>
              <a:gd name="connsiteX57" fmla="*/ 10991285 w 11727472"/>
              <a:gd name="connsiteY57" fmla="*/ 4093113 h 6602927"/>
              <a:gd name="connsiteX58" fmla="*/ 10986828 w 11727472"/>
              <a:gd name="connsiteY58" fmla="*/ 4093302 h 6602927"/>
              <a:gd name="connsiteX59" fmla="*/ 10983319 w 11727472"/>
              <a:gd name="connsiteY59" fmla="*/ 4102392 h 6602927"/>
              <a:gd name="connsiteX60" fmla="*/ 10990159 w 11727472"/>
              <a:gd name="connsiteY60" fmla="*/ 4094729 h 6602927"/>
              <a:gd name="connsiteX61" fmla="*/ 963141 w 11727472"/>
              <a:gd name="connsiteY61" fmla="*/ 2988311 h 6602927"/>
              <a:gd name="connsiteX62" fmla="*/ 957693 w 11727472"/>
              <a:gd name="connsiteY62" fmla="*/ 2988538 h 6602927"/>
              <a:gd name="connsiteX63" fmla="*/ 940529 w 11727472"/>
              <a:gd name="connsiteY63" fmla="*/ 3056720 h 6602927"/>
              <a:gd name="connsiteX64" fmla="*/ 926874 w 11727472"/>
              <a:gd name="connsiteY64" fmla="*/ 3086762 h 6602927"/>
              <a:gd name="connsiteX65" fmla="*/ 966738 w 11727472"/>
              <a:gd name="connsiteY65" fmla="*/ 3036751 h 6602927"/>
              <a:gd name="connsiteX66" fmla="*/ 973935 w 11727472"/>
              <a:gd name="connsiteY66" fmla="*/ 2995960 h 6602927"/>
              <a:gd name="connsiteX67" fmla="*/ 963141 w 11727472"/>
              <a:gd name="connsiteY67" fmla="*/ 2988311 h 6602927"/>
              <a:gd name="connsiteX68" fmla="*/ 6799196 w 11727472"/>
              <a:gd name="connsiteY68" fmla="*/ 844153 h 6602927"/>
              <a:gd name="connsiteX69" fmla="*/ 6772728 w 11727472"/>
              <a:gd name="connsiteY69" fmla="*/ 859870 h 6602927"/>
              <a:gd name="connsiteX70" fmla="*/ 6750801 w 11727472"/>
              <a:gd name="connsiteY70" fmla="*/ 885146 h 6602927"/>
              <a:gd name="connsiteX71" fmla="*/ 6662627 w 11727472"/>
              <a:gd name="connsiteY71" fmla="*/ 1015293 h 6602927"/>
              <a:gd name="connsiteX72" fmla="*/ 6583187 w 11727472"/>
              <a:gd name="connsiteY72" fmla="*/ 1099984 h 6602927"/>
              <a:gd name="connsiteX73" fmla="*/ 6568754 w 11727472"/>
              <a:gd name="connsiteY73" fmla="*/ 1134832 h 6602927"/>
              <a:gd name="connsiteX74" fmla="*/ 6587600 w 11727472"/>
              <a:gd name="connsiteY74" fmla="*/ 1120482 h 6602927"/>
              <a:gd name="connsiteX75" fmla="*/ 6617903 w 11727472"/>
              <a:gd name="connsiteY75" fmla="*/ 1088657 h 6602927"/>
              <a:gd name="connsiteX76" fmla="*/ 6648994 w 11727472"/>
              <a:gd name="connsiteY76" fmla="*/ 1075040 h 6602927"/>
              <a:gd name="connsiteX77" fmla="*/ 6650541 w 11727472"/>
              <a:gd name="connsiteY77" fmla="*/ 1076192 h 6602927"/>
              <a:gd name="connsiteX78" fmla="*/ 6660854 w 11727472"/>
              <a:gd name="connsiteY78" fmla="*/ 1056897 h 6602927"/>
              <a:gd name="connsiteX79" fmla="*/ 6703847 w 11727472"/>
              <a:gd name="connsiteY79" fmla="*/ 982488 h 6602927"/>
              <a:gd name="connsiteX80" fmla="*/ 6787368 w 11727472"/>
              <a:gd name="connsiteY80" fmla="*/ 872403 h 6602927"/>
              <a:gd name="connsiteX81" fmla="*/ 3425332 w 11727472"/>
              <a:gd name="connsiteY81" fmla="*/ 610841 h 6602927"/>
              <a:gd name="connsiteX82" fmla="*/ 3360563 w 11727472"/>
              <a:gd name="connsiteY82" fmla="*/ 735616 h 6602927"/>
              <a:gd name="connsiteX83" fmla="*/ 3394146 w 11727472"/>
              <a:gd name="connsiteY83" fmla="*/ 692425 h 6602927"/>
              <a:gd name="connsiteX84" fmla="*/ 3410938 w 11727472"/>
              <a:gd name="connsiteY84" fmla="*/ 682827 h 6602927"/>
              <a:gd name="connsiteX85" fmla="*/ 3424306 w 11727472"/>
              <a:gd name="connsiteY85" fmla="*/ 694527 h 6602927"/>
              <a:gd name="connsiteX86" fmla="*/ 3439393 w 11727472"/>
              <a:gd name="connsiteY86" fmla="*/ 674073 h 6602927"/>
              <a:gd name="connsiteX87" fmla="*/ 3427730 w 11727472"/>
              <a:gd name="connsiteY87" fmla="*/ 675629 h 6602927"/>
              <a:gd name="connsiteX88" fmla="*/ 3420534 w 11727472"/>
              <a:gd name="connsiteY88" fmla="*/ 644435 h 6602927"/>
              <a:gd name="connsiteX89" fmla="*/ 3425332 w 11727472"/>
              <a:gd name="connsiteY89" fmla="*/ 610841 h 6602927"/>
              <a:gd name="connsiteX90" fmla="*/ 4540121 w 11727472"/>
              <a:gd name="connsiteY90" fmla="*/ 0 h 6602927"/>
              <a:gd name="connsiteX91" fmla="*/ 4614250 w 11727472"/>
              <a:gd name="connsiteY91" fmla="*/ 118030 h 6602927"/>
              <a:gd name="connsiteX92" fmla="*/ 4522492 w 11727472"/>
              <a:gd name="connsiteY92" fmla="*/ 417627 h 6602927"/>
              <a:gd name="connsiteX93" fmla="*/ 4470147 w 11727472"/>
              <a:gd name="connsiteY93" fmla="*/ 448709 h 6602927"/>
              <a:gd name="connsiteX94" fmla="*/ 4460369 w 11727472"/>
              <a:gd name="connsiteY94" fmla="*/ 393237 h 6602927"/>
              <a:gd name="connsiteX95" fmla="*/ 4471888 w 11727472"/>
              <a:gd name="connsiteY95" fmla="*/ 334651 h 6602927"/>
              <a:gd name="connsiteX96" fmla="*/ 4346609 w 11727472"/>
              <a:gd name="connsiteY96" fmla="*/ 547938 h 6602927"/>
              <a:gd name="connsiteX97" fmla="*/ 4409589 w 11727472"/>
              <a:gd name="connsiteY97" fmla="*/ 475135 h 6602927"/>
              <a:gd name="connsiteX98" fmla="*/ 4439977 w 11727472"/>
              <a:gd name="connsiteY98" fmla="*/ 459814 h 6602927"/>
              <a:gd name="connsiteX99" fmla="*/ 4472155 w 11727472"/>
              <a:gd name="connsiteY99" fmla="*/ 491091 h 6602927"/>
              <a:gd name="connsiteX100" fmla="*/ 4449975 w 11727472"/>
              <a:gd name="connsiteY100" fmla="*/ 511071 h 6602927"/>
              <a:gd name="connsiteX101" fmla="*/ 4431129 w 11727472"/>
              <a:gd name="connsiteY101" fmla="*/ 548132 h 6602927"/>
              <a:gd name="connsiteX102" fmla="*/ 4430269 w 11727472"/>
              <a:gd name="connsiteY102" fmla="*/ 645326 h 6602927"/>
              <a:gd name="connsiteX103" fmla="*/ 4395666 w 11727472"/>
              <a:gd name="connsiteY103" fmla="*/ 660427 h 6602927"/>
              <a:gd name="connsiteX104" fmla="*/ 4373488 w 11727472"/>
              <a:gd name="connsiteY104" fmla="*/ 680406 h 6602927"/>
              <a:gd name="connsiteX105" fmla="*/ 4414559 w 11727472"/>
              <a:gd name="connsiteY105" fmla="*/ 784020 h 6602927"/>
              <a:gd name="connsiteX106" fmla="*/ 4422768 w 11727472"/>
              <a:gd name="connsiteY106" fmla="*/ 788678 h 6602927"/>
              <a:gd name="connsiteX107" fmla="*/ 4429411 w 11727472"/>
              <a:gd name="connsiteY107" fmla="*/ 742519 h 6602927"/>
              <a:gd name="connsiteX108" fmla="*/ 4451810 w 11727472"/>
              <a:gd name="connsiteY108" fmla="*/ 718327 h 6602927"/>
              <a:gd name="connsiteX109" fmla="*/ 4467568 w 11727472"/>
              <a:gd name="connsiteY109" fmla="*/ 740288 h 6602927"/>
              <a:gd name="connsiteX110" fmla="*/ 4442321 w 11727472"/>
              <a:gd name="connsiteY110" fmla="*/ 899623 h 6602927"/>
              <a:gd name="connsiteX111" fmla="*/ 4556767 w 11727472"/>
              <a:gd name="connsiteY111" fmla="*/ 812602 h 6602927"/>
              <a:gd name="connsiteX112" fmla="*/ 4566521 w 11727472"/>
              <a:gd name="connsiteY112" fmla="*/ 787747 h 6602927"/>
              <a:gd name="connsiteX113" fmla="*/ 4618625 w 11727472"/>
              <a:gd name="connsiteY113" fmla="*/ 680551 h 6602927"/>
              <a:gd name="connsiteX114" fmla="*/ 4803158 w 11727472"/>
              <a:gd name="connsiteY114" fmla="*/ 546465 h 6602927"/>
              <a:gd name="connsiteX115" fmla="*/ 4865500 w 11727472"/>
              <a:gd name="connsiteY115" fmla="*/ 566639 h 6602927"/>
              <a:gd name="connsiteX116" fmla="*/ 4903483 w 11727472"/>
              <a:gd name="connsiteY116" fmla="*/ 729279 h 6602927"/>
              <a:gd name="connsiteX117" fmla="*/ 4937665 w 11727472"/>
              <a:gd name="connsiteY117" fmla="*/ 802942 h 6602927"/>
              <a:gd name="connsiteX118" fmla="*/ 4940802 w 11727472"/>
              <a:gd name="connsiteY118" fmla="*/ 904573 h 6602927"/>
              <a:gd name="connsiteX119" fmla="*/ 4928179 w 11727472"/>
              <a:gd name="connsiteY119" fmla="*/ 984237 h 6602927"/>
              <a:gd name="connsiteX120" fmla="*/ 5017798 w 11727472"/>
              <a:gd name="connsiteY120" fmla="*/ 967790 h 6602927"/>
              <a:gd name="connsiteX121" fmla="*/ 5223628 w 11727472"/>
              <a:gd name="connsiteY121" fmla="*/ 830590 h 6602927"/>
              <a:gd name="connsiteX122" fmla="*/ 5273325 w 11727472"/>
              <a:gd name="connsiteY122" fmla="*/ 850102 h 6602927"/>
              <a:gd name="connsiteX123" fmla="*/ 5288860 w 11727472"/>
              <a:gd name="connsiteY123" fmla="*/ 876281 h 6602927"/>
              <a:gd name="connsiteX124" fmla="*/ 5291114 w 11727472"/>
              <a:gd name="connsiteY124" fmla="*/ 994778 h 6602927"/>
              <a:gd name="connsiteX125" fmla="*/ 5099915 w 11727472"/>
              <a:gd name="connsiteY125" fmla="*/ 1094692 h 6602927"/>
              <a:gd name="connsiteX126" fmla="*/ 5072639 w 11727472"/>
              <a:gd name="connsiteY126" fmla="*/ 1131316 h 6602927"/>
              <a:gd name="connsiteX127" fmla="*/ 4999439 w 11727472"/>
              <a:gd name="connsiteY127" fmla="*/ 1157078 h 6602927"/>
              <a:gd name="connsiteX128" fmla="*/ 4965719 w 11727472"/>
              <a:gd name="connsiteY128" fmla="*/ 1155314 h 6602927"/>
              <a:gd name="connsiteX129" fmla="*/ 4968388 w 11727472"/>
              <a:gd name="connsiteY129" fmla="*/ 1185048 h 6602927"/>
              <a:gd name="connsiteX130" fmla="*/ 4962188 w 11727472"/>
              <a:gd name="connsiteY130" fmla="*/ 1222775 h 6602927"/>
              <a:gd name="connsiteX131" fmla="*/ 4968630 w 11727472"/>
              <a:gd name="connsiteY131" fmla="*/ 1261160 h 6602927"/>
              <a:gd name="connsiteX132" fmla="*/ 4897659 w 11727472"/>
              <a:gd name="connsiteY132" fmla="*/ 1325090 h 6602927"/>
              <a:gd name="connsiteX133" fmla="*/ 4890577 w 11727472"/>
              <a:gd name="connsiteY133" fmla="*/ 1379681 h 6602927"/>
              <a:gd name="connsiteX134" fmla="*/ 4970002 w 11727472"/>
              <a:gd name="connsiteY134" fmla="*/ 1396521 h 6602927"/>
              <a:gd name="connsiteX135" fmla="*/ 5066042 w 11727472"/>
              <a:gd name="connsiteY135" fmla="*/ 1338131 h 6602927"/>
              <a:gd name="connsiteX136" fmla="*/ 5203549 w 11727472"/>
              <a:gd name="connsiteY136" fmla="*/ 1214266 h 6602927"/>
              <a:gd name="connsiteX137" fmla="*/ 5384308 w 11727472"/>
              <a:gd name="connsiteY137" fmla="*/ 1071528 h 6602927"/>
              <a:gd name="connsiteX138" fmla="*/ 5422686 w 11727472"/>
              <a:gd name="connsiteY138" fmla="*/ 1065079 h 6602927"/>
              <a:gd name="connsiteX139" fmla="*/ 5458393 w 11727472"/>
              <a:gd name="connsiteY139" fmla="*/ 1028897 h 6602927"/>
              <a:gd name="connsiteX140" fmla="*/ 5476575 w 11727472"/>
              <a:gd name="connsiteY140" fmla="*/ 1004483 h 6602927"/>
              <a:gd name="connsiteX141" fmla="*/ 5665325 w 11727472"/>
              <a:gd name="connsiteY141" fmla="*/ 870617 h 6602927"/>
              <a:gd name="connsiteX142" fmla="*/ 5729618 w 11727472"/>
              <a:gd name="connsiteY142" fmla="*/ 819483 h 6602927"/>
              <a:gd name="connsiteX143" fmla="*/ 5758350 w 11727472"/>
              <a:gd name="connsiteY143" fmla="*/ 791806 h 6602927"/>
              <a:gd name="connsiteX144" fmla="*/ 5772472 w 11727472"/>
              <a:gd name="connsiteY144" fmla="*/ 765943 h 6602927"/>
              <a:gd name="connsiteX145" fmla="*/ 5792013 w 11727472"/>
              <a:gd name="connsiteY145" fmla="*/ 759635 h 6602927"/>
              <a:gd name="connsiteX146" fmla="*/ 5853956 w 11727472"/>
              <a:gd name="connsiteY146" fmla="*/ 707481 h 6602927"/>
              <a:gd name="connsiteX147" fmla="*/ 5929480 w 11727472"/>
              <a:gd name="connsiteY147" fmla="*/ 668826 h 6602927"/>
              <a:gd name="connsiteX148" fmla="*/ 5977391 w 11727472"/>
              <a:gd name="connsiteY148" fmla="*/ 641737 h 6602927"/>
              <a:gd name="connsiteX149" fmla="*/ 5993345 w 11727472"/>
              <a:gd name="connsiteY149" fmla="*/ 670053 h 6602927"/>
              <a:gd name="connsiteX150" fmla="*/ 5998915 w 11727472"/>
              <a:gd name="connsiteY150" fmla="*/ 678354 h 6602927"/>
              <a:gd name="connsiteX151" fmla="*/ 6006175 w 11727472"/>
              <a:gd name="connsiteY151" fmla="*/ 681155 h 6602927"/>
              <a:gd name="connsiteX152" fmla="*/ 6067584 w 11727472"/>
              <a:gd name="connsiteY152" fmla="*/ 680795 h 6602927"/>
              <a:gd name="connsiteX153" fmla="*/ 6149424 w 11727472"/>
              <a:gd name="connsiteY153" fmla="*/ 636102 h 6602927"/>
              <a:gd name="connsiteX154" fmla="*/ 6177168 w 11727472"/>
              <a:gd name="connsiteY154" fmla="*/ 618921 h 6602927"/>
              <a:gd name="connsiteX155" fmla="*/ 6298821 w 11727472"/>
              <a:gd name="connsiteY155" fmla="*/ 553791 h 6602927"/>
              <a:gd name="connsiteX156" fmla="*/ 6421522 w 11727472"/>
              <a:gd name="connsiteY156" fmla="*/ 504564 h 6602927"/>
              <a:gd name="connsiteX157" fmla="*/ 6437194 w 11727472"/>
              <a:gd name="connsiteY157" fmla="*/ 490634 h 6602927"/>
              <a:gd name="connsiteX158" fmla="*/ 6472019 w 11727472"/>
              <a:gd name="connsiteY158" fmla="*/ 487729 h 6602927"/>
              <a:gd name="connsiteX159" fmla="*/ 6495236 w 11727472"/>
              <a:gd name="connsiteY159" fmla="*/ 513837 h 6602927"/>
              <a:gd name="connsiteX160" fmla="*/ 6493378 w 11727472"/>
              <a:gd name="connsiteY160" fmla="*/ 494921 h 6602927"/>
              <a:gd name="connsiteX161" fmla="*/ 6503128 w 11727472"/>
              <a:gd name="connsiteY161" fmla="*/ 446986 h 6602927"/>
              <a:gd name="connsiteX162" fmla="*/ 6544108 w 11727472"/>
              <a:gd name="connsiteY162" fmla="*/ 490967 h 6602927"/>
              <a:gd name="connsiteX163" fmla="*/ 6522866 w 11727472"/>
              <a:gd name="connsiteY163" fmla="*/ 532285 h 6602927"/>
              <a:gd name="connsiteX164" fmla="*/ 6508238 w 11727472"/>
              <a:gd name="connsiteY164" fmla="*/ 562115 h 6602927"/>
              <a:gd name="connsiteX165" fmla="*/ 6540279 w 11727472"/>
              <a:gd name="connsiteY165" fmla="*/ 572903 h 6602927"/>
              <a:gd name="connsiteX166" fmla="*/ 6565237 w 11727472"/>
              <a:gd name="connsiteY166" fmla="*/ 569417 h 6602927"/>
              <a:gd name="connsiteX167" fmla="*/ 6560478 w 11727472"/>
              <a:gd name="connsiteY167" fmla="*/ 599825 h 6602927"/>
              <a:gd name="connsiteX168" fmla="*/ 6523220 w 11727472"/>
              <a:gd name="connsiteY168" fmla="*/ 761962 h 6602927"/>
              <a:gd name="connsiteX169" fmla="*/ 6646961 w 11727472"/>
              <a:gd name="connsiteY169" fmla="*/ 644493 h 6602927"/>
              <a:gd name="connsiteX170" fmla="*/ 6674459 w 11727472"/>
              <a:gd name="connsiteY170" fmla="*/ 629401 h 6602927"/>
              <a:gd name="connsiteX171" fmla="*/ 6684037 w 11727472"/>
              <a:gd name="connsiteY171" fmla="*/ 635284 h 6602927"/>
              <a:gd name="connsiteX172" fmla="*/ 6694218 w 11727472"/>
              <a:gd name="connsiteY172" fmla="*/ 629972 h 6602927"/>
              <a:gd name="connsiteX173" fmla="*/ 6725442 w 11727472"/>
              <a:gd name="connsiteY173" fmla="*/ 642837 h 6602927"/>
              <a:gd name="connsiteX174" fmla="*/ 6751614 w 11727472"/>
              <a:gd name="connsiteY174" fmla="*/ 627295 h 6602927"/>
              <a:gd name="connsiteX175" fmla="*/ 6811706 w 11727472"/>
              <a:gd name="connsiteY175" fmla="*/ 528973 h 6602927"/>
              <a:gd name="connsiteX176" fmla="*/ 6877801 w 11727472"/>
              <a:gd name="connsiteY176" fmla="*/ 477473 h 6602927"/>
              <a:gd name="connsiteX177" fmla="*/ 6939481 w 11727472"/>
              <a:gd name="connsiteY177" fmla="*/ 510294 h 6602927"/>
              <a:gd name="connsiteX178" fmla="*/ 6950582 w 11727472"/>
              <a:gd name="connsiteY178" fmla="*/ 540469 h 6602927"/>
              <a:gd name="connsiteX179" fmla="*/ 6983000 w 11727472"/>
              <a:gd name="connsiteY179" fmla="*/ 647858 h 6602927"/>
              <a:gd name="connsiteX180" fmla="*/ 6857853 w 11727472"/>
              <a:gd name="connsiteY180" fmla="*/ 801834 h 6602927"/>
              <a:gd name="connsiteX181" fmla="*/ 6830657 w 11727472"/>
              <a:gd name="connsiteY181" fmla="*/ 821752 h 6602927"/>
              <a:gd name="connsiteX182" fmla="*/ 6830736 w 11727472"/>
              <a:gd name="connsiteY182" fmla="*/ 823903 h 6602927"/>
              <a:gd name="connsiteX183" fmla="*/ 6866445 w 11727472"/>
              <a:gd name="connsiteY183" fmla="*/ 817831 h 6602927"/>
              <a:gd name="connsiteX184" fmla="*/ 6689654 w 11727472"/>
              <a:gd name="connsiteY184" fmla="*/ 1100503 h 6602927"/>
              <a:gd name="connsiteX185" fmla="*/ 6675085 w 11727472"/>
              <a:gd name="connsiteY185" fmla="*/ 1123111 h 6602927"/>
              <a:gd name="connsiteX186" fmla="*/ 6675576 w 11727472"/>
              <a:gd name="connsiteY186" fmla="*/ 1126156 h 6602927"/>
              <a:gd name="connsiteX187" fmla="*/ 6667423 w 11727472"/>
              <a:gd name="connsiteY187" fmla="*/ 1155482 h 6602927"/>
              <a:gd name="connsiteX188" fmla="*/ 6634674 w 11727472"/>
              <a:gd name="connsiteY188" fmla="*/ 1228508 h 6602927"/>
              <a:gd name="connsiteX189" fmla="*/ 6644411 w 11727472"/>
              <a:gd name="connsiteY189" fmla="*/ 1222027 h 6602927"/>
              <a:gd name="connsiteX190" fmla="*/ 6838237 w 11727472"/>
              <a:gd name="connsiteY190" fmla="*/ 991187 h 6602927"/>
              <a:gd name="connsiteX191" fmla="*/ 6847327 w 11727472"/>
              <a:gd name="connsiteY191" fmla="*/ 978980 h 6602927"/>
              <a:gd name="connsiteX192" fmla="*/ 6916313 w 11727472"/>
              <a:gd name="connsiteY192" fmla="*/ 952996 h 6602927"/>
              <a:gd name="connsiteX193" fmla="*/ 6916558 w 11727472"/>
              <a:gd name="connsiteY193" fmla="*/ 1029108 h 6602927"/>
              <a:gd name="connsiteX194" fmla="*/ 6892169 w 11727472"/>
              <a:gd name="connsiteY194" fmla="*/ 1081209 h 6602927"/>
              <a:gd name="connsiteX195" fmla="*/ 6880578 w 11727472"/>
              <a:gd name="connsiteY195" fmla="*/ 1093410 h 6602927"/>
              <a:gd name="connsiteX196" fmla="*/ 6892259 w 11727472"/>
              <a:gd name="connsiteY196" fmla="*/ 1086515 h 6602927"/>
              <a:gd name="connsiteX197" fmla="*/ 6919655 w 11727472"/>
              <a:gd name="connsiteY197" fmla="*/ 1092082 h 6602927"/>
              <a:gd name="connsiteX198" fmla="*/ 6925114 w 11727472"/>
              <a:gd name="connsiteY198" fmla="*/ 1099979 h 6602927"/>
              <a:gd name="connsiteX199" fmla="*/ 6935250 w 11727472"/>
              <a:gd name="connsiteY199" fmla="*/ 1095022 h 6602927"/>
              <a:gd name="connsiteX200" fmla="*/ 6955369 w 11727472"/>
              <a:gd name="connsiteY200" fmla="*/ 1085182 h 6602927"/>
              <a:gd name="connsiteX201" fmla="*/ 6954788 w 11727472"/>
              <a:gd name="connsiteY201" fmla="*/ 1094195 h 6602927"/>
              <a:gd name="connsiteX202" fmla="*/ 6948296 w 11727472"/>
              <a:gd name="connsiteY202" fmla="*/ 1108219 h 6602927"/>
              <a:gd name="connsiteX203" fmla="*/ 6991297 w 11727472"/>
              <a:gd name="connsiteY203" fmla="*/ 1069484 h 6602927"/>
              <a:gd name="connsiteX204" fmla="*/ 6996415 w 11727472"/>
              <a:gd name="connsiteY204" fmla="*/ 1049563 h 6602927"/>
              <a:gd name="connsiteX205" fmla="*/ 7009737 w 11727472"/>
              <a:gd name="connsiteY205" fmla="*/ 1041929 h 6602927"/>
              <a:gd name="connsiteX206" fmla="*/ 7015299 w 11727472"/>
              <a:gd name="connsiteY206" fmla="*/ 1047863 h 6602927"/>
              <a:gd name="connsiteX207" fmla="*/ 7047333 w 11727472"/>
              <a:gd name="connsiteY207" fmla="*/ 1019007 h 6602927"/>
              <a:gd name="connsiteX208" fmla="*/ 7166772 w 11727472"/>
              <a:gd name="connsiteY208" fmla="*/ 934036 h 6602927"/>
              <a:gd name="connsiteX209" fmla="*/ 7192152 w 11727472"/>
              <a:gd name="connsiteY209" fmla="*/ 903633 h 6602927"/>
              <a:gd name="connsiteX210" fmla="*/ 7286393 w 11727472"/>
              <a:gd name="connsiteY210" fmla="*/ 769746 h 6602927"/>
              <a:gd name="connsiteX211" fmla="*/ 7450796 w 11727472"/>
              <a:gd name="connsiteY211" fmla="*/ 734721 h 6602927"/>
              <a:gd name="connsiteX212" fmla="*/ 7494730 w 11727472"/>
              <a:gd name="connsiteY212" fmla="*/ 804445 h 6602927"/>
              <a:gd name="connsiteX213" fmla="*/ 7439639 w 11727472"/>
              <a:gd name="connsiteY213" fmla="*/ 1023673 h 6602927"/>
              <a:gd name="connsiteX214" fmla="*/ 7433822 w 11727472"/>
              <a:gd name="connsiteY214" fmla="*/ 1059065 h 6602927"/>
              <a:gd name="connsiteX215" fmla="*/ 7477736 w 11727472"/>
              <a:gd name="connsiteY215" fmla="*/ 1053431 h 6602927"/>
              <a:gd name="connsiteX216" fmla="*/ 7562204 w 11727472"/>
              <a:gd name="connsiteY216" fmla="*/ 954730 h 6602927"/>
              <a:gd name="connsiteX217" fmla="*/ 7886558 w 11727472"/>
              <a:gd name="connsiteY217" fmla="*/ 590943 h 6602927"/>
              <a:gd name="connsiteX218" fmla="*/ 7952518 w 11727472"/>
              <a:gd name="connsiteY218" fmla="*/ 542833 h 6602927"/>
              <a:gd name="connsiteX219" fmla="*/ 7996017 w 11727472"/>
              <a:gd name="connsiteY219" fmla="*/ 545109 h 6602927"/>
              <a:gd name="connsiteX220" fmla="*/ 8023697 w 11727472"/>
              <a:gd name="connsiteY220" fmla="*/ 546557 h 6602927"/>
              <a:gd name="connsiteX221" fmla="*/ 8104874 w 11727472"/>
              <a:gd name="connsiteY221" fmla="*/ 586503 h 6602927"/>
              <a:gd name="connsiteX222" fmla="*/ 8112163 w 11727472"/>
              <a:gd name="connsiteY222" fmla="*/ 598783 h 6602927"/>
              <a:gd name="connsiteX223" fmla="*/ 8129055 w 11727472"/>
              <a:gd name="connsiteY223" fmla="*/ 730556 h 6602927"/>
              <a:gd name="connsiteX224" fmla="*/ 8115953 w 11727472"/>
              <a:gd name="connsiteY224" fmla="*/ 753666 h 6602927"/>
              <a:gd name="connsiteX225" fmla="*/ 8166759 w 11727472"/>
              <a:gd name="connsiteY225" fmla="*/ 843582 h 6602927"/>
              <a:gd name="connsiteX226" fmla="*/ 8174876 w 11727472"/>
              <a:gd name="connsiteY226" fmla="*/ 840040 h 6602927"/>
              <a:gd name="connsiteX227" fmla="*/ 8283070 w 11727472"/>
              <a:gd name="connsiteY227" fmla="*/ 742580 h 6602927"/>
              <a:gd name="connsiteX228" fmla="*/ 8361927 w 11727472"/>
              <a:gd name="connsiteY228" fmla="*/ 675315 h 6602927"/>
              <a:gd name="connsiteX229" fmla="*/ 8332342 w 11727472"/>
              <a:gd name="connsiteY229" fmla="*/ 558746 h 6602927"/>
              <a:gd name="connsiteX230" fmla="*/ 8352940 w 11727472"/>
              <a:gd name="connsiteY230" fmla="*/ 543958 h 6602927"/>
              <a:gd name="connsiteX231" fmla="*/ 8355654 w 11727472"/>
              <a:gd name="connsiteY231" fmla="*/ 567897 h 6602927"/>
              <a:gd name="connsiteX232" fmla="*/ 8353583 w 11727472"/>
              <a:gd name="connsiteY232" fmla="*/ 607452 h 6602927"/>
              <a:gd name="connsiteX233" fmla="*/ 8378759 w 11727472"/>
              <a:gd name="connsiteY233" fmla="*/ 581007 h 6602927"/>
              <a:gd name="connsiteX234" fmla="*/ 8409315 w 11727472"/>
              <a:gd name="connsiteY234" fmla="*/ 451717 h 6602927"/>
              <a:gd name="connsiteX235" fmla="*/ 8505234 w 11727472"/>
              <a:gd name="connsiteY235" fmla="*/ 361548 h 6602927"/>
              <a:gd name="connsiteX236" fmla="*/ 8533949 w 11727472"/>
              <a:gd name="connsiteY236" fmla="*/ 343219 h 6602927"/>
              <a:gd name="connsiteX237" fmla="*/ 8611565 w 11727472"/>
              <a:gd name="connsiteY237" fmla="*/ 299685 h 6602927"/>
              <a:gd name="connsiteX238" fmla="*/ 8681109 w 11727472"/>
              <a:gd name="connsiteY238" fmla="*/ 410414 h 6602927"/>
              <a:gd name="connsiteX239" fmla="*/ 8595025 w 11727472"/>
              <a:gd name="connsiteY239" fmla="*/ 691480 h 6602927"/>
              <a:gd name="connsiteX240" fmla="*/ 8545919 w 11727472"/>
              <a:gd name="connsiteY240" fmla="*/ 720639 h 6602927"/>
              <a:gd name="connsiteX241" fmla="*/ 8536746 w 11727472"/>
              <a:gd name="connsiteY241" fmla="*/ 668599 h 6602927"/>
              <a:gd name="connsiteX242" fmla="*/ 8547553 w 11727472"/>
              <a:gd name="connsiteY242" fmla="*/ 613636 h 6602927"/>
              <a:gd name="connsiteX243" fmla="*/ 8430023 w 11727472"/>
              <a:gd name="connsiteY243" fmla="*/ 813731 h 6602927"/>
              <a:gd name="connsiteX244" fmla="*/ 8489107 w 11727472"/>
              <a:gd name="connsiteY244" fmla="*/ 745431 h 6602927"/>
              <a:gd name="connsiteX245" fmla="*/ 8517615 w 11727472"/>
              <a:gd name="connsiteY245" fmla="*/ 731057 h 6602927"/>
              <a:gd name="connsiteX246" fmla="*/ 8547803 w 11727472"/>
              <a:gd name="connsiteY246" fmla="*/ 760400 h 6602927"/>
              <a:gd name="connsiteX247" fmla="*/ 8526995 w 11727472"/>
              <a:gd name="connsiteY247" fmla="*/ 779144 h 6602927"/>
              <a:gd name="connsiteX248" fmla="*/ 8509315 w 11727472"/>
              <a:gd name="connsiteY248" fmla="*/ 813913 h 6602927"/>
              <a:gd name="connsiteX249" fmla="*/ 8508508 w 11727472"/>
              <a:gd name="connsiteY249" fmla="*/ 905095 h 6602927"/>
              <a:gd name="connsiteX250" fmla="*/ 8476045 w 11727472"/>
              <a:gd name="connsiteY250" fmla="*/ 919262 h 6602927"/>
              <a:gd name="connsiteX251" fmla="*/ 8455239 w 11727472"/>
              <a:gd name="connsiteY251" fmla="*/ 938005 h 6602927"/>
              <a:gd name="connsiteX252" fmla="*/ 8493770 w 11727472"/>
              <a:gd name="connsiteY252" fmla="*/ 1035210 h 6602927"/>
              <a:gd name="connsiteX253" fmla="*/ 8501470 w 11727472"/>
              <a:gd name="connsiteY253" fmla="*/ 1039580 h 6602927"/>
              <a:gd name="connsiteX254" fmla="*/ 8507703 w 11727472"/>
              <a:gd name="connsiteY254" fmla="*/ 996276 h 6602927"/>
              <a:gd name="connsiteX255" fmla="*/ 8528717 w 11727472"/>
              <a:gd name="connsiteY255" fmla="*/ 973580 h 6602927"/>
              <a:gd name="connsiteX256" fmla="*/ 8543500 w 11727472"/>
              <a:gd name="connsiteY256" fmla="*/ 994183 h 6602927"/>
              <a:gd name="connsiteX257" fmla="*/ 8519815 w 11727472"/>
              <a:gd name="connsiteY257" fmla="*/ 1143662 h 6602927"/>
              <a:gd name="connsiteX258" fmla="*/ 8627181 w 11727472"/>
              <a:gd name="connsiteY258" fmla="*/ 1062024 h 6602927"/>
              <a:gd name="connsiteX259" fmla="*/ 8636332 w 11727472"/>
              <a:gd name="connsiteY259" fmla="*/ 1038706 h 6602927"/>
              <a:gd name="connsiteX260" fmla="*/ 8685213 w 11727472"/>
              <a:gd name="connsiteY260" fmla="*/ 938141 h 6602927"/>
              <a:gd name="connsiteX261" fmla="*/ 8858332 w 11727472"/>
              <a:gd name="connsiteY261" fmla="*/ 812349 h 6602927"/>
              <a:gd name="connsiteX262" fmla="*/ 8916818 w 11727472"/>
              <a:gd name="connsiteY262" fmla="*/ 831275 h 6602927"/>
              <a:gd name="connsiteX263" fmla="*/ 8952451 w 11727472"/>
              <a:gd name="connsiteY263" fmla="*/ 983855 h 6602927"/>
              <a:gd name="connsiteX264" fmla="*/ 8984519 w 11727472"/>
              <a:gd name="connsiteY264" fmla="*/ 1052961 h 6602927"/>
              <a:gd name="connsiteX265" fmla="*/ 8987462 w 11727472"/>
              <a:gd name="connsiteY265" fmla="*/ 1148306 h 6602927"/>
              <a:gd name="connsiteX266" fmla="*/ 8975620 w 11727472"/>
              <a:gd name="connsiteY266" fmla="*/ 1223042 h 6602927"/>
              <a:gd name="connsiteX267" fmla="*/ 9059695 w 11727472"/>
              <a:gd name="connsiteY267" fmla="*/ 1207613 h 6602927"/>
              <a:gd name="connsiteX268" fmla="*/ 9252794 w 11727472"/>
              <a:gd name="connsiteY268" fmla="*/ 1078899 h 6602927"/>
              <a:gd name="connsiteX269" fmla="*/ 9299417 w 11727472"/>
              <a:gd name="connsiteY269" fmla="*/ 1097204 h 6602927"/>
              <a:gd name="connsiteX270" fmla="*/ 9313991 w 11727472"/>
              <a:gd name="connsiteY270" fmla="*/ 1121764 h 6602927"/>
              <a:gd name="connsiteX271" fmla="*/ 9316105 w 11727472"/>
              <a:gd name="connsiteY271" fmla="*/ 1232931 h 6602927"/>
              <a:gd name="connsiteX272" fmla="*/ 9136733 w 11727472"/>
              <a:gd name="connsiteY272" fmla="*/ 1326665 h 6602927"/>
              <a:gd name="connsiteX273" fmla="*/ 9111145 w 11727472"/>
              <a:gd name="connsiteY273" fmla="*/ 1361024 h 6602927"/>
              <a:gd name="connsiteX274" fmla="*/ 9042472 w 11727472"/>
              <a:gd name="connsiteY274" fmla="*/ 1385192 h 6602927"/>
              <a:gd name="connsiteX275" fmla="*/ 9010837 w 11727472"/>
              <a:gd name="connsiteY275" fmla="*/ 1383538 h 6602927"/>
              <a:gd name="connsiteX276" fmla="*/ 9013341 w 11727472"/>
              <a:gd name="connsiteY276" fmla="*/ 1411432 h 6602927"/>
              <a:gd name="connsiteX277" fmla="*/ 9007525 w 11727472"/>
              <a:gd name="connsiteY277" fmla="*/ 1446826 h 6602927"/>
              <a:gd name="connsiteX278" fmla="*/ 9013569 w 11727472"/>
              <a:gd name="connsiteY278" fmla="*/ 1482837 h 6602927"/>
              <a:gd name="connsiteX279" fmla="*/ 8946987 w 11727472"/>
              <a:gd name="connsiteY279" fmla="*/ 1542812 h 6602927"/>
              <a:gd name="connsiteX280" fmla="*/ 8940343 w 11727472"/>
              <a:gd name="connsiteY280" fmla="*/ 1594026 h 6602927"/>
              <a:gd name="connsiteX281" fmla="*/ 9014856 w 11727472"/>
              <a:gd name="connsiteY281" fmla="*/ 1609825 h 6602927"/>
              <a:gd name="connsiteX282" fmla="*/ 9104955 w 11727472"/>
              <a:gd name="connsiteY282" fmla="*/ 1555047 h 6602927"/>
              <a:gd name="connsiteX283" fmla="*/ 9233957 w 11727472"/>
              <a:gd name="connsiteY283" fmla="*/ 1438843 h 6602927"/>
              <a:gd name="connsiteX284" fmla="*/ 9403535 w 11727472"/>
              <a:gd name="connsiteY284" fmla="*/ 1304934 h 6602927"/>
              <a:gd name="connsiteX285" fmla="*/ 9439539 w 11727472"/>
              <a:gd name="connsiteY285" fmla="*/ 1298884 h 6602927"/>
              <a:gd name="connsiteX286" fmla="*/ 9473037 w 11727472"/>
              <a:gd name="connsiteY286" fmla="*/ 1264940 h 6602927"/>
              <a:gd name="connsiteX287" fmla="*/ 9490095 w 11727472"/>
              <a:gd name="connsiteY287" fmla="*/ 1242036 h 6602927"/>
              <a:gd name="connsiteX288" fmla="*/ 9667170 w 11727472"/>
              <a:gd name="connsiteY288" fmla="*/ 1116450 h 6602927"/>
              <a:gd name="connsiteX289" fmla="*/ 9914985 w 11727472"/>
              <a:gd name="connsiteY289" fmla="*/ 927141 h 6602927"/>
              <a:gd name="connsiteX290" fmla="*/ 9959933 w 11727472"/>
              <a:gd name="connsiteY290" fmla="*/ 901728 h 6602927"/>
              <a:gd name="connsiteX291" fmla="*/ 9992831 w 11727472"/>
              <a:gd name="connsiteY291" fmla="*/ 955012 h 6602927"/>
              <a:gd name="connsiteX292" fmla="*/ 10002231 w 11727472"/>
              <a:gd name="connsiteY292" fmla="*/ 1078458 h 6602927"/>
              <a:gd name="connsiteX293" fmla="*/ 9938155 w 11727472"/>
              <a:gd name="connsiteY293" fmla="*/ 1166329 h 6602927"/>
              <a:gd name="connsiteX294" fmla="*/ 9905486 w 11727472"/>
              <a:gd name="connsiteY294" fmla="*/ 1184449 h 6602927"/>
              <a:gd name="connsiteX295" fmla="*/ 9819755 w 11727472"/>
              <a:gd name="connsiteY295" fmla="*/ 1231524 h 6602927"/>
              <a:gd name="connsiteX296" fmla="*/ 9813109 w 11727472"/>
              <a:gd name="connsiteY296" fmla="*/ 1282738 h 6602927"/>
              <a:gd name="connsiteX297" fmla="*/ 9815613 w 11727472"/>
              <a:gd name="connsiteY297" fmla="*/ 1310633 h 6602927"/>
              <a:gd name="connsiteX298" fmla="*/ 9784187 w 11727472"/>
              <a:gd name="connsiteY298" fmla="*/ 1305022 h 6602927"/>
              <a:gd name="connsiteX299" fmla="*/ 9723835 w 11727472"/>
              <a:gd name="connsiteY299" fmla="*/ 1321696 h 6602927"/>
              <a:gd name="connsiteX300" fmla="*/ 9702944 w 11727472"/>
              <a:gd name="connsiteY300" fmla="*/ 1354683 h 6602927"/>
              <a:gd name="connsiteX301" fmla="*/ 9712898 w 11727472"/>
              <a:gd name="connsiteY301" fmla="*/ 1354073 h 6602927"/>
              <a:gd name="connsiteX302" fmla="*/ 9750950 w 11727472"/>
              <a:gd name="connsiteY302" fmla="*/ 1350607 h 6602927"/>
              <a:gd name="connsiteX303" fmla="*/ 9825233 w 11727472"/>
              <a:gd name="connsiteY303" fmla="*/ 1315007 h 6602927"/>
              <a:gd name="connsiteX304" fmla="*/ 9835709 w 11727472"/>
              <a:gd name="connsiteY304" fmla="*/ 1319607 h 6602927"/>
              <a:gd name="connsiteX305" fmla="*/ 9863285 w 11727472"/>
              <a:gd name="connsiteY305" fmla="*/ 1311539 h 6602927"/>
              <a:gd name="connsiteX306" fmla="*/ 9909613 w 11727472"/>
              <a:gd name="connsiteY306" fmla="*/ 1300177 h 6602927"/>
              <a:gd name="connsiteX307" fmla="*/ 9971737 w 11727472"/>
              <a:gd name="connsiteY307" fmla="*/ 1305362 h 6602927"/>
              <a:gd name="connsiteX308" fmla="*/ 10058523 w 11727472"/>
              <a:gd name="connsiteY308" fmla="*/ 1267567 h 6602927"/>
              <a:gd name="connsiteX309" fmla="*/ 10088127 w 11727472"/>
              <a:gd name="connsiteY309" fmla="*/ 1252701 h 6602927"/>
              <a:gd name="connsiteX310" fmla="*/ 10217015 w 11727472"/>
              <a:gd name="connsiteY310" fmla="*/ 1197841 h 6602927"/>
              <a:gd name="connsiteX311" fmla="*/ 10345527 w 11727472"/>
              <a:gd name="connsiteY311" fmla="*/ 1159153 h 6602927"/>
              <a:gd name="connsiteX312" fmla="*/ 10350377 w 11727472"/>
              <a:gd name="connsiteY312" fmla="*/ 1158300 h 6602927"/>
              <a:gd name="connsiteX313" fmla="*/ 10363929 w 11727472"/>
              <a:gd name="connsiteY313" fmla="*/ 1144421 h 6602927"/>
              <a:gd name="connsiteX314" fmla="*/ 10371209 w 11727472"/>
              <a:gd name="connsiteY314" fmla="*/ 1132848 h 6602927"/>
              <a:gd name="connsiteX315" fmla="*/ 10376300 w 11727472"/>
              <a:gd name="connsiteY315" fmla="*/ 1131751 h 6602927"/>
              <a:gd name="connsiteX316" fmla="*/ 10392881 w 11727472"/>
              <a:gd name="connsiteY316" fmla="*/ 1114767 h 6602927"/>
              <a:gd name="connsiteX317" fmla="*/ 10566211 w 11727472"/>
              <a:gd name="connsiteY317" fmla="*/ 985018 h 6602927"/>
              <a:gd name="connsiteX318" fmla="*/ 10600330 w 11727472"/>
              <a:gd name="connsiteY318" fmla="*/ 939208 h 6602927"/>
              <a:gd name="connsiteX319" fmla="*/ 10661713 w 11727472"/>
              <a:gd name="connsiteY319" fmla="*/ 902760 h 6602927"/>
              <a:gd name="connsiteX320" fmla="*/ 10686267 w 11727472"/>
              <a:gd name="connsiteY320" fmla="*/ 888179 h 6602927"/>
              <a:gd name="connsiteX321" fmla="*/ 10742642 w 11727472"/>
              <a:gd name="connsiteY321" fmla="*/ 795939 h 6602927"/>
              <a:gd name="connsiteX322" fmla="*/ 10804649 w 11727472"/>
              <a:gd name="connsiteY322" fmla="*/ 747624 h 6602927"/>
              <a:gd name="connsiteX323" fmla="*/ 10862513 w 11727472"/>
              <a:gd name="connsiteY323" fmla="*/ 778415 h 6602927"/>
              <a:gd name="connsiteX324" fmla="*/ 10872927 w 11727472"/>
              <a:gd name="connsiteY324" fmla="*/ 806724 h 6602927"/>
              <a:gd name="connsiteX325" fmla="*/ 10903341 w 11727472"/>
              <a:gd name="connsiteY325" fmla="*/ 907470 h 6602927"/>
              <a:gd name="connsiteX326" fmla="*/ 10735231 w 11727472"/>
              <a:gd name="connsiteY326" fmla="*/ 1089055 h 6602927"/>
              <a:gd name="connsiteX327" fmla="*/ 10685504 w 11727472"/>
              <a:gd name="connsiteY327" fmla="*/ 1130081 h 6602927"/>
              <a:gd name="connsiteX328" fmla="*/ 10503047 w 11727472"/>
              <a:gd name="connsiteY328" fmla="*/ 1358508 h 6602927"/>
              <a:gd name="connsiteX329" fmla="*/ 10476389 w 11727472"/>
              <a:gd name="connsiteY329" fmla="*/ 1384875 h 6602927"/>
              <a:gd name="connsiteX330" fmla="*/ 10467337 w 11727472"/>
              <a:gd name="connsiteY330" fmla="*/ 1397727 h 6602927"/>
              <a:gd name="connsiteX331" fmla="*/ 10499233 w 11727472"/>
              <a:gd name="connsiteY331" fmla="*/ 1376113 h 6602927"/>
              <a:gd name="connsiteX332" fmla="*/ 10560827 w 11727472"/>
              <a:gd name="connsiteY332" fmla="*/ 1321004 h 6602927"/>
              <a:gd name="connsiteX333" fmla="*/ 10610451 w 11727472"/>
              <a:gd name="connsiteY333" fmla="*/ 1328387 h 6602927"/>
              <a:gd name="connsiteX334" fmla="*/ 10607283 w 11727472"/>
              <a:gd name="connsiteY334" fmla="*/ 1383695 h 6602927"/>
              <a:gd name="connsiteX335" fmla="*/ 10576560 w 11727472"/>
              <a:gd name="connsiteY335" fmla="*/ 1452204 h 6602927"/>
              <a:gd name="connsiteX336" fmla="*/ 10585695 w 11727472"/>
              <a:gd name="connsiteY336" fmla="*/ 1446124 h 6602927"/>
              <a:gd name="connsiteX337" fmla="*/ 10767531 w 11727472"/>
              <a:gd name="connsiteY337" fmla="*/ 1229563 h 6602927"/>
              <a:gd name="connsiteX338" fmla="*/ 10776059 w 11727472"/>
              <a:gd name="connsiteY338" fmla="*/ 1218111 h 6602927"/>
              <a:gd name="connsiteX339" fmla="*/ 10840779 w 11727472"/>
              <a:gd name="connsiteY339" fmla="*/ 1193734 h 6602927"/>
              <a:gd name="connsiteX340" fmla="*/ 10841008 w 11727472"/>
              <a:gd name="connsiteY340" fmla="*/ 1265138 h 6602927"/>
              <a:gd name="connsiteX341" fmla="*/ 10780885 w 11727472"/>
              <a:gd name="connsiteY341" fmla="*/ 1353216 h 6602927"/>
              <a:gd name="connsiteX342" fmla="*/ 10631719 w 11727472"/>
              <a:gd name="connsiteY342" fmla="*/ 1551654 h 6602927"/>
              <a:gd name="connsiteX343" fmla="*/ 10623833 w 11727472"/>
              <a:gd name="connsiteY343" fmla="*/ 1626602 h 6602927"/>
              <a:gd name="connsiteX344" fmla="*/ 10619145 w 11727472"/>
              <a:gd name="connsiteY344" fmla="*/ 1645729 h 6602927"/>
              <a:gd name="connsiteX345" fmla="*/ 10647605 w 11727472"/>
              <a:gd name="connsiteY345" fmla="*/ 1613842 h 6602927"/>
              <a:gd name="connsiteX346" fmla="*/ 10707907 w 11727472"/>
              <a:gd name="connsiteY346" fmla="*/ 1515426 h 6602927"/>
              <a:gd name="connsiteX347" fmla="*/ 10695936 w 11727472"/>
              <a:gd name="connsiteY347" fmla="*/ 1527124 h 6602927"/>
              <a:gd name="connsiteX348" fmla="*/ 10672131 w 11727472"/>
              <a:gd name="connsiteY348" fmla="*/ 1538687 h 6602927"/>
              <a:gd name="connsiteX349" fmla="*/ 10684235 w 11727472"/>
              <a:gd name="connsiteY349" fmla="*/ 1515158 h 6602927"/>
              <a:gd name="connsiteX350" fmla="*/ 10672533 w 11727472"/>
              <a:gd name="connsiteY350" fmla="*/ 1503193 h 6602927"/>
              <a:gd name="connsiteX351" fmla="*/ 10708309 w 11727472"/>
              <a:gd name="connsiteY351" fmla="*/ 1479933 h 6602927"/>
              <a:gd name="connsiteX352" fmla="*/ 10720279 w 11727472"/>
              <a:gd name="connsiteY352" fmla="*/ 1468235 h 6602927"/>
              <a:gd name="connsiteX353" fmla="*/ 10744085 w 11727472"/>
              <a:gd name="connsiteY353" fmla="*/ 1456673 h 6602927"/>
              <a:gd name="connsiteX354" fmla="*/ 10731847 w 11727472"/>
              <a:gd name="connsiteY354" fmla="*/ 1492031 h 6602927"/>
              <a:gd name="connsiteX355" fmla="*/ 10767086 w 11727472"/>
              <a:gd name="connsiteY355" fmla="*/ 1516097 h 6602927"/>
              <a:gd name="connsiteX356" fmla="*/ 10664739 w 11727472"/>
              <a:gd name="connsiteY356" fmla="*/ 1668762 h 6602927"/>
              <a:gd name="connsiteX357" fmla="*/ 10648777 w 11727472"/>
              <a:gd name="connsiteY357" fmla="*/ 1688570 h 6602927"/>
              <a:gd name="connsiteX358" fmla="*/ 10656108 w 11727472"/>
              <a:gd name="connsiteY358" fmla="*/ 1691750 h 6602927"/>
              <a:gd name="connsiteX359" fmla="*/ 10661328 w 11727472"/>
              <a:gd name="connsiteY359" fmla="*/ 1743585 h 6602927"/>
              <a:gd name="connsiteX360" fmla="*/ 10625115 w 11727472"/>
              <a:gd name="connsiteY360" fmla="*/ 1753589 h 6602927"/>
              <a:gd name="connsiteX361" fmla="*/ 10610857 w 11727472"/>
              <a:gd name="connsiteY361" fmla="*/ 1741934 h 6602927"/>
              <a:gd name="connsiteX362" fmla="*/ 10604696 w 11727472"/>
              <a:gd name="connsiteY362" fmla="*/ 1741454 h 6602927"/>
              <a:gd name="connsiteX363" fmla="*/ 10594843 w 11727472"/>
              <a:gd name="connsiteY363" fmla="*/ 1751913 h 6602927"/>
              <a:gd name="connsiteX364" fmla="*/ 10594965 w 11727472"/>
              <a:gd name="connsiteY364" fmla="*/ 1752010 h 6602927"/>
              <a:gd name="connsiteX365" fmla="*/ 10597229 w 11727472"/>
              <a:gd name="connsiteY365" fmla="*/ 1756095 h 6602927"/>
              <a:gd name="connsiteX366" fmla="*/ 10583525 w 11727472"/>
              <a:gd name="connsiteY366" fmla="*/ 1866433 h 6602927"/>
              <a:gd name="connsiteX367" fmla="*/ 10522759 w 11727472"/>
              <a:gd name="connsiteY367" fmla="*/ 1891018 h 6602927"/>
              <a:gd name="connsiteX368" fmla="*/ 10491584 w 11727472"/>
              <a:gd name="connsiteY368" fmla="*/ 2032171 h 6602927"/>
              <a:gd name="connsiteX369" fmla="*/ 10495597 w 11727472"/>
              <a:gd name="connsiteY369" fmla="*/ 2059648 h 6602927"/>
              <a:gd name="connsiteX370" fmla="*/ 10495019 w 11727472"/>
              <a:gd name="connsiteY370" fmla="*/ 2062883 h 6602927"/>
              <a:gd name="connsiteX371" fmla="*/ 10516539 w 11727472"/>
              <a:gd name="connsiteY371" fmla="*/ 2040577 h 6602927"/>
              <a:gd name="connsiteX372" fmla="*/ 10581955 w 11727472"/>
              <a:gd name="connsiteY372" fmla="*/ 1975133 h 6602927"/>
              <a:gd name="connsiteX373" fmla="*/ 10591719 w 11727472"/>
              <a:gd name="connsiteY373" fmla="*/ 1960368 h 6602927"/>
              <a:gd name="connsiteX374" fmla="*/ 10582923 w 11727472"/>
              <a:gd name="connsiteY374" fmla="*/ 1953660 h 6602927"/>
              <a:gd name="connsiteX375" fmla="*/ 10583959 w 11727472"/>
              <a:gd name="connsiteY375" fmla="*/ 1933881 h 6602927"/>
              <a:gd name="connsiteX376" fmla="*/ 10606110 w 11727472"/>
              <a:gd name="connsiteY376" fmla="*/ 1929711 h 6602927"/>
              <a:gd name="connsiteX377" fmla="*/ 10610690 w 11727472"/>
              <a:gd name="connsiteY377" fmla="*/ 1931689 h 6602927"/>
              <a:gd name="connsiteX378" fmla="*/ 10633180 w 11727472"/>
              <a:gd name="connsiteY378" fmla="*/ 1897689 h 6602927"/>
              <a:gd name="connsiteX379" fmla="*/ 10768911 w 11727472"/>
              <a:gd name="connsiteY379" fmla="*/ 1790096 h 6602927"/>
              <a:gd name="connsiteX380" fmla="*/ 10796109 w 11727472"/>
              <a:gd name="connsiteY380" fmla="*/ 1798200 h 6602927"/>
              <a:gd name="connsiteX381" fmla="*/ 10861357 w 11727472"/>
              <a:gd name="connsiteY381" fmla="*/ 1802836 h 6602927"/>
              <a:gd name="connsiteX382" fmla="*/ 10870563 w 11727472"/>
              <a:gd name="connsiteY382" fmla="*/ 1781892 h 6602927"/>
              <a:gd name="connsiteX383" fmla="*/ 10891721 w 11727472"/>
              <a:gd name="connsiteY383" fmla="*/ 1755630 h 6602927"/>
              <a:gd name="connsiteX384" fmla="*/ 10898311 w 11727472"/>
              <a:gd name="connsiteY384" fmla="*/ 1793122 h 6602927"/>
              <a:gd name="connsiteX385" fmla="*/ 10847337 w 11727472"/>
              <a:gd name="connsiteY385" fmla="*/ 1869715 h 6602927"/>
              <a:gd name="connsiteX386" fmla="*/ 10844002 w 11727472"/>
              <a:gd name="connsiteY386" fmla="*/ 1905730 h 6602927"/>
              <a:gd name="connsiteX387" fmla="*/ 10886275 w 11727472"/>
              <a:gd name="connsiteY387" fmla="*/ 1907963 h 6602927"/>
              <a:gd name="connsiteX388" fmla="*/ 11040419 w 11727472"/>
              <a:gd name="connsiteY388" fmla="*/ 1758483 h 6602927"/>
              <a:gd name="connsiteX389" fmla="*/ 11087127 w 11727472"/>
              <a:gd name="connsiteY389" fmla="*/ 1730950 h 6602927"/>
              <a:gd name="connsiteX390" fmla="*/ 11113733 w 11727472"/>
              <a:gd name="connsiteY390" fmla="*/ 1790690 h 6602927"/>
              <a:gd name="connsiteX391" fmla="*/ 11106555 w 11727472"/>
              <a:gd name="connsiteY391" fmla="*/ 1804834 h 6602927"/>
              <a:gd name="connsiteX392" fmla="*/ 11113693 w 11727472"/>
              <a:gd name="connsiteY392" fmla="*/ 1845451 h 6602927"/>
              <a:gd name="connsiteX393" fmla="*/ 11112892 w 11727472"/>
              <a:gd name="connsiteY393" fmla="*/ 1932552 h 6602927"/>
              <a:gd name="connsiteX394" fmla="*/ 10968293 w 11727472"/>
              <a:gd name="connsiteY394" fmla="*/ 2099679 h 6602927"/>
              <a:gd name="connsiteX395" fmla="*/ 10949712 w 11727472"/>
              <a:gd name="connsiteY395" fmla="*/ 2122269 h 6602927"/>
              <a:gd name="connsiteX396" fmla="*/ 10945277 w 11727472"/>
              <a:gd name="connsiteY396" fmla="*/ 2152033 h 6602927"/>
              <a:gd name="connsiteX397" fmla="*/ 10970829 w 11727472"/>
              <a:gd name="connsiteY397" fmla="*/ 2150766 h 6602927"/>
              <a:gd name="connsiteX398" fmla="*/ 11053012 w 11727472"/>
              <a:gd name="connsiteY398" fmla="*/ 2123441 h 6602927"/>
              <a:gd name="connsiteX399" fmla="*/ 11118639 w 11727472"/>
              <a:gd name="connsiteY399" fmla="*/ 2111905 h 6602927"/>
              <a:gd name="connsiteX400" fmla="*/ 11130931 w 11727472"/>
              <a:gd name="connsiteY400" fmla="*/ 2145175 h 6602927"/>
              <a:gd name="connsiteX401" fmla="*/ 11114502 w 11727472"/>
              <a:gd name="connsiteY401" fmla="*/ 2235021 h 6602927"/>
              <a:gd name="connsiteX402" fmla="*/ 11221516 w 11727472"/>
              <a:gd name="connsiteY402" fmla="*/ 2184007 h 6602927"/>
              <a:gd name="connsiteX403" fmla="*/ 11257204 w 11727472"/>
              <a:gd name="connsiteY403" fmla="*/ 2172134 h 6602927"/>
              <a:gd name="connsiteX404" fmla="*/ 11289167 w 11727472"/>
              <a:gd name="connsiteY404" fmla="*/ 2148428 h 6602927"/>
              <a:gd name="connsiteX405" fmla="*/ 11507163 w 11727472"/>
              <a:gd name="connsiteY405" fmla="*/ 2044561 h 6602927"/>
              <a:gd name="connsiteX406" fmla="*/ 11456365 w 11727472"/>
              <a:gd name="connsiteY406" fmla="*/ 2107399 h 6602927"/>
              <a:gd name="connsiteX407" fmla="*/ 11445440 w 11727472"/>
              <a:gd name="connsiteY407" fmla="*/ 2121589 h 6602927"/>
              <a:gd name="connsiteX408" fmla="*/ 11440197 w 11727472"/>
              <a:gd name="connsiteY408" fmla="*/ 2121730 h 6602927"/>
              <a:gd name="connsiteX409" fmla="*/ 11437540 w 11727472"/>
              <a:gd name="connsiteY409" fmla="*/ 2131849 h 6602927"/>
              <a:gd name="connsiteX410" fmla="*/ 11445440 w 11727472"/>
              <a:gd name="connsiteY410" fmla="*/ 2121589 h 6602927"/>
              <a:gd name="connsiteX411" fmla="*/ 11450651 w 11727472"/>
              <a:gd name="connsiteY411" fmla="*/ 2121447 h 6602927"/>
              <a:gd name="connsiteX412" fmla="*/ 11462403 w 11727472"/>
              <a:gd name="connsiteY412" fmla="*/ 2122804 h 6602927"/>
              <a:gd name="connsiteX413" fmla="*/ 11436183 w 11727472"/>
              <a:gd name="connsiteY413" fmla="*/ 2143608 h 6602927"/>
              <a:gd name="connsiteX414" fmla="*/ 11434826 w 11727472"/>
              <a:gd name="connsiteY414" fmla="*/ 2155367 h 6602927"/>
              <a:gd name="connsiteX415" fmla="*/ 11423073 w 11727472"/>
              <a:gd name="connsiteY415" fmla="*/ 2154012 h 6602927"/>
              <a:gd name="connsiteX416" fmla="*/ 11360195 w 11727472"/>
              <a:gd name="connsiteY416" fmla="*/ 2223105 h 6602927"/>
              <a:gd name="connsiteX417" fmla="*/ 11346255 w 11727472"/>
              <a:gd name="connsiteY417" fmla="*/ 2245874 h 6602927"/>
              <a:gd name="connsiteX418" fmla="*/ 11324016 w 11727472"/>
              <a:gd name="connsiteY418" fmla="*/ 2272279 h 6602927"/>
              <a:gd name="connsiteX419" fmla="*/ 11259023 w 11727472"/>
              <a:gd name="connsiteY419" fmla="*/ 2415755 h 6602927"/>
              <a:gd name="connsiteX420" fmla="*/ 11275915 w 11727472"/>
              <a:gd name="connsiteY420" fmla="*/ 2438551 h 6602927"/>
              <a:gd name="connsiteX421" fmla="*/ 11296313 w 11727472"/>
              <a:gd name="connsiteY421" fmla="*/ 2444628 h 6602927"/>
              <a:gd name="connsiteX422" fmla="*/ 11280857 w 11727472"/>
              <a:gd name="connsiteY422" fmla="*/ 2466669 h 6602927"/>
              <a:gd name="connsiteX423" fmla="*/ 11242934 w 11727472"/>
              <a:gd name="connsiteY423" fmla="*/ 2544190 h 6602927"/>
              <a:gd name="connsiteX424" fmla="*/ 11266797 w 11727472"/>
              <a:gd name="connsiteY424" fmla="*/ 2588307 h 6602927"/>
              <a:gd name="connsiteX425" fmla="*/ 11317558 w 11727472"/>
              <a:gd name="connsiteY425" fmla="*/ 2547180 h 6602927"/>
              <a:gd name="connsiteX426" fmla="*/ 11326765 w 11727472"/>
              <a:gd name="connsiteY426" fmla="*/ 2526237 h 6602927"/>
              <a:gd name="connsiteX427" fmla="*/ 11343109 w 11727472"/>
              <a:gd name="connsiteY427" fmla="*/ 2545910 h 6602927"/>
              <a:gd name="connsiteX428" fmla="*/ 11409075 w 11727472"/>
              <a:gd name="connsiteY428" fmla="*/ 2572966 h 6602927"/>
              <a:gd name="connsiteX429" fmla="*/ 11485767 w 11727472"/>
              <a:gd name="connsiteY429" fmla="*/ 2514397 h 6602927"/>
              <a:gd name="connsiteX430" fmla="*/ 11570357 w 11727472"/>
              <a:gd name="connsiteY430" fmla="*/ 2464105 h 6602927"/>
              <a:gd name="connsiteX431" fmla="*/ 11655115 w 11727472"/>
              <a:gd name="connsiteY431" fmla="*/ 2433104 h 6602927"/>
              <a:gd name="connsiteX432" fmla="*/ 11688013 w 11727472"/>
              <a:gd name="connsiteY432" fmla="*/ 2436984 h 6602927"/>
              <a:gd name="connsiteX433" fmla="*/ 11681553 w 11727472"/>
              <a:gd name="connsiteY433" fmla="*/ 2473548 h 6602927"/>
              <a:gd name="connsiteX434" fmla="*/ 11376731 w 11727472"/>
              <a:gd name="connsiteY434" fmla="*/ 2810547 h 6602927"/>
              <a:gd name="connsiteX435" fmla="*/ 11327405 w 11727472"/>
              <a:gd name="connsiteY435" fmla="*/ 2896512 h 6602927"/>
              <a:gd name="connsiteX436" fmla="*/ 11319677 w 11727472"/>
              <a:gd name="connsiteY436" fmla="*/ 2907534 h 6602927"/>
              <a:gd name="connsiteX437" fmla="*/ 11223645 w 11727472"/>
              <a:gd name="connsiteY437" fmla="*/ 3021035 h 6602927"/>
              <a:gd name="connsiteX438" fmla="*/ 11178753 w 11727472"/>
              <a:gd name="connsiteY438" fmla="*/ 3077236 h 6602927"/>
              <a:gd name="connsiteX439" fmla="*/ 11186989 w 11727472"/>
              <a:gd name="connsiteY439" fmla="*/ 3124099 h 6602927"/>
              <a:gd name="connsiteX440" fmla="*/ 11220815 w 11727472"/>
              <a:gd name="connsiteY440" fmla="*/ 3114934 h 6602927"/>
              <a:gd name="connsiteX441" fmla="*/ 11342020 w 11727472"/>
              <a:gd name="connsiteY441" fmla="*/ 3016334 h 6602927"/>
              <a:gd name="connsiteX442" fmla="*/ 11447345 w 11727472"/>
              <a:gd name="connsiteY442" fmla="*/ 3010706 h 6602927"/>
              <a:gd name="connsiteX443" fmla="*/ 11451906 w 11727472"/>
              <a:gd name="connsiteY443" fmla="*/ 3054997 h 6602927"/>
              <a:gd name="connsiteX444" fmla="*/ 11474334 w 11727472"/>
              <a:gd name="connsiteY444" fmla="*/ 3054278 h 6602927"/>
              <a:gd name="connsiteX445" fmla="*/ 11578011 w 11727472"/>
              <a:gd name="connsiteY445" fmla="*/ 3039275 h 6602927"/>
              <a:gd name="connsiteX446" fmla="*/ 11591988 w 11727472"/>
              <a:gd name="connsiteY446" fmla="*/ 3027157 h 6602927"/>
              <a:gd name="connsiteX447" fmla="*/ 11613697 w 11727472"/>
              <a:gd name="connsiteY447" fmla="*/ 3004019 h 6602927"/>
              <a:gd name="connsiteX448" fmla="*/ 11654112 w 11727472"/>
              <a:gd name="connsiteY448" fmla="*/ 3032344 h 6602927"/>
              <a:gd name="connsiteX449" fmla="*/ 11723373 w 11727472"/>
              <a:gd name="connsiteY449" fmla="*/ 3078145 h 6602927"/>
              <a:gd name="connsiteX450" fmla="*/ 11689464 w 11727472"/>
              <a:gd name="connsiteY450" fmla="*/ 3196832 h 6602927"/>
              <a:gd name="connsiteX451" fmla="*/ 11619869 w 11727472"/>
              <a:gd name="connsiteY451" fmla="*/ 3350777 h 6602927"/>
              <a:gd name="connsiteX452" fmla="*/ 11581396 w 11727472"/>
              <a:gd name="connsiteY452" fmla="*/ 3425174 h 6602927"/>
              <a:gd name="connsiteX453" fmla="*/ 11527129 w 11727472"/>
              <a:gd name="connsiteY453" fmla="*/ 3483022 h 6602927"/>
              <a:gd name="connsiteX454" fmla="*/ 11436419 w 11727472"/>
              <a:gd name="connsiteY454" fmla="*/ 3608470 h 6602927"/>
              <a:gd name="connsiteX455" fmla="*/ 11395411 w 11727472"/>
              <a:gd name="connsiteY455" fmla="*/ 3631782 h 6602927"/>
              <a:gd name="connsiteX456" fmla="*/ 11323703 w 11727472"/>
              <a:gd name="connsiteY456" fmla="*/ 3663709 h 6602927"/>
              <a:gd name="connsiteX457" fmla="*/ 11253009 w 11727472"/>
              <a:gd name="connsiteY457" fmla="*/ 3811405 h 6602927"/>
              <a:gd name="connsiteX458" fmla="*/ 11250433 w 11727472"/>
              <a:gd name="connsiteY458" fmla="*/ 3815079 h 6602927"/>
              <a:gd name="connsiteX459" fmla="*/ 11222645 w 11727472"/>
              <a:gd name="connsiteY459" fmla="*/ 3858612 h 6602927"/>
              <a:gd name="connsiteX460" fmla="*/ 11188988 w 11727472"/>
              <a:gd name="connsiteY460" fmla="*/ 3887070 h 6602927"/>
              <a:gd name="connsiteX461" fmla="*/ 11173701 w 11727472"/>
              <a:gd name="connsiteY461" fmla="*/ 3928407 h 6602927"/>
              <a:gd name="connsiteX462" fmla="*/ 11127880 w 11727472"/>
              <a:gd name="connsiteY462" fmla="*/ 3997655 h 6602927"/>
              <a:gd name="connsiteX463" fmla="*/ 11091267 w 11727472"/>
              <a:gd name="connsiteY463" fmla="*/ 4045960 h 6602927"/>
              <a:gd name="connsiteX464" fmla="*/ 11072259 w 11727472"/>
              <a:gd name="connsiteY464" fmla="*/ 4055448 h 6602927"/>
              <a:gd name="connsiteX465" fmla="*/ 11057294 w 11727472"/>
              <a:gd name="connsiteY465" fmla="*/ 4078851 h 6602927"/>
              <a:gd name="connsiteX466" fmla="*/ 10905348 w 11727472"/>
              <a:gd name="connsiteY466" fmla="*/ 4266820 h 6602927"/>
              <a:gd name="connsiteX467" fmla="*/ 10713292 w 11727472"/>
              <a:gd name="connsiteY467" fmla="*/ 4501299 h 6602927"/>
              <a:gd name="connsiteX468" fmla="*/ 10748801 w 11727472"/>
              <a:gd name="connsiteY468" fmla="*/ 4501702 h 6602927"/>
              <a:gd name="connsiteX469" fmla="*/ 10652371 w 11727472"/>
              <a:gd name="connsiteY469" fmla="*/ 4654434 h 6602927"/>
              <a:gd name="connsiteX470" fmla="*/ 10561304 w 11727472"/>
              <a:gd name="connsiteY470" fmla="*/ 4758233 h 6602927"/>
              <a:gd name="connsiteX471" fmla="*/ 10553197 w 11727472"/>
              <a:gd name="connsiteY471" fmla="*/ 4767861 h 6602927"/>
              <a:gd name="connsiteX472" fmla="*/ 10496459 w 11727472"/>
              <a:gd name="connsiteY472" fmla="*/ 4713120 h 6602927"/>
              <a:gd name="connsiteX473" fmla="*/ 10497833 w 11727472"/>
              <a:gd name="connsiteY473" fmla="*/ 4711846 h 6602927"/>
              <a:gd name="connsiteX474" fmla="*/ 10618070 w 11727472"/>
              <a:gd name="connsiteY474" fmla="*/ 4547552 h 6602927"/>
              <a:gd name="connsiteX475" fmla="*/ 10713560 w 11727472"/>
              <a:gd name="connsiteY475" fmla="*/ 4477636 h 6602927"/>
              <a:gd name="connsiteX476" fmla="*/ 10750141 w 11727472"/>
              <a:gd name="connsiteY476" fmla="*/ 4383389 h 6602927"/>
              <a:gd name="connsiteX477" fmla="*/ 10835561 w 11727472"/>
              <a:gd name="connsiteY477" fmla="*/ 4288217 h 6602927"/>
              <a:gd name="connsiteX478" fmla="*/ 10840558 w 11727472"/>
              <a:gd name="connsiteY478" fmla="*/ 4280589 h 6602927"/>
              <a:gd name="connsiteX479" fmla="*/ 10838223 w 11727472"/>
              <a:gd name="connsiteY479" fmla="*/ 4283173 h 6602927"/>
              <a:gd name="connsiteX480" fmla="*/ 10804347 w 11727472"/>
              <a:gd name="connsiteY480" fmla="*/ 4283188 h 6602927"/>
              <a:gd name="connsiteX481" fmla="*/ 10694166 w 11727472"/>
              <a:gd name="connsiteY481" fmla="*/ 4389513 h 6602927"/>
              <a:gd name="connsiteX482" fmla="*/ 10638083 w 11727472"/>
              <a:gd name="connsiteY482" fmla="*/ 4418695 h 6602927"/>
              <a:gd name="connsiteX483" fmla="*/ 10624106 w 11727472"/>
              <a:gd name="connsiteY483" fmla="*/ 4430812 h 6602927"/>
              <a:gd name="connsiteX484" fmla="*/ 10490319 w 11727472"/>
              <a:gd name="connsiteY484" fmla="*/ 4641130 h 6602927"/>
              <a:gd name="connsiteX485" fmla="*/ 10467968 w 11727472"/>
              <a:gd name="connsiteY485" fmla="*/ 4665188 h 6602927"/>
              <a:gd name="connsiteX486" fmla="*/ 10460174 w 11727472"/>
              <a:gd name="connsiteY486" fmla="*/ 4678114 h 6602927"/>
              <a:gd name="connsiteX487" fmla="*/ 10380649 w 11727472"/>
              <a:gd name="connsiteY487" fmla="*/ 4601388 h 6602927"/>
              <a:gd name="connsiteX488" fmla="*/ 10451487 w 11727472"/>
              <a:gd name="connsiteY488" fmla="*/ 4674079 h 6602927"/>
              <a:gd name="connsiteX489" fmla="*/ 10456970 w 11727472"/>
              <a:gd name="connsiteY489" fmla="*/ 4705278 h 6602927"/>
              <a:gd name="connsiteX490" fmla="*/ 10401621 w 11727472"/>
              <a:gd name="connsiteY490" fmla="*/ 4779333 h 6602927"/>
              <a:gd name="connsiteX491" fmla="*/ 10372469 w 11727472"/>
              <a:gd name="connsiteY491" fmla="*/ 4796517 h 6602927"/>
              <a:gd name="connsiteX492" fmla="*/ 10302249 w 11727472"/>
              <a:gd name="connsiteY492" fmla="*/ 4808856 h 6602927"/>
              <a:gd name="connsiteX493" fmla="*/ 10268248 w 11727472"/>
              <a:gd name="connsiteY493" fmla="*/ 4867096 h 6602927"/>
              <a:gd name="connsiteX494" fmla="*/ 10219801 w 11727472"/>
              <a:gd name="connsiteY494" fmla="*/ 4911795 h 6602927"/>
              <a:gd name="connsiteX495" fmla="*/ 10190649 w 11727472"/>
              <a:gd name="connsiteY495" fmla="*/ 4928980 h 6602927"/>
              <a:gd name="connsiteX496" fmla="*/ 10130921 w 11727472"/>
              <a:gd name="connsiteY496" fmla="*/ 5023905 h 6602927"/>
              <a:gd name="connsiteX497" fmla="*/ 10139831 w 11727472"/>
              <a:gd name="connsiteY497" fmla="*/ 5074607 h 6602927"/>
              <a:gd name="connsiteX498" fmla="*/ 10125811 w 11727472"/>
              <a:gd name="connsiteY498" fmla="*/ 5109235 h 6602927"/>
              <a:gd name="connsiteX499" fmla="*/ 10106989 w 11727472"/>
              <a:gd name="connsiteY499" fmla="*/ 5116561 h 6602927"/>
              <a:gd name="connsiteX500" fmla="*/ 10029813 w 11727472"/>
              <a:gd name="connsiteY500" fmla="*/ 5226614 h 6602927"/>
              <a:gd name="connsiteX501" fmla="*/ 9949898 w 11727472"/>
              <a:gd name="connsiteY501" fmla="*/ 5321068 h 6602927"/>
              <a:gd name="connsiteX502" fmla="*/ 9933133 w 11727472"/>
              <a:gd name="connsiteY502" fmla="*/ 5340095 h 6602927"/>
              <a:gd name="connsiteX503" fmla="*/ 9806825 w 11727472"/>
              <a:gd name="connsiteY503" fmla="*/ 5490947 h 6602927"/>
              <a:gd name="connsiteX504" fmla="*/ 9710619 w 11727472"/>
              <a:gd name="connsiteY504" fmla="*/ 5584242 h 6602927"/>
              <a:gd name="connsiteX505" fmla="*/ 9534336 w 11727472"/>
              <a:gd name="connsiteY505" fmla="*/ 5679550 h 6602927"/>
              <a:gd name="connsiteX506" fmla="*/ 9400541 w 11727472"/>
              <a:gd name="connsiteY506" fmla="*/ 5719144 h 6602927"/>
              <a:gd name="connsiteX507" fmla="*/ 9437757 w 11727472"/>
              <a:gd name="connsiteY507" fmla="*/ 5656318 h 6602927"/>
              <a:gd name="connsiteX508" fmla="*/ 9660220 w 11727472"/>
              <a:gd name="connsiteY508" fmla="*/ 5480528 h 6602927"/>
              <a:gd name="connsiteX509" fmla="*/ 9702708 w 11727472"/>
              <a:gd name="connsiteY509" fmla="*/ 5424816 h 6602927"/>
              <a:gd name="connsiteX510" fmla="*/ 9779199 w 11727472"/>
              <a:gd name="connsiteY510" fmla="*/ 5310862 h 6602927"/>
              <a:gd name="connsiteX511" fmla="*/ 9931181 w 11727472"/>
              <a:gd name="connsiteY511" fmla="*/ 5191683 h 6602927"/>
              <a:gd name="connsiteX512" fmla="*/ 9936715 w 11727472"/>
              <a:gd name="connsiteY512" fmla="*/ 5154525 h 6602927"/>
              <a:gd name="connsiteX513" fmla="*/ 9906032 w 11727472"/>
              <a:gd name="connsiteY513" fmla="*/ 5071470 h 6602927"/>
              <a:gd name="connsiteX514" fmla="*/ 9722369 w 11727472"/>
              <a:gd name="connsiteY514" fmla="*/ 5216319 h 6602927"/>
              <a:gd name="connsiteX515" fmla="*/ 9688840 w 11727472"/>
              <a:gd name="connsiteY515" fmla="*/ 5254374 h 6602927"/>
              <a:gd name="connsiteX516" fmla="*/ 9638973 w 11727472"/>
              <a:gd name="connsiteY516" fmla="*/ 5359629 h 6602927"/>
              <a:gd name="connsiteX517" fmla="*/ 9546191 w 11727472"/>
              <a:gd name="connsiteY517" fmla="*/ 5472425 h 6602927"/>
              <a:gd name="connsiteX518" fmla="*/ 9244710 w 11727472"/>
              <a:gd name="connsiteY518" fmla="*/ 5770652 h 6602927"/>
              <a:gd name="connsiteX519" fmla="*/ 9121035 w 11727472"/>
              <a:gd name="connsiteY519" fmla="*/ 5776306 h 6602927"/>
              <a:gd name="connsiteX520" fmla="*/ 9026988 w 11727472"/>
              <a:gd name="connsiteY520" fmla="*/ 5744590 h 6602927"/>
              <a:gd name="connsiteX521" fmla="*/ 8962253 w 11727472"/>
              <a:gd name="connsiteY521" fmla="*/ 5788129 h 6602927"/>
              <a:gd name="connsiteX522" fmla="*/ 8933786 w 11727472"/>
              <a:gd name="connsiteY522" fmla="*/ 5809214 h 6602927"/>
              <a:gd name="connsiteX523" fmla="*/ 8834361 w 11727472"/>
              <a:gd name="connsiteY523" fmla="*/ 5907099 h 6602927"/>
              <a:gd name="connsiteX524" fmla="*/ 8800149 w 11727472"/>
              <a:gd name="connsiteY524" fmla="*/ 5941252 h 6602927"/>
              <a:gd name="connsiteX525" fmla="*/ 8632565 w 11727472"/>
              <a:gd name="connsiteY525" fmla="*/ 6063173 h 6602927"/>
              <a:gd name="connsiteX526" fmla="*/ 8617645 w 11727472"/>
              <a:gd name="connsiteY526" fmla="*/ 6069815 h 6602927"/>
              <a:gd name="connsiteX527" fmla="*/ 8527448 w 11727472"/>
              <a:gd name="connsiteY527" fmla="*/ 6105771 h 6602927"/>
              <a:gd name="connsiteX528" fmla="*/ 8492337 w 11727472"/>
              <a:gd name="connsiteY528" fmla="*/ 6111941 h 6602927"/>
              <a:gd name="connsiteX529" fmla="*/ 8462339 w 11727472"/>
              <a:gd name="connsiteY529" fmla="*/ 6032782 h 6602927"/>
              <a:gd name="connsiteX530" fmla="*/ 8481846 w 11727472"/>
              <a:gd name="connsiteY530" fmla="*/ 6029353 h 6602927"/>
              <a:gd name="connsiteX531" fmla="*/ 8535774 w 11727472"/>
              <a:gd name="connsiteY531" fmla="*/ 6015857 h 6602927"/>
              <a:gd name="connsiteX532" fmla="*/ 8581217 w 11727472"/>
              <a:gd name="connsiteY532" fmla="*/ 5999832 h 6602927"/>
              <a:gd name="connsiteX533" fmla="*/ 8641153 w 11727472"/>
              <a:gd name="connsiteY533" fmla="*/ 5928991 h 6602927"/>
              <a:gd name="connsiteX534" fmla="*/ 8598718 w 11727472"/>
              <a:gd name="connsiteY534" fmla="*/ 5916346 h 6602927"/>
              <a:gd name="connsiteX535" fmla="*/ 8548689 w 11727472"/>
              <a:gd name="connsiteY535" fmla="*/ 5929159 h 6602927"/>
              <a:gd name="connsiteX536" fmla="*/ 8412365 w 11727472"/>
              <a:gd name="connsiteY536" fmla="*/ 5977237 h 6602927"/>
              <a:gd name="connsiteX537" fmla="*/ 8395337 w 11727472"/>
              <a:gd name="connsiteY537" fmla="*/ 6040538 h 6602927"/>
              <a:gd name="connsiteX538" fmla="*/ 8287478 w 11727472"/>
              <a:gd name="connsiteY538" fmla="*/ 6067534 h 6602927"/>
              <a:gd name="connsiteX539" fmla="*/ 8278306 w 11727472"/>
              <a:gd name="connsiteY539" fmla="*/ 6061105 h 6602927"/>
              <a:gd name="connsiteX540" fmla="*/ 8288376 w 11727472"/>
              <a:gd name="connsiteY540" fmla="*/ 6095518 h 6602927"/>
              <a:gd name="connsiteX541" fmla="*/ 8282842 w 11727472"/>
              <a:gd name="connsiteY541" fmla="*/ 6132677 h 6602927"/>
              <a:gd name="connsiteX542" fmla="*/ 8230756 w 11727472"/>
              <a:gd name="connsiteY542" fmla="*/ 6133788 h 6602927"/>
              <a:gd name="connsiteX543" fmla="*/ 8162171 w 11727472"/>
              <a:gd name="connsiteY543" fmla="*/ 6109659 h 6602927"/>
              <a:gd name="connsiteX544" fmla="*/ 8088736 w 11727472"/>
              <a:gd name="connsiteY544" fmla="*/ 6126584 h 6602927"/>
              <a:gd name="connsiteX545" fmla="*/ 7909871 w 11727472"/>
              <a:gd name="connsiteY545" fmla="*/ 6298734 h 6602927"/>
              <a:gd name="connsiteX546" fmla="*/ 7829741 w 11727472"/>
              <a:gd name="connsiteY546" fmla="*/ 6369103 h 6602927"/>
              <a:gd name="connsiteX547" fmla="*/ 7758838 w 11727472"/>
              <a:gd name="connsiteY547" fmla="*/ 6377542 h 6602927"/>
              <a:gd name="connsiteX548" fmla="*/ 7775179 w 11727472"/>
              <a:gd name="connsiteY548" fmla="*/ 6310343 h 6602927"/>
              <a:gd name="connsiteX549" fmla="*/ 7785510 w 11727472"/>
              <a:gd name="connsiteY549" fmla="*/ 6300488 h 6602927"/>
              <a:gd name="connsiteX550" fmla="*/ 7978399 w 11727472"/>
              <a:gd name="connsiteY550" fmla="*/ 6093709 h 6602927"/>
              <a:gd name="connsiteX551" fmla="*/ 8078560 w 11727472"/>
              <a:gd name="connsiteY551" fmla="*/ 5931372 h 6602927"/>
              <a:gd name="connsiteX552" fmla="*/ 8075133 w 11727472"/>
              <a:gd name="connsiteY552" fmla="*/ 5911872 h 6602927"/>
              <a:gd name="connsiteX553" fmla="*/ 8056311 w 11727472"/>
              <a:gd name="connsiteY553" fmla="*/ 5919200 h 6602927"/>
              <a:gd name="connsiteX554" fmla="*/ 8005811 w 11727472"/>
              <a:gd name="connsiteY554" fmla="*/ 5952198 h 6602927"/>
              <a:gd name="connsiteX555" fmla="*/ 7881399 w 11727472"/>
              <a:gd name="connsiteY555" fmla="*/ 6022308 h 6602927"/>
              <a:gd name="connsiteX556" fmla="*/ 7676808 w 11727472"/>
              <a:gd name="connsiteY556" fmla="*/ 6231142 h 6602927"/>
              <a:gd name="connsiteX557" fmla="*/ 7642122 w 11727472"/>
              <a:gd name="connsiteY557" fmla="*/ 6285481 h 6602927"/>
              <a:gd name="connsiteX558" fmla="*/ 7482284 w 11727472"/>
              <a:gd name="connsiteY558" fmla="*/ 6474390 h 6602927"/>
              <a:gd name="connsiteX559" fmla="*/ 7378592 w 11727472"/>
              <a:gd name="connsiteY559" fmla="*/ 6456429 h 6602927"/>
              <a:gd name="connsiteX560" fmla="*/ 7349228 w 11727472"/>
              <a:gd name="connsiteY560" fmla="*/ 6449528 h 6602927"/>
              <a:gd name="connsiteX561" fmla="*/ 7311641 w 11727472"/>
              <a:gd name="connsiteY561" fmla="*/ 6395829 h 6602927"/>
              <a:gd name="connsiteX562" fmla="*/ 7352072 w 11727472"/>
              <a:gd name="connsiteY562" fmla="*/ 6328416 h 6602927"/>
              <a:gd name="connsiteX563" fmla="*/ 7436788 w 11727472"/>
              <a:gd name="connsiteY563" fmla="*/ 6261261 h 6602927"/>
              <a:gd name="connsiteX564" fmla="*/ 7448280 w 11727472"/>
              <a:gd name="connsiteY564" fmla="*/ 6235120 h 6602927"/>
              <a:gd name="connsiteX565" fmla="*/ 7477009 w 11727472"/>
              <a:gd name="connsiteY565" fmla="*/ 6169766 h 6602927"/>
              <a:gd name="connsiteX566" fmla="*/ 7518338 w 11727472"/>
              <a:gd name="connsiteY566" fmla="*/ 6130337 h 6602927"/>
              <a:gd name="connsiteX567" fmla="*/ 7626090 w 11727472"/>
              <a:gd name="connsiteY567" fmla="*/ 5942542 h 6602927"/>
              <a:gd name="connsiteX568" fmla="*/ 7797677 w 11727472"/>
              <a:gd name="connsiteY568" fmla="*/ 5683224 h 6602927"/>
              <a:gd name="connsiteX569" fmla="*/ 7837578 w 11727472"/>
              <a:gd name="connsiteY569" fmla="*/ 5616301 h 6602927"/>
              <a:gd name="connsiteX570" fmla="*/ 7829916 w 11727472"/>
              <a:gd name="connsiteY570" fmla="*/ 5613223 h 6602927"/>
              <a:gd name="connsiteX571" fmla="*/ 7825753 w 11727472"/>
              <a:gd name="connsiteY571" fmla="*/ 5616971 h 6602927"/>
              <a:gd name="connsiteX572" fmla="*/ 7653462 w 11727472"/>
              <a:gd name="connsiteY572" fmla="*/ 5726943 h 6602927"/>
              <a:gd name="connsiteX573" fmla="*/ 7624769 w 11727472"/>
              <a:gd name="connsiteY573" fmla="*/ 5820630 h 6602927"/>
              <a:gd name="connsiteX574" fmla="*/ 7602096 w 11727472"/>
              <a:gd name="connsiteY574" fmla="*/ 5874972 h 6602927"/>
              <a:gd name="connsiteX575" fmla="*/ 7460405 w 11727472"/>
              <a:gd name="connsiteY575" fmla="*/ 6006374 h 6602927"/>
              <a:gd name="connsiteX576" fmla="*/ 7396949 w 11727472"/>
              <a:gd name="connsiteY576" fmla="*/ 6082379 h 6602927"/>
              <a:gd name="connsiteX577" fmla="*/ 7310597 w 11727472"/>
              <a:gd name="connsiteY577" fmla="*/ 6141320 h 6602927"/>
              <a:gd name="connsiteX578" fmla="*/ 7130396 w 11727472"/>
              <a:gd name="connsiteY578" fmla="*/ 6250878 h 6602927"/>
              <a:gd name="connsiteX579" fmla="*/ 6988476 w 11727472"/>
              <a:gd name="connsiteY579" fmla="*/ 6310876 h 6602927"/>
              <a:gd name="connsiteX580" fmla="*/ 6921231 w 11727472"/>
              <a:gd name="connsiteY580" fmla="*/ 6231998 h 6602927"/>
              <a:gd name="connsiteX581" fmla="*/ 6880012 w 11727472"/>
              <a:gd name="connsiteY581" fmla="*/ 6186212 h 6602927"/>
              <a:gd name="connsiteX582" fmla="*/ 6905392 w 11727472"/>
              <a:gd name="connsiteY582" fmla="*/ 6155810 h 6602927"/>
              <a:gd name="connsiteX583" fmla="*/ 6918289 w 11727472"/>
              <a:gd name="connsiteY583" fmla="*/ 6136656 h 6602927"/>
              <a:gd name="connsiteX584" fmla="*/ 6921169 w 11727472"/>
              <a:gd name="connsiteY584" fmla="*/ 6005920 h 6602927"/>
              <a:gd name="connsiteX585" fmla="*/ 6918663 w 11727472"/>
              <a:gd name="connsiteY585" fmla="*/ 5978023 h 6602927"/>
              <a:gd name="connsiteX586" fmla="*/ 6863094 w 11727472"/>
              <a:gd name="connsiteY586" fmla="*/ 5979082 h 6602927"/>
              <a:gd name="connsiteX587" fmla="*/ 6854109 w 11727472"/>
              <a:gd name="connsiteY587" fmla="*/ 5847726 h 6602927"/>
              <a:gd name="connsiteX588" fmla="*/ 6913192 w 11727472"/>
              <a:gd name="connsiteY588" fmla="*/ 5770005 h 6602927"/>
              <a:gd name="connsiteX589" fmla="*/ 6936522 w 11727472"/>
              <a:gd name="connsiteY589" fmla="*/ 5724412 h 6602927"/>
              <a:gd name="connsiteX590" fmla="*/ 6891130 w 11727472"/>
              <a:gd name="connsiteY590" fmla="*/ 5775082 h 6602927"/>
              <a:gd name="connsiteX591" fmla="*/ 6875541 w 11727472"/>
              <a:gd name="connsiteY591" fmla="*/ 5790495 h 6602927"/>
              <a:gd name="connsiteX592" fmla="*/ 6871358 w 11727472"/>
              <a:gd name="connsiteY592" fmla="*/ 5806729 h 6602927"/>
              <a:gd name="connsiteX593" fmla="*/ 6840127 w 11727472"/>
              <a:gd name="connsiteY593" fmla="*/ 5842960 h 6602927"/>
              <a:gd name="connsiteX594" fmla="*/ 6794255 w 11727472"/>
              <a:gd name="connsiteY594" fmla="*/ 5889755 h 6602927"/>
              <a:gd name="connsiteX595" fmla="*/ 6764881 w 11727472"/>
              <a:gd name="connsiteY595" fmla="*/ 5908377 h 6602927"/>
              <a:gd name="connsiteX596" fmla="*/ 6748477 w 11727472"/>
              <a:gd name="connsiteY596" fmla="*/ 5939050 h 6602927"/>
              <a:gd name="connsiteX597" fmla="*/ 6719472 w 11727472"/>
              <a:gd name="connsiteY597" fmla="*/ 5967682 h 6602927"/>
              <a:gd name="connsiteX598" fmla="*/ 6717062 w 11727472"/>
              <a:gd name="connsiteY598" fmla="*/ 5970276 h 6602927"/>
              <a:gd name="connsiteX599" fmla="*/ 6614760 w 11727472"/>
              <a:gd name="connsiteY599" fmla="*/ 6049219 h 6602927"/>
              <a:gd name="connsiteX600" fmla="*/ 6601963 w 11727472"/>
              <a:gd name="connsiteY600" fmla="*/ 6109827 h 6602927"/>
              <a:gd name="connsiteX601" fmla="*/ 6590745 w 11727472"/>
              <a:gd name="connsiteY601" fmla="*/ 6145322 h 6602927"/>
              <a:gd name="connsiteX602" fmla="*/ 6508917 w 11727472"/>
              <a:gd name="connsiteY602" fmla="*/ 6236037 h 6602927"/>
              <a:gd name="connsiteX603" fmla="*/ 6473237 w 11727472"/>
              <a:gd name="connsiteY603" fmla="*/ 6287467 h 6602927"/>
              <a:gd name="connsiteX604" fmla="*/ 6422178 w 11727472"/>
              <a:gd name="connsiteY604" fmla="*/ 6329440 h 6602927"/>
              <a:gd name="connsiteX605" fmla="*/ 6314872 w 11727472"/>
              <a:gd name="connsiteY605" fmla="*/ 6408567 h 6602927"/>
              <a:gd name="connsiteX606" fmla="*/ 6228882 w 11727472"/>
              <a:gd name="connsiteY606" fmla="*/ 6454333 h 6602927"/>
              <a:gd name="connsiteX607" fmla="*/ 6182101 w 11727472"/>
              <a:gd name="connsiteY607" fmla="*/ 6408447 h 6602927"/>
              <a:gd name="connsiteX608" fmla="*/ 6153569 w 11727472"/>
              <a:gd name="connsiteY608" fmla="*/ 6381937 h 6602927"/>
              <a:gd name="connsiteX609" fmla="*/ 6167840 w 11727472"/>
              <a:gd name="connsiteY609" fmla="*/ 6361364 h 6602927"/>
              <a:gd name="connsiteX610" fmla="*/ 6174883 w 11727472"/>
              <a:gd name="connsiteY610" fmla="*/ 6348577 h 6602927"/>
              <a:gd name="connsiteX611" fmla="*/ 6169341 w 11727472"/>
              <a:gd name="connsiteY611" fmla="*/ 6266093 h 6602927"/>
              <a:gd name="connsiteX612" fmla="*/ 6166192 w 11727472"/>
              <a:gd name="connsiteY612" fmla="*/ 6248666 h 6602927"/>
              <a:gd name="connsiteX613" fmla="*/ 6131261 w 11727472"/>
              <a:gd name="connsiteY613" fmla="*/ 6252461 h 6602927"/>
              <a:gd name="connsiteX614" fmla="*/ 6118211 w 11727472"/>
              <a:gd name="connsiteY614" fmla="*/ 6170253 h 6602927"/>
              <a:gd name="connsiteX615" fmla="*/ 6174286 w 11727472"/>
              <a:gd name="connsiteY615" fmla="*/ 6060438 h 6602927"/>
              <a:gd name="connsiteX616" fmla="*/ 6175773 w 11727472"/>
              <a:gd name="connsiteY616" fmla="*/ 6032821 h 6602927"/>
              <a:gd name="connsiteX617" fmla="*/ 6138249 w 11727472"/>
              <a:gd name="connsiteY617" fmla="*/ 6034204 h 6602927"/>
              <a:gd name="connsiteX618" fmla="*/ 6102292 w 11727472"/>
              <a:gd name="connsiteY618" fmla="*/ 6078127 h 6602927"/>
              <a:gd name="connsiteX619" fmla="*/ 6030562 w 11727472"/>
              <a:gd name="connsiteY619" fmla="*/ 6170977 h 6602927"/>
              <a:gd name="connsiteX620" fmla="*/ 6023332 w 11727472"/>
              <a:gd name="connsiteY620" fmla="*/ 6178760 h 6602927"/>
              <a:gd name="connsiteX621" fmla="*/ 5965139 w 11727472"/>
              <a:gd name="connsiteY621" fmla="*/ 6231019 h 6602927"/>
              <a:gd name="connsiteX622" fmla="*/ 5755414 w 11727472"/>
              <a:gd name="connsiteY622" fmla="*/ 6521895 h 6602927"/>
              <a:gd name="connsiteX623" fmla="*/ 5728265 w 11727472"/>
              <a:gd name="connsiteY623" fmla="*/ 6532919 h 6602927"/>
              <a:gd name="connsiteX624" fmla="*/ 5719838 w 11727472"/>
              <a:gd name="connsiteY624" fmla="*/ 6508173 h 6602927"/>
              <a:gd name="connsiteX625" fmla="*/ 5729765 w 11727472"/>
              <a:gd name="connsiteY625" fmla="*/ 6437646 h 6602927"/>
              <a:gd name="connsiteX626" fmla="*/ 5754607 w 11727472"/>
              <a:gd name="connsiteY626" fmla="*/ 6364065 h 6602927"/>
              <a:gd name="connsiteX627" fmla="*/ 5787141 w 11727472"/>
              <a:gd name="connsiteY627" fmla="*/ 6295210 h 6602927"/>
              <a:gd name="connsiteX628" fmla="*/ 5755369 w 11727472"/>
              <a:gd name="connsiteY628" fmla="*/ 6248773 h 6602927"/>
              <a:gd name="connsiteX629" fmla="*/ 5737489 w 11727472"/>
              <a:gd name="connsiteY629" fmla="*/ 6239409 h 6602927"/>
              <a:gd name="connsiteX630" fmla="*/ 5752130 w 11727472"/>
              <a:gd name="connsiteY630" fmla="*/ 6228845 h 6602927"/>
              <a:gd name="connsiteX631" fmla="*/ 5775486 w 11727472"/>
              <a:gd name="connsiteY631" fmla="*/ 6182882 h 6602927"/>
              <a:gd name="connsiteX632" fmla="*/ 5737500 w 11727472"/>
              <a:gd name="connsiteY632" fmla="*/ 6171753 h 6602927"/>
              <a:gd name="connsiteX633" fmla="*/ 5683941 w 11727472"/>
              <a:gd name="connsiteY633" fmla="*/ 6213818 h 6602927"/>
              <a:gd name="connsiteX634" fmla="*/ 5669483 w 11727472"/>
              <a:gd name="connsiteY634" fmla="*/ 6229386 h 6602927"/>
              <a:gd name="connsiteX635" fmla="*/ 5661426 w 11727472"/>
              <a:gd name="connsiteY635" fmla="*/ 6214648 h 6602927"/>
              <a:gd name="connsiteX636" fmla="*/ 5641045 w 11727472"/>
              <a:gd name="connsiteY636" fmla="*/ 6205376 h 6602927"/>
              <a:gd name="connsiteX637" fmla="*/ 5541058 w 11727472"/>
              <a:gd name="connsiteY637" fmla="*/ 6279223 h 6602927"/>
              <a:gd name="connsiteX638" fmla="*/ 5524354 w 11727472"/>
              <a:gd name="connsiteY638" fmla="*/ 6300744 h 6602927"/>
              <a:gd name="connsiteX639" fmla="*/ 5509085 w 11727472"/>
              <a:gd name="connsiteY639" fmla="*/ 6315262 h 6602927"/>
              <a:gd name="connsiteX640" fmla="*/ 5466149 w 11727472"/>
              <a:gd name="connsiteY640" fmla="*/ 6375193 h 6602927"/>
              <a:gd name="connsiteX641" fmla="*/ 5469135 w 11727472"/>
              <a:gd name="connsiteY641" fmla="*/ 6384039 h 6602927"/>
              <a:gd name="connsiteX642" fmla="*/ 5460285 w 11727472"/>
              <a:gd name="connsiteY642" fmla="*/ 6387028 h 6602927"/>
              <a:gd name="connsiteX643" fmla="*/ 5448560 w 11727472"/>
              <a:gd name="connsiteY643" fmla="*/ 6410698 h 6602927"/>
              <a:gd name="connsiteX644" fmla="*/ 5445573 w 11727472"/>
              <a:gd name="connsiteY644" fmla="*/ 6401852 h 6602927"/>
              <a:gd name="connsiteX645" fmla="*/ 5444822 w 11727472"/>
              <a:gd name="connsiteY645" fmla="*/ 6397808 h 6602927"/>
              <a:gd name="connsiteX646" fmla="*/ 5451435 w 11727472"/>
              <a:gd name="connsiteY646" fmla="*/ 6390017 h 6602927"/>
              <a:gd name="connsiteX647" fmla="*/ 5444065 w 11727472"/>
              <a:gd name="connsiteY647" fmla="*/ 6393738 h 6602927"/>
              <a:gd name="connsiteX648" fmla="*/ 5444822 w 11727472"/>
              <a:gd name="connsiteY648" fmla="*/ 6397808 h 6602927"/>
              <a:gd name="connsiteX649" fmla="*/ 5435676 w 11727472"/>
              <a:gd name="connsiteY649" fmla="*/ 6408581 h 6602927"/>
              <a:gd name="connsiteX650" fmla="*/ 5395573 w 11727472"/>
              <a:gd name="connsiteY650" fmla="*/ 6458159 h 6602927"/>
              <a:gd name="connsiteX651" fmla="*/ 5439729 w 11727472"/>
              <a:gd name="connsiteY651" fmla="*/ 6272781 h 6602927"/>
              <a:gd name="connsiteX652" fmla="*/ 5452744 w 11727472"/>
              <a:gd name="connsiteY652" fmla="*/ 6244201 h 6602927"/>
              <a:gd name="connsiteX653" fmla="*/ 5456015 w 11727472"/>
              <a:gd name="connsiteY653" fmla="*/ 6214701 h 6602927"/>
              <a:gd name="connsiteX654" fmla="*/ 5477709 w 11727472"/>
              <a:gd name="connsiteY654" fmla="*/ 6123695 h 6602927"/>
              <a:gd name="connsiteX655" fmla="*/ 5411089 w 11727472"/>
              <a:gd name="connsiteY655" fmla="*/ 6151209 h 6602927"/>
              <a:gd name="connsiteX656" fmla="*/ 5383386 w 11727472"/>
              <a:gd name="connsiteY656" fmla="*/ 6147217 h 6602927"/>
              <a:gd name="connsiteX657" fmla="*/ 5381450 w 11727472"/>
              <a:gd name="connsiteY657" fmla="*/ 6094669 h 6602927"/>
              <a:gd name="connsiteX658" fmla="*/ 5388967 w 11727472"/>
              <a:gd name="connsiteY658" fmla="*/ 6026737 h 6602927"/>
              <a:gd name="connsiteX659" fmla="*/ 5385725 w 11727472"/>
              <a:gd name="connsiteY659" fmla="*/ 6006809 h 6602927"/>
              <a:gd name="connsiteX660" fmla="*/ 5363488 w 11727472"/>
              <a:gd name="connsiteY660" fmla="*/ 6015146 h 6602927"/>
              <a:gd name="connsiteX661" fmla="*/ 5349125 w 11727472"/>
              <a:gd name="connsiteY661" fmla="*/ 6033215 h 6602927"/>
              <a:gd name="connsiteX662" fmla="*/ 5244032 w 11727472"/>
              <a:gd name="connsiteY662" fmla="*/ 6172398 h 6602927"/>
              <a:gd name="connsiteX663" fmla="*/ 5176949 w 11727472"/>
              <a:gd name="connsiteY663" fmla="*/ 6187399 h 6602927"/>
              <a:gd name="connsiteX664" fmla="*/ 5144426 w 11727472"/>
              <a:gd name="connsiteY664" fmla="*/ 6188598 h 6602927"/>
              <a:gd name="connsiteX665" fmla="*/ 5134696 w 11727472"/>
              <a:gd name="connsiteY665" fmla="*/ 6196473 h 6602927"/>
              <a:gd name="connsiteX666" fmla="*/ 5084202 w 11727472"/>
              <a:gd name="connsiteY666" fmla="*/ 6185806 h 6602927"/>
              <a:gd name="connsiteX667" fmla="*/ 5097737 w 11727472"/>
              <a:gd name="connsiteY667" fmla="*/ 6145215 h 6602927"/>
              <a:gd name="connsiteX668" fmla="*/ 5187635 w 11727472"/>
              <a:gd name="connsiteY668" fmla="*/ 6001580 h 6602927"/>
              <a:gd name="connsiteX669" fmla="*/ 5178932 w 11727472"/>
              <a:gd name="connsiteY669" fmla="*/ 5969327 h 6602927"/>
              <a:gd name="connsiteX670" fmla="*/ 5151691 w 11727472"/>
              <a:gd name="connsiteY670" fmla="*/ 5977848 h 6602927"/>
              <a:gd name="connsiteX671" fmla="*/ 5101001 w 11727472"/>
              <a:gd name="connsiteY671" fmla="*/ 6029832 h 6602927"/>
              <a:gd name="connsiteX672" fmla="*/ 5070981 w 11727472"/>
              <a:gd name="connsiteY672" fmla="*/ 6030938 h 6602927"/>
              <a:gd name="connsiteX673" fmla="*/ 5087753 w 11727472"/>
              <a:gd name="connsiteY673" fmla="*/ 6010274 h 6602927"/>
              <a:gd name="connsiteX674" fmla="*/ 5102395 w 11727472"/>
              <a:gd name="connsiteY674" fmla="*/ 5999710 h 6602927"/>
              <a:gd name="connsiteX675" fmla="*/ 5088043 w 11727472"/>
              <a:gd name="connsiteY675" fmla="*/ 5950125 h 6602927"/>
              <a:gd name="connsiteX676" fmla="*/ 5077299 w 11727472"/>
              <a:gd name="connsiteY676" fmla="*/ 5930474 h 6602927"/>
              <a:gd name="connsiteX677" fmla="*/ 5093293 w 11727472"/>
              <a:gd name="connsiteY677" fmla="*/ 5863170 h 6602927"/>
              <a:gd name="connsiteX678" fmla="*/ 5102140 w 11727472"/>
              <a:gd name="connsiteY678" fmla="*/ 5848238 h 6602927"/>
              <a:gd name="connsiteX679" fmla="*/ 5083182 w 11727472"/>
              <a:gd name="connsiteY679" fmla="*/ 5837710 h 6602927"/>
              <a:gd name="connsiteX680" fmla="*/ 5030677 w 11727472"/>
              <a:gd name="connsiteY680" fmla="*/ 5816404 h 6602927"/>
              <a:gd name="connsiteX681" fmla="*/ 5013128 w 11727472"/>
              <a:gd name="connsiteY681" fmla="*/ 5813408 h 6602927"/>
              <a:gd name="connsiteX682" fmla="*/ 5014034 w 11727472"/>
              <a:gd name="connsiteY682" fmla="*/ 5816458 h 6602927"/>
              <a:gd name="connsiteX683" fmla="*/ 5025382 w 11727472"/>
              <a:gd name="connsiteY683" fmla="*/ 5825537 h 6602927"/>
              <a:gd name="connsiteX684" fmla="*/ 5023642 w 11727472"/>
              <a:gd name="connsiteY684" fmla="*/ 5855134 h 6602927"/>
              <a:gd name="connsiteX685" fmla="*/ 4982779 w 11727472"/>
              <a:gd name="connsiteY685" fmla="*/ 5859665 h 6602927"/>
              <a:gd name="connsiteX686" fmla="*/ 4979115 w 11727472"/>
              <a:gd name="connsiteY686" fmla="*/ 5854533 h 6602927"/>
              <a:gd name="connsiteX687" fmla="*/ 4966465 w 11727472"/>
              <a:gd name="connsiteY687" fmla="*/ 5870122 h 6602927"/>
              <a:gd name="connsiteX688" fmla="*/ 4865554 w 11727472"/>
              <a:gd name="connsiteY688" fmla="*/ 5974311 h 6602927"/>
              <a:gd name="connsiteX689" fmla="*/ 4841165 w 11727472"/>
              <a:gd name="connsiteY689" fmla="*/ 5951091 h 6602927"/>
              <a:gd name="connsiteX690" fmla="*/ 4815899 w 11727472"/>
              <a:gd name="connsiteY690" fmla="*/ 5966374 h 6602927"/>
              <a:gd name="connsiteX691" fmla="*/ 4820891 w 11727472"/>
              <a:gd name="connsiteY691" fmla="*/ 5946093 h 6602927"/>
              <a:gd name="connsiteX692" fmla="*/ 4827942 w 11727472"/>
              <a:gd name="connsiteY692" fmla="*/ 5934925 h 6602927"/>
              <a:gd name="connsiteX693" fmla="*/ 4822486 w 11727472"/>
              <a:gd name="connsiteY693" fmla="*/ 5922691 h 6602927"/>
              <a:gd name="connsiteX694" fmla="*/ 4831888 w 11727472"/>
              <a:gd name="connsiteY694" fmla="*/ 5912367 h 6602927"/>
              <a:gd name="connsiteX695" fmla="*/ 4824550 w 11727472"/>
              <a:gd name="connsiteY695" fmla="*/ 5917984 h 6602927"/>
              <a:gd name="connsiteX696" fmla="*/ 4777607 w 11727472"/>
              <a:gd name="connsiteY696" fmla="*/ 5977127 h 6602927"/>
              <a:gd name="connsiteX697" fmla="*/ 4741139 w 11727472"/>
              <a:gd name="connsiteY697" fmla="*/ 6013532 h 6602927"/>
              <a:gd name="connsiteX698" fmla="*/ 4740808 w 11727472"/>
              <a:gd name="connsiteY698" fmla="*/ 6013800 h 6602927"/>
              <a:gd name="connsiteX699" fmla="*/ 4718039 w 11727472"/>
              <a:gd name="connsiteY699" fmla="*/ 6047069 h 6602927"/>
              <a:gd name="connsiteX700" fmla="*/ 4684099 w 11727472"/>
              <a:gd name="connsiteY700" fmla="*/ 6072796 h 6602927"/>
              <a:gd name="connsiteX701" fmla="*/ 4628959 w 11727472"/>
              <a:gd name="connsiteY701" fmla="*/ 6084409 h 6602927"/>
              <a:gd name="connsiteX702" fmla="*/ 4627601 w 11727472"/>
              <a:gd name="connsiteY702" fmla="*/ 6082115 h 6602927"/>
              <a:gd name="connsiteX703" fmla="*/ 4598106 w 11727472"/>
              <a:gd name="connsiteY703" fmla="*/ 6098332 h 6602927"/>
              <a:gd name="connsiteX704" fmla="*/ 4562506 w 11727472"/>
              <a:gd name="connsiteY704" fmla="*/ 6143492 h 6602927"/>
              <a:gd name="connsiteX705" fmla="*/ 4546602 w 11727472"/>
              <a:gd name="connsiteY705" fmla="*/ 6150571 h 6602927"/>
              <a:gd name="connsiteX706" fmla="*/ 4450459 w 11727472"/>
              <a:gd name="connsiteY706" fmla="*/ 6188898 h 6602927"/>
              <a:gd name="connsiteX707" fmla="*/ 4413032 w 11727472"/>
              <a:gd name="connsiteY707" fmla="*/ 6195475 h 6602927"/>
              <a:gd name="connsiteX708" fmla="*/ 4409899 w 11727472"/>
              <a:gd name="connsiteY708" fmla="*/ 6186514 h 6602927"/>
              <a:gd name="connsiteX709" fmla="*/ 4398497 w 11727472"/>
              <a:gd name="connsiteY709" fmla="*/ 6195327 h 6602927"/>
              <a:gd name="connsiteX710" fmla="*/ 4335615 w 11727472"/>
              <a:gd name="connsiteY710" fmla="*/ 6173125 h 6602927"/>
              <a:gd name="connsiteX711" fmla="*/ 4312050 w 11727472"/>
              <a:gd name="connsiteY711" fmla="*/ 6169763 h 6602927"/>
              <a:gd name="connsiteX712" fmla="*/ 4291091 w 11727472"/>
              <a:gd name="connsiteY712" fmla="*/ 6171008 h 6602927"/>
              <a:gd name="connsiteX713" fmla="*/ 4283849 w 11727472"/>
              <a:gd name="connsiteY713" fmla="*/ 6167645 h 6602927"/>
              <a:gd name="connsiteX714" fmla="*/ 4266882 w 11727472"/>
              <a:gd name="connsiteY714" fmla="*/ 6180982 h 6602927"/>
              <a:gd name="connsiteX715" fmla="*/ 4194666 w 11727472"/>
              <a:gd name="connsiteY715" fmla="*/ 6148140 h 6602927"/>
              <a:gd name="connsiteX716" fmla="*/ 4184889 w 11727472"/>
              <a:gd name="connsiteY716" fmla="*/ 6141287 h 6602927"/>
              <a:gd name="connsiteX717" fmla="*/ 4195623 w 11727472"/>
              <a:gd name="connsiteY717" fmla="*/ 6177969 h 6602927"/>
              <a:gd name="connsiteX718" fmla="*/ 4189724 w 11727472"/>
              <a:gd name="connsiteY718" fmla="*/ 6217578 h 6602927"/>
              <a:gd name="connsiteX719" fmla="*/ 4134204 w 11727472"/>
              <a:gd name="connsiteY719" fmla="*/ 6218762 h 6602927"/>
              <a:gd name="connsiteX720" fmla="*/ 4061097 w 11727472"/>
              <a:gd name="connsiteY720" fmla="*/ 6193043 h 6602927"/>
              <a:gd name="connsiteX721" fmla="*/ 3982820 w 11727472"/>
              <a:gd name="connsiteY721" fmla="*/ 6211083 h 6602927"/>
              <a:gd name="connsiteX722" fmla="*/ 3792162 w 11727472"/>
              <a:gd name="connsiteY722" fmla="*/ 6394584 h 6602927"/>
              <a:gd name="connsiteX723" fmla="*/ 3706750 w 11727472"/>
              <a:gd name="connsiteY723" fmla="*/ 6469592 h 6602927"/>
              <a:gd name="connsiteX724" fmla="*/ 3631171 w 11727472"/>
              <a:gd name="connsiteY724" fmla="*/ 6478588 h 6602927"/>
              <a:gd name="connsiteX725" fmla="*/ 3648589 w 11727472"/>
              <a:gd name="connsiteY725" fmla="*/ 6406958 h 6602927"/>
              <a:gd name="connsiteX726" fmla="*/ 3659602 w 11727472"/>
              <a:gd name="connsiteY726" fmla="*/ 6396453 h 6602927"/>
              <a:gd name="connsiteX727" fmla="*/ 3865209 w 11727472"/>
              <a:gd name="connsiteY727" fmla="*/ 6176041 h 6602927"/>
              <a:gd name="connsiteX728" fmla="*/ 3971973 w 11727472"/>
              <a:gd name="connsiteY728" fmla="*/ 6003001 h 6602927"/>
              <a:gd name="connsiteX729" fmla="*/ 3968321 w 11727472"/>
              <a:gd name="connsiteY729" fmla="*/ 5982215 h 6602927"/>
              <a:gd name="connsiteX730" fmla="*/ 3948259 w 11727472"/>
              <a:gd name="connsiteY730" fmla="*/ 5990026 h 6602927"/>
              <a:gd name="connsiteX731" fmla="*/ 3894428 w 11727472"/>
              <a:gd name="connsiteY731" fmla="*/ 6025200 h 6602927"/>
              <a:gd name="connsiteX732" fmla="*/ 3761813 w 11727472"/>
              <a:gd name="connsiteY732" fmla="*/ 6099932 h 6602927"/>
              <a:gd name="connsiteX733" fmla="*/ 3543733 w 11727472"/>
              <a:gd name="connsiteY733" fmla="*/ 6322535 h 6602927"/>
              <a:gd name="connsiteX734" fmla="*/ 3506760 w 11727472"/>
              <a:gd name="connsiteY734" fmla="*/ 6380457 h 6602927"/>
              <a:gd name="connsiteX735" fmla="*/ 3336384 w 11727472"/>
              <a:gd name="connsiteY735" fmla="*/ 6581821 h 6602927"/>
              <a:gd name="connsiteX736" fmla="*/ 3225854 w 11727472"/>
              <a:gd name="connsiteY736" fmla="*/ 6562676 h 6602927"/>
              <a:gd name="connsiteX737" fmla="*/ 3194554 w 11727472"/>
              <a:gd name="connsiteY737" fmla="*/ 6555320 h 6602927"/>
              <a:gd name="connsiteX738" fmla="*/ 3154489 w 11727472"/>
              <a:gd name="connsiteY738" fmla="*/ 6498080 h 6602927"/>
              <a:gd name="connsiteX739" fmla="*/ 3197587 w 11727472"/>
              <a:gd name="connsiteY739" fmla="*/ 6426223 h 6602927"/>
              <a:gd name="connsiteX740" fmla="*/ 3287887 w 11727472"/>
              <a:gd name="connsiteY740" fmla="*/ 6354640 h 6602927"/>
              <a:gd name="connsiteX741" fmla="*/ 3300138 w 11727472"/>
              <a:gd name="connsiteY741" fmla="*/ 6326775 h 6602927"/>
              <a:gd name="connsiteX742" fmla="*/ 3330761 w 11727472"/>
              <a:gd name="connsiteY742" fmla="*/ 6257112 h 6602927"/>
              <a:gd name="connsiteX743" fmla="*/ 3374815 w 11727472"/>
              <a:gd name="connsiteY743" fmla="*/ 6215084 h 6602927"/>
              <a:gd name="connsiteX744" fmla="*/ 3489671 w 11727472"/>
              <a:gd name="connsiteY744" fmla="*/ 6014907 h 6602927"/>
              <a:gd name="connsiteX745" fmla="*/ 3672571 w 11727472"/>
              <a:gd name="connsiteY745" fmla="*/ 5738491 h 6602927"/>
              <a:gd name="connsiteX746" fmla="*/ 3715103 w 11727472"/>
              <a:gd name="connsiteY746" fmla="*/ 5667156 h 6602927"/>
              <a:gd name="connsiteX747" fmla="*/ 3706936 w 11727472"/>
              <a:gd name="connsiteY747" fmla="*/ 5663875 h 6602927"/>
              <a:gd name="connsiteX748" fmla="*/ 3702498 w 11727472"/>
              <a:gd name="connsiteY748" fmla="*/ 5667870 h 6602927"/>
              <a:gd name="connsiteX749" fmla="*/ 3518848 w 11727472"/>
              <a:gd name="connsiteY749" fmla="*/ 5785093 h 6602927"/>
              <a:gd name="connsiteX750" fmla="*/ 3488262 w 11727472"/>
              <a:gd name="connsiteY750" fmla="*/ 5884957 h 6602927"/>
              <a:gd name="connsiteX751" fmla="*/ 3464095 w 11727472"/>
              <a:gd name="connsiteY751" fmla="*/ 5942882 h 6602927"/>
              <a:gd name="connsiteX752" fmla="*/ 3313061 w 11727472"/>
              <a:gd name="connsiteY752" fmla="*/ 6082948 h 6602927"/>
              <a:gd name="connsiteX753" fmla="*/ 3245422 w 11727472"/>
              <a:gd name="connsiteY753" fmla="*/ 6163964 h 6602927"/>
              <a:gd name="connsiteX754" fmla="*/ 3153376 w 11727472"/>
              <a:gd name="connsiteY754" fmla="*/ 6226791 h 6602927"/>
              <a:gd name="connsiteX755" fmla="*/ 2961295 w 11727472"/>
              <a:gd name="connsiteY755" fmla="*/ 6343572 h 6602927"/>
              <a:gd name="connsiteX756" fmla="*/ 2810017 w 11727472"/>
              <a:gd name="connsiteY756" fmla="*/ 6407526 h 6602927"/>
              <a:gd name="connsiteX757" fmla="*/ 2738339 w 11727472"/>
              <a:gd name="connsiteY757" fmla="*/ 6323448 h 6602927"/>
              <a:gd name="connsiteX758" fmla="*/ 2694402 w 11727472"/>
              <a:gd name="connsiteY758" fmla="*/ 6274643 h 6602927"/>
              <a:gd name="connsiteX759" fmla="*/ 2721455 w 11727472"/>
              <a:gd name="connsiteY759" fmla="*/ 6242236 h 6602927"/>
              <a:gd name="connsiteX760" fmla="*/ 2735202 w 11727472"/>
              <a:gd name="connsiteY760" fmla="*/ 6221819 h 6602927"/>
              <a:gd name="connsiteX761" fmla="*/ 2738273 w 11727472"/>
              <a:gd name="connsiteY761" fmla="*/ 6082464 h 6602927"/>
              <a:gd name="connsiteX762" fmla="*/ 2735602 w 11727472"/>
              <a:gd name="connsiteY762" fmla="*/ 6052727 h 6602927"/>
              <a:gd name="connsiteX763" fmla="*/ 2676368 w 11727472"/>
              <a:gd name="connsiteY763" fmla="*/ 6053856 h 6602927"/>
              <a:gd name="connsiteX764" fmla="*/ 2666790 w 11727472"/>
              <a:gd name="connsiteY764" fmla="*/ 5913839 h 6602927"/>
              <a:gd name="connsiteX765" fmla="*/ 2777439 w 11727472"/>
              <a:gd name="connsiteY765" fmla="*/ 5737835 h 6602927"/>
              <a:gd name="connsiteX766" fmla="*/ 2784081 w 11727472"/>
              <a:gd name="connsiteY766" fmla="*/ 5691678 h 6602927"/>
              <a:gd name="connsiteX767" fmla="*/ 2720856 w 11727472"/>
              <a:gd name="connsiteY767" fmla="*/ 5688369 h 6602927"/>
              <a:gd name="connsiteX768" fmla="*/ 2653880 w 11727472"/>
              <a:gd name="connsiteY768" fmla="*/ 5756737 h 6602927"/>
              <a:gd name="connsiteX769" fmla="*/ 2519483 w 11727472"/>
              <a:gd name="connsiteY769" fmla="*/ 5901902 h 6602927"/>
              <a:gd name="connsiteX770" fmla="*/ 2506174 w 11727472"/>
              <a:gd name="connsiteY770" fmla="*/ 5913889 h 6602927"/>
              <a:gd name="connsiteX771" fmla="*/ 2400601 w 11727472"/>
              <a:gd name="connsiteY771" fmla="*/ 5992919 h 6602927"/>
              <a:gd name="connsiteX772" fmla="*/ 2004744 w 11727472"/>
              <a:gd name="connsiteY772" fmla="*/ 6449939 h 6602927"/>
              <a:gd name="connsiteX773" fmla="*/ 1957496 w 11727472"/>
              <a:gd name="connsiteY773" fmla="*/ 6464378 h 6602927"/>
              <a:gd name="connsiteX774" fmla="*/ 1947057 w 11727472"/>
              <a:gd name="connsiteY774" fmla="*/ 6421554 h 6602927"/>
              <a:gd name="connsiteX775" fmla="*/ 1974312 w 11727472"/>
              <a:gd name="connsiteY775" fmla="*/ 6304603 h 6602927"/>
              <a:gd name="connsiteX776" fmla="*/ 2027075 w 11727472"/>
              <a:gd name="connsiteY776" fmla="*/ 6184760 h 6602927"/>
              <a:gd name="connsiteX777" fmla="*/ 2092043 w 11727472"/>
              <a:gd name="connsiteY777" fmla="*/ 6074010 h 6602927"/>
              <a:gd name="connsiteX778" fmla="*/ 2045656 w 11727472"/>
              <a:gd name="connsiteY778" fmla="*/ 5991255 h 6602927"/>
              <a:gd name="connsiteX779" fmla="*/ 2017032 w 11727472"/>
              <a:gd name="connsiteY779" fmla="*/ 5972846 h 6602927"/>
              <a:gd name="connsiteX780" fmla="*/ 2043205 w 11727472"/>
              <a:gd name="connsiteY780" fmla="*/ 5957304 h 6602927"/>
              <a:gd name="connsiteX781" fmla="*/ 2089327 w 11727472"/>
              <a:gd name="connsiteY781" fmla="*/ 5883619 h 6602927"/>
              <a:gd name="connsiteX782" fmla="*/ 2027204 w 11727472"/>
              <a:gd name="connsiteY782" fmla="*/ 5859228 h 6602927"/>
              <a:gd name="connsiteX783" fmla="*/ 1930944 w 11727472"/>
              <a:gd name="connsiteY783" fmla="*/ 5921835 h 6602927"/>
              <a:gd name="connsiteX784" fmla="*/ 1904328 w 11727472"/>
              <a:gd name="connsiteY784" fmla="*/ 5945808 h 6602927"/>
              <a:gd name="connsiteX785" fmla="*/ 1893010 w 11727472"/>
              <a:gd name="connsiteY785" fmla="*/ 5919849 h 6602927"/>
              <a:gd name="connsiteX786" fmla="*/ 1860172 w 11727472"/>
              <a:gd name="connsiteY786" fmla="*/ 5901220 h 6602927"/>
              <a:gd name="connsiteX787" fmla="*/ 1681174 w 11727472"/>
              <a:gd name="connsiteY787" fmla="*/ 6010231 h 6602927"/>
              <a:gd name="connsiteX788" fmla="*/ 1649894 w 11727472"/>
              <a:gd name="connsiteY788" fmla="*/ 6043868 h 6602927"/>
              <a:gd name="connsiteX789" fmla="*/ 1622072 w 11727472"/>
              <a:gd name="connsiteY789" fmla="*/ 6065956 h 6602927"/>
              <a:gd name="connsiteX790" fmla="*/ 1540971 w 11727472"/>
              <a:gd name="connsiteY790" fmla="*/ 6160162 h 6602927"/>
              <a:gd name="connsiteX791" fmla="*/ 1544661 w 11727472"/>
              <a:gd name="connsiteY791" fmla="*/ 6175465 h 6602927"/>
              <a:gd name="connsiteX792" fmla="*/ 1529349 w 11727472"/>
              <a:gd name="connsiteY792" fmla="*/ 6179157 h 6602927"/>
              <a:gd name="connsiteX793" fmla="*/ 1506106 w 11727472"/>
              <a:gd name="connsiteY793" fmla="*/ 6217148 h 6602927"/>
              <a:gd name="connsiteX794" fmla="*/ 1502416 w 11727472"/>
              <a:gd name="connsiteY794" fmla="*/ 6201844 h 6602927"/>
              <a:gd name="connsiteX795" fmla="*/ 1501762 w 11727472"/>
              <a:gd name="connsiteY795" fmla="*/ 6194940 h 6602927"/>
              <a:gd name="connsiteX796" fmla="*/ 1514038 w 11727472"/>
              <a:gd name="connsiteY796" fmla="*/ 6182848 h 6602927"/>
              <a:gd name="connsiteX797" fmla="*/ 1501102 w 11727472"/>
              <a:gd name="connsiteY797" fmla="*/ 6187991 h 6602927"/>
              <a:gd name="connsiteX798" fmla="*/ 1501762 w 11727472"/>
              <a:gd name="connsiteY798" fmla="*/ 6194940 h 6602927"/>
              <a:gd name="connsiteX799" fmla="*/ 1484785 w 11727472"/>
              <a:gd name="connsiteY799" fmla="*/ 6211660 h 6602927"/>
              <a:gd name="connsiteX800" fmla="*/ 1409997 w 11727472"/>
              <a:gd name="connsiteY800" fmla="*/ 6288901 h 6602927"/>
              <a:gd name="connsiteX801" fmla="*/ 1511970 w 11727472"/>
              <a:gd name="connsiteY801" fmla="*/ 5984207 h 6602927"/>
              <a:gd name="connsiteX802" fmla="*/ 1538119 w 11727472"/>
              <a:gd name="connsiteY802" fmla="*/ 5938165 h 6602927"/>
              <a:gd name="connsiteX803" fmla="*/ 1548035 w 11727472"/>
              <a:gd name="connsiteY803" fmla="*/ 5889113 h 6602927"/>
              <a:gd name="connsiteX804" fmla="*/ 1598127 w 11727472"/>
              <a:gd name="connsiteY804" fmla="*/ 5739534 h 6602927"/>
              <a:gd name="connsiteX805" fmla="*/ 1482118 w 11727472"/>
              <a:gd name="connsiteY805" fmla="*/ 5775743 h 6602927"/>
              <a:gd name="connsiteX806" fmla="*/ 1436193 w 11727472"/>
              <a:gd name="connsiteY806" fmla="*/ 5764882 h 6602927"/>
              <a:gd name="connsiteX807" fmla="*/ 1440826 w 11727472"/>
              <a:gd name="connsiteY807" fmla="*/ 5676343 h 6602927"/>
              <a:gd name="connsiteX808" fmla="*/ 1463644 w 11727472"/>
              <a:gd name="connsiteY808" fmla="*/ 5563387 h 6602927"/>
              <a:gd name="connsiteX809" fmla="*/ 1461191 w 11727472"/>
              <a:gd name="connsiteY809" fmla="*/ 5529435 h 6602927"/>
              <a:gd name="connsiteX810" fmla="*/ 1422596 w 11727472"/>
              <a:gd name="connsiteY810" fmla="*/ 5540099 h 6602927"/>
              <a:gd name="connsiteX811" fmla="*/ 1395762 w 11727472"/>
              <a:gd name="connsiteY811" fmla="*/ 5568288 h 6602927"/>
              <a:gd name="connsiteX812" fmla="*/ 1198384 w 11727472"/>
              <a:gd name="connsiteY812" fmla="*/ 5786259 h 6602927"/>
              <a:gd name="connsiteX813" fmla="*/ 1083476 w 11727472"/>
              <a:gd name="connsiteY813" fmla="*/ 5801385 h 6602927"/>
              <a:gd name="connsiteX814" fmla="*/ 1028677 w 11727472"/>
              <a:gd name="connsiteY814" fmla="*/ 5798517 h 6602927"/>
              <a:gd name="connsiteX815" fmla="*/ 1011155 w 11727472"/>
              <a:gd name="connsiteY815" fmla="*/ 5810283 h 6602927"/>
              <a:gd name="connsiteX816" fmla="*/ 927958 w 11727472"/>
              <a:gd name="connsiteY816" fmla="*/ 5784790 h 6602927"/>
              <a:gd name="connsiteX817" fmla="*/ 956779 w 11727472"/>
              <a:gd name="connsiteY817" fmla="*/ 5718655 h 6602927"/>
              <a:gd name="connsiteX818" fmla="*/ 1129307 w 11727472"/>
              <a:gd name="connsiteY818" fmla="*/ 5490928 h 6602927"/>
              <a:gd name="connsiteX819" fmla="*/ 1119531 w 11727472"/>
              <a:gd name="connsiteY819" fmla="*/ 5435456 h 6602927"/>
              <a:gd name="connsiteX820" fmla="*/ 1072503 w 11727472"/>
              <a:gd name="connsiteY820" fmla="*/ 5445678 h 6602927"/>
              <a:gd name="connsiteX821" fmla="*/ 979576 w 11727472"/>
              <a:gd name="connsiteY821" fmla="*/ 5525371 h 6602927"/>
              <a:gd name="connsiteX822" fmla="*/ 928994 w 11727472"/>
              <a:gd name="connsiteY822" fmla="*/ 5522724 h 6602927"/>
              <a:gd name="connsiteX823" fmla="*/ 960264 w 11727472"/>
              <a:gd name="connsiteY823" fmla="*/ 5490538 h 6602927"/>
              <a:gd name="connsiteX824" fmla="*/ 986438 w 11727472"/>
              <a:gd name="connsiteY824" fmla="*/ 5474996 h 6602927"/>
              <a:gd name="connsiteX825" fmla="*/ 969776 w 11727472"/>
              <a:gd name="connsiteY825" fmla="*/ 5389568 h 6602927"/>
              <a:gd name="connsiteX826" fmla="*/ 954680 w 11727472"/>
              <a:gd name="connsiteY826" fmla="*/ 5354956 h 6602927"/>
              <a:gd name="connsiteX827" fmla="*/ 1074862 w 11727472"/>
              <a:gd name="connsiteY827" fmla="*/ 5158314 h 6602927"/>
              <a:gd name="connsiteX828" fmla="*/ 1244742 w 11727472"/>
              <a:gd name="connsiteY828" fmla="*/ 4981183 h 6602927"/>
              <a:gd name="connsiteX829" fmla="*/ 1412173 w 11727472"/>
              <a:gd name="connsiteY829" fmla="*/ 4770102 h 6602927"/>
              <a:gd name="connsiteX830" fmla="*/ 1438789 w 11727472"/>
              <a:gd name="connsiteY830" fmla="*/ 4746127 h 6602927"/>
              <a:gd name="connsiteX831" fmla="*/ 1732426 w 11727472"/>
              <a:gd name="connsiteY831" fmla="*/ 4465552 h 6602927"/>
              <a:gd name="connsiteX832" fmla="*/ 1748821 w 11727472"/>
              <a:gd name="connsiteY832" fmla="*/ 4394540 h 6602927"/>
              <a:gd name="connsiteX833" fmla="*/ 1672292 w 11727472"/>
              <a:gd name="connsiteY833" fmla="*/ 4403217 h 6602927"/>
              <a:gd name="connsiteX834" fmla="*/ 1577251 w 11727472"/>
              <a:gd name="connsiteY834" fmla="*/ 4472756 h 6602927"/>
              <a:gd name="connsiteX835" fmla="*/ 1569145 w 11727472"/>
              <a:gd name="connsiteY835" fmla="*/ 4480975 h 6602927"/>
              <a:gd name="connsiteX836" fmla="*/ 1566853 w 11727472"/>
              <a:gd name="connsiteY836" fmla="*/ 4487821 h 6602927"/>
              <a:gd name="connsiteX837" fmla="*/ 1525477 w 11727472"/>
              <a:gd name="connsiteY837" fmla="*/ 4532306 h 6602927"/>
              <a:gd name="connsiteX838" fmla="*/ 1502851 w 11727472"/>
              <a:gd name="connsiteY838" fmla="*/ 4571916 h 6602927"/>
              <a:gd name="connsiteX839" fmla="*/ 1467364 w 11727472"/>
              <a:gd name="connsiteY839" fmla="*/ 4603880 h 6602927"/>
              <a:gd name="connsiteX840" fmla="*/ 1460650 w 11727472"/>
              <a:gd name="connsiteY840" fmla="*/ 4601625 h 6602927"/>
              <a:gd name="connsiteX841" fmla="*/ 1386973 w 11727472"/>
              <a:gd name="connsiteY841" fmla="*/ 4686679 h 6602927"/>
              <a:gd name="connsiteX842" fmla="*/ 1200828 w 11727472"/>
              <a:gd name="connsiteY842" fmla="*/ 4838705 h 6602927"/>
              <a:gd name="connsiteX843" fmla="*/ 1194562 w 11727472"/>
              <a:gd name="connsiteY843" fmla="*/ 4791874 h 6602927"/>
              <a:gd name="connsiteX844" fmla="*/ 915894 w 11727472"/>
              <a:gd name="connsiteY844" fmla="*/ 5083399 h 6602927"/>
              <a:gd name="connsiteX845" fmla="*/ 592503 w 11727472"/>
              <a:gd name="connsiteY845" fmla="*/ 5396799 h 6602927"/>
              <a:gd name="connsiteX846" fmla="*/ 555029 w 11727472"/>
              <a:gd name="connsiteY846" fmla="*/ 5354143 h 6602927"/>
              <a:gd name="connsiteX847" fmla="*/ 510304 w 11727472"/>
              <a:gd name="connsiteY847" fmla="*/ 5376018 h 6602927"/>
              <a:gd name="connsiteX848" fmla="*/ 521731 w 11727472"/>
              <a:gd name="connsiteY848" fmla="*/ 5342708 h 6602927"/>
              <a:gd name="connsiteX849" fmla="*/ 535246 w 11727472"/>
              <a:gd name="connsiteY849" fmla="*/ 5325010 h 6602927"/>
              <a:gd name="connsiteX850" fmla="*/ 560189 w 11727472"/>
              <a:gd name="connsiteY850" fmla="*/ 5274003 h 6602927"/>
              <a:gd name="connsiteX851" fmla="*/ 577883 w 11727472"/>
              <a:gd name="connsiteY851" fmla="*/ 5287525 h 6602927"/>
              <a:gd name="connsiteX852" fmla="*/ 607002 w 11727472"/>
              <a:gd name="connsiteY852" fmla="*/ 5267739 h 6602927"/>
              <a:gd name="connsiteX853" fmla="*/ 595576 w 11727472"/>
              <a:gd name="connsiteY853" fmla="*/ 5301047 h 6602927"/>
              <a:gd name="connsiteX854" fmla="*/ 582059 w 11727472"/>
              <a:gd name="connsiteY854" fmla="*/ 5318746 h 6602927"/>
              <a:gd name="connsiteX855" fmla="*/ 764029 w 11727472"/>
              <a:gd name="connsiteY855" fmla="*/ 5135499 h 6602927"/>
              <a:gd name="connsiteX856" fmla="*/ 1044783 w 11727472"/>
              <a:gd name="connsiteY856" fmla="*/ 4859584 h 6602927"/>
              <a:gd name="connsiteX857" fmla="*/ 1163353 w 11727472"/>
              <a:gd name="connsiteY857" fmla="*/ 4796049 h 6602927"/>
              <a:gd name="connsiteX858" fmla="*/ 1240268 w 11727472"/>
              <a:gd name="connsiteY858" fmla="*/ 4658638 h 6602927"/>
              <a:gd name="connsiteX859" fmla="*/ 1308875 w 11727472"/>
              <a:gd name="connsiteY859" fmla="*/ 4611223 h 6602927"/>
              <a:gd name="connsiteX860" fmla="*/ 1328942 w 11727472"/>
              <a:gd name="connsiteY860" fmla="*/ 4593105 h 6602927"/>
              <a:gd name="connsiteX861" fmla="*/ 1163695 w 11727472"/>
              <a:gd name="connsiteY861" fmla="*/ 4712707 h 6602927"/>
              <a:gd name="connsiteX862" fmla="*/ 971403 w 11727472"/>
              <a:gd name="connsiteY862" fmla="*/ 4873868 h 6602927"/>
              <a:gd name="connsiteX863" fmla="*/ 767779 w 11727472"/>
              <a:gd name="connsiteY863" fmla="*/ 4968905 h 6602927"/>
              <a:gd name="connsiteX864" fmla="*/ 720090 w 11727472"/>
              <a:gd name="connsiteY864" fmla="*/ 4991775 h 6602927"/>
              <a:gd name="connsiteX865" fmla="*/ 527127 w 11727472"/>
              <a:gd name="connsiteY865" fmla="*/ 5125420 h 6602927"/>
              <a:gd name="connsiteX866" fmla="*/ 391826 w 11727472"/>
              <a:gd name="connsiteY866" fmla="*/ 5207124 h 6602927"/>
              <a:gd name="connsiteX867" fmla="*/ 319287 w 11727472"/>
              <a:gd name="connsiteY867" fmla="*/ 5220239 h 6602927"/>
              <a:gd name="connsiteX868" fmla="*/ 301522 w 11727472"/>
              <a:gd name="connsiteY868" fmla="*/ 5155891 h 6602927"/>
              <a:gd name="connsiteX869" fmla="*/ 421704 w 11727472"/>
              <a:gd name="connsiteY869" fmla="*/ 4959251 h 6602927"/>
              <a:gd name="connsiteX870" fmla="*/ 218081 w 11727472"/>
              <a:gd name="connsiteY870" fmla="*/ 5054287 h 6602927"/>
              <a:gd name="connsiteX871" fmla="*/ 179263 w 11727472"/>
              <a:gd name="connsiteY871" fmla="*/ 5069167 h 6602927"/>
              <a:gd name="connsiteX872" fmla="*/ 176813 w 11727472"/>
              <a:gd name="connsiteY872" fmla="*/ 5035217 h 6602927"/>
              <a:gd name="connsiteX873" fmla="*/ 153508 w 11727472"/>
              <a:gd name="connsiteY873" fmla="*/ 4995946 h 6602927"/>
              <a:gd name="connsiteX874" fmla="*/ 118242 w 11727472"/>
              <a:gd name="connsiteY874" fmla="*/ 5023697 h 6602927"/>
              <a:gd name="connsiteX875" fmla="*/ 69672 w 11727472"/>
              <a:gd name="connsiteY875" fmla="*/ 5063432 h 6602927"/>
              <a:gd name="connsiteX876" fmla="*/ 0 w 11727472"/>
              <a:gd name="connsiteY876" fmla="*/ 5021735 h 6602927"/>
              <a:gd name="connsiteX877" fmla="*/ 60557 w 11727472"/>
              <a:gd name="connsiteY877" fmla="*/ 4995310 h 6602927"/>
              <a:gd name="connsiteX878" fmla="*/ 86067 w 11727472"/>
              <a:gd name="connsiteY878" fmla="*/ 4992417 h 6602927"/>
              <a:gd name="connsiteX879" fmla="*/ 45022 w 11727472"/>
              <a:gd name="connsiteY879" fmla="*/ 4969131 h 6602927"/>
              <a:gd name="connsiteX880" fmla="*/ 39016 w 11727472"/>
              <a:gd name="connsiteY880" fmla="*/ 4922312 h 6602927"/>
              <a:gd name="connsiteX881" fmla="*/ 52986 w 11727472"/>
              <a:gd name="connsiteY881" fmla="*/ 4897675 h 6602927"/>
              <a:gd name="connsiteX882" fmla="*/ 83327 w 11727472"/>
              <a:gd name="connsiteY882" fmla="*/ 4721697 h 6602927"/>
              <a:gd name="connsiteX883" fmla="*/ 134968 w 11727472"/>
              <a:gd name="connsiteY883" fmla="*/ 4542607 h 6602927"/>
              <a:gd name="connsiteX884" fmla="*/ 149820 w 11727472"/>
              <a:gd name="connsiteY884" fmla="*/ 4501107 h 6602927"/>
              <a:gd name="connsiteX885" fmla="*/ 185721 w 11727472"/>
              <a:gd name="connsiteY885" fmla="*/ 4380380 h 6602927"/>
              <a:gd name="connsiteX886" fmla="*/ 168841 w 11727472"/>
              <a:gd name="connsiteY886" fmla="*/ 4299168 h 6602927"/>
              <a:gd name="connsiteX887" fmla="*/ 176363 w 11727472"/>
              <a:gd name="connsiteY887" fmla="*/ 4236145 h 6602927"/>
              <a:gd name="connsiteX888" fmla="*/ 182566 w 11727472"/>
              <a:gd name="connsiteY888" fmla="*/ 4198422 h 6602927"/>
              <a:gd name="connsiteX889" fmla="*/ 174798 w 11727472"/>
              <a:gd name="connsiteY889" fmla="*/ 4185330 h 6602927"/>
              <a:gd name="connsiteX890" fmla="*/ 209819 w 11727472"/>
              <a:gd name="connsiteY890" fmla="*/ 4081470 h 6602927"/>
              <a:gd name="connsiteX891" fmla="*/ 208253 w 11727472"/>
              <a:gd name="connsiteY891" fmla="*/ 4030654 h 6602927"/>
              <a:gd name="connsiteX892" fmla="*/ 264570 w 11727472"/>
              <a:gd name="connsiteY892" fmla="*/ 3923679 h 6602927"/>
              <a:gd name="connsiteX893" fmla="*/ 400975 w 11727472"/>
              <a:gd name="connsiteY893" fmla="*/ 3820896 h 6602927"/>
              <a:gd name="connsiteX894" fmla="*/ 414499 w 11727472"/>
              <a:gd name="connsiteY894" fmla="*/ 3804692 h 6602927"/>
              <a:gd name="connsiteX895" fmla="*/ 530473 w 11727472"/>
              <a:gd name="connsiteY895" fmla="*/ 3632999 h 6602927"/>
              <a:gd name="connsiteX896" fmla="*/ 564080 w 11727472"/>
              <a:gd name="connsiteY896" fmla="*/ 3584817 h 6602927"/>
              <a:gd name="connsiteX897" fmla="*/ 561333 w 11727472"/>
              <a:gd name="connsiteY897" fmla="*/ 3583840 h 6602927"/>
              <a:gd name="connsiteX898" fmla="*/ 551737 w 11727472"/>
              <a:gd name="connsiteY898" fmla="*/ 3564644 h 6602927"/>
              <a:gd name="connsiteX899" fmla="*/ 614107 w 11727472"/>
              <a:gd name="connsiteY899" fmla="*/ 3449468 h 6602927"/>
              <a:gd name="connsiteX900" fmla="*/ 705264 w 11727472"/>
              <a:gd name="connsiteY900" fmla="*/ 3343889 h 6602927"/>
              <a:gd name="connsiteX901" fmla="*/ 794021 w 11727472"/>
              <a:gd name="connsiteY901" fmla="*/ 3219114 h 6602927"/>
              <a:gd name="connsiteX902" fmla="*/ 808415 w 11727472"/>
              <a:gd name="connsiteY902" fmla="*/ 3204717 h 6602927"/>
              <a:gd name="connsiteX903" fmla="*/ 894774 w 11727472"/>
              <a:gd name="connsiteY903" fmla="*/ 3127033 h 6602927"/>
              <a:gd name="connsiteX904" fmla="*/ 924367 w 11727472"/>
              <a:gd name="connsiteY904" fmla="*/ 3089907 h 6602927"/>
              <a:gd name="connsiteX905" fmla="*/ 893738 w 11727472"/>
              <a:gd name="connsiteY905" fmla="*/ 3101877 h 6602927"/>
              <a:gd name="connsiteX906" fmla="*/ 880690 w 11727472"/>
              <a:gd name="connsiteY906" fmla="*/ 3043975 h 6602927"/>
              <a:gd name="connsiteX907" fmla="*/ 878881 w 11727472"/>
              <a:gd name="connsiteY907" fmla="*/ 3045450 h 6602927"/>
              <a:gd name="connsiteX908" fmla="*/ 839600 w 11727472"/>
              <a:gd name="connsiteY908" fmla="*/ 3103939 h 6602927"/>
              <a:gd name="connsiteX909" fmla="*/ 794021 w 11727472"/>
              <a:gd name="connsiteY909" fmla="*/ 3106337 h 6602927"/>
              <a:gd name="connsiteX910" fmla="*/ 762836 w 11727472"/>
              <a:gd name="connsiteY910" fmla="*/ 3103939 h 6602927"/>
              <a:gd name="connsiteX911" fmla="*/ 546939 w 11727472"/>
              <a:gd name="connsiteY911" fmla="*/ 3291100 h 6602927"/>
              <a:gd name="connsiteX912" fmla="*/ 434193 w 11727472"/>
              <a:gd name="connsiteY912" fmla="*/ 3351088 h 6602927"/>
              <a:gd name="connsiteX913" fmla="*/ 407805 w 11727472"/>
              <a:gd name="connsiteY913" fmla="*/ 3365484 h 6602927"/>
              <a:gd name="connsiteX914" fmla="*/ 302256 w 11727472"/>
              <a:gd name="connsiteY914" fmla="*/ 3447067 h 6602927"/>
              <a:gd name="connsiteX915" fmla="*/ 227891 w 11727472"/>
              <a:gd name="connsiteY915" fmla="*/ 3497458 h 6602927"/>
              <a:gd name="connsiteX916" fmla="*/ 187111 w 11727472"/>
              <a:gd name="connsiteY916" fmla="*/ 3507056 h 6602927"/>
              <a:gd name="connsiteX917" fmla="*/ 175117 w 11727472"/>
              <a:gd name="connsiteY917" fmla="*/ 3471063 h 6602927"/>
              <a:gd name="connsiteX918" fmla="*/ 237487 w 11727472"/>
              <a:gd name="connsiteY918" fmla="*/ 3355887 h 6602927"/>
              <a:gd name="connsiteX919" fmla="*/ 124741 w 11727472"/>
              <a:gd name="connsiteY919" fmla="*/ 3415875 h 6602927"/>
              <a:gd name="connsiteX920" fmla="*/ 103151 w 11727472"/>
              <a:gd name="connsiteY920" fmla="*/ 3425473 h 6602927"/>
              <a:gd name="connsiteX921" fmla="*/ 100752 w 11727472"/>
              <a:gd name="connsiteY921" fmla="*/ 3406277 h 6602927"/>
              <a:gd name="connsiteX922" fmla="*/ 86359 w 11727472"/>
              <a:gd name="connsiteY922" fmla="*/ 3384680 h 6602927"/>
              <a:gd name="connsiteX923" fmla="*/ 67168 w 11727472"/>
              <a:gd name="connsiteY923" fmla="*/ 3401478 h 6602927"/>
              <a:gd name="connsiteX924" fmla="*/ 40782 w 11727472"/>
              <a:gd name="connsiteY924" fmla="*/ 3425473 h 6602927"/>
              <a:gd name="connsiteX925" fmla="*/ 0 w 11727472"/>
              <a:gd name="connsiteY925" fmla="*/ 3403877 h 6602927"/>
              <a:gd name="connsiteX926" fmla="*/ 33585 w 11727472"/>
              <a:gd name="connsiteY926" fmla="*/ 3387080 h 6602927"/>
              <a:gd name="connsiteX927" fmla="*/ 47977 w 11727472"/>
              <a:gd name="connsiteY927" fmla="*/ 3384680 h 6602927"/>
              <a:gd name="connsiteX928" fmla="*/ 23990 w 11727472"/>
              <a:gd name="connsiteY928" fmla="*/ 3372683 h 6602927"/>
              <a:gd name="connsiteX929" fmla="*/ 19191 w 11727472"/>
              <a:gd name="connsiteY929" fmla="*/ 3346289 h 6602927"/>
              <a:gd name="connsiteX930" fmla="*/ 26388 w 11727472"/>
              <a:gd name="connsiteY930" fmla="*/ 3331891 h 6602927"/>
              <a:gd name="connsiteX931" fmla="*/ 38382 w 11727472"/>
              <a:gd name="connsiteY931" fmla="*/ 3231111 h 6602927"/>
              <a:gd name="connsiteX932" fmla="*/ 62371 w 11727472"/>
              <a:gd name="connsiteY932" fmla="*/ 3127933 h 6602927"/>
              <a:gd name="connsiteX933" fmla="*/ 69568 w 11727472"/>
              <a:gd name="connsiteY933" fmla="*/ 3103939 h 6602927"/>
              <a:gd name="connsiteX934" fmla="*/ 86359 w 11727472"/>
              <a:gd name="connsiteY934" fmla="*/ 3034351 h 6602927"/>
              <a:gd name="connsiteX935" fmla="*/ 74365 w 11727472"/>
              <a:gd name="connsiteY935" fmla="*/ 2988761 h 6602927"/>
              <a:gd name="connsiteX936" fmla="*/ 76763 w 11727472"/>
              <a:gd name="connsiteY936" fmla="*/ 2952768 h 6602927"/>
              <a:gd name="connsiteX937" fmla="*/ 79164 w 11727472"/>
              <a:gd name="connsiteY937" fmla="*/ 2931173 h 6602927"/>
              <a:gd name="connsiteX938" fmla="*/ 74365 w 11727472"/>
              <a:gd name="connsiteY938" fmla="*/ 2923973 h 6602927"/>
              <a:gd name="connsiteX939" fmla="*/ 91157 w 11727472"/>
              <a:gd name="connsiteY939" fmla="*/ 2863986 h 6602927"/>
              <a:gd name="connsiteX940" fmla="*/ 88759 w 11727472"/>
              <a:gd name="connsiteY940" fmla="*/ 2835192 h 6602927"/>
              <a:gd name="connsiteX941" fmla="*/ 117545 w 11727472"/>
              <a:gd name="connsiteY941" fmla="*/ 2772804 h 6602927"/>
              <a:gd name="connsiteX942" fmla="*/ 191910 w 11727472"/>
              <a:gd name="connsiteY942" fmla="*/ 2710417 h 6602927"/>
              <a:gd name="connsiteX943" fmla="*/ 199105 w 11727472"/>
              <a:gd name="connsiteY943" fmla="*/ 2700819 h 6602927"/>
              <a:gd name="connsiteX944" fmla="*/ 280667 w 11727472"/>
              <a:gd name="connsiteY944" fmla="*/ 2566446 h 6602927"/>
              <a:gd name="connsiteX945" fmla="*/ 369423 w 11727472"/>
              <a:gd name="connsiteY945" fmla="*/ 2424875 h 6602927"/>
              <a:gd name="connsiteX946" fmla="*/ 496564 w 11727472"/>
              <a:gd name="connsiteY946" fmla="*/ 2259308 h 6602927"/>
              <a:gd name="connsiteX947" fmla="*/ 604512 w 11727472"/>
              <a:gd name="connsiteY947" fmla="*/ 2064948 h 6602927"/>
              <a:gd name="connsiteX948" fmla="*/ 602113 w 11727472"/>
              <a:gd name="connsiteY948" fmla="*/ 2012159 h 6602927"/>
              <a:gd name="connsiteX949" fmla="*/ 602113 w 11727472"/>
              <a:gd name="connsiteY949" fmla="*/ 1990563 h 6602927"/>
              <a:gd name="connsiteX950" fmla="*/ 731652 w 11727472"/>
              <a:gd name="connsiteY950" fmla="*/ 1784205 h 6602927"/>
              <a:gd name="connsiteX951" fmla="*/ 808415 w 11727472"/>
              <a:gd name="connsiteY951" fmla="*/ 1618638 h 6602927"/>
              <a:gd name="connsiteX952" fmla="*/ 818010 w 11727472"/>
              <a:gd name="connsiteY952" fmla="*/ 1594643 h 6602927"/>
              <a:gd name="connsiteX953" fmla="*/ 750842 w 11727472"/>
              <a:gd name="connsiteY953" fmla="*/ 1618638 h 6602927"/>
              <a:gd name="connsiteX954" fmla="*/ 726853 w 11727472"/>
              <a:gd name="connsiteY954" fmla="*/ 1633036 h 6602927"/>
              <a:gd name="connsiteX955" fmla="*/ 640495 w 11727472"/>
              <a:gd name="connsiteY955" fmla="*/ 1642634 h 6602927"/>
              <a:gd name="connsiteX956" fmla="*/ 633298 w 11727472"/>
              <a:gd name="connsiteY956" fmla="*/ 1645032 h 6602927"/>
              <a:gd name="connsiteX957" fmla="*/ 554136 w 11727472"/>
              <a:gd name="connsiteY957" fmla="*/ 1671427 h 6602927"/>
              <a:gd name="connsiteX958" fmla="*/ 280667 w 11727472"/>
              <a:gd name="connsiteY958" fmla="*/ 1745812 h 6602927"/>
              <a:gd name="connsiteX959" fmla="*/ 239887 w 11727472"/>
              <a:gd name="connsiteY959" fmla="*/ 1755410 h 6602927"/>
              <a:gd name="connsiteX960" fmla="*/ 211100 w 11727472"/>
              <a:gd name="connsiteY960" fmla="*/ 1745812 h 6602927"/>
              <a:gd name="connsiteX961" fmla="*/ 230291 w 11727472"/>
              <a:gd name="connsiteY961" fmla="*/ 1726616 h 6602927"/>
              <a:gd name="connsiteX962" fmla="*/ 410205 w 11727472"/>
              <a:gd name="connsiteY962" fmla="*/ 1654630 h 6602927"/>
              <a:gd name="connsiteX963" fmla="*/ 671680 w 11727472"/>
              <a:gd name="connsiteY963" fmla="*/ 1573047 h 6602927"/>
              <a:gd name="connsiteX964" fmla="*/ 693270 w 11727472"/>
              <a:gd name="connsiteY964" fmla="*/ 1568248 h 6602927"/>
              <a:gd name="connsiteX965" fmla="*/ 700466 w 11727472"/>
              <a:gd name="connsiteY965" fmla="*/ 1556250 h 6602927"/>
              <a:gd name="connsiteX966" fmla="*/ 688472 w 11727472"/>
              <a:gd name="connsiteY966" fmla="*/ 1549052 h 6602927"/>
              <a:gd name="connsiteX967" fmla="*/ 513356 w 11727472"/>
              <a:gd name="connsiteY967" fmla="*/ 1575447 h 6602927"/>
              <a:gd name="connsiteX968" fmla="*/ 498962 w 11727472"/>
              <a:gd name="connsiteY968" fmla="*/ 1573047 h 6602927"/>
              <a:gd name="connsiteX969" fmla="*/ 498962 w 11727472"/>
              <a:gd name="connsiteY969" fmla="*/ 1556250 h 6602927"/>
              <a:gd name="connsiteX970" fmla="*/ 551737 w 11727472"/>
              <a:gd name="connsiteY970" fmla="*/ 1520258 h 6602927"/>
              <a:gd name="connsiteX971" fmla="*/ 587719 w 11727472"/>
              <a:gd name="connsiteY971" fmla="*/ 1486665 h 6602927"/>
              <a:gd name="connsiteX972" fmla="*/ 623703 w 11727472"/>
              <a:gd name="connsiteY972" fmla="*/ 1460270 h 6602927"/>
              <a:gd name="connsiteX973" fmla="*/ 729252 w 11727472"/>
              <a:gd name="connsiteY973" fmla="*/ 1436274 h 6602927"/>
              <a:gd name="connsiteX974" fmla="*/ 913964 w 11727472"/>
              <a:gd name="connsiteY974" fmla="*/ 1393083 h 6602927"/>
              <a:gd name="connsiteX975" fmla="*/ 801218 w 11727472"/>
              <a:gd name="connsiteY975" fmla="*/ 1376287 h 6602927"/>
              <a:gd name="connsiteX976" fmla="*/ 698067 w 11727472"/>
              <a:gd name="connsiteY976" fmla="*/ 1405081 h 6602927"/>
              <a:gd name="connsiteX977" fmla="*/ 671680 w 11727472"/>
              <a:gd name="connsiteY977" fmla="*/ 1400282 h 6602927"/>
              <a:gd name="connsiteX978" fmla="*/ 772432 w 11727472"/>
              <a:gd name="connsiteY978" fmla="*/ 1361890 h 6602927"/>
              <a:gd name="connsiteX979" fmla="*/ 729252 w 11727472"/>
              <a:gd name="connsiteY979" fmla="*/ 1354691 h 6602927"/>
              <a:gd name="connsiteX980" fmla="*/ 700466 w 11727472"/>
              <a:gd name="connsiteY980" fmla="*/ 1366689 h 6602927"/>
              <a:gd name="connsiteX981" fmla="*/ 678876 w 11727472"/>
              <a:gd name="connsiteY981" fmla="*/ 1364289 h 6602927"/>
              <a:gd name="connsiteX982" fmla="*/ 686073 w 11727472"/>
              <a:gd name="connsiteY982" fmla="*/ 1345093 h 6602927"/>
              <a:gd name="connsiteX983" fmla="*/ 705264 w 11727472"/>
              <a:gd name="connsiteY983" fmla="*/ 1323497 h 6602927"/>
              <a:gd name="connsiteX984" fmla="*/ 558933 w 11727472"/>
              <a:gd name="connsiteY984" fmla="*/ 1347492 h 6602927"/>
              <a:gd name="connsiteX985" fmla="*/ 419800 w 11727472"/>
              <a:gd name="connsiteY985" fmla="*/ 1347492 h 6602927"/>
              <a:gd name="connsiteX986" fmla="*/ 748443 w 11727472"/>
              <a:gd name="connsiteY986" fmla="*/ 1268309 h 6602927"/>
              <a:gd name="connsiteX987" fmla="*/ 724455 w 11727472"/>
              <a:gd name="connsiteY987" fmla="*/ 1256311 h 6602927"/>
              <a:gd name="connsiteX988" fmla="*/ 750842 w 11727472"/>
              <a:gd name="connsiteY988" fmla="*/ 1241914 h 6602927"/>
              <a:gd name="connsiteX989" fmla="*/ 894773 w 11727472"/>
              <a:gd name="connsiteY989" fmla="*/ 1201122 h 6602927"/>
              <a:gd name="connsiteX990" fmla="*/ 1014715 w 11727472"/>
              <a:gd name="connsiteY990" fmla="*/ 1196323 h 6602927"/>
              <a:gd name="connsiteX991" fmla="*/ 1093878 w 11727472"/>
              <a:gd name="connsiteY991" fmla="*/ 1181927 h 6602927"/>
              <a:gd name="connsiteX992" fmla="*/ 1168243 w 11727472"/>
              <a:gd name="connsiteY992" fmla="*/ 1157931 h 6602927"/>
              <a:gd name="connsiteX993" fmla="*/ 1187434 w 11727472"/>
              <a:gd name="connsiteY993" fmla="*/ 1138735 h 6602927"/>
              <a:gd name="connsiteX994" fmla="*/ 1153849 w 11727472"/>
              <a:gd name="connsiteY994" fmla="*/ 1100343 h 6602927"/>
              <a:gd name="connsiteX995" fmla="*/ 1122665 w 11727472"/>
              <a:gd name="connsiteY995" fmla="*/ 1102742 h 6602927"/>
              <a:gd name="connsiteX996" fmla="*/ 1045901 w 11727472"/>
              <a:gd name="connsiteY996" fmla="*/ 1076347 h 6602927"/>
              <a:gd name="connsiteX997" fmla="*/ 971536 w 11727472"/>
              <a:gd name="connsiteY997" fmla="*/ 1085945 h 6602927"/>
              <a:gd name="connsiteX998" fmla="*/ 981132 w 11727472"/>
              <a:gd name="connsiteY998" fmla="*/ 1071548 h 6602927"/>
              <a:gd name="connsiteX999" fmla="*/ 1117866 w 11727472"/>
              <a:gd name="connsiteY999" fmla="*/ 1025958 h 6602927"/>
              <a:gd name="connsiteX1000" fmla="*/ 1156248 w 11727472"/>
              <a:gd name="connsiteY1000" fmla="*/ 1042754 h 6602927"/>
              <a:gd name="connsiteX1001" fmla="*/ 1197029 w 11727472"/>
              <a:gd name="connsiteY1001" fmla="*/ 1064351 h 6602927"/>
              <a:gd name="connsiteX1002" fmla="*/ 1221017 w 11727472"/>
              <a:gd name="connsiteY1002" fmla="*/ 1059551 h 6602927"/>
              <a:gd name="connsiteX1003" fmla="*/ 1247404 w 11727472"/>
              <a:gd name="connsiteY1003" fmla="*/ 1071548 h 6602927"/>
              <a:gd name="connsiteX1004" fmla="*/ 1237809 w 11727472"/>
              <a:gd name="connsiteY1004" fmla="*/ 1095543 h 6602927"/>
              <a:gd name="connsiteX1005" fmla="*/ 1225815 w 11727472"/>
              <a:gd name="connsiteY1005" fmla="*/ 1112340 h 6602927"/>
              <a:gd name="connsiteX1006" fmla="*/ 1237809 w 11727472"/>
              <a:gd name="connsiteY1006" fmla="*/ 1121938 h 6602927"/>
              <a:gd name="connsiteX1007" fmla="*/ 1249803 w 11727472"/>
              <a:gd name="connsiteY1007" fmla="*/ 1107541 h 6602927"/>
              <a:gd name="connsiteX1008" fmla="*/ 1264197 w 11727472"/>
              <a:gd name="connsiteY1008" fmla="*/ 1088345 h 6602927"/>
              <a:gd name="connsiteX1009" fmla="*/ 1312173 w 11727472"/>
              <a:gd name="connsiteY1009" fmla="*/ 1083546 h 6602927"/>
              <a:gd name="connsiteX1010" fmla="*/ 1362549 w 11727472"/>
              <a:gd name="connsiteY1010" fmla="*/ 1076347 h 6602927"/>
              <a:gd name="connsiteX1011" fmla="*/ 1362549 w 11727472"/>
              <a:gd name="connsiteY1011" fmla="*/ 1073949 h 6602927"/>
              <a:gd name="connsiteX1012" fmla="*/ 1504081 w 11727472"/>
              <a:gd name="connsiteY1012" fmla="*/ 903582 h 6602927"/>
              <a:gd name="connsiteX1013" fmla="*/ 1573650 w 11727472"/>
              <a:gd name="connsiteY1013" fmla="*/ 848394 h 6602927"/>
              <a:gd name="connsiteX1014" fmla="*/ 1588041 w 11727472"/>
              <a:gd name="connsiteY1014" fmla="*/ 829198 h 6602927"/>
              <a:gd name="connsiteX1015" fmla="*/ 1640817 w 11727472"/>
              <a:gd name="connsiteY1015" fmla="*/ 745214 h 6602927"/>
              <a:gd name="connsiteX1016" fmla="*/ 1739169 w 11727472"/>
              <a:gd name="connsiteY1016" fmla="*/ 718820 h 6602927"/>
              <a:gd name="connsiteX1017" fmla="*/ 1767956 w 11727472"/>
              <a:gd name="connsiteY1017" fmla="*/ 759611 h 6602927"/>
              <a:gd name="connsiteX1018" fmla="*/ 1741568 w 11727472"/>
              <a:gd name="connsiteY1018" fmla="*/ 893984 h 6602927"/>
              <a:gd name="connsiteX1019" fmla="*/ 1739169 w 11727472"/>
              <a:gd name="connsiteY1019" fmla="*/ 915580 h 6602927"/>
              <a:gd name="connsiteX1020" fmla="*/ 1765558 w 11727472"/>
              <a:gd name="connsiteY1020" fmla="*/ 910782 h 6602927"/>
              <a:gd name="connsiteX1021" fmla="*/ 1813534 w 11727472"/>
              <a:gd name="connsiteY1021" fmla="*/ 848394 h 6602927"/>
              <a:gd name="connsiteX1022" fmla="*/ 1998245 w 11727472"/>
              <a:gd name="connsiteY1022" fmla="*/ 618040 h 6602927"/>
              <a:gd name="connsiteX1023" fmla="*/ 2036627 w 11727472"/>
              <a:gd name="connsiteY1023" fmla="*/ 586846 h 6602927"/>
              <a:gd name="connsiteX1024" fmla="*/ 2063014 w 11727472"/>
              <a:gd name="connsiteY1024" fmla="*/ 586846 h 6602927"/>
              <a:gd name="connsiteX1025" fmla="*/ 2079807 w 11727472"/>
              <a:gd name="connsiteY1025" fmla="*/ 586846 h 6602927"/>
              <a:gd name="connsiteX1026" fmla="*/ 2130182 w 11727472"/>
              <a:gd name="connsiteY1026" fmla="*/ 608442 h 6602927"/>
              <a:gd name="connsiteX1027" fmla="*/ 2134981 w 11727472"/>
              <a:gd name="connsiteY1027" fmla="*/ 615640 h 6602927"/>
              <a:gd name="connsiteX1028" fmla="*/ 2149373 w 11727472"/>
              <a:gd name="connsiteY1028" fmla="*/ 694825 h 6602927"/>
              <a:gd name="connsiteX1029" fmla="*/ 2142178 w 11727472"/>
              <a:gd name="connsiteY1029" fmla="*/ 709222 h 6602927"/>
              <a:gd name="connsiteX1030" fmla="*/ 2175761 w 11727472"/>
              <a:gd name="connsiteY1030" fmla="*/ 762011 h 6602927"/>
              <a:gd name="connsiteX1031" fmla="*/ 2180559 w 11727472"/>
              <a:gd name="connsiteY1031" fmla="*/ 759611 h 6602927"/>
              <a:gd name="connsiteX1032" fmla="*/ 2242929 w 11727472"/>
              <a:gd name="connsiteY1032" fmla="*/ 697224 h 6602927"/>
              <a:gd name="connsiteX1033" fmla="*/ 2288507 w 11727472"/>
              <a:gd name="connsiteY1033" fmla="*/ 654033 h 6602927"/>
              <a:gd name="connsiteX1034" fmla="*/ 2266918 w 11727472"/>
              <a:gd name="connsiteY1034" fmla="*/ 584447 h 6602927"/>
              <a:gd name="connsiteX1035" fmla="*/ 2278911 w 11727472"/>
              <a:gd name="connsiteY1035" fmla="*/ 574849 h 6602927"/>
              <a:gd name="connsiteX1036" fmla="*/ 2281310 w 11727472"/>
              <a:gd name="connsiteY1036" fmla="*/ 589246 h 6602927"/>
              <a:gd name="connsiteX1037" fmla="*/ 2281310 w 11727472"/>
              <a:gd name="connsiteY1037" fmla="*/ 613242 h 6602927"/>
              <a:gd name="connsiteX1038" fmla="*/ 2295704 w 11727472"/>
              <a:gd name="connsiteY1038" fmla="*/ 596446 h 6602927"/>
              <a:gd name="connsiteX1039" fmla="*/ 2310096 w 11727472"/>
              <a:gd name="connsiteY1039" fmla="*/ 517260 h 6602927"/>
              <a:gd name="connsiteX1040" fmla="*/ 2365270 w 11727472"/>
              <a:gd name="connsiteY1040" fmla="*/ 459673 h 6602927"/>
              <a:gd name="connsiteX1041" fmla="*/ 2382063 w 11727472"/>
              <a:gd name="connsiteY1041" fmla="*/ 447674 h 6602927"/>
              <a:gd name="connsiteX1042" fmla="*/ 2427641 w 11727472"/>
              <a:gd name="connsiteY1042" fmla="*/ 418880 h 6602927"/>
              <a:gd name="connsiteX1043" fmla="*/ 2473219 w 11727472"/>
              <a:gd name="connsiteY1043" fmla="*/ 483667 h 6602927"/>
              <a:gd name="connsiteX1044" fmla="*/ 2430039 w 11727472"/>
              <a:gd name="connsiteY1044" fmla="*/ 656433 h 6602927"/>
              <a:gd name="connsiteX1045" fmla="*/ 2401254 w 11727472"/>
              <a:gd name="connsiteY1045" fmla="*/ 675629 h 6602927"/>
              <a:gd name="connsiteX1046" fmla="*/ 2394057 w 11727472"/>
              <a:gd name="connsiteY1046" fmla="*/ 644435 h 6602927"/>
              <a:gd name="connsiteX1047" fmla="*/ 2398855 w 11727472"/>
              <a:gd name="connsiteY1047" fmla="*/ 610841 h 6602927"/>
              <a:gd name="connsiteX1048" fmla="*/ 2334086 w 11727472"/>
              <a:gd name="connsiteY1048" fmla="*/ 735616 h 6602927"/>
              <a:gd name="connsiteX1049" fmla="*/ 2367669 w 11727472"/>
              <a:gd name="connsiteY1049" fmla="*/ 692425 h 6602927"/>
              <a:gd name="connsiteX1050" fmla="*/ 2384461 w 11727472"/>
              <a:gd name="connsiteY1050" fmla="*/ 682827 h 6602927"/>
              <a:gd name="connsiteX1051" fmla="*/ 2403652 w 11727472"/>
              <a:gd name="connsiteY1051" fmla="*/ 699623 h 6602927"/>
              <a:gd name="connsiteX1052" fmla="*/ 2391658 w 11727472"/>
              <a:gd name="connsiteY1052" fmla="*/ 711621 h 6602927"/>
              <a:gd name="connsiteX1053" fmla="*/ 2382063 w 11727472"/>
              <a:gd name="connsiteY1053" fmla="*/ 733216 h 6602927"/>
              <a:gd name="connsiteX1054" fmla="*/ 2384461 w 11727472"/>
              <a:gd name="connsiteY1054" fmla="*/ 788405 h 6602927"/>
              <a:gd name="connsiteX1055" fmla="*/ 2365270 w 11727472"/>
              <a:gd name="connsiteY1055" fmla="*/ 798004 h 6602927"/>
              <a:gd name="connsiteX1056" fmla="*/ 2353276 w 11727472"/>
              <a:gd name="connsiteY1056" fmla="*/ 810001 h 6602927"/>
              <a:gd name="connsiteX1057" fmla="*/ 2379664 w 11727472"/>
              <a:gd name="connsiteY1057" fmla="*/ 867589 h 6602927"/>
              <a:gd name="connsiteX1058" fmla="*/ 2384461 w 11727472"/>
              <a:gd name="connsiteY1058" fmla="*/ 869989 h 6602927"/>
              <a:gd name="connsiteX1059" fmla="*/ 2386861 w 11727472"/>
              <a:gd name="connsiteY1059" fmla="*/ 843594 h 6602927"/>
              <a:gd name="connsiteX1060" fmla="*/ 2398855 w 11727472"/>
              <a:gd name="connsiteY1060" fmla="*/ 829198 h 6602927"/>
              <a:gd name="connsiteX1061" fmla="*/ 2408451 w 11727472"/>
              <a:gd name="connsiteY1061" fmla="*/ 841195 h 6602927"/>
              <a:gd name="connsiteX1062" fmla="*/ 2398855 w 11727472"/>
              <a:gd name="connsiteY1062" fmla="*/ 932376 h 6602927"/>
              <a:gd name="connsiteX1063" fmla="*/ 2461224 w 11727472"/>
              <a:gd name="connsiteY1063" fmla="*/ 879587 h 6602927"/>
              <a:gd name="connsiteX1064" fmla="*/ 2466023 w 11727472"/>
              <a:gd name="connsiteY1064" fmla="*/ 865191 h 6602927"/>
              <a:gd name="connsiteX1065" fmla="*/ 2492410 w 11727472"/>
              <a:gd name="connsiteY1065" fmla="*/ 802803 h 6602927"/>
              <a:gd name="connsiteX1066" fmla="*/ 2593162 w 11727472"/>
              <a:gd name="connsiteY1066" fmla="*/ 721220 h 6602927"/>
              <a:gd name="connsiteX1067" fmla="*/ 2629144 w 11727472"/>
              <a:gd name="connsiteY1067" fmla="*/ 730818 h 6602927"/>
              <a:gd name="connsiteX1068" fmla="*/ 2648212 w 11727472"/>
              <a:gd name="connsiteY1068" fmla="*/ 765495 h 6602927"/>
              <a:gd name="connsiteX1069" fmla="*/ 2667294 w 11727472"/>
              <a:gd name="connsiteY1069" fmla="*/ 745214 h 6602927"/>
              <a:gd name="connsiteX1070" fmla="*/ 2765647 w 11727472"/>
              <a:gd name="connsiteY1070" fmla="*/ 718820 h 6602927"/>
              <a:gd name="connsiteX1071" fmla="*/ 2794433 w 11727472"/>
              <a:gd name="connsiteY1071" fmla="*/ 759611 h 6602927"/>
              <a:gd name="connsiteX1072" fmla="*/ 2786636 w 11727472"/>
              <a:gd name="connsiteY1072" fmla="*/ 827697 h 6602927"/>
              <a:gd name="connsiteX1073" fmla="*/ 2780397 w 11727472"/>
              <a:gd name="connsiteY1073" fmla="*/ 849945 h 6602927"/>
              <a:gd name="connsiteX1074" fmla="*/ 2872755 w 11727472"/>
              <a:gd name="connsiteY1074" fmla="*/ 766749 h 6602927"/>
              <a:gd name="connsiteX1075" fmla="*/ 2957336 w 11727472"/>
              <a:gd name="connsiteY1075" fmla="*/ 683782 h 6602927"/>
              <a:gd name="connsiteX1076" fmla="*/ 2969543 w 11727472"/>
              <a:gd name="connsiteY1076" fmla="*/ 681609 h 6602927"/>
              <a:gd name="connsiteX1077" fmla="*/ 3024723 w 11727472"/>
              <a:gd name="connsiteY1077" fmla="*/ 618040 h 6602927"/>
              <a:gd name="connsiteX1078" fmla="*/ 3047408 w 11727472"/>
              <a:gd name="connsiteY1078" fmla="*/ 599602 h 6602927"/>
              <a:gd name="connsiteX1079" fmla="*/ 3065285 w 11727472"/>
              <a:gd name="connsiteY1079" fmla="*/ 560681 h 6602927"/>
              <a:gd name="connsiteX1080" fmla="*/ 3127577 w 11727472"/>
              <a:gd name="connsiteY1080" fmla="*/ 501053 h 6602927"/>
              <a:gd name="connsiteX1081" fmla="*/ 3302820 w 11727472"/>
              <a:gd name="connsiteY1081" fmla="*/ 463719 h 6602927"/>
              <a:gd name="connsiteX1082" fmla="*/ 3337631 w 11727472"/>
              <a:gd name="connsiteY1082" fmla="*/ 495135 h 6602927"/>
              <a:gd name="connsiteX1083" fmla="*/ 3342435 w 11727472"/>
              <a:gd name="connsiteY1083" fmla="*/ 504440 h 6602927"/>
              <a:gd name="connsiteX1084" fmla="*/ 3354265 w 11727472"/>
              <a:gd name="connsiteY1084" fmla="*/ 478569 h 6602927"/>
              <a:gd name="connsiteX1085" fmla="*/ 3391747 w 11727472"/>
              <a:gd name="connsiteY1085" fmla="*/ 459673 h 6602927"/>
              <a:gd name="connsiteX1086" fmla="*/ 3408540 w 11727472"/>
              <a:gd name="connsiteY1086" fmla="*/ 447674 h 6602927"/>
              <a:gd name="connsiteX1087" fmla="*/ 3454118 w 11727472"/>
              <a:gd name="connsiteY1087" fmla="*/ 418880 h 6602927"/>
              <a:gd name="connsiteX1088" fmla="*/ 3499697 w 11727472"/>
              <a:gd name="connsiteY1088" fmla="*/ 483667 h 6602927"/>
              <a:gd name="connsiteX1089" fmla="*/ 3458624 w 11727472"/>
              <a:gd name="connsiteY1089" fmla="*/ 648001 h 6602927"/>
              <a:gd name="connsiteX1090" fmla="*/ 3498698 w 11727472"/>
              <a:gd name="connsiteY1090" fmla="*/ 593669 h 6602927"/>
              <a:gd name="connsiteX1091" fmla="*/ 3767312 w 11727472"/>
              <a:gd name="connsiteY1091" fmla="*/ 310461 h 6602927"/>
              <a:gd name="connsiteX1092" fmla="*/ 3837621 w 11727472"/>
              <a:gd name="connsiteY1092" fmla="*/ 259179 h 6602927"/>
              <a:gd name="connsiteX1093" fmla="*/ 3883988 w 11727472"/>
              <a:gd name="connsiteY1093" fmla="*/ 261605 h 6602927"/>
              <a:gd name="connsiteX1094" fmla="*/ 3913494 w 11727472"/>
              <a:gd name="connsiteY1094" fmla="*/ 263149 h 6602927"/>
              <a:gd name="connsiteX1095" fmla="*/ 4000022 w 11727472"/>
              <a:gd name="connsiteY1095" fmla="*/ 305729 h 6602927"/>
              <a:gd name="connsiteX1096" fmla="*/ 4007792 w 11727472"/>
              <a:gd name="connsiteY1096" fmla="*/ 318818 h 6602927"/>
              <a:gd name="connsiteX1097" fmla="*/ 4025798 w 11727472"/>
              <a:gd name="connsiteY1097" fmla="*/ 459279 h 6602927"/>
              <a:gd name="connsiteX1098" fmla="*/ 4011832 w 11727472"/>
              <a:gd name="connsiteY1098" fmla="*/ 483913 h 6602927"/>
              <a:gd name="connsiteX1099" fmla="*/ 4065987 w 11727472"/>
              <a:gd name="connsiteY1099" fmla="*/ 579758 h 6602927"/>
              <a:gd name="connsiteX1100" fmla="*/ 4074640 w 11727472"/>
              <a:gd name="connsiteY1100" fmla="*/ 575982 h 6602927"/>
              <a:gd name="connsiteX1101" fmla="*/ 4189967 w 11727472"/>
              <a:gd name="connsiteY1101" fmla="*/ 472096 h 6602927"/>
              <a:gd name="connsiteX1102" fmla="*/ 4274024 w 11727472"/>
              <a:gd name="connsiteY1102" fmla="*/ 400396 h 6602927"/>
              <a:gd name="connsiteX1103" fmla="*/ 4242489 w 11727472"/>
              <a:gd name="connsiteY1103" fmla="*/ 276141 h 6602927"/>
              <a:gd name="connsiteX1104" fmla="*/ 4264444 w 11727472"/>
              <a:gd name="connsiteY1104" fmla="*/ 260379 h 6602927"/>
              <a:gd name="connsiteX1105" fmla="*/ 4267338 w 11727472"/>
              <a:gd name="connsiteY1105" fmla="*/ 285896 h 6602927"/>
              <a:gd name="connsiteX1106" fmla="*/ 4265129 w 11727472"/>
              <a:gd name="connsiteY1106" fmla="*/ 328059 h 6602927"/>
              <a:gd name="connsiteX1107" fmla="*/ 4291965 w 11727472"/>
              <a:gd name="connsiteY1107" fmla="*/ 299870 h 6602927"/>
              <a:gd name="connsiteX1108" fmla="*/ 4324536 w 11727472"/>
              <a:gd name="connsiteY1108" fmla="*/ 162056 h 6602927"/>
              <a:gd name="connsiteX1109" fmla="*/ 4426779 w 11727472"/>
              <a:gd name="connsiteY1109" fmla="*/ 65942 h 6602927"/>
              <a:gd name="connsiteX1110" fmla="*/ 4457387 w 11727472"/>
              <a:gd name="connsiteY1110" fmla="*/ 46404 h 6602927"/>
              <a:gd name="connsiteX1111" fmla="*/ 4540121 w 11727472"/>
              <a:gd name="connsiteY1111" fmla="*/ 0 h 660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</a:cxnLst>
            <a:rect l="l" t="t" r="r" b="b"/>
            <a:pathLst>
              <a:path w="11727472" h="6602927">
                <a:moveTo>
                  <a:pt x="4553452" y="5976088"/>
                </a:moveTo>
                <a:lnTo>
                  <a:pt x="4539296" y="5994886"/>
                </a:lnTo>
                <a:cubicBezTo>
                  <a:pt x="4535741" y="6002720"/>
                  <a:pt x="4533247" y="6011483"/>
                  <a:pt x="4530751" y="6020245"/>
                </a:cubicBezTo>
                <a:lnTo>
                  <a:pt x="4500189" y="6075825"/>
                </a:lnTo>
                <a:lnTo>
                  <a:pt x="4507772" y="6075974"/>
                </a:lnTo>
                <a:cubicBezTo>
                  <a:pt x="4538340" y="6079172"/>
                  <a:pt x="4585093" y="6028101"/>
                  <a:pt x="4571660" y="6000462"/>
                </a:cubicBezTo>
                <a:cubicBezTo>
                  <a:pt x="4568121" y="5992513"/>
                  <a:pt x="4562994" y="5981629"/>
                  <a:pt x="4555661" y="5976489"/>
                </a:cubicBezTo>
                <a:close/>
                <a:moveTo>
                  <a:pt x="4941162" y="5838741"/>
                </a:moveTo>
                <a:lnTo>
                  <a:pt x="4927176" y="5845516"/>
                </a:lnTo>
                <a:cubicBezTo>
                  <a:pt x="4922503" y="5849202"/>
                  <a:pt x="4917373" y="5851190"/>
                  <a:pt x="4912122" y="5852352"/>
                </a:cubicBezTo>
                <a:lnTo>
                  <a:pt x="4911000" y="5852485"/>
                </a:lnTo>
                <a:lnTo>
                  <a:pt x="4883587" y="5872788"/>
                </a:lnTo>
                <a:lnTo>
                  <a:pt x="4841911" y="5904693"/>
                </a:lnTo>
                <a:lnTo>
                  <a:pt x="4851150" y="5910531"/>
                </a:lnTo>
                <a:cubicBezTo>
                  <a:pt x="4860257" y="5908474"/>
                  <a:pt x="4867308" y="5897304"/>
                  <a:pt x="4867308" y="5897304"/>
                </a:cubicBezTo>
                <a:cubicBezTo>
                  <a:pt x="4878473" y="5904359"/>
                  <a:pt x="4869365" y="5906417"/>
                  <a:pt x="4862315" y="5917585"/>
                </a:cubicBezTo>
                <a:cubicBezTo>
                  <a:pt x="4862315" y="5917585"/>
                  <a:pt x="4862315" y="5917585"/>
                  <a:pt x="4855265" y="5928754"/>
                </a:cubicBezTo>
                <a:cubicBezTo>
                  <a:pt x="4875976" y="5914499"/>
                  <a:pt x="4901462" y="5889592"/>
                  <a:pt x="4921254" y="5865968"/>
                </a:cubicBezTo>
                <a:close/>
                <a:moveTo>
                  <a:pt x="6897081" y="5714109"/>
                </a:moveTo>
                <a:lnTo>
                  <a:pt x="6890646" y="5718318"/>
                </a:lnTo>
                <a:lnTo>
                  <a:pt x="6891236" y="5721788"/>
                </a:lnTo>
                <a:lnTo>
                  <a:pt x="6892297" y="5720653"/>
                </a:lnTo>
                <a:close/>
                <a:moveTo>
                  <a:pt x="6948390" y="5633408"/>
                </a:moveTo>
                <a:lnTo>
                  <a:pt x="6940320" y="5647267"/>
                </a:lnTo>
                <a:cubicBezTo>
                  <a:pt x="6930937" y="5656069"/>
                  <a:pt x="6916043" y="5659750"/>
                  <a:pt x="6895937" y="5657984"/>
                </a:cubicBezTo>
                <a:cubicBezTo>
                  <a:pt x="6890934" y="5658169"/>
                  <a:pt x="6885932" y="5658354"/>
                  <a:pt x="6881112" y="5663543"/>
                </a:cubicBezTo>
                <a:cubicBezTo>
                  <a:pt x="6878703" y="5666137"/>
                  <a:pt x="6878887" y="5671142"/>
                  <a:pt x="6881573" y="5676054"/>
                </a:cubicBezTo>
                <a:cubicBezTo>
                  <a:pt x="6885555" y="5682173"/>
                  <a:pt x="6898873" y="5686693"/>
                  <a:pt x="6905671" y="5692707"/>
                </a:cubicBezTo>
                <a:lnTo>
                  <a:pt x="6909244" y="5697474"/>
                </a:lnTo>
                <a:lnTo>
                  <a:pt x="6916408" y="5687675"/>
                </a:lnTo>
                <a:cubicBezTo>
                  <a:pt x="6922149" y="5677999"/>
                  <a:pt x="6925160" y="5670137"/>
                  <a:pt x="6924131" y="5665582"/>
                </a:cubicBezTo>
                <a:lnTo>
                  <a:pt x="6952498" y="5634946"/>
                </a:lnTo>
                <a:close/>
                <a:moveTo>
                  <a:pt x="3757269" y="5576075"/>
                </a:moveTo>
                <a:lnTo>
                  <a:pt x="3753218" y="5576985"/>
                </a:lnTo>
                <a:cubicBezTo>
                  <a:pt x="3748061" y="5579622"/>
                  <a:pt x="3744805" y="5583811"/>
                  <a:pt x="3745306" y="5590642"/>
                </a:cubicBezTo>
                <a:lnTo>
                  <a:pt x="3752308" y="5604755"/>
                </a:lnTo>
                <a:lnTo>
                  <a:pt x="3755342" y="5599666"/>
                </a:lnTo>
                <a:cubicBezTo>
                  <a:pt x="3757364" y="5592881"/>
                  <a:pt x="3766815" y="5587203"/>
                  <a:pt x="3761411" y="5579314"/>
                </a:cubicBezTo>
                <a:close/>
                <a:moveTo>
                  <a:pt x="7877136" y="5530854"/>
                </a:moveTo>
                <a:lnTo>
                  <a:pt x="7873336" y="5531708"/>
                </a:lnTo>
                <a:cubicBezTo>
                  <a:pt x="7868498" y="5534181"/>
                  <a:pt x="7865443" y="5538111"/>
                  <a:pt x="7865913" y="5544520"/>
                </a:cubicBezTo>
                <a:lnTo>
                  <a:pt x="7872482" y="5557760"/>
                </a:lnTo>
                <a:lnTo>
                  <a:pt x="7875328" y="5552986"/>
                </a:lnTo>
                <a:cubicBezTo>
                  <a:pt x="7877225" y="5546620"/>
                  <a:pt x="7886092" y="5541294"/>
                  <a:pt x="7881022" y="5533893"/>
                </a:cubicBezTo>
                <a:close/>
                <a:moveTo>
                  <a:pt x="10932053" y="4093265"/>
                </a:moveTo>
                <a:cubicBezTo>
                  <a:pt x="10925253" y="4091240"/>
                  <a:pt x="10919003" y="4092338"/>
                  <a:pt x="10916427" y="4096011"/>
                </a:cubicBezTo>
                <a:cubicBezTo>
                  <a:pt x="10911275" y="4103360"/>
                  <a:pt x="10912373" y="4109607"/>
                  <a:pt x="10913471" y="4115856"/>
                </a:cubicBezTo>
                <a:cubicBezTo>
                  <a:pt x="10928508" y="4164746"/>
                  <a:pt x="10911025" y="4193584"/>
                  <a:pt x="10863599" y="4198698"/>
                </a:cubicBezTo>
                <a:cubicBezTo>
                  <a:pt x="10847423" y="4198320"/>
                  <a:pt x="10843367" y="4211915"/>
                  <a:pt x="10845015" y="4221288"/>
                </a:cubicBezTo>
                <a:cubicBezTo>
                  <a:pt x="10846525" y="4229880"/>
                  <a:pt x="10848691" y="4238759"/>
                  <a:pt x="10850099" y="4247067"/>
                </a:cubicBezTo>
                <a:lnTo>
                  <a:pt x="10850553" y="4265333"/>
                </a:lnTo>
                <a:lnTo>
                  <a:pt x="10880167" y="4220130"/>
                </a:lnTo>
                <a:cubicBezTo>
                  <a:pt x="10895787" y="4196456"/>
                  <a:pt x="10912339" y="4172239"/>
                  <a:pt x="10930360" y="4148777"/>
                </a:cubicBezTo>
                <a:cubicBezTo>
                  <a:pt x="10936278" y="4148844"/>
                  <a:pt x="10945221" y="4143029"/>
                  <a:pt x="10955689" y="4133349"/>
                </a:cubicBezTo>
                <a:lnTo>
                  <a:pt x="10965931" y="4121874"/>
                </a:lnTo>
                <a:lnTo>
                  <a:pt x="10959077" y="4118711"/>
                </a:lnTo>
                <a:cubicBezTo>
                  <a:pt x="10949823" y="4111882"/>
                  <a:pt x="10940690" y="4096578"/>
                  <a:pt x="10932053" y="4093265"/>
                </a:cubicBezTo>
                <a:close/>
                <a:moveTo>
                  <a:pt x="10991285" y="4093113"/>
                </a:moveTo>
                <a:lnTo>
                  <a:pt x="10986828" y="4093302"/>
                </a:lnTo>
                <a:lnTo>
                  <a:pt x="10983319" y="4102392"/>
                </a:lnTo>
                <a:lnTo>
                  <a:pt x="10990159" y="4094729"/>
                </a:lnTo>
                <a:close/>
                <a:moveTo>
                  <a:pt x="963141" y="2988311"/>
                </a:moveTo>
                <a:lnTo>
                  <a:pt x="957693" y="2988538"/>
                </a:lnTo>
                <a:lnTo>
                  <a:pt x="940529" y="3056720"/>
                </a:lnTo>
                <a:lnTo>
                  <a:pt x="926874" y="3086762"/>
                </a:lnTo>
                <a:lnTo>
                  <a:pt x="966738" y="3036751"/>
                </a:lnTo>
                <a:cubicBezTo>
                  <a:pt x="976333" y="3024753"/>
                  <a:pt x="988329" y="3010357"/>
                  <a:pt x="973935" y="2995960"/>
                </a:cubicBezTo>
                <a:cubicBezTo>
                  <a:pt x="970337" y="2991761"/>
                  <a:pt x="966739" y="2989361"/>
                  <a:pt x="963141" y="2988311"/>
                </a:cubicBezTo>
                <a:close/>
                <a:moveTo>
                  <a:pt x="6799196" y="844153"/>
                </a:moveTo>
                <a:lnTo>
                  <a:pt x="6772728" y="859870"/>
                </a:lnTo>
                <a:cubicBezTo>
                  <a:pt x="6763385" y="866780"/>
                  <a:pt x="6755568" y="874826"/>
                  <a:pt x="6750801" y="885146"/>
                </a:cubicBezTo>
                <a:cubicBezTo>
                  <a:pt x="6727189" y="932530"/>
                  <a:pt x="6696420" y="975312"/>
                  <a:pt x="6662627" y="1015293"/>
                </a:cubicBezTo>
                <a:lnTo>
                  <a:pt x="6583187" y="1099984"/>
                </a:lnTo>
                <a:lnTo>
                  <a:pt x="6568754" y="1134832"/>
                </a:lnTo>
                <a:lnTo>
                  <a:pt x="6587600" y="1120482"/>
                </a:lnTo>
                <a:cubicBezTo>
                  <a:pt x="6598638" y="1110926"/>
                  <a:pt x="6608833" y="1100551"/>
                  <a:pt x="6617903" y="1088657"/>
                </a:cubicBezTo>
                <a:cubicBezTo>
                  <a:pt x="6630845" y="1074367"/>
                  <a:pt x="6640693" y="1071778"/>
                  <a:pt x="6648994" y="1075040"/>
                </a:cubicBezTo>
                <a:lnTo>
                  <a:pt x="6650541" y="1076192"/>
                </a:lnTo>
                <a:lnTo>
                  <a:pt x="6660854" y="1056897"/>
                </a:lnTo>
                <a:cubicBezTo>
                  <a:pt x="6674105" y="1032300"/>
                  <a:pt x="6688221" y="1007087"/>
                  <a:pt x="6703847" y="982488"/>
                </a:cubicBezTo>
                <a:cubicBezTo>
                  <a:pt x="6721284" y="981128"/>
                  <a:pt x="6760802" y="925439"/>
                  <a:pt x="6787368" y="872403"/>
                </a:cubicBezTo>
                <a:close/>
                <a:moveTo>
                  <a:pt x="3425332" y="610841"/>
                </a:moveTo>
                <a:cubicBezTo>
                  <a:pt x="3386950" y="646834"/>
                  <a:pt x="3372556" y="687626"/>
                  <a:pt x="3360563" y="735616"/>
                </a:cubicBezTo>
                <a:cubicBezTo>
                  <a:pt x="3384551" y="726018"/>
                  <a:pt x="3386950" y="709222"/>
                  <a:pt x="3394146" y="692425"/>
                </a:cubicBezTo>
                <a:cubicBezTo>
                  <a:pt x="3396546" y="685227"/>
                  <a:pt x="3401343" y="680427"/>
                  <a:pt x="3410938" y="682827"/>
                </a:cubicBezTo>
                <a:lnTo>
                  <a:pt x="3424306" y="694527"/>
                </a:lnTo>
                <a:lnTo>
                  <a:pt x="3439393" y="674073"/>
                </a:lnTo>
                <a:lnTo>
                  <a:pt x="3427730" y="675629"/>
                </a:lnTo>
                <a:cubicBezTo>
                  <a:pt x="3410938" y="670829"/>
                  <a:pt x="3418135" y="656433"/>
                  <a:pt x="3420534" y="644435"/>
                </a:cubicBezTo>
                <a:cubicBezTo>
                  <a:pt x="3420534" y="634836"/>
                  <a:pt x="3427730" y="625238"/>
                  <a:pt x="3425332" y="610841"/>
                </a:cubicBezTo>
                <a:close/>
                <a:moveTo>
                  <a:pt x="4540121" y="0"/>
                </a:moveTo>
                <a:cubicBezTo>
                  <a:pt x="4561196" y="1103"/>
                  <a:pt x="4619788" y="92953"/>
                  <a:pt x="4614250" y="118030"/>
                </a:cubicBezTo>
                <a:cubicBezTo>
                  <a:pt x="4583664" y="217897"/>
                  <a:pt x="4553078" y="317761"/>
                  <a:pt x="4522492" y="417627"/>
                </a:cubicBezTo>
                <a:cubicBezTo>
                  <a:pt x="4512740" y="442482"/>
                  <a:pt x="4494996" y="458465"/>
                  <a:pt x="4470147" y="448709"/>
                </a:cubicBezTo>
                <a:cubicBezTo>
                  <a:pt x="4441082" y="438732"/>
                  <a:pt x="4455052" y="414097"/>
                  <a:pt x="4460369" y="393237"/>
                </a:cubicBezTo>
                <a:cubicBezTo>
                  <a:pt x="4461252" y="376371"/>
                  <a:pt x="4474782" y="360168"/>
                  <a:pt x="4471888" y="334651"/>
                </a:cubicBezTo>
                <a:cubicBezTo>
                  <a:pt x="4401139" y="394365"/>
                  <a:pt x="4372096" y="464716"/>
                  <a:pt x="4346609" y="547938"/>
                </a:cubicBezTo>
                <a:cubicBezTo>
                  <a:pt x="4389642" y="533279"/>
                  <a:pt x="4395402" y="503987"/>
                  <a:pt x="4409589" y="475135"/>
                </a:cubicBezTo>
                <a:cubicBezTo>
                  <a:pt x="4414468" y="462707"/>
                  <a:pt x="4423339" y="454715"/>
                  <a:pt x="4439977" y="459814"/>
                </a:cubicBezTo>
                <a:cubicBezTo>
                  <a:pt x="4456618" y="464913"/>
                  <a:pt x="4468822" y="474006"/>
                  <a:pt x="4472155" y="491091"/>
                </a:cubicBezTo>
                <a:cubicBezTo>
                  <a:pt x="4475267" y="512394"/>
                  <a:pt x="4462622" y="511732"/>
                  <a:pt x="4449975" y="511071"/>
                </a:cubicBezTo>
                <a:cubicBezTo>
                  <a:pt x="4424243" y="518179"/>
                  <a:pt x="4423582" y="530826"/>
                  <a:pt x="4431129" y="548132"/>
                </a:cubicBezTo>
                <a:cubicBezTo>
                  <a:pt x="4454656" y="583187"/>
                  <a:pt x="4440465" y="612038"/>
                  <a:pt x="4430269" y="645326"/>
                </a:cubicBezTo>
                <a:cubicBezTo>
                  <a:pt x="4424953" y="666188"/>
                  <a:pt x="4416300" y="669964"/>
                  <a:pt x="4395666" y="660427"/>
                </a:cubicBezTo>
                <a:cubicBezTo>
                  <a:pt x="4375033" y="650893"/>
                  <a:pt x="4373488" y="680406"/>
                  <a:pt x="4373488" y="680406"/>
                </a:cubicBezTo>
                <a:cubicBezTo>
                  <a:pt x="4422966" y="704132"/>
                  <a:pt x="4399243" y="753625"/>
                  <a:pt x="4414559" y="784020"/>
                </a:cubicBezTo>
                <a:cubicBezTo>
                  <a:pt x="4418552" y="788458"/>
                  <a:pt x="4418552" y="788458"/>
                  <a:pt x="4422768" y="788678"/>
                </a:cubicBezTo>
                <a:cubicBezTo>
                  <a:pt x="4448720" y="777354"/>
                  <a:pt x="4424311" y="759165"/>
                  <a:pt x="4429411" y="742519"/>
                </a:cubicBezTo>
                <a:cubicBezTo>
                  <a:pt x="4430296" y="725655"/>
                  <a:pt x="4439164" y="717665"/>
                  <a:pt x="4451810" y="718327"/>
                </a:cubicBezTo>
                <a:cubicBezTo>
                  <a:pt x="4464455" y="718989"/>
                  <a:pt x="4468229" y="727641"/>
                  <a:pt x="4467568" y="740288"/>
                </a:cubicBezTo>
                <a:cubicBezTo>
                  <a:pt x="4473347" y="791325"/>
                  <a:pt x="4449847" y="836601"/>
                  <a:pt x="4442321" y="899623"/>
                </a:cubicBezTo>
                <a:cubicBezTo>
                  <a:pt x="4482683" y="855230"/>
                  <a:pt x="4513955" y="823044"/>
                  <a:pt x="4556767" y="812602"/>
                </a:cubicBezTo>
                <a:cubicBezTo>
                  <a:pt x="4565418" y="808826"/>
                  <a:pt x="4570294" y="796399"/>
                  <a:pt x="4566521" y="787747"/>
                </a:cubicBezTo>
                <a:cubicBezTo>
                  <a:pt x="4556524" y="736490"/>
                  <a:pt x="4595783" y="713176"/>
                  <a:pt x="4618625" y="680551"/>
                </a:cubicBezTo>
                <a:cubicBezTo>
                  <a:pt x="4660532" y="606643"/>
                  <a:pt x="4749267" y="607060"/>
                  <a:pt x="4803158" y="546465"/>
                </a:cubicBezTo>
                <a:cubicBezTo>
                  <a:pt x="4821340" y="522049"/>
                  <a:pt x="4850405" y="532026"/>
                  <a:pt x="4865500" y="566639"/>
                </a:cubicBezTo>
                <a:cubicBezTo>
                  <a:pt x="4888144" y="618555"/>
                  <a:pt x="4928086" y="662925"/>
                  <a:pt x="4903483" y="729279"/>
                </a:cubicBezTo>
                <a:cubicBezTo>
                  <a:pt x="4897945" y="754358"/>
                  <a:pt x="4921908" y="780978"/>
                  <a:pt x="4937665" y="802942"/>
                </a:cubicBezTo>
                <a:cubicBezTo>
                  <a:pt x="4965406" y="838216"/>
                  <a:pt x="4968076" y="867949"/>
                  <a:pt x="4940802" y="904573"/>
                </a:cubicBezTo>
                <a:cubicBezTo>
                  <a:pt x="4926832" y="929208"/>
                  <a:pt x="4903991" y="961834"/>
                  <a:pt x="4928179" y="984237"/>
                </a:cubicBezTo>
                <a:cubicBezTo>
                  <a:pt x="4960575" y="1011301"/>
                  <a:pt x="4991184" y="991763"/>
                  <a:pt x="5017798" y="967790"/>
                </a:cubicBezTo>
                <a:cubicBezTo>
                  <a:pt x="5083892" y="916287"/>
                  <a:pt x="5149985" y="864787"/>
                  <a:pt x="5223628" y="830590"/>
                </a:cubicBezTo>
                <a:cubicBezTo>
                  <a:pt x="5249580" y="819266"/>
                  <a:pt x="5266440" y="820148"/>
                  <a:pt x="5273325" y="850102"/>
                </a:cubicBezTo>
                <a:cubicBezTo>
                  <a:pt x="5272662" y="862749"/>
                  <a:pt x="5276439" y="871405"/>
                  <a:pt x="5288860" y="876281"/>
                </a:cubicBezTo>
                <a:cubicBezTo>
                  <a:pt x="5346549" y="904667"/>
                  <a:pt x="5347453" y="968131"/>
                  <a:pt x="5291114" y="994778"/>
                </a:cubicBezTo>
                <a:cubicBezTo>
                  <a:pt x="5226122" y="1025198"/>
                  <a:pt x="5172673" y="1077360"/>
                  <a:pt x="5099915" y="1094692"/>
                </a:cubicBezTo>
                <a:cubicBezTo>
                  <a:pt x="5082834" y="1098027"/>
                  <a:pt x="5073741" y="1110234"/>
                  <a:pt x="5072639" y="1131316"/>
                </a:cubicBezTo>
                <a:cubicBezTo>
                  <a:pt x="5066439" y="1169039"/>
                  <a:pt x="5032055" y="1179925"/>
                  <a:pt x="4999439" y="1157078"/>
                </a:cubicBezTo>
                <a:cubicBezTo>
                  <a:pt x="4987014" y="1152201"/>
                  <a:pt x="4974810" y="1143107"/>
                  <a:pt x="4965719" y="1155314"/>
                </a:cubicBezTo>
                <a:cubicBezTo>
                  <a:pt x="4952411" y="1167301"/>
                  <a:pt x="4960400" y="1176175"/>
                  <a:pt x="4968388" y="1185048"/>
                </a:cubicBezTo>
                <a:cubicBezTo>
                  <a:pt x="4988580" y="1203016"/>
                  <a:pt x="4983705" y="1215443"/>
                  <a:pt x="4962188" y="1222775"/>
                </a:cubicBezTo>
                <a:cubicBezTo>
                  <a:pt x="4914498" y="1245644"/>
                  <a:pt x="4960864" y="1248071"/>
                  <a:pt x="4968630" y="1261160"/>
                </a:cubicBezTo>
                <a:cubicBezTo>
                  <a:pt x="4942239" y="1280918"/>
                  <a:pt x="4912070" y="1292022"/>
                  <a:pt x="4897659" y="1325090"/>
                </a:cubicBezTo>
                <a:cubicBezTo>
                  <a:pt x="4892562" y="1341734"/>
                  <a:pt x="4866170" y="1361493"/>
                  <a:pt x="4890577" y="1379681"/>
                </a:cubicBezTo>
                <a:cubicBezTo>
                  <a:pt x="4910768" y="1397647"/>
                  <a:pt x="4943606" y="1416277"/>
                  <a:pt x="4970002" y="1396521"/>
                </a:cubicBezTo>
                <a:cubicBezTo>
                  <a:pt x="5001053" y="1368552"/>
                  <a:pt x="5052294" y="1358548"/>
                  <a:pt x="5066042" y="1338131"/>
                </a:cubicBezTo>
                <a:cubicBezTo>
                  <a:pt x="5098857" y="1276431"/>
                  <a:pt x="5162965" y="1262875"/>
                  <a:pt x="5203549" y="1214266"/>
                </a:cubicBezTo>
                <a:cubicBezTo>
                  <a:pt x="5253223" y="1153449"/>
                  <a:pt x="5334634" y="1132344"/>
                  <a:pt x="5384308" y="1071528"/>
                </a:cubicBezTo>
                <a:cubicBezTo>
                  <a:pt x="5393179" y="1063534"/>
                  <a:pt x="5410039" y="1064417"/>
                  <a:pt x="5422686" y="1065079"/>
                </a:cubicBezTo>
                <a:cubicBezTo>
                  <a:pt x="5443981" y="1061965"/>
                  <a:pt x="5473266" y="1067726"/>
                  <a:pt x="5458393" y="1028897"/>
                </a:cubicBezTo>
                <a:cubicBezTo>
                  <a:pt x="5454839" y="1016029"/>
                  <a:pt x="5467926" y="1008258"/>
                  <a:pt x="5476575" y="1004483"/>
                </a:cubicBezTo>
                <a:cubicBezTo>
                  <a:pt x="5561979" y="987813"/>
                  <a:pt x="5599894" y="909469"/>
                  <a:pt x="5665325" y="870617"/>
                </a:cubicBezTo>
                <a:cubicBezTo>
                  <a:pt x="5688282" y="855964"/>
                  <a:pt x="5709283" y="838302"/>
                  <a:pt x="5729618" y="819483"/>
                </a:cubicBezTo>
                <a:lnTo>
                  <a:pt x="5758350" y="791806"/>
                </a:lnTo>
                <a:lnTo>
                  <a:pt x="5772472" y="765943"/>
                </a:lnTo>
                <a:lnTo>
                  <a:pt x="5792013" y="759635"/>
                </a:lnTo>
                <a:lnTo>
                  <a:pt x="5853956" y="707481"/>
                </a:lnTo>
                <a:cubicBezTo>
                  <a:pt x="5876787" y="691435"/>
                  <a:pt x="5901532" y="677933"/>
                  <a:pt x="5929480" y="668826"/>
                </a:cubicBezTo>
                <a:cubicBezTo>
                  <a:pt x="5946561" y="665491"/>
                  <a:pt x="5959870" y="653505"/>
                  <a:pt x="5977391" y="641737"/>
                </a:cubicBezTo>
                <a:cubicBezTo>
                  <a:pt x="5985380" y="650611"/>
                  <a:pt x="5989099" y="660318"/>
                  <a:pt x="5993345" y="670053"/>
                </a:cubicBezTo>
                <a:lnTo>
                  <a:pt x="5998915" y="678354"/>
                </a:lnTo>
                <a:lnTo>
                  <a:pt x="6006175" y="681155"/>
                </a:lnTo>
                <a:cubicBezTo>
                  <a:pt x="6020686" y="686955"/>
                  <a:pt x="6052494" y="684859"/>
                  <a:pt x="6067584" y="680795"/>
                </a:cubicBezTo>
                <a:cubicBezTo>
                  <a:pt x="6095561" y="676498"/>
                  <a:pt x="6134218" y="675795"/>
                  <a:pt x="6149424" y="636102"/>
                </a:cubicBezTo>
                <a:cubicBezTo>
                  <a:pt x="6153835" y="628441"/>
                  <a:pt x="6168113" y="621360"/>
                  <a:pt x="6177168" y="618921"/>
                </a:cubicBezTo>
                <a:cubicBezTo>
                  <a:pt x="6222440" y="606727"/>
                  <a:pt x="6260632" y="580260"/>
                  <a:pt x="6298821" y="553791"/>
                </a:cubicBezTo>
                <a:cubicBezTo>
                  <a:pt x="6334808" y="531155"/>
                  <a:pt x="6374624" y="510723"/>
                  <a:pt x="6421522" y="504564"/>
                </a:cubicBezTo>
                <a:cubicBezTo>
                  <a:pt x="6434408" y="504331"/>
                  <a:pt x="6433595" y="501313"/>
                  <a:pt x="6437194" y="490634"/>
                </a:cubicBezTo>
                <a:cubicBezTo>
                  <a:pt x="6445783" y="462431"/>
                  <a:pt x="6458900" y="475081"/>
                  <a:pt x="6472019" y="487729"/>
                </a:cubicBezTo>
                <a:cubicBezTo>
                  <a:pt x="6480493" y="495156"/>
                  <a:pt x="6475502" y="512680"/>
                  <a:pt x="6495236" y="513837"/>
                </a:cubicBezTo>
                <a:cubicBezTo>
                  <a:pt x="6492798" y="504786"/>
                  <a:pt x="6495003" y="500954"/>
                  <a:pt x="6493378" y="494921"/>
                </a:cubicBezTo>
                <a:cubicBezTo>
                  <a:pt x="6491521" y="476004"/>
                  <a:pt x="6482001" y="452677"/>
                  <a:pt x="6503128" y="446986"/>
                </a:cubicBezTo>
                <a:cubicBezTo>
                  <a:pt x="6525068" y="444316"/>
                  <a:pt x="6540625" y="466015"/>
                  <a:pt x="6544108" y="490967"/>
                </a:cubicBezTo>
                <a:cubicBezTo>
                  <a:pt x="6548984" y="509069"/>
                  <a:pt x="6547009" y="525782"/>
                  <a:pt x="6522866" y="532285"/>
                </a:cubicBezTo>
                <a:cubicBezTo>
                  <a:pt x="6510793" y="535537"/>
                  <a:pt x="6497327" y="545637"/>
                  <a:pt x="6508238" y="562115"/>
                </a:cubicBezTo>
                <a:cubicBezTo>
                  <a:pt x="6514508" y="573371"/>
                  <a:pt x="6526000" y="579985"/>
                  <a:pt x="6540279" y="572903"/>
                </a:cubicBezTo>
                <a:cubicBezTo>
                  <a:pt x="6548520" y="567447"/>
                  <a:pt x="6555948" y="558973"/>
                  <a:pt x="6565237" y="569417"/>
                </a:cubicBezTo>
                <a:cubicBezTo>
                  <a:pt x="6571506" y="580673"/>
                  <a:pt x="6567907" y="591351"/>
                  <a:pt x="6560478" y="599825"/>
                </a:cubicBezTo>
                <a:cubicBezTo>
                  <a:pt x="6527164" y="644395"/>
                  <a:pt x="6528906" y="698944"/>
                  <a:pt x="6523220" y="761962"/>
                </a:cubicBezTo>
                <a:cubicBezTo>
                  <a:pt x="6569420" y="717157"/>
                  <a:pt x="6617477" y="691269"/>
                  <a:pt x="6646961" y="644493"/>
                </a:cubicBezTo>
                <a:cubicBezTo>
                  <a:pt x="6657699" y="630274"/>
                  <a:pt x="6666551" y="627081"/>
                  <a:pt x="6674459" y="629401"/>
                </a:cubicBezTo>
                <a:lnTo>
                  <a:pt x="6684037" y="635284"/>
                </a:lnTo>
                <a:lnTo>
                  <a:pt x="6694218" y="629972"/>
                </a:lnTo>
                <a:cubicBezTo>
                  <a:pt x="6702076" y="629987"/>
                  <a:pt x="6712185" y="633688"/>
                  <a:pt x="6725442" y="642837"/>
                </a:cubicBezTo>
                <a:cubicBezTo>
                  <a:pt x="6737646" y="651929"/>
                  <a:pt x="6755168" y="640164"/>
                  <a:pt x="6751614" y="627295"/>
                </a:cubicBezTo>
                <a:cubicBezTo>
                  <a:pt x="6733627" y="567165"/>
                  <a:pt x="6784871" y="557163"/>
                  <a:pt x="6811706" y="528973"/>
                </a:cubicBezTo>
                <a:cubicBezTo>
                  <a:pt x="6833885" y="508996"/>
                  <a:pt x="6855841" y="493234"/>
                  <a:pt x="6877801" y="477473"/>
                </a:cubicBezTo>
                <a:cubicBezTo>
                  <a:pt x="6921274" y="454379"/>
                  <a:pt x="6937693" y="463694"/>
                  <a:pt x="6939481" y="510294"/>
                </a:cubicBezTo>
                <a:cubicBezTo>
                  <a:pt x="6943035" y="523163"/>
                  <a:pt x="6938379" y="531376"/>
                  <a:pt x="6950582" y="540469"/>
                </a:cubicBezTo>
                <a:cubicBezTo>
                  <a:pt x="6995844" y="563977"/>
                  <a:pt x="7014714" y="607241"/>
                  <a:pt x="6983000" y="647858"/>
                </a:cubicBezTo>
                <a:cubicBezTo>
                  <a:pt x="6945249" y="702959"/>
                  <a:pt x="6907495" y="758059"/>
                  <a:pt x="6857853" y="801834"/>
                </a:cubicBezTo>
                <a:lnTo>
                  <a:pt x="6830657" y="821752"/>
                </a:lnTo>
                <a:lnTo>
                  <a:pt x="6830736" y="823903"/>
                </a:lnTo>
                <a:cubicBezTo>
                  <a:pt x="6831599" y="849044"/>
                  <a:pt x="6834967" y="864126"/>
                  <a:pt x="6866445" y="817831"/>
                </a:cubicBezTo>
                <a:cubicBezTo>
                  <a:pt x="6805753" y="939471"/>
                  <a:pt x="6753970" y="1025344"/>
                  <a:pt x="6689654" y="1100503"/>
                </a:cubicBezTo>
                <a:lnTo>
                  <a:pt x="6675085" y="1123111"/>
                </a:lnTo>
                <a:lnTo>
                  <a:pt x="6675576" y="1126156"/>
                </a:lnTo>
                <a:cubicBezTo>
                  <a:pt x="6674344" y="1136243"/>
                  <a:pt x="6670957" y="1146279"/>
                  <a:pt x="6667423" y="1155482"/>
                </a:cubicBezTo>
                <a:lnTo>
                  <a:pt x="6634674" y="1228508"/>
                </a:lnTo>
                <a:lnTo>
                  <a:pt x="6644411" y="1222027"/>
                </a:lnTo>
                <a:cubicBezTo>
                  <a:pt x="6675217" y="1117945"/>
                  <a:pt x="6783022" y="1077082"/>
                  <a:pt x="6838237" y="991187"/>
                </a:cubicBezTo>
                <a:cubicBezTo>
                  <a:pt x="6842672" y="987193"/>
                  <a:pt x="6842892" y="982976"/>
                  <a:pt x="6847327" y="978980"/>
                </a:cubicBezTo>
                <a:cubicBezTo>
                  <a:pt x="6869067" y="967435"/>
                  <a:pt x="6883695" y="930149"/>
                  <a:pt x="6916313" y="952996"/>
                </a:cubicBezTo>
                <a:cubicBezTo>
                  <a:pt x="6948929" y="975843"/>
                  <a:pt x="6926311" y="1004253"/>
                  <a:pt x="6916558" y="1029108"/>
                </a:cubicBezTo>
                <a:cubicBezTo>
                  <a:pt x="6911349" y="1047861"/>
                  <a:pt x="6903035" y="1065395"/>
                  <a:pt x="6892169" y="1081209"/>
                </a:cubicBezTo>
                <a:lnTo>
                  <a:pt x="6880578" y="1093410"/>
                </a:lnTo>
                <a:lnTo>
                  <a:pt x="6892259" y="1086515"/>
                </a:lnTo>
                <a:cubicBezTo>
                  <a:pt x="6904332" y="1083263"/>
                  <a:pt x="6909556" y="1078619"/>
                  <a:pt x="6919655" y="1092082"/>
                </a:cubicBezTo>
                <a:lnTo>
                  <a:pt x="6925114" y="1099979"/>
                </a:lnTo>
                <a:lnTo>
                  <a:pt x="6935250" y="1095022"/>
                </a:lnTo>
                <a:cubicBezTo>
                  <a:pt x="6941800" y="1090571"/>
                  <a:pt x="6948350" y="1086121"/>
                  <a:pt x="6955369" y="1085182"/>
                </a:cubicBezTo>
                <a:cubicBezTo>
                  <a:pt x="6955369" y="1085182"/>
                  <a:pt x="6955840" y="1088693"/>
                  <a:pt x="6954788" y="1094195"/>
                </a:cubicBezTo>
                <a:lnTo>
                  <a:pt x="6948296" y="1108219"/>
                </a:lnTo>
                <a:lnTo>
                  <a:pt x="6991297" y="1069484"/>
                </a:lnTo>
                <a:lnTo>
                  <a:pt x="6996415" y="1049563"/>
                </a:lnTo>
                <a:cubicBezTo>
                  <a:pt x="6998012" y="1043469"/>
                  <a:pt x="7000972" y="1039436"/>
                  <a:pt x="7009737" y="1041929"/>
                </a:cubicBezTo>
                <a:lnTo>
                  <a:pt x="7015299" y="1047863"/>
                </a:lnTo>
                <a:lnTo>
                  <a:pt x="7047333" y="1019007"/>
                </a:lnTo>
                <a:cubicBezTo>
                  <a:pt x="7084783" y="985271"/>
                  <a:pt x="7103499" y="930725"/>
                  <a:pt x="7166772" y="934036"/>
                </a:cubicBezTo>
                <a:cubicBezTo>
                  <a:pt x="7178634" y="934657"/>
                  <a:pt x="7187577" y="915292"/>
                  <a:pt x="7192152" y="903633"/>
                </a:cubicBezTo>
                <a:cubicBezTo>
                  <a:pt x="7207120" y="844923"/>
                  <a:pt x="7241240" y="799112"/>
                  <a:pt x="7286393" y="769746"/>
                </a:cubicBezTo>
                <a:cubicBezTo>
                  <a:pt x="7335501" y="740585"/>
                  <a:pt x="7382101" y="683530"/>
                  <a:pt x="7450796" y="734721"/>
                </a:cubicBezTo>
                <a:cubicBezTo>
                  <a:pt x="7477443" y="755947"/>
                  <a:pt x="7496594" y="768848"/>
                  <a:pt x="7494730" y="804445"/>
                </a:cubicBezTo>
                <a:cubicBezTo>
                  <a:pt x="7490797" y="879599"/>
                  <a:pt x="7467092" y="953717"/>
                  <a:pt x="7439639" y="1023673"/>
                </a:cubicBezTo>
                <a:cubicBezTo>
                  <a:pt x="7435065" y="1035334"/>
                  <a:pt x="7418626" y="1046371"/>
                  <a:pt x="7433822" y="1059065"/>
                </a:cubicBezTo>
                <a:cubicBezTo>
                  <a:pt x="7449019" y="1071758"/>
                  <a:pt x="7465251" y="1064676"/>
                  <a:pt x="7477736" y="1053431"/>
                </a:cubicBezTo>
                <a:cubicBezTo>
                  <a:pt x="7507072" y="1023237"/>
                  <a:pt x="7536408" y="993042"/>
                  <a:pt x="7562204" y="954730"/>
                </a:cubicBezTo>
                <a:cubicBezTo>
                  <a:pt x="7648742" y="816473"/>
                  <a:pt x="7781076" y="712344"/>
                  <a:pt x="7886558" y="590943"/>
                </a:cubicBezTo>
                <a:cubicBezTo>
                  <a:pt x="7903410" y="571992"/>
                  <a:pt x="7931919" y="557623"/>
                  <a:pt x="7952518" y="542833"/>
                </a:cubicBezTo>
                <a:cubicBezTo>
                  <a:pt x="7968957" y="531794"/>
                  <a:pt x="7985396" y="520756"/>
                  <a:pt x="7996017" y="545109"/>
                </a:cubicBezTo>
                <a:cubicBezTo>
                  <a:pt x="8003305" y="557391"/>
                  <a:pt x="8015583" y="550100"/>
                  <a:pt x="8023697" y="546557"/>
                </a:cubicBezTo>
                <a:cubicBezTo>
                  <a:pt x="8072598" y="521353"/>
                  <a:pt x="8095703" y="534463"/>
                  <a:pt x="8104874" y="586503"/>
                </a:cubicBezTo>
                <a:cubicBezTo>
                  <a:pt x="8104667" y="590459"/>
                  <a:pt x="8108211" y="598575"/>
                  <a:pt x="8112163" y="598783"/>
                </a:cubicBezTo>
                <a:cubicBezTo>
                  <a:pt x="8181683" y="634151"/>
                  <a:pt x="8139450" y="683503"/>
                  <a:pt x="8129055" y="730556"/>
                </a:cubicBezTo>
                <a:cubicBezTo>
                  <a:pt x="8124688" y="738257"/>
                  <a:pt x="8120322" y="745960"/>
                  <a:pt x="8115953" y="753666"/>
                </a:cubicBezTo>
                <a:cubicBezTo>
                  <a:pt x="8088914" y="815711"/>
                  <a:pt x="8103489" y="840271"/>
                  <a:pt x="8166759" y="843582"/>
                </a:cubicBezTo>
                <a:cubicBezTo>
                  <a:pt x="8170712" y="843789"/>
                  <a:pt x="8174668" y="843996"/>
                  <a:pt x="8174876" y="840040"/>
                </a:cubicBezTo>
                <a:cubicBezTo>
                  <a:pt x="8193383" y="789449"/>
                  <a:pt x="8268103" y="801290"/>
                  <a:pt x="8283070" y="742580"/>
                </a:cubicBezTo>
                <a:cubicBezTo>
                  <a:pt x="8293049" y="703440"/>
                  <a:pt x="8318015" y="680950"/>
                  <a:pt x="8361927" y="675315"/>
                </a:cubicBezTo>
                <a:cubicBezTo>
                  <a:pt x="8315925" y="645143"/>
                  <a:pt x="8309673" y="613086"/>
                  <a:pt x="8332342" y="558746"/>
                </a:cubicBezTo>
                <a:cubicBezTo>
                  <a:pt x="8336709" y="551040"/>
                  <a:pt x="8341283" y="539381"/>
                  <a:pt x="8352940" y="543958"/>
                </a:cubicBezTo>
                <a:cubicBezTo>
                  <a:pt x="8364597" y="548535"/>
                  <a:pt x="8360022" y="560194"/>
                  <a:pt x="8355654" y="567897"/>
                </a:cubicBezTo>
                <a:cubicBezTo>
                  <a:pt x="8351079" y="579558"/>
                  <a:pt x="8346503" y="591217"/>
                  <a:pt x="8353583" y="607452"/>
                </a:cubicBezTo>
                <a:cubicBezTo>
                  <a:pt x="8373358" y="608487"/>
                  <a:pt x="8378139" y="592872"/>
                  <a:pt x="8378759" y="581007"/>
                </a:cubicBezTo>
                <a:cubicBezTo>
                  <a:pt x="8381037" y="537495"/>
                  <a:pt x="8399129" y="494813"/>
                  <a:pt x="8409315" y="451717"/>
                </a:cubicBezTo>
                <a:cubicBezTo>
                  <a:pt x="8423869" y="400919"/>
                  <a:pt x="8449459" y="366561"/>
                  <a:pt x="8505234" y="361548"/>
                </a:cubicBezTo>
                <a:cubicBezTo>
                  <a:pt x="8517303" y="358213"/>
                  <a:pt x="8529168" y="358833"/>
                  <a:pt x="8533949" y="343219"/>
                </a:cubicBezTo>
                <a:cubicBezTo>
                  <a:pt x="8547675" y="308241"/>
                  <a:pt x="8579723" y="301986"/>
                  <a:pt x="8611565" y="299685"/>
                </a:cubicBezTo>
                <a:cubicBezTo>
                  <a:pt x="8631337" y="300720"/>
                  <a:pt x="8686305" y="386889"/>
                  <a:pt x="8681109" y="410414"/>
                </a:cubicBezTo>
                <a:cubicBezTo>
                  <a:pt x="8652415" y="504104"/>
                  <a:pt x="8623721" y="597791"/>
                  <a:pt x="8595025" y="691480"/>
                </a:cubicBezTo>
                <a:cubicBezTo>
                  <a:pt x="8585877" y="714798"/>
                  <a:pt x="8569231" y="729792"/>
                  <a:pt x="8545919" y="720639"/>
                </a:cubicBezTo>
                <a:cubicBezTo>
                  <a:pt x="8518652" y="711279"/>
                  <a:pt x="8531758" y="688168"/>
                  <a:pt x="8536746" y="668599"/>
                </a:cubicBezTo>
                <a:cubicBezTo>
                  <a:pt x="8537575" y="652776"/>
                  <a:pt x="8550267" y="637575"/>
                  <a:pt x="8547553" y="613636"/>
                </a:cubicBezTo>
                <a:cubicBezTo>
                  <a:pt x="8481179" y="669657"/>
                  <a:pt x="8453933" y="735656"/>
                  <a:pt x="8430023" y="813731"/>
                </a:cubicBezTo>
                <a:cubicBezTo>
                  <a:pt x="8470393" y="799978"/>
                  <a:pt x="8475797" y="772498"/>
                  <a:pt x="8489107" y="745431"/>
                </a:cubicBezTo>
                <a:cubicBezTo>
                  <a:pt x="8493684" y="733772"/>
                  <a:pt x="8502007" y="726274"/>
                  <a:pt x="8517615" y="731057"/>
                </a:cubicBezTo>
                <a:cubicBezTo>
                  <a:pt x="8533227" y="735841"/>
                  <a:pt x="8544676" y="744372"/>
                  <a:pt x="8547803" y="760400"/>
                </a:cubicBezTo>
                <a:cubicBezTo>
                  <a:pt x="8550723" y="780385"/>
                  <a:pt x="8538860" y="779764"/>
                  <a:pt x="8526995" y="779144"/>
                </a:cubicBezTo>
                <a:cubicBezTo>
                  <a:pt x="8502855" y="785812"/>
                  <a:pt x="8502235" y="797677"/>
                  <a:pt x="8509315" y="813913"/>
                </a:cubicBezTo>
                <a:cubicBezTo>
                  <a:pt x="8531387" y="846799"/>
                  <a:pt x="8518073" y="873866"/>
                  <a:pt x="8508508" y="905095"/>
                </a:cubicBezTo>
                <a:cubicBezTo>
                  <a:pt x="8503521" y="924666"/>
                  <a:pt x="8495403" y="928209"/>
                  <a:pt x="8476045" y="919262"/>
                </a:cubicBezTo>
                <a:cubicBezTo>
                  <a:pt x="8456687" y="910317"/>
                  <a:pt x="8455239" y="938005"/>
                  <a:pt x="8455239" y="938005"/>
                </a:cubicBezTo>
                <a:cubicBezTo>
                  <a:pt x="8501657" y="960263"/>
                  <a:pt x="8479401" y="1006695"/>
                  <a:pt x="8493770" y="1035210"/>
                </a:cubicBezTo>
                <a:cubicBezTo>
                  <a:pt x="8497516" y="1039373"/>
                  <a:pt x="8497516" y="1039373"/>
                  <a:pt x="8501470" y="1039580"/>
                </a:cubicBezTo>
                <a:cubicBezTo>
                  <a:pt x="8525818" y="1028956"/>
                  <a:pt x="8502919" y="1011892"/>
                  <a:pt x="8507703" y="996276"/>
                </a:cubicBezTo>
                <a:cubicBezTo>
                  <a:pt x="8508532" y="980455"/>
                  <a:pt x="8516853" y="972959"/>
                  <a:pt x="8528717" y="973580"/>
                </a:cubicBezTo>
                <a:cubicBezTo>
                  <a:pt x="8540579" y="974201"/>
                  <a:pt x="8544120" y="982318"/>
                  <a:pt x="8543500" y="994183"/>
                </a:cubicBezTo>
                <a:cubicBezTo>
                  <a:pt x="8548921" y="1042063"/>
                  <a:pt x="8526875" y="1084538"/>
                  <a:pt x="8519815" y="1143662"/>
                </a:cubicBezTo>
                <a:cubicBezTo>
                  <a:pt x="8557680" y="1102015"/>
                  <a:pt x="8587017" y="1071820"/>
                  <a:pt x="8627181" y="1062024"/>
                </a:cubicBezTo>
                <a:cubicBezTo>
                  <a:pt x="8635297" y="1058481"/>
                  <a:pt x="8639871" y="1046823"/>
                  <a:pt x="8636332" y="1038706"/>
                </a:cubicBezTo>
                <a:cubicBezTo>
                  <a:pt x="8626953" y="990620"/>
                  <a:pt x="8663784" y="968748"/>
                  <a:pt x="8685213" y="938141"/>
                </a:cubicBezTo>
                <a:cubicBezTo>
                  <a:pt x="8724528" y="868804"/>
                  <a:pt x="8807775" y="869196"/>
                  <a:pt x="8858332" y="812349"/>
                </a:cubicBezTo>
                <a:cubicBezTo>
                  <a:pt x="8875389" y="789443"/>
                  <a:pt x="8902657" y="798803"/>
                  <a:pt x="8916818" y="831275"/>
                </a:cubicBezTo>
                <a:cubicBezTo>
                  <a:pt x="8938061" y="879980"/>
                  <a:pt x="8975533" y="921605"/>
                  <a:pt x="8952451" y="983855"/>
                </a:cubicBezTo>
                <a:cubicBezTo>
                  <a:pt x="8947256" y="1007383"/>
                  <a:pt x="8969737" y="1032356"/>
                  <a:pt x="8984519" y="1052961"/>
                </a:cubicBezTo>
                <a:cubicBezTo>
                  <a:pt x="9010543" y="1086054"/>
                  <a:pt x="9013049" y="1113947"/>
                  <a:pt x="8987462" y="1148306"/>
                </a:cubicBezTo>
                <a:cubicBezTo>
                  <a:pt x="8974356" y="1171417"/>
                  <a:pt x="8952928" y="1202025"/>
                  <a:pt x="8975620" y="1223042"/>
                </a:cubicBezTo>
                <a:cubicBezTo>
                  <a:pt x="9006012" y="1248432"/>
                  <a:pt x="9034727" y="1230103"/>
                  <a:pt x="9059695" y="1207613"/>
                </a:cubicBezTo>
                <a:cubicBezTo>
                  <a:pt x="9121701" y="1159295"/>
                  <a:pt x="9183706" y="1110981"/>
                  <a:pt x="9252794" y="1078899"/>
                </a:cubicBezTo>
                <a:cubicBezTo>
                  <a:pt x="9277141" y="1068276"/>
                  <a:pt x="9292958" y="1069103"/>
                  <a:pt x="9299417" y="1097204"/>
                </a:cubicBezTo>
                <a:cubicBezTo>
                  <a:pt x="9298795" y="1109069"/>
                  <a:pt x="9302339" y="1117190"/>
                  <a:pt x="9313991" y="1121764"/>
                </a:cubicBezTo>
                <a:cubicBezTo>
                  <a:pt x="9368111" y="1148394"/>
                  <a:pt x="9368960" y="1207933"/>
                  <a:pt x="9316105" y="1232931"/>
                </a:cubicBezTo>
                <a:cubicBezTo>
                  <a:pt x="9255133" y="1261470"/>
                  <a:pt x="9204991" y="1310405"/>
                  <a:pt x="9136733" y="1326665"/>
                </a:cubicBezTo>
                <a:cubicBezTo>
                  <a:pt x="9120709" y="1329794"/>
                  <a:pt x="9112178" y="1341246"/>
                  <a:pt x="9111145" y="1361024"/>
                </a:cubicBezTo>
                <a:cubicBezTo>
                  <a:pt x="9105328" y="1396414"/>
                  <a:pt x="9073071" y="1406626"/>
                  <a:pt x="9042472" y="1385192"/>
                </a:cubicBezTo>
                <a:cubicBezTo>
                  <a:pt x="9030815" y="1380617"/>
                  <a:pt x="9019365" y="1372086"/>
                  <a:pt x="9010837" y="1383538"/>
                </a:cubicBezTo>
                <a:cubicBezTo>
                  <a:pt x="8998353" y="1394783"/>
                  <a:pt x="9005848" y="1403108"/>
                  <a:pt x="9013341" y="1411432"/>
                </a:cubicBezTo>
                <a:cubicBezTo>
                  <a:pt x="9032285" y="1428289"/>
                  <a:pt x="9027711" y="1439947"/>
                  <a:pt x="9007525" y="1446826"/>
                </a:cubicBezTo>
                <a:cubicBezTo>
                  <a:pt x="8962785" y="1468280"/>
                  <a:pt x="9006282" y="1470557"/>
                  <a:pt x="9013569" y="1482837"/>
                </a:cubicBezTo>
                <a:cubicBezTo>
                  <a:pt x="8988810" y="1501372"/>
                  <a:pt x="8960507" y="1511790"/>
                  <a:pt x="8946987" y="1542812"/>
                </a:cubicBezTo>
                <a:cubicBezTo>
                  <a:pt x="8942206" y="1558427"/>
                  <a:pt x="8917447" y="1576963"/>
                  <a:pt x="8940343" y="1594026"/>
                </a:cubicBezTo>
                <a:cubicBezTo>
                  <a:pt x="8959286" y="1610881"/>
                  <a:pt x="8990093" y="1628359"/>
                  <a:pt x="9014856" y="1609825"/>
                </a:cubicBezTo>
                <a:cubicBezTo>
                  <a:pt x="9043986" y="1583586"/>
                  <a:pt x="9092057" y="1574201"/>
                  <a:pt x="9104955" y="1555047"/>
                </a:cubicBezTo>
                <a:cubicBezTo>
                  <a:pt x="9135741" y="1497163"/>
                  <a:pt x="9195883" y="1484445"/>
                  <a:pt x="9233957" y="1438843"/>
                </a:cubicBezTo>
                <a:cubicBezTo>
                  <a:pt x="9280559" y="1381788"/>
                  <a:pt x="9356933" y="1361988"/>
                  <a:pt x="9403535" y="1304934"/>
                </a:cubicBezTo>
                <a:cubicBezTo>
                  <a:pt x="9411857" y="1297435"/>
                  <a:pt x="9427675" y="1298263"/>
                  <a:pt x="9439539" y="1298884"/>
                </a:cubicBezTo>
                <a:cubicBezTo>
                  <a:pt x="9459517" y="1295963"/>
                  <a:pt x="9486991" y="1301367"/>
                  <a:pt x="9473037" y="1264940"/>
                </a:cubicBezTo>
                <a:cubicBezTo>
                  <a:pt x="9469703" y="1252868"/>
                  <a:pt x="9481981" y="1245578"/>
                  <a:pt x="9490095" y="1242036"/>
                </a:cubicBezTo>
                <a:cubicBezTo>
                  <a:pt x="9570217" y="1226397"/>
                  <a:pt x="9605786" y="1152899"/>
                  <a:pt x="9667170" y="1116450"/>
                </a:cubicBezTo>
                <a:cubicBezTo>
                  <a:pt x="9753316" y="1061464"/>
                  <a:pt x="9810107" y="961314"/>
                  <a:pt x="9914985" y="927141"/>
                </a:cubicBezTo>
                <a:cubicBezTo>
                  <a:pt x="9931010" y="924012"/>
                  <a:pt x="9943496" y="912768"/>
                  <a:pt x="9959933" y="901728"/>
                </a:cubicBezTo>
                <a:cubicBezTo>
                  <a:pt x="9974923" y="918377"/>
                  <a:pt x="9973888" y="938155"/>
                  <a:pt x="9992831" y="955012"/>
                </a:cubicBezTo>
                <a:cubicBezTo>
                  <a:pt x="10027179" y="980606"/>
                  <a:pt x="10031981" y="1040350"/>
                  <a:pt x="10002231" y="1078458"/>
                </a:cubicBezTo>
                <a:cubicBezTo>
                  <a:pt x="9977058" y="1104905"/>
                  <a:pt x="9940432" y="1122818"/>
                  <a:pt x="9938155" y="1166329"/>
                </a:cubicBezTo>
                <a:cubicBezTo>
                  <a:pt x="9937327" y="1182151"/>
                  <a:pt x="9917555" y="1181116"/>
                  <a:pt x="9905486" y="1184449"/>
                </a:cubicBezTo>
                <a:cubicBezTo>
                  <a:pt x="9869689" y="1186543"/>
                  <a:pt x="9844723" y="1209032"/>
                  <a:pt x="9819755" y="1231524"/>
                </a:cubicBezTo>
                <a:cubicBezTo>
                  <a:pt x="9798949" y="1250268"/>
                  <a:pt x="9790416" y="1261719"/>
                  <a:pt x="9813109" y="1282738"/>
                </a:cubicBezTo>
                <a:cubicBezTo>
                  <a:pt x="9820603" y="1291063"/>
                  <a:pt x="9823937" y="1303137"/>
                  <a:pt x="9815613" y="1310633"/>
                </a:cubicBezTo>
                <a:cubicBezTo>
                  <a:pt x="9802923" y="1325836"/>
                  <a:pt x="9791683" y="1313346"/>
                  <a:pt x="9784187" y="1305022"/>
                </a:cubicBezTo>
                <a:cubicBezTo>
                  <a:pt x="9753793" y="1279633"/>
                  <a:pt x="9737148" y="1294627"/>
                  <a:pt x="9723835" y="1321696"/>
                </a:cubicBezTo>
                <a:lnTo>
                  <a:pt x="9702944" y="1354683"/>
                </a:lnTo>
                <a:lnTo>
                  <a:pt x="9712898" y="1354073"/>
                </a:lnTo>
                <a:cubicBezTo>
                  <a:pt x="9725949" y="1355000"/>
                  <a:pt x="9742673" y="1358502"/>
                  <a:pt x="9750950" y="1350607"/>
                </a:cubicBezTo>
                <a:cubicBezTo>
                  <a:pt x="9768982" y="1324891"/>
                  <a:pt x="9813072" y="1355793"/>
                  <a:pt x="9825233" y="1315007"/>
                </a:cubicBezTo>
                <a:cubicBezTo>
                  <a:pt x="9828908" y="1317580"/>
                  <a:pt x="9832033" y="1317031"/>
                  <a:pt x="9835709" y="1319607"/>
                </a:cubicBezTo>
                <a:cubicBezTo>
                  <a:pt x="9850955" y="1333032"/>
                  <a:pt x="9855557" y="1322560"/>
                  <a:pt x="9863285" y="1311539"/>
                </a:cubicBezTo>
                <a:cubicBezTo>
                  <a:pt x="9876715" y="1296296"/>
                  <a:pt x="9883893" y="1282151"/>
                  <a:pt x="9909613" y="1300177"/>
                </a:cubicBezTo>
                <a:cubicBezTo>
                  <a:pt x="9923761" y="1307354"/>
                  <a:pt x="9956110" y="1308108"/>
                  <a:pt x="9971737" y="1305362"/>
                </a:cubicBezTo>
                <a:cubicBezTo>
                  <a:pt x="10000412" y="1303546"/>
                  <a:pt x="10039561" y="1306327"/>
                  <a:pt x="10058523" y="1267567"/>
                </a:cubicBezTo>
                <a:cubicBezTo>
                  <a:pt x="10063675" y="1260218"/>
                  <a:pt x="10078751" y="1254349"/>
                  <a:pt x="10088127" y="1252701"/>
                </a:cubicBezTo>
                <a:cubicBezTo>
                  <a:pt x="10135003" y="1244463"/>
                  <a:pt x="10176009" y="1221153"/>
                  <a:pt x="10217015" y="1197841"/>
                </a:cubicBezTo>
                <a:cubicBezTo>
                  <a:pt x="10255447" y="1178205"/>
                  <a:pt x="10297551" y="1161144"/>
                  <a:pt x="10345527" y="1159153"/>
                </a:cubicBezTo>
                <a:lnTo>
                  <a:pt x="10350377" y="1158300"/>
                </a:lnTo>
                <a:lnTo>
                  <a:pt x="10363929" y="1144421"/>
                </a:lnTo>
                <a:lnTo>
                  <a:pt x="10371209" y="1132848"/>
                </a:lnTo>
                <a:lnTo>
                  <a:pt x="10376300" y="1131751"/>
                </a:lnTo>
                <a:lnTo>
                  <a:pt x="10392881" y="1114767"/>
                </a:lnTo>
                <a:cubicBezTo>
                  <a:pt x="10435531" y="1057505"/>
                  <a:pt x="10504617" y="1025424"/>
                  <a:pt x="10566211" y="985018"/>
                </a:cubicBezTo>
                <a:cubicBezTo>
                  <a:pt x="10586809" y="970231"/>
                  <a:pt x="10595133" y="962735"/>
                  <a:pt x="10600330" y="939208"/>
                </a:cubicBezTo>
                <a:cubicBezTo>
                  <a:pt x="10609479" y="915891"/>
                  <a:pt x="10611964" y="868424"/>
                  <a:pt x="10661713" y="902760"/>
                </a:cubicBezTo>
                <a:cubicBezTo>
                  <a:pt x="10673163" y="911289"/>
                  <a:pt x="10689601" y="900252"/>
                  <a:pt x="10686267" y="888179"/>
                </a:cubicBezTo>
                <a:cubicBezTo>
                  <a:pt x="10669393" y="831768"/>
                  <a:pt x="10717467" y="822385"/>
                  <a:pt x="10742642" y="795939"/>
                </a:cubicBezTo>
                <a:cubicBezTo>
                  <a:pt x="10763449" y="777197"/>
                  <a:pt x="10784047" y="762410"/>
                  <a:pt x="10804649" y="747624"/>
                </a:cubicBezTo>
                <a:cubicBezTo>
                  <a:pt x="10845433" y="725959"/>
                  <a:pt x="10860836" y="734697"/>
                  <a:pt x="10862513" y="778415"/>
                </a:cubicBezTo>
                <a:cubicBezTo>
                  <a:pt x="10865847" y="790488"/>
                  <a:pt x="10861479" y="798193"/>
                  <a:pt x="10872927" y="806724"/>
                </a:cubicBezTo>
                <a:cubicBezTo>
                  <a:pt x="10915390" y="828777"/>
                  <a:pt x="10933093" y="869365"/>
                  <a:pt x="10903341" y="907470"/>
                </a:cubicBezTo>
                <a:cubicBezTo>
                  <a:pt x="10856119" y="976394"/>
                  <a:pt x="10808893" y="1045315"/>
                  <a:pt x="10735231" y="1089055"/>
                </a:cubicBezTo>
                <a:cubicBezTo>
                  <a:pt x="10714839" y="1099887"/>
                  <a:pt x="10694447" y="1110716"/>
                  <a:pt x="10685504" y="1130081"/>
                </a:cubicBezTo>
                <a:cubicBezTo>
                  <a:pt x="10641200" y="1218987"/>
                  <a:pt x="10570041" y="1290622"/>
                  <a:pt x="10503047" y="1358508"/>
                </a:cubicBezTo>
                <a:cubicBezTo>
                  <a:pt x="10493685" y="1366942"/>
                  <a:pt x="10484555" y="1375636"/>
                  <a:pt x="10476389" y="1384875"/>
                </a:cubicBezTo>
                <a:lnTo>
                  <a:pt x="10467337" y="1397727"/>
                </a:lnTo>
                <a:lnTo>
                  <a:pt x="10499233" y="1376113"/>
                </a:lnTo>
                <a:cubicBezTo>
                  <a:pt x="10522566" y="1359936"/>
                  <a:pt x="10543809" y="1343319"/>
                  <a:pt x="10560827" y="1321004"/>
                </a:cubicBezTo>
                <a:cubicBezTo>
                  <a:pt x="10585109" y="1294190"/>
                  <a:pt x="10597782" y="1311289"/>
                  <a:pt x="10610451" y="1328387"/>
                </a:cubicBezTo>
                <a:cubicBezTo>
                  <a:pt x="10619993" y="1346034"/>
                  <a:pt x="10613914" y="1366427"/>
                  <a:pt x="10607283" y="1383695"/>
                </a:cubicBezTo>
                <a:lnTo>
                  <a:pt x="10576560" y="1452204"/>
                </a:lnTo>
                <a:lnTo>
                  <a:pt x="10585695" y="1446124"/>
                </a:lnTo>
                <a:cubicBezTo>
                  <a:pt x="10614595" y="1348480"/>
                  <a:pt x="10715732" y="1310145"/>
                  <a:pt x="10767531" y="1229563"/>
                </a:cubicBezTo>
                <a:cubicBezTo>
                  <a:pt x="10771693" y="1225816"/>
                  <a:pt x="10771899" y="1221859"/>
                  <a:pt x="10776059" y="1218111"/>
                </a:cubicBezTo>
                <a:cubicBezTo>
                  <a:pt x="10796455" y="1207280"/>
                  <a:pt x="10810178" y="1172300"/>
                  <a:pt x="10840779" y="1193734"/>
                </a:cubicBezTo>
                <a:cubicBezTo>
                  <a:pt x="10871377" y="1215168"/>
                  <a:pt x="10850158" y="1241820"/>
                  <a:pt x="10841008" y="1265138"/>
                </a:cubicBezTo>
                <a:cubicBezTo>
                  <a:pt x="10831235" y="1300324"/>
                  <a:pt x="10809809" y="1330933"/>
                  <a:pt x="10780885" y="1353216"/>
                </a:cubicBezTo>
                <a:cubicBezTo>
                  <a:pt x="10722212" y="1413606"/>
                  <a:pt x="10686437" y="1491059"/>
                  <a:pt x="10631719" y="1551654"/>
                </a:cubicBezTo>
                <a:cubicBezTo>
                  <a:pt x="10614867" y="1570605"/>
                  <a:pt x="10637145" y="1599533"/>
                  <a:pt x="10623833" y="1626602"/>
                </a:cubicBezTo>
                <a:lnTo>
                  <a:pt x="10619145" y="1645729"/>
                </a:lnTo>
                <a:lnTo>
                  <a:pt x="10647605" y="1613842"/>
                </a:lnTo>
                <a:cubicBezTo>
                  <a:pt x="10671630" y="1583053"/>
                  <a:pt x="10695735" y="1544870"/>
                  <a:pt x="10707907" y="1515426"/>
                </a:cubicBezTo>
                <a:cubicBezTo>
                  <a:pt x="10695936" y="1527124"/>
                  <a:pt x="10695936" y="1527124"/>
                  <a:pt x="10695936" y="1527124"/>
                </a:cubicBezTo>
                <a:cubicBezTo>
                  <a:pt x="10683967" y="1538820"/>
                  <a:pt x="10683833" y="1550651"/>
                  <a:pt x="10672131" y="1538687"/>
                </a:cubicBezTo>
                <a:cubicBezTo>
                  <a:pt x="10672131" y="1538687"/>
                  <a:pt x="10684101" y="1526989"/>
                  <a:pt x="10684235" y="1515158"/>
                </a:cubicBezTo>
                <a:cubicBezTo>
                  <a:pt x="10672533" y="1503193"/>
                  <a:pt x="10672533" y="1503193"/>
                  <a:pt x="10672533" y="1503193"/>
                </a:cubicBezTo>
                <a:cubicBezTo>
                  <a:pt x="10696742" y="1456137"/>
                  <a:pt x="10732250" y="1456539"/>
                  <a:pt x="10708309" y="1479933"/>
                </a:cubicBezTo>
                <a:cubicBezTo>
                  <a:pt x="10720279" y="1468235"/>
                  <a:pt x="10720279" y="1468235"/>
                  <a:pt x="10720279" y="1468235"/>
                </a:cubicBezTo>
                <a:cubicBezTo>
                  <a:pt x="10732250" y="1456539"/>
                  <a:pt x="10744085" y="1456673"/>
                  <a:pt x="10744085" y="1456673"/>
                </a:cubicBezTo>
                <a:cubicBezTo>
                  <a:pt x="10743951" y="1468504"/>
                  <a:pt x="10731981" y="1480201"/>
                  <a:pt x="10731847" y="1492031"/>
                </a:cubicBezTo>
                <a:cubicBezTo>
                  <a:pt x="10731445" y="1527526"/>
                  <a:pt x="10719073" y="1574717"/>
                  <a:pt x="10767086" y="1516097"/>
                </a:cubicBezTo>
                <a:cubicBezTo>
                  <a:pt x="10730909" y="1574851"/>
                  <a:pt x="10697791" y="1624764"/>
                  <a:pt x="10664739" y="1668762"/>
                </a:cubicBezTo>
                <a:lnTo>
                  <a:pt x="10648777" y="1688570"/>
                </a:lnTo>
                <a:lnTo>
                  <a:pt x="10656108" y="1691750"/>
                </a:lnTo>
                <a:cubicBezTo>
                  <a:pt x="10679629" y="1696948"/>
                  <a:pt x="10670269" y="1724221"/>
                  <a:pt x="10661328" y="1743585"/>
                </a:cubicBezTo>
                <a:cubicBezTo>
                  <a:pt x="10652589" y="1758992"/>
                  <a:pt x="10640311" y="1766283"/>
                  <a:pt x="10625115" y="1753589"/>
                </a:cubicBezTo>
                <a:cubicBezTo>
                  <a:pt x="10621368" y="1749426"/>
                  <a:pt x="10616685" y="1744223"/>
                  <a:pt x="10610857" y="1741934"/>
                </a:cubicBezTo>
                <a:lnTo>
                  <a:pt x="10604696" y="1741454"/>
                </a:lnTo>
                <a:lnTo>
                  <a:pt x="10594843" y="1751913"/>
                </a:lnTo>
                <a:lnTo>
                  <a:pt x="10594965" y="1752010"/>
                </a:lnTo>
                <a:cubicBezTo>
                  <a:pt x="10596345" y="1754066"/>
                  <a:pt x="10597229" y="1756095"/>
                  <a:pt x="10597229" y="1756095"/>
                </a:cubicBezTo>
                <a:cubicBezTo>
                  <a:pt x="10654060" y="1806664"/>
                  <a:pt x="10648449" y="1838101"/>
                  <a:pt x="10583525" y="1866433"/>
                </a:cubicBezTo>
                <a:cubicBezTo>
                  <a:pt x="10563133" y="1877265"/>
                  <a:pt x="10527959" y="1867492"/>
                  <a:pt x="10522759" y="1891018"/>
                </a:cubicBezTo>
                <a:cubicBezTo>
                  <a:pt x="10512369" y="1938068"/>
                  <a:pt x="10486157" y="1984292"/>
                  <a:pt x="10491584" y="2032171"/>
                </a:cubicBezTo>
                <a:cubicBezTo>
                  <a:pt x="10493043" y="2042163"/>
                  <a:pt x="10495543" y="2051217"/>
                  <a:pt x="10495597" y="2059648"/>
                </a:cubicBezTo>
                <a:lnTo>
                  <a:pt x="10495019" y="2062883"/>
                </a:lnTo>
                <a:lnTo>
                  <a:pt x="10516539" y="2040577"/>
                </a:lnTo>
                <a:cubicBezTo>
                  <a:pt x="10540357" y="2020288"/>
                  <a:pt x="10562339" y="1998710"/>
                  <a:pt x="10581955" y="1975133"/>
                </a:cubicBezTo>
                <a:lnTo>
                  <a:pt x="10591719" y="1960368"/>
                </a:lnTo>
                <a:lnTo>
                  <a:pt x="10582923" y="1953660"/>
                </a:lnTo>
                <a:cubicBezTo>
                  <a:pt x="10575224" y="1949289"/>
                  <a:pt x="10579592" y="1941586"/>
                  <a:pt x="10583959" y="1933881"/>
                </a:cubicBezTo>
                <a:cubicBezTo>
                  <a:pt x="10592126" y="1929351"/>
                  <a:pt x="10599359" y="1928490"/>
                  <a:pt x="10606110" y="1929711"/>
                </a:cubicBezTo>
                <a:lnTo>
                  <a:pt x="10610690" y="1931689"/>
                </a:lnTo>
                <a:lnTo>
                  <a:pt x="10633180" y="1897689"/>
                </a:lnTo>
                <a:cubicBezTo>
                  <a:pt x="10660799" y="1834862"/>
                  <a:pt x="10711181" y="1809903"/>
                  <a:pt x="10768911" y="1790096"/>
                </a:cubicBezTo>
                <a:cubicBezTo>
                  <a:pt x="10781413" y="1787899"/>
                  <a:pt x="10787113" y="1783676"/>
                  <a:pt x="10796109" y="1798200"/>
                </a:cubicBezTo>
                <a:cubicBezTo>
                  <a:pt x="10825293" y="1854263"/>
                  <a:pt x="10828417" y="1853715"/>
                  <a:pt x="10861357" y="1802836"/>
                </a:cubicBezTo>
                <a:cubicBezTo>
                  <a:pt x="10863385" y="1796037"/>
                  <a:pt x="10868536" y="1788691"/>
                  <a:pt x="10870563" y="1781892"/>
                </a:cubicBezTo>
                <a:cubicBezTo>
                  <a:pt x="10878291" y="1770873"/>
                  <a:pt x="10874447" y="1749003"/>
                  <a:pt x="10891721" y="1755630"/>
                </a:cubicBezTo>
                <a:cubicBezTo>
                  <a:pt x="10908992" y="1762257"/>
                  <a:pt x="10905489" y="1778977"/>
                  <a:pt x="10898311" y="1793122"/>
                </a:cubicBezTo>
                <a:cubicBezTo>
                  <a:pt x="10883402" y="1818285"/>
                  <a:pt x="10865370" y="1844001"/>
                  <a:pt x="10847337" y="1869715"/>
                </a:cubicBezTo>
                <a:cubicBezTo>
                  <a:pt x="10839609" y="1880735"/>
                  <a:pt x="10825631" y="1892854"/>
                  <a:pt x="10844002" y="1905730"/>
                </a:cubicBezTo>
                <a:cubicBezTo>
                  <a:pt x="10858699" y="1916031"/>
                  <a:pt x="10869173" y="1920631"/>
                  <a:pt x="10886275" y="1907963"/>
                </a:cubicBezTo>
                <a:cubicBezTo>
                  <a:pt x="10950088" y="1867761"/>
                  <a:pt x="10999203" y="1817259"/>
                  <a:pt x="11040419" y="1758483"/>
                </a:cubicBezTo>
                <a:cubicBezTo>
                  <a:pt x="11050175" y="1740667"/>
                  <a:pt x="11066180" y="1721749"/>
                  <a:pt x="11087127" y="1730950"/>
                </a:cubicBezTo>
                <a:cubicBezTo>
                  <a:pt x="11108074" y="1740151"/>
                  <a:pt x="11109891" y="1768820"/>
                  <a:pt x="11113733" y="1790690"/>
                </a:cubicBezTo>
                <a:cubicBezTo>
                  <a:pt x="11111159" y="1794365"/>
                  <a:pt x="11109129" y="1801161"/>
                  <a:pt x="11106555" y="1804834"/>
                </a:cubicBezTo>
                <a:cubicBezTo>
                  <a:pt x="11102501" y="1818430"/>
                  <a:pt x="11102122" y="1834602"/>
                  <a:pt x="11113693" y="1845451"/>
                </a:cubicBezTo>
                <a:cubicBezTo>
                  <a:pt x="11141609" y="1875972"/>
                  <a:pt x="11130924" y="1906838"/>
                  <a:pt x="11112892" y="1932552"/>
                </a:cubicBezTo>
                <a:cubicBezTo>
                  <a:pt x="11068002" y="1988753"/>
                  <a:pt x="11016860" y="2046052"/>
                  <a:pt x="10968293" y="2099679"/>
                </a:cubicBezTo>
                <a:cubicBezTo>
                  <a:pt x="10963143" y="2107025"/>
                  <a:pt x="10954865" y="2114922"/>
                  <a:pt x="10949712" y="2122269"/>
                </a:cubicBezTo>
                <a:cubicBezTo>
                  <a:pt x="10944561" y="2129615"/>
                  <a:pt x="10936833" y="2140635"/>
                  <a:pt x="10945277" y="2152033"/>
                </a:cubicBezTo>
                <a:cubicBezTo>
                  <a:pt x="10950051" y="2160858"/>
                  <a:pt x="10961453" y="2152413"/>
                  <a:pt x="10970829" y="2150766"/>
                </a:cubicBezTo>
                <a:cubicBezTo>
                  <a:pt x="10998405" y="2142696"/>
                  <a:pt x="11025433" y="2131506"/>
                  <a:pt x="11053012" y="2123441"/>
                </a:cubicBezTo>
                <a:cubicBezTo>
                  <a:pt x="11074887" y="2119595"/>
                  <a:pt x="11094567" y="2103254"/>
                  <a:pt x="11118639" y="2111905"/>
                </a:cubicBezTo>
                <a:cubicBezTo>
                  <a:pt x="11142161" y="2117434"/>
                  <a:pt x="11153185" y="2125158"/>
                  <a:pt x="11130931" y="2145175"/>
                </a:cubicBezTo>
                <a:cubicBezTo>
                  <a:pt x="11102972" y="2169413"/>
                  <a:pt x="11098537" y="2199178"/>
                  <a:pt x="11114502" y="2235021"/>
                </a:cubicBezTo>
                <a:cubicBezTo>
                  <a:pt x="11149257" y="2212810"/>
                  <a:pt x="11185113" y="2196845"/>
                  <a:pt x="11221516" y="2184007"/>
                </a:cubicBezTo>
                <a:lnTo>
                  <a:pt x="11257204" y="2172134"/>
                </a:lnTo>
                <a:lnTo>
                  <a:pt x="11289167" y="2148428"/>
                </a:lnTo>
                <a:cubicBezTo>
                  <a:pt x="11359671" y="2103503"/>
                  <a:pt x="11419685" y="2105958"/>
                  <a:pt x="11507163" y="2044561"/>
                </a:cubicBezTo>
                <a:cubicBezTo>
                  <a:pt x="11513945" y="2063216"/>
                  <a:pt x="11480293" y="2083908"/>
                  <a:pt x="11456365" y="2107399"/>
                </a:cubicBezTo>
                <a:lnTo>
                  <a:pt x="11445440" y="2121589"/>
                </a:lnTo>
                <a:lnTo>
                  <a:pt x="11440197" y="2121730"/>
                </a:lnTo>
                <a:cubicBezTo>
                  <a:pt x="11438559" y="2123031"/>
                  <a:pt x="11438219" y="2125970"/>
                  <a:pt x="11437540" y="2131849"/>
                </a:cubicBezTo>
                <a:lnTo>
                  <a:pt x="11445440" y="2121589"/>
                </a:lnTo>
                <a:lnTo>
                  <a:pt x="11450651" y="2121447"/>
                </a:lnTo>
                <a:cubicBezTo>
                  <a:pt x="11463761" y="2111045"/>
                  <a:pt x="11475516" y="2112401"/>
                  <a:pt x="11462403" y="2122804"/>
                </a:cubicBezTo>
                <a:cubicBezTo>
                  <a:pt x="11462403" y="2122804"/>
                  <a:pt x="11447937" y="2144964"/>
                  <a:pt x="11436183" y="2143608"/>
                </a:cubicBezTo>
                <a:cubicBezTo>
                  <a:pt x="11436183" y="2143608"/>
                  <a:pt x="11434826" y="2155367"/>
                  <a:pt x="11434826" y="2155367"/>
                </a:cubicBezTo>
                <a:cubicBezTo>
                  <a:pt x="11434826" y="2155367"/>
                  <a:pt x="11434826" y="2155367"/>
                  <a:pt x="11423073" y="2154012"/>
                </a:cubicBezTo>
                <a:lnTo>
                  <a:pt x="11360195" y="2223105"/>
                </a:lnTo>
                <a:lnTo>
                  <a:pt x="11346255" y="2245874"/>
                </a:lnTo>
                <a:cubicBezTo>
                  <a:pt x="11339583" y="2255453"/>
                  <a:pt x="11332293" y="2264383"/>
                  <a:pt x="11324016" y="2272279"/>
                </a:cubicBezTo>
                <a:cubicBezTo>
                  <a:pt x="11279504" y="2312311"/>
                  <a:pt x="11268988" y="2362471"/>
                  <a:pt x="11259023" y="2415755"/>
                </a:cubicBezTo>
                <a:cubicBezTo>
                  <a:pt x="11258093" y="2428801"/>
                  <a:pt x="11259741" y="2438172"/>
                  <a:pt x="11275915" y="2438551"/>
                </a:cubicBezTo>
                <a:cubicBezTo>
                  <a:pt x="11282165" y="2437453"/>
                  <a:pt x="11294666" y="2435256"/>
                  <a:pt x="11296313" y="2444628"/>
                </a:cubicBezTo>
                <a:cubicBezTo>
                  <a:pt x="11298510" y="2457124"/>
                  <a:pt x="11286559" y="2462447"/>
                  <a:pt x="11280857" y="2466669"/>
                </a:cubicBezTo>
                <a:cubicBezTo>
                  <a:pt x="11251803" y="2484657"/>
                  <a:pt x="11243696" y="2511850"/>
                  <a:pt x="11242934" y="2544190"/>
                </a:cubicBezTo>
                <a:cubicBezTo>
                  <a:pt x="11242554" y="2560361"/>
                  <a:pt x="11241247" y="2589579"/>
                  <a:pt x="11266797" y="2588307"/>
                </a:cubicBezTo>
                <a:cubicBezTo>
                  <a:pt x="11285547" y="2585013"/>
                  <a:pt x="11308901" y="2571247"/>
                  <a:pt x="11317558" y="2547180"/>
                </a:cubicBezTo>
                <a:cubicBezTo>
                  <a:pt x="11319586" y="2540380"/>
                  <a:pt x="11314264" y="2528433"/>
                  <a:pt x="11326765" y="2526237"/>
                </a:cubicBezTo>
                <a:cubicBezTo>
                  <a:pt x="11339265" y="2524039"/>
                  <a:pt x="11341462" y="2536536"/>
                  <a:pt x="11343109" y="2545910"/>
                </a:cubicBezTo>
                <a:cubicBezTo>
                  <a:pt x="11357975" y="2575507"/>
                  <a:pt x="11371193" y="2595727"/>
                  <a:pt x="11409075" y="2572966"/>
                </a:cubicBezTo>
                <a:cubicBezTo>
                  <a:pt x="11435006" y="2555526"/>
                  <a:pt x="11464061" y="2537537"/>
                  <a:pt x="11485767" y="2514397"/>
                </a:cubicBezTo>
                <a:cubicBezTo>
                  <a:pt x="11506925" y="2488134"/>
                  <a:pt x="11532855" y="2470695"/>
                  <a:pt x="11570357" y="2464105"/>
                </a:cubicBezTo>
                <a:cubicBezTo>
                  <a:pt x="11598483" y="2459162"/>
                  <a:pt x="11629733" y="2453669"/>
                  <a:pt x="11655115" y="2433104"/>
                </a:cubicBezTo>
                <a:cubicBezTo>
                  <a:pt x="11666518" y="2424658"/>
                  <a:pt x="11676443" y="2426134"/>
                  <a:pt x="11688013" y="2436984"/>
                </a:cubicBezTo>
                <a:cubicBezTo>
                  <a:pt x="11700133" y="2450956"/>
                  <a:pt x="11695532" y="2461428"/>
                  <a:pt x="11681553" y="2473548"/>
                </a:cubicBezTo>
                <a:cubicBezTo>
                  <a:pt x="11566600" y="2571049"/>
                  <a:pt x="11483237" y="2701646"/>
                  <a:pt x="11376731" y="2810547"/>
                </a:cubicBezTo>
                <a:cubicBezTo>
                  <a:pt x="11355023" y="2833687"/>
                  <a:pt x="11316045" y="2850199"/>
                  <a:pt x="11327405" y="2896512"/>
                </a:cubicBezTo>
                <a:cubicBezTo>
                  <a:pt x="11331079" y="2899089"/>
                  <a:pt x="11322253" y="2903860"/>
                  <a:pt x="11319677" y="2907534"/>
                </a:cubicBezTo>
                <a:cubicBezTo>
                  <a:pt x="11291889" y="2951068"/>
                  <a:pt x="11263553" y="2991477"/>
                  <a:pt x="11223645" y="3021035"/>
                </a:cubicBezTo>
                <a:cubicBezTo>
                  <a:pt x="11203965" y="3037377"/>
                  <a:pt x="11191083" y="3055743"/>
                  <a:pt x="11178753" y="3077236"/>
                </a:cubicBezTo>
                <a:cubicBezTo>
                  <a:pt x="11172123" y="3094504"/>
                  <a:pt x="11175417" y="3113249"/>
                  <a:pt x="11186989" y="3124099"/>
                </a:cubicBezTo>
                <a:cubicBezTo>
                  <a:pt x="11201685" y="3134399"/>
                  <a:pt x="11208863" y="3120255"/>
                  <a:pt x="11220815" y="3114934"/>
                </a:cubicBezTo>
                <a:cubicBezTo>
                  <a:pt x="11268073" y="3090526"/>
                  <a:pt x="11306883" y="3054718"/>
                  <a:pt x="11342020" y="3016334"/>
                </a:cubicBezTo>
                <a:cubicBezTo>
                  <a:pt x="11374580" y="2981626"/>
                  <a:pt x="11412419" y="3013625"/>
                  <a:pt x="11447345" y="3010706"/>
                </a:cubicBezTo>
                <a:cubicBezTo>
                  <a:pt x="11462973" y="3007961"/>
                  <a:pt x="11446038" y="3039924"/>
                  <a:pt x="11451906" y="3054997"/>
                </a:cubicBezTo>
                <a:cubicBezTo>
                  <a:pt x="11458157" y="3053900"/>
                  <a:pt x="11468081" y="3055374"/>
                  <a:pt x="11474334" y="3054278"/>
                </a:cubicBezTo>
                <a:cubicBezTo>
                  <a:pt x="11509807" y="3054483"/>
                  <a:pt x="11540718" y="3010402"/>
                  <a:pt x="11578011" y="3039275"/>
                </a:cubicBezTo>
                <a:cubicBezTo>
                  <a:pt x="11585359" y="3044426"/>
                  <a:pt x="11589413" y="3030833"/>
                  <a:pt x="11591988" y="3027157"/>
                </a:cubicBezTo>
                <a:cubicBezTo>
                  <a:pt x="11596593" y="3016687"/>
                  <a:pt x="11597522" y="3003640"/>
                  <a:pt x="11613697" y="3004019"/>
                </a:cubicBezTo>
                <a:cubicBezTo>
                  <a:pt x="11617160" y="3042058"/>
                  <a:pt x="11617160" y="3042058"/>
                  <a:pt x="11654112" y="3032344"/>
                </a:cubicBezTo>
                <a:cubicBezTo>
                  <a:pt x="11672315" y="3025923"/>
                  <a:pt x="11718980" y="3053151"/>
                  <a:pt x="11723373" y="3078145"/>
                </a:cubicBezTo>
                <a:cubicBezTo>
                  <a:pt x="11731061" y="3121886"/>
                  <a:pt x="11731949" y="3163599"/>
                  <a:pt x="11689464" y="3196832"/>
                </a:cubicBezTo>
                <a:cubicBezTo>
                  <a:pt x="11641827" y="3237412"/>
                  <a:pt x="11615137" y="3287193"/>
                  <a:pt x="11619869" y="3350777"/>
                </a:cubicBezTo>
                <a:cubicBezTo>
                  <a:pt x="11622233" y="3382569"/>
                  <a:pt x="11607325" y="3407733"/>
                  <a:pt x="11581396" y="3425174"/>
                </a:cubicBezTo>
                <a:cubicBezTo>
                  <a:pt x="11561717" y="3441518"/>
                  <a:pt x="11538363" y="3455281"/>
                  <a:pt x="11527129" y="3483022"/>
                </a:cubicBezTo>
                <a:cubicBezTo>
                  <a:pt x="11506143" y="3528582"/>
                  <a:pt x="11467881" y="3567514"/>
                  <a:pt x="11436419" y="3608470"/>
                </a:cubicBezTo>
                <a:cubicBezTo>
                  <a:pt x="11425565" y="3620040"/>
                  <a:pt x="11414711" y="3631610"/>
                  <a:pt x="11395411" y="3631782"/>
                </a:cubicBezTo>
                <a:cubicBezTo>
                  <a:pt x="11366187" y="3630476"/>
                  <a:pt x="11347605" y="3653065"/>
                  <a:pt x="11323703" y="3663709"/>
                </a:cubicBezTo>
                <a:cubicBezTo>
                  <a:pt x="11261919" y="3697112"/>
                  <a:pt x="11294396" y="3771924"/>
                  <a:pt x="11253009" y="3811405"/>
                </a:cubicBezTo>
                <a:cubicBezTo>
                  <a:pt x="11249885" y="3811953"/>
                  <a:pt x="11250433" y="3815079"/>
                  <a:pt x="11250433" y="3815079"/>
                </a:cubicBezTo>
                <a:cubicBezTo>
                  <a:pt x="11280545" y="3858097"/>
                  <a:pt x="11218253" y="3833618"/>
                  <a:pt x="11222645" y="3858612"/>
                </a:cubicBezTo>
                <a:cubicBezTo>
                  <a:pt x="11179653" y="3833958"/>
                  <a:pt x="11189368" y="3870901"/>
                  <a:pt x="11188988" y="3887070"/>
                </a:cubicBezTo>
                <a:cubicBezTo>
                  <a:pt x="11188607" y="3903243"/>
                  <a:pt x="11180879" y="3914262"/>
                  <a:pt x="11173701" y="3928407"/>
                </a:cubicBezTo>
                <a:cubicBezTo>
                  <a:pt x="11155119" y="3950997"/>
                  <a:pt x="11130287" y="3974687"/>
                  <a:pt x="11127880" y="3997655"/>
                </a:cubicBezTo>
                <a:cubicBezTo>
                  <a:pt x="11123446" y="4027422"/>
                  <a:pt x="11109468" y="4039539"/>
                  <a:pt x="11091267" y="4045960"/>
                </a:cubicBezTo>
                <a:lnTo>
                  <a:pt x="11072259" y="4055448"/>
                </a:lnTo>
                <a:lnTo>
                  <a:pt x="11057294" y="4078851"/>
                </a:lnTo>
                <a:cubicBezTo>
                  <a:pt x="11006495" y="4154817"/>
                  <a:pt x="10959213" y="4214185"/>
                  <a:pt x="10905348" y="4266820"/>
                </a:cubicBezTo>
                <a:cubicBezTo>
                  <a:pt x="10845230" y="4348969"/>
                  <a:pt x="10785381" y="4407454"/>
                  <a:pt x="10713292" y="4501299"/>
                </a:cubicBezTo>
                <a:cubicBezTo>
                  <a:pt x="10724995" y="4513264"/>
                  <a:pt x="10737099" y="4489736"/>
                  <a:pt x="10748801" y="4501702"/>
                </a:cubicBezTo>
                <a:cubicBezTo>
                  <a:pt x="10712488" y="4572285"/>
                  <a:pt x="10688415" y="4607512"/>
                  <a:pt x="10652371" y="4654434"/>
                </a:cubicBezTo>
                <a:cubicBezTo>
                  <a:pt x="10625439" y="4680752"/>
                  <a:pt x="10598431" y="4713726"/>
                  <a:pt x="10561304" y="4758233"/>
                </a:cubicBezTo>
                <a:lnTo>
                  <a:pt x="10553197" y="4767861"/>
                </a:lnTo>
                <a:lnTo>
                  <a:pt x="10496459" y="4713120"/>
                </a:lnTo>
                <a:lnTo>
                  <a:pt x="10497833" y="4711846"/>
                </a:lnTo>
                <a:cubicBezTo>
                  <a:pt x="10533744" y="4676755"/>
                  <a:pt x="10581623" y="4629967"/>
                  <a:pt x="10618070" y="4547552"/>
                </a:cubicBezTo>
                <a:cubicBezTo>
                  <a:pt x="10653979" y="4512461"/>
                  <a:pt x="10665547" y="4536257"/>
                  <a:pt x="10713560" y="4477636"/>
                </a:cubicBezTo>
                <a:cubicBezTo>
                  <a:pt x="10737769" y="4430580"/>
                  <a:pt x="10702127" y="4442009"/>
                  <a:pt x="10750141" y="4383389"/>
                </a:cubicBezTo>
                <a:cubicBezTo>
                  <a:pt x="10779931" y="4365977"/>
                  <a:pt x="10806963" y="4330786"/>
                  <a:pt x="10835561" y="4288217"/>
                </a:cubicBezTo>
                <a:lnTo>
                  <a:pt x="10840558" y="4280589"/>
                </a:lnTo>
                <a:lnTo>
                  <a:pt x="10838223" y="4283173"/>
                </a:lnTo>
                <a:cubicBezTo>
                  <a:pt x="10830975" y="4285755"/>
                  <a:pt x="10820153" y="4286047"/>
                  <a:pt x="10804347" y="4283188"/>
                </a:cubicBezTo>
                <a:cubicBezTo>
                  <a:pt x="10769761" y="4324696"/>
                  <a:pt x="10721954" y="4345981"/>
                  <a:pt x="10694166" y="4389513"/>
                </a:cubicBezTo>
                <a:cubicBezTo>
                  <a:pt x="10681288" y="4407880"/>
                  <a:pt x="10669505" y="4432496"/>
                  <a:pt x="10638083" y="4418695"/>
                </a:cubicBezTo>
                <a:cubicBezTo>
                  <a:pt x="10627610" y="4414093"/>
                  <a:pt x="10626133" y="4424016"/>
                  <a:pt x="10624106" y="4430812"/>
                </a:cubicBezTo>
                <a:cubicBezTo>
                  <a:pt x="10596656" y="4512936"/>
                  <a:pt x="10550836" y="4582181"/>
                  <a:pt x="10490319" y="4641130"/>
                </a:cubicBezTo>
                <a:cubicBezTo>
                  <a:pt x="10482042" y="4649026"/>
                  <a:pt x="10474545" y="4656785"/>
                  <a:pt x="10467968" y="4665188"/>
                </a:cubicBezTo>
                <a:lnTo>
                  <a:pt x="10460174" y="4678114"/>
                </a:lnTo>
                <a:lnTo>
                  <a:pt x="10380649" y="4601388"/>
                </a:lnTo>
                <a:lnTo>
                  <a:pt x="10451487" y="4674079"/>
                </a:lnTo>
                <a:cubicBezTo>
                  <a:pt x="10461347" y="4684404"/>
                  <a:pt x="10471889" y="4698634"/>
                  <a:pt x="10456970" y="4705278"/>
                </a:cubicBezTo>
                <a:cubicBezTo>
                  <a:pt x="10419331" y="4719931"/>
                  <a:pt x="10417011" y="4752503"/>
                  <a:pt x="10401621" y="4779333"/>
                </a:cubicBezTo>
                <a:cubicBezTo>
                  <a:pt x="10395187" y="4788502"/>
                  <a:pt x="10382325" y="4806845"/>
                  <a:pt x="10372469" y="4796517"/>
                </a:cubicBezTo>
                <a:cubicBezTo>
                  <a:pt x="10338991" y="4766214"/>
                  <a:pt x="10322438" y="4809328"/>
                  <a:pt x="10302249" y="4808856"/>
                </a:cubicBezTo>
                <a:cubicBezTo>
                  <a:pt x="10250163" y="4809969"/>
                  <a:pt x="10277209" y="4849442"/>
                  <a:pt x="10268248" y="4867096"/>
                </a:cubicBezTo>
                <a:cubicBezTo>
                  <a:pt x="10261341" y="4896455"/>
                  <a:pt x="10253064" y="4918010"/>
                  <a:pt x="10219801" y="4911795"/>
                </a:cubicBezTo>
                <a:cubicBezTo>
                  <a:pt x="10207412" y="4909952"/>
                  <a:pt x="10192493" y="4916595"/>
                  <a:pt x="10190649" y="4928980"/>
                </a:cubicBezTo>
                <a:cubicBezTo>
                  <a:pt x="10185799" y="4970035"/>
                  <a:pt x="10149531" y="4992491"/>
                  <a:pt x="10130921" y="5023905"/>
                </a:cubicBezTo>
                <a:cubicBezTo>
                  <a:pt x="10121959" y="5041562"/>
                  <a:pt x="10101295" y="5061275"/>
                  <a:pt x="10139831" y="5074607"/>
                </a:cubicBezTo>
                <a:cubicBezTo>
                  <a:pt x="10152221" y="5076449"/>
                  <a:pt x="10153117" y="5104435"/>
                  <a:pt x="10125811" y="5109235"/>
                </a:cubicBezTo>
                <a:cubicBezTo>
                  <a:pt x="10117322" y="5106702"/>
                  <a:pt x="10109521" y="5108074"/>
                  <a:pt x="10106989" y="5116561"/>
                </a:cubicBezTo>
                <a:cubicBezTo>
                  <a:pt x="10085852" y="5156459"/>
                  <a:pt x="10064712" y="5196358"/>
                  <a:pt x="10029813" y="5226614"/>
                </a:cubicBezTo>
                <a:cubicBezTo>
                  <a:pt x="9998133" y="5252284"/>
                  <a:pt x="9943517" y="5261881"/>
                  <a:pt x="9949898" y="5321068"/>
                </a:cubicBezTo>
                <a:cubicBezTo>
                  <a:pt x="9951269" y="5328867"/>
                  <a:pt x="9940251" y="5334825"/>
                  <a:pt x="9933133" y="5340095"/>
                </a:cubicBezTo>
                <a:cubicBezTo>
                  <a:pt x="9899131" y="5398335"/>
                  <a:pt x="9832339" y="5430178"/>
                  <a:pt x="9806825" y="5490947"/>
                </a:cubicBezTo>
                <a:cubicBezTo>
                  <a:pt x="9787059" y="5538646"/>
                  <a:pt x="9755376" y="5564316"/>
                  <a:pt x="9710619" y="5584242"/>
                </a:cubicBezTo>
                <a:cubicBezTo>
                  <a:pt x="9651629" y="5614711"/>
                  <a:pt x="9582782" y="5634852"/>
                  <a:pt x="9534336" y="5679550"/>
                </a:cubicBezTo>
                <a:cubicBezTo>
                  <a:pt x="9492321" y="5715077"/>
                  <a:pt x="9451466" y="5734316"/>
                  <a:pt x="9400541" y="5719144"/>
                </a:cubicBezTo>
                <a:cubicBezTo>
                  <a:pt x="9395057" y="5687945"/>
                  <a:pt x="9407921" y="5669603"/>
                  <a:pt x="9437757" y="5656318"/>
                </a:cubicBezTo>
                <a:cubicBezTo>
                  <a:pt x="9532543" y="5623578"/>
                  <a:pt x="9611511" y="5569497"/>
                  <a:pt x="9660220" y="5480528"/>
                </a:cubicBezTo>
                <a:cubicBezTo>
                  <a:pt x="9672398" y="5458286"/>
                  <a:pt x="9710721" y="5447530"/>
                  <a:pt x="9702708" y="5424816"/>
                </a:cubicBezTo>
                <a:cubicBezTo>
                  <a:pt x="9676613" y="5344973"/>
                  <a:pt x="9766547" y="5353290"/>
                  <a:pt x="9779199" y="5310862"/>
                </a:cubicBezTo>
                <a:cubicBezTo>
                  <a:pt x="9859277" y="5308850"/>
                  <a:pt x="9871505" y="5218253"/>
                  <a:pt x="9931181" y="5191683"/>
                </a:cubicBezTo>
                <a:cubicBezTo>
                  <a:pt x="9942199" y="5185724"/>
                  <a:pt x="9943358" y="5169440"/>
                  <a:pt x="9936715" y="5154525"/>
                </a:cubicBezTo>
                <a:cubicBezTo>
                  <a:pt x="9928015" y="5127913"/>
                  <a:pt x="9915417" y="5101984"/>
                  <a:pt x="9906032" y="5071470"/>
                </a:cubicBezTo>
                <a:cubicBezTo>
                  <a:pt x="9844039" y="5130609"/>
                  <a:pt x="9787790" y="5176680"/>
                  <a:pt x="9722369" y="5216319"/>
                </a:cubicBezTo>
                <a:cubicBezTo>
                  <a:pt x="9703547" y="5223646"/>
                  <a:pt x="9693903" y="5237403"/>
                  <a:pt x="9688840" y="5254374"/>
                </a:cubicBezTo>
                <a:cubicBezTo>
                  <a:pt x="9674819" y="5289002"/>
                  <a:pt x="9666755" y="5334645"/>
                  <a:pt x="9638973" y="5359629"/>
                </a:cubicBezTo>
                <a:cubicBezTo>
                  <a:pt x="9604761" y="5393784"/>
                  <a:pt x="9575819" y="5435055"/>
                  <a:pt x="9546191" y="5472425"/>
                </a:cubicBezTo>
                <a:cubicBezTo>
                  <a:pt x="9457313" y="5584535"/>
                  <a:pt x="9348719" y="5675988"/>
                  <a:pt x="9244710" y="5770652"/>
                </a:cubicBezTo>
                <a:cubicBezTo>
                  <a:pt x="9206597" y="5805495"/>
                  <a:pt x="9158413" y="5805923"/>
                  <a:pt x="9121035" y="5776306"/>
                </a:cubicBezTo>
                <a:cubicBezTo>
                  <a:pt x="9088245" y="5749904"/>
                  <a:pt x="9053821" y="5759977"/>
                  <a:pt x="9026988" y="5744590"/>
                </a:cubicBezTo>
                <a:cubicBezTo>
                  <a:pt x="8963465" y="5703489"/>
                  <a:pt x="8989559" y="5783330"/>
                  <a:pt x="8962253" y="5788129"/>
                </a:cubicBezTo>
                <a:cubicBezTo>
                  <a:pt x="8951233" y="5794087"/>
                  <a:pt x="8944803" y="5803257"/>
                  <a:pt x="8933786" y="5809214"/>
                </a:cubicBezTo>
                <a:cubicBezTo>
                  <a:pt x="8894301" y="5836256"/>
                  <a:pt x="8858717" y="5862611"/>
                  <a:pt x="8834361" y="5907099"/>
                </a:cubicBezTo>
                <a:cubicBezTo>
                  <a:pt x="8824715" y="5920852"/>
                  <a:pt x="8809796" y="5927496"/>
                  <a:pt x="8800149" y="5941252"/>
                </a:cubicBezTo>
                <a:cubicBezTo>
                  <a:pt x="8757661" y="5996965"/>
                  <a:pt x="8663825" y="5989333"/>
                  <a:pt x="8632565" y="6063173"/>
                </a:cubicBezTo>
                <a:cubicBezTo>
                  <a:pt x="8629349" y="6067758"/>
                  <a:pt x="8622231" y="6073031"/>
                  <a:pt x="8617645" y="6069815"/>
                </a:cubicBezTo>
                <a:cubicBezTo>
                  <a:pt x="8579108" y="6056487"/>
                  <a:pt x="8557286" y="6092485"/>
                  <a:pt x="8527448" y="6105771"/>
                </a:cubicBezTo>
                <a:cubicBezTo>
                  <a:pt x="8512530" y="6112413"/>
                  <a:pt x="8495079" y="6127541"/>
                  <a:pt x="8492337" y="6111941"/>
                </a:cubicBezTo>
                <a:cubicBezTo>
                  <a:pt x="8490756" y="6080055"/>
                  <a:pt x="8448319" y="6067409"/>
                  <a:pt x="8462339" y="6032782"/>
                </a:cubicBezTo>
                <a:cubicBezTo>
                  <a:pt x="8469457" y="6027512"/>
                  <a:pt x="8476573" y="6022242"/>
                  <a:pt x="8481846" y="6029353"/>
                </a:cubicBezTo>
                <a:cubicBezTo>
                  <a:pt x="8509577" y="6072726"/>
                  <a:pt x="8522912" y="6034199"/>
                  <a:pt x="8535774" y="6015857"/>
                </a:cubicBezTo>
                <a:cubicBezTo>
                  <a:pt x="8548637" y="5997515"/>
                  <a:pt x="8560341" y="5995457"/>
                  <a:pt x="8581217" y="5999832"/>
                </a:cubicBezTo>
                <a:cubicBezTo>
                  <a:pt x="8609894" y="6002832"/>
                  <a:pt x="8653755" y="5954920"/>
                  <a:pt x="8641153" y="5928991"/>
                </a:cubicBezTo>
                <a:cubicBezTo>
                  <a:pt x="8634513" y="5914076"/>
                  <a:pt x="8621912" y="5888147"/>
                  <a:pt x="8598718" y="5916346"/>
                </a:cubicBezTo>
                <a:cubicBezTo>
                  <a:pt x="8585855" y="5934689"/>
                  <a:pt x="8568879" y="5929631"/>
                  <a:pt x="8548689" y="5929159"/>
                </a:cubicBezTo>
                <a:cubicBezTo>
                  <a:pt x="8500507" y="5929584"/>
                  <a:pt x="8457805" y="5961212"/>
                  <a:pt x="8412365" y="5977237"/>
                </a:cubicBezTo>
                <a:cubicBezTo>
                  <a:pt x="8389644" y="5985254"/>
                  <a:pt x="8403613" y="6018981"/>
                  <a:pt x="8395337" y="6040538"/>
                </a:cubicBezTo>
                <a:cubicBezTo>
                  <a:pt x="8375095" y="6108421"/>
                  <a:pt x="8344572" y="6117806"/>
                  <a:pt x="8287478" y="6067534"/>
                </a:cubicBezTo>
                <a:cubicBezTo>
                  <a:pt x="8287478" y="6067534"/>
                  <a:pt x="8278992" y="6065004"/>
                  <a:pt x="8278306" y="6061105"/>
                </a:cubicBezTo>
                <a:cubicBezTo>
                  <a:pt x="8265444" y="6079448"/>
                  <a:pt x="8279202" y="6089092"/>
                  <a:pt x="8288376" y="6095518"/>
                </a:cubicBezTo>
                <a:cubicBezTo>
                  <a:pt x="8302821" y="6109062"/>
                  <a:pt x="8297073" y="6122133"/>
                  <a:pt x="8282842" y="6132677"/>
                </a:cubicBezTo>
                <a:cubicBezTo>
                  <a:pt x="8264707" y="6143904"/>
                  <a:pt x="8238771" y="6156503"/>
                  <a:pt x="8230756" y="6133788"/>
                </a:cubicBezTo>
                <a:cubicBezTo>
                  <a:pt x="8215415" y="6092260"/>
                  <a:pt x="8188107" y="6097060"/>
                  <a:pt x="8162171" y="6109659"/>
                </a:cubicBezTo>
                <a:cubicBezTo>
                  <a:pt x="8136920" y="6126158"/>
                  <a:pt x="8105501" y="6107556"/>
                  <a:pt x="8088736" y="6126584"/>
                </a:cubicBezTo>
                <a:cubicBezTo>
                  <a:pt x="8035231" y="6188253"/>
                  <a:pt x="7962692" y="6233164"/>
                  <a:pt x="7909871" y="6298734"/>
                </a:cubicBezTo>
                <a:cubicBezTo>
                  <a:pt x="7891263" y="6330148"/>
                  <a:pt x="7863482" y="6355131"/>
                  <a:pt x="7829741" y="6369103"/>
                </a:cubicBezTo>
                <a:cubicBezTo>
                  <a:pt x="7807707" y="6381015"/>
                  <a:pt x="7783827" y="6405313"/>
                  <a:pt x="7758838" y="6377542"/>
                </a:cubicBezTo>
                <a:cubicBezTo>
                  <a:pt x="7733849" y="6349770"/>
                  <a:pt x="7766903" y="6331901"/>
                  <a:pt x="7775179" y="6310343"/>
                </a:cubicBezTo>
                <a:cubicBezTo>
                  <a:pt x="7778395" y="6305759"/>
                  <a:pt x="7782296" y="6305072"/>
                  <a:pt x="7785510" y="6300488"/>
                </a:cubicBezTo>
                <a:cubicBezTo>
                  <a:pt x="7859210" y="6239291"/>
                  <a:pt x="7884986" y="6134248"/>
                  <a:pt x="7978399" y="6093709"/>
                </a:cubicBezTo>
                <a:cubicBezTo>
                  <a:pt x="7999327" y="6029725"/>
                  <a:pt x="8039285" y="5982497"/>
                  <a:pt x="8078560" y="5931372"/>
                </a:cubicBezTo>
                <a:cubicBezTo>
                  <a:pt x="8081773" y="5926785"/>
                  <a:pt x="8080403" y="5918987"/>
                  <a:pt x="8075133" y="5911872"/>
                </a:cubicBezTo>
                <a:cubicBezTo>
                  <a:pt x="8065957" y="5905444"/>
                  <a:pt x="8058842" y="5910714"/>
                  <a:pt x="8056311" y="5919200"/>
                </a:cubicBezTo>
                <a:cubicBezTo>
                  <a:pt x="8043449" y="5937543"/>
                  <a:pt x="8025999" y="5952669"/>
                  <a:pt x="8005811" y="5952198"/>
                </a:cubicBezTo>
                <a:cubicBezTo>
                  <a:pt x="7943867" y="5942981"/>
                  <a:pt x="7910338" y="5981037"/>
                  <a:pt x="7881399" y="6022308"/>
                </a:cubicBezTo>
                <a:cubicBezTo>
                  <a:pt x="7822147" y="6097046"/>
                  <a:pt x="7759680" y="6176374"/>
                  <a:pt x="7676808" y="6231142"/>
                </a:cubicBezTo>
                <a:cubicBezTo>
                  <a:pt x="7658672" y="6242370"/>
                  <a:pt x="7650398" y="6263926"/>
                  <a:pt x="7642122" y="6285481"/>
                </a:cubicBezTo>
                <a:cubicBezTo>
                  <a:pt x="7607646" y="6363909"/>
                  <a:pt x="7544967" y="6419151"/>
                  <a:pt x="7482284" y="6474390"/>
                </a:cubicBezTo>
                <a:cubicBezTo>
                  <a:pt x="7448073" y="6508546"/>
                  <a:pt x="7405637" y="6495901"/>
                  <a:pt x="7378592" y="6456429"/>
                </a:cubicBezTo>
                <a:cubicBezTo>
                  <a:pt x="7368735" y="6446100"/>
                  <a:pt x="7361617" y="6451373"/>
                  <a:pt x="7349228" y="6449528"/>
                </a:cubicBezTo>
                <a:cubicBezTo>
                  <a:pt x="7305631" y="6453170"/>
                  <a:pt x="7295087" y="6438942"/>
                  <a:pt x="7311641" y="6395829"/>
                </a:cubicBezTo>
                <a:cubicBezTo>
                  <a:pt x="7323817" y="6373585"/>
                  <a:pt x="7335995" y="6351344"/>
                  <a:pt x="7352072" y="6328416"/>
                </a:cubicBezTo>
                <a:cubicBezTo>
                  <a:pt x="7375267" y="6300217"/>
                  <a:pt x="7378746" y="6251359"/>
                  <a:pt x="7436788" y="6261261"/>
                </a:cubicBezTo>
                <a:cubicBezTo>
                  <a:pt x="7449176" y="6263106"/>
                  <a:pt x="7458136" y="6245450"/>
                  <a:pt x="7448280" y="6235120"/>
                </a:cubicBezTo>
                <a:cubicBezTo>
                  <a:pt x="7408160" y="6189906"/>
                  <a:pt x="7454975" y="6181679"/>
                  <a:pt x="7477009" y="6169766"/>
                </a:cubicBezTo>
                <a:cubicBezTo>
                  <a:pt x="7499731" y="6161751"/>
                  <a:pt x="7506161" y="6152580"/>
                  <a:pt x="7518338" y="6130337"/>
                </a:cubicBezTo>
                <a:cubicBezTo>
                  <a:pt x="7550969" y="6064295"/>
                  <a:pt x="7574427" y="5991827"/>
                  <a:pt x="7626090" y="5942542"/>
                </a:cubicBezTo>
                <a:cubicBezTo>
                  <a:pt x="7697044" y="5865745"/>
                  <a:pt x="7740481" y="5769663"/>
                  <a:pt x="7797677" y="5683224"/>
                </a:cubicBezTo>
                <a:lnTo>
                  <a:pt x="7837578" y="5616301"/>
                </a:lnTo>
                <a:lnTo>
                  <a:pt x="7829916" y="5613223"/>
                </a:lnTo>
                <a:cubicBezTo>
                  <a:pt x="7829916" y="5613223"/>
                  <a:pt x="7825960" y="5613016"/>
                  <a:pt x="7825753" y="5616971"/>
                </a:cubicBezTo>
                <a:cubicBezTo>
                  <a:pt x="7783104" y="5674233"/>
                  <a:pt x="7685489" y="5645326"/>
                  <a:pt x="7653462" y="5726943"/>
                </a:cubicBezTo>
                <a:cubicBezTo>
                  <a:pt x="7643896" y="5758172"/>
                  <a:pt x="7618722" y="5784617"/>
                  <a:pt x="7624769" y="5820630"/>
                </a:cubicBezTo>
                <a:cubicBezTo>
                  <a:pt x="7627480" y="5844571"/>
                  <a:pt x="7614788" y="5859771"/>
                  <a:pt x="7602096" y="5874972"/>
                </a:cubicBezTo>
                <a:cubicBezTo>
                  <a:pt x="7556116" y="5920162"/>
                  <a:pt x="7513675" y="5973468"/>
                  <a:pt x="7460405" y="6006374"/>
                </a:cubicBezTo>
                <a:cubicBezTo>
                  <a:pt x="7427735" y="6024497"/>
                  <a:pt x="7414218" y="6055520"/>
                  <a:pt x="7396949" y="6082379"/>
                </a:cubicBezTo>
                <a:cubicBezTo>
                  <a:pt x="7379270" y="6117151"/>
                  <a:pt x="7350350" y="6139434"/>
                  <a:pt x="7310597" y="6141320"/>
                </a:cubicBezTo>
                <a:cubicBezTo>
                  <a:pt x="7231096" y="6145092"/>
                  <a:pt x="7173460" y="6185703"/>
                  <a:pt x="7130396" y="6250878"/>
                </a:cubicBezTo>
                <a:cubicBezTo>
                  <a:pt x="7095657" y="6308554"/>
                  <a:pt x="7043839" y="6313774"/>
                  <a:pt x="6988476" y="6310876"/>
                </a:cubicBezTo>
                <a:cubicBezTo>
                  <a:pt x="6956840" y="6309221"/>
                  <a:pt x="6916034" y="6255524"/>
                  <a:pt x="6921231" y="6231998"/>
                </a:cubicBezTo>
                <a:cubicBezTo>
                  <a:pt x="6927669" y="6184741"/>
                  <a:pt x="6927669" y="6184741"/>
                  <a:pt x="6880012" y="6186212"/>
                </a:cubicBezTo>
                <a:cubicBezTo>
                  <a:pt x="6877092" y="6166230"/>
                  <a:pt x="6893118" y="6163101"/>
                  <a:pt x="6905392" y="6155810"/>
                </a:cubicBezTo>
                <a:cubicBezTo>
                  <a:pt x="6909555" y="6152064"/>
                  <a:pt x="6925785" y="6144979"/>
                  <a:pt x="6918289" y="6136656"/>
                </a:cubicBezTo>
                <a:cubicBezTo>
                  <a:pt x="6876862" y="6094823"/>
                  <a:pt x="6926798" y="6049843"/>
                  <a:pt x="6921169" y="6005920"/>
                </a:cubicBezTo>
                <a:cubicBezTo>
                  <a:pt x="6921581" y="5998008"/>
                  <a:pt x="6918249" y="5985935"/>
                  <a:pt x="6918663" y="5978023"/>
                </a:cubicBezTo>
                <a:cubicBezTo>
                  <a:pt x="6899096" y="5973035"/>
                  <a:pt x="6862058" y="5998860"/>
                  <a:pt x="6863094" y="5979082"/>
                </a:cubicBezTo>
                <a:cubicBezTo>
                  <a:pt x="6861417" y="5935365"/>
                  <a:pt x="6816036" y="5893329"/>
                  <a:pt x="6854109" y="5847726"/>
                </a:cubicBezTo>
                <a:cubicBezTo>
                  <a:pt x="6875226" y="5823050"/>
                  <a:pt x="6895406" y="5797334"/>
                  <a:pt x="6913192" y="5770005"/>
                </a:cubicBezTo>
                <a:lnTo>
                  <a:pt x="6936522" y="5724412"/>
                </a:lnTo>
                <a:lnTo>
                  <a:pt x="6891130" y="5775082"/>
                </a:lnTo>
                <a:lnTo>
                  <a:pt x="6875541" y="5790495"/>
                </a:lnTo>
                <a:lnTo>
                  <a:pt x="6871358" y="5806729"/>
                </a:lnTo>
                <a:cubicBezTo>
                  <a:pt x="6869408" y="5821835"/>
                  <a:pt x="6862367" y="5834623"/>
                  <a:pt x="6840127" y="5842960"/>
                </a:cubicBezTo>
                <a:cubicBezTo>
                  <a:pt x="6822801" y="5848610"/>
                  <a:pt x="6808620" y="5871684"/>
                  <a:pt x="6794255" y="5889755"/>
                </a:cubicBezTo>
                <a:cubicBezTo>
                  <a:pt x="6784525" y="5897629"/>
                  <a:pt x="6777298" y="5905412"/>
                  <a:pt x="6764881" y="5908377"/>
                </a:cubicBezTo>
                <a:cubicBezTo>
                  <a:pt x="6752466" y="5911340"/>
                  <a:pt x="6722353" y="5909944"/>
                  <a:pt x="6748477" y="5939050"/>
                </a:cubicBezTo>
                <a:cubicBezTo>
                  <a:pt x="6728464" y="5939787"/>
                  <a:pt x="6757641" y="5983815"/>
                  <a:pt x="6719472" y="5967682"/>
                </a:cubicBezTo>
                <a:cubicBezTo>
                  <a:pt x="6719472" y="5967682"/>
                  <a:pt x="6716969" y="5967774"/>
                  <a:pt x="6717062" y="5970276"/>
                </a:cubicBezTo>
                <a:cubicBezTo>
                  <a:pt x="6693429" y="6008733"/>
                  <a:pt x="6630334" y="5996024"/>
                  <a:pt x="6614760" y="6049219"/>
                </a:cubicBezTo>
                <a:cubicBezTo>
                  <a:pt x="6610493" y="6069422"/>
                  <a:pt x="6596130" y="6087490"/>
                  <a:pt x="6601963" y="6109827"/>
                </a:cubicBezTo>
                <a:cubicBezTo>
                  <a:pt x="6605018" y="6124749"/>
                  <a:pt x="6597882" y="6135036"/>
                  <a:pt x="6590745" y="6145322"/>
                </a:cubicBezTo>
                <a:cubicBezTo>
                  <a:pt x="6564335" y="6176364"/>
                  <a:pt x="6540610" y="6212319"/>
                  <a:pt x="6508917" y="6236037"/>
                </a:cubicBezTo>
                <a:cubicBezTo>
                  <a:pt x="6489364" y="6249287"/>
                  <a:pt x="6482600" y="6269582"/>
                  <a:pt x="6473237" y="6287467"/>
                </a:cubicBezTo>
                <a:cubicBezTo>
                  <a:pt x="6464060" y="6310356"/>
                  <a:pt x="6447103" y="6326016"/>
                  <a:pt x="6422178" y="6329440"/>
                </a:cubicBezTo>
                <a:cubicBezTo>
                  <a:pt x="6372329" y="6336288"/>
                  <a:pt x="6338321" y="6365105"/>
                  <a:pt x="6314872" y="6408567"/>
                </a:cubicBezTo>
                <a:cubicBezTo>
                  <a:pt x="6296242" y="6446840"/>
                  <a:pt x="6263906" y="6453042"/>
                  <a:pt x="6228882" y="6454333"/>
                </a:cubicBezTo>
                <a:cubicBezTo>
                  <a:pt x="6208869" y="6455070"/>
                  <a:pt x="6180152" y="6423555"/>
                  <a:pt x="6182101" y="6408447"/>
                </a:cubicBezTo>
                <a:cubicBezTo>
                  <a:pt x="6183496" y="6378328"/>
                  <a:pt x="6183496" y="6378328"/>
                  <a:pt x="6153569" y="6381937"/>
                </a:cubicBezTo>
                <a:cubicBezTo>
                  <a:pt x="6150606" y="6369517"/>
                  <a:pt x="6160521" y="6366646"/>
                  <a:pt x="6167840" y="6361364"/>
                </a:cubicBezTo>
                <a:cubicBezTo>
                  <a:pt x="6170251" y="6358770"/>
                  <a:pt x="6180072" y="6353396"/>
                  <a:pt x="6174883" y="6348577"/>
                </a:cubicBezTo>
                <a:cubicBezTo>
                  <a:pt x="6146444" y="6324566"/>
                  <a:pt x="6175357" y="6293433"/>
                  <a:pt x="6169341" y="6266093"/>
                </a:cubicBezTo>
                <a:cubicBezTo>
                  <a:pt x="6169155" y="6261086"/>
                  <a:pt x="6166378" y="6253671"/>
                  <a:pt x="6166192" y="6248666"/>
                </a:cubicBezTo>
                <a:cubicBezTo>
                  <a:pt x="6153592" y="6246627"/>
                  <a:pt x="6131723" y="6264973"/>
                  <a:pt x="6131261" y="6252461"/>
                </a:cubicBezTo>
                <a:cubicBezTo>
                  <a:pt x="6127746" y="6225027"/>
                  <a:pt x="6096804" y="6201111"/>
                  <a:pt x="6118211" y="6170253"/>
                </a:cubicBezTo>
                <a:cubicBezTo>
                  <a:pt x="6142030" y="6136799"/>
                  <a:pt x="6163254" y="6100937"/>
                  <a:pt x="6174286" y="6060438"/>
                </a:cubicBezTo>
                <a:cubicBezTo>
                  <a:pt x="6176418" y="6050337"/>
                  <a:pt x="6186148" y="6042461"/>
                  <a:pt x="6175773" y="6032821"/>
                </a:cubicBezTo>
                <a:cubicBezTo>
                  <a:pt x="6165489" y="6025683"/>
                  <a:pt x="6150480" y="6026237"/>
                  <a:pt x="6138249" y="6034204"/>
                </a:cubicBezTo>
                <a:cubicBezTo>
                  <a:pt x="6123699" y="6047269"/>
                  <a:pt x="6111653" y="6060243"/>
                  <a:pt x="6102292" y="6078127"/>
                </a:cubicBezTo>
                <a:cubicBezTo>
                  <a:pt x="6086072" y="6113805"/>
                  <a:pt x="6059568" y="6142344"/>
                  <a:pt x="6030562" y="6170977"/>
                </a:cubicBezTo>
                <a:cubicBezTo>
                  <a:pt x="6028152" y="6173571"/>
                  <a:pt x="6025927" y="6181170"/>
                  <a:pt x="6023332" y="6178760"/>
                </a:cubicBezTo>
                <a:cubicBezTo>
                  <a:pt x="5985717" y="6177641"/>
                  <a:pt x="5979411" y="6210447"/>
                  <a:pt x="5965139" y="6231019"/>
                </a:cubicBezTo>
                <a:cubicBezTo>
                  <a:pt x="5898688" y="6331192"/>
                  <a:pt x="5811673" y="6417087"/>
                  <a:pt x="5755414" y="6521895"/>
                </a:cubicBezTo>
                <a:cubicBezTo>
                  <a:pt x="5748370" y="6534684"/>
                  <a:pt x="5741049" y="6539965"/>
                  <a:pt x="5728265" y="6532919"/>
                </a:cubicBezTo>
                <a:cubicBezTo>
                  <a:pt x="5717982" y="6525781"/>
                  <a:pt x="5715204" y="6518366"/>
                  <a:pt x="5719838" y="6508173"/>
                </a:cubicBezTo>
                <a:cubicBezTo>
                  <a:pt x="5731517" y="6485190"/>
                  <a:pt x="5730595" y="6460167"/>
                  <a:pt x="5729765" y="6437646"/>
                </a:cubicBezTo>
                <a:cubicBezTo>
                  <a:pt x="5728659" y="6407618"/>
                  <a:pt x="5737835" y="6384729"/>
                  <a:pt x="5754607" y="6364065"/>
                </a:cubicBezTo>
                <a:cubicBezTo>
                  <a:pt x="5768881" y="6343492"/>
                  <a:pt x="5777964" y="6318101"/>
                  <a:pt x="5787141" y="6295210"/>
                </a:cubicBezTo>
                <a:cubicBezTo>
                  <a:pt x="5798450" y="6262218"/>
                  <a:pt x="5780663" y="6255357"/>
                  <a:pt x="5755369" y="6248773"/>
                </a:cubicBezTo>
                <a:cubicBezTo>
                  <a:pt x="5747863" y="6249049"/>
                  <a:pt x="5737857" y="6249417"/>
                  <a:pt x="5737489" y="6239409"/>
                </a:cubicBezTo>
                <a:cubicBezTo>
                  <a:pt x="5737120" y="6229399"/>
                  <a:pt x="5747218" y="6231533"/>
                  <a:pt x="5752130" y="6228845"/>
                </a:cubicBezTo>
                <a:cubicBezTo>
                  <a:pt x="5769274" y="6218191"/>
                  <a:pt x="5776039" y="6197896"/>
                  <a:pt x="5775486" y="6182882"/>
                </a:cubicBezTo>
                <a:cubicBezTo>
                  <a:pt x="5772248" y="6162956"/>
                  <a:pt x="5749917" y="6168789"/>
                  <a:pt x="5737500" y="6171753"/>
                </a:cubicBezTo>
                <a:cubicBezTo>
                  <a:pt x="5712669" y="6177681"/>
                  <a:pt x="5693024" y="6188427"/>
                  <a:pt x="5683941" y="6213818"/>
                </a:cubicBezTo>
                <a:cubicBezTo>
                  <a:pt x="5681623" y="6218916"/>
                  <a:pt x="5679489" y="6229017"/>
                  <a:pt x="5669483" y="6229386"/>
                </a:cubicBezTo>
                <a:cubicBezTo>
                  <a:pt x="5661979" y="6229662"/>
                  <a:pt x="5661610" y="6219652"/>
                  <a:pt x="5661426" y="6214648"/>
                </a:cubicBezTo>
                <a:cubicBezTo>
                  <a:pt x="5658462" y="6202229"/>
                  <a:pt x="5650958" y="6202505"/>
                  <a:pt x="5641045" y="6205376"/>
                </a:cubicBezTo>
                <a:cubicBezTo>
                  <a:pt x="5601571" y="6221865"/>
                  <a:pt x="5564600" y="6238263"/>
                  <a:pt x="5541058" y="6279223"/>
                </a:cubicBezTo>
                <a:cubicBezTo>
                  <a:pt x="5536331" y="6286914"/>
                  <a:pt x="5530645" y="6294015"/>
                  <a:pt x="5524354" y="6300744"/>
                </a:cubicBezTo>
                <a:lnTo>
                  <a:pt x="5509085" y="6315262"/>
                </a:lnTo>
                <a:lnTo>
                  <a:pt x="5466149" y="6375193"/>
                </a:lnTo>
                <a:cubicBezTo>
                  <a:pt x="5469135" y="6384039"/>
                  <a:pt x="5469135" y="6384039"/>
                  <a:pt x="5469135" y="6384039"/>
                </a:cubicBezTo>
                <a:cubicBezTo>
                  <a:pt x="5469135" y="6384039"/>
                  <a:pt x="5460285" y="6387028"/>
                  <a:pt x="5460285" y="6387028"/>
                </a:cubicBezTo>
                <a:cubicBezTo>
                  <a:pt x="5463273" y="6395874"/>
                  <a:pt x="5448560" y="6410698"/>
                  <a:pt x="5448560" y="6410698"/>
                </a:cubicBezTo>
                <a:cubicBezTo>
                  <a:pt x="5442699" y="6422534"/>
                  <a:pt x="5439711" y="6413687"/>
                  <a:pt x="5445573" y="6401852"/>
                </a:cubicBezTo>
                <a:lnTo>
                  <a:pt x="5444822" y="6397808"/>
                </a:lnTo>
                <a:lnTo>
                  <a:pt x="5451435" y="6390017"/>
                </a:lnTo>
                <a:cubicBezTo>
                  <a:pt x="5447010" y="6391511"/>
                  <a:pt x="5444799" y="6392260"/>
                  <a:pt x="5444065" y="6393738"/>
                </a:cubicBezTo>
                <a:lnTo>
                  <a:pt x="5444822" y="6397808"/>
                </a:lnTo>
                <a:lnTo>
                  <a:pt x="5435676" y="6408581"/>
                </a:lnTo>
                <a:cubicBezTo>
                  <a:pt x="5421499" y="6430925"/>
                  <a:pt x="5411088" y="6460311"/>
                  <a:pt x="5395573" y="6458159"/>
                </a:cubicBezTo>
                <a:cubicBezTo>
                  <a:pt x="5428507" y="6380513"/>
                  <a:pt x="5416703" y="6334607"/>
                  <a:pt x="5439729" y="6272781"/>
                </a:cubicBezTo>
                <a:lnTo>
                  <a:pt x="5452744" y="6244201"/>
                </a:lnTo>
                <a:lnTo>
                  <a:pt x="5456015" y="6214701"/>
                </a:lnTo>
                <a:cubicBezTo>
                  <a:pt x="5459909" y="6184489"/>
                  <a:pt x="5466309" y="6154183"/>
                  <a:pt x="5477709" y="6123695"/>
                </a:cubicBezTo>
                <a:cubicBezTo>
                  <a:pt x="5447414" y="6117294"/>
                  <a:pt x="5425176" y="6125631"/>
                  <a:pt x="5411089" y="6151209"/>
                </a:cubicBezTo>
                <a:cubicBezTo>
                  <a:pt x="5399317" y="6171688"/>
                  <a:pt x="5391536" y="6164456"/>
                  <a:pt x="5383386" y="6147217"/>
                </a:cubicBezTo>
                <a:cubicBezTo>
                  <a:pt x="5372734" y="6130070"/>
                  <a:pt x="5382095" y="6112184"/>
                  <a:pt x="5381450" y="6094669"/>
                </a:cubicBezTo>
                <a:cubicBezTo>
                  <a:pt x="5383121" y="6072055"/>
                  <a:pt x="5387293" y="6049350"/>
                  <a:pt x="5388967" y="6026737"/>
                </a:cubicBezTo>
                <a:cubicBezTo>
                  <a:pt x="5388689" y="6019229"/>
                  <a:pt x="5393323" y="6009036"/>
                  <a:pt x="5385725" y="6006809"/>
                </a:cubicBezTo>
                <a:cubicBezTo>
                  <a:pt x="5375535" y="6002175"/>
                  <a:pt x="5368307" y="6009958"/>
                  <a:pt x="5363488" y="6015146"/>
                </a:cubicBezTo>
                <a:cubicBezTo>
                  <a:pt x="5358670" y="6020335"/>
                  <a:pt x="5353943" y="6028028"/>
                  <a:pt x="5349125" y="6033215"/>
                </a:cubicBezTo>
                <a:cubicBezTo>
                  <a:pt x="5315761" y="6079549"/>
                  <a:pt x="5279988" y="6128477"/>
                  <a:pt x="5244032" y="6172398"/>
                </a:cubicBezTo>
                <a:cubicBezTo>
                  <a:pt x="5227165" y="6190560"/>
                  <a:pt x="5205111" y="6203902"/>
                  <a:pt x="5176949" y="6187399"/>
                </a:cubicBezTo>
                <a:cubicBezTo>
                  <a:pt x="5166665" y="6180262"/>
                  <a:pt x="5154248" y="6183225"/>
                  <a:pt x="5144426" y="6188598"/>
                </a:cubicBezTo>
                <a:cubicBezTo>
                  <a:pt x="5142018" y="6191191"/>
                  <a:pt x="5137107" y="6193879"/>
                  <a:pt x="5134696" y="6196473"/>
                </a:cubicBezTo>
                <a:cubicBezTo>
                  <a:pt x="5117185" y="6197119"/>
                  <a:pt x="5094762" y="6200451"/>
                  <a:pt x="5084202" y="6185806"/>
                </a:cubicBezTo>
                <a:cubicBezTo>
                  <a:pt x="5073643" y="6171160"/>
                  <a:pt x="5085599" y="6155685"/>
                  <a:pt x="5097737" y="6145215"/>
                </a:cubicBezTo>
                <a:cubicBezTo>
                  <a:pt x="5136288" y="6103703"/>
                  <a:pt x="5167149" y="6057463"/>
                  <a:pt x="5187635" y="6001580"/>
                </a:cubicBezTo>
                <a:cubicBezTo>
                  <a:pt x="5194587" y="5986290"/>
                  <a:pt x="5189308" y="5978968"/>
                  <a:pt x="5178932" y="5969327"/>
                </a:cubicBezTo>
                <a:cubicBezTo>
                  <a:pt x="5165963" y="5957277"/>
                  <a:pt x="5158918" y="5970065"/>
                  <a:pt x="5151691" y="5977848"/>
                </a:cubicBezTo>
                <a:cubicBezTo>
                  <a:pt x="5134825" y="5996010"/>
                  <a:pt x="5117958" y="6014171"/>
                  <a:pt x="5101001" y="6029832"/>
                </a:cubicBezTo>
                <a:cubicBezTo>
                  <a:pt x="5091272" y="6037707"/>
                  <a:pt x="5078946" y="6043171"/>
                  <a:pt x="5070981" y="6030938"/>
                </a:cubicBezTo>
                <a:cubicBezTo>
                  <a:pt x="5063015" y="6018702"/>
                  <a:pt x="5080526" y="6018056"/>
                  <a:pt x="5087753" y="6010274"/>
                </a:cubicBezTo>
                <a:cubicBezTo>
                  <a:pt x="5092665" y="6007587"/>
                  <a:pt x="5097485" y="6002398"/>
                  <a:pt x="5102395" y="5999710"/>
                </a:cubicBezTo>
                <a:cubicBezTo>
                  <a:pt x="5136219" y="5965890"/>
                  <a:pt x="5136126" y="5963388"/>
                  <a:pt x="5088043" y="5950125"/>
                </a:cubicBezTo>
                <a:cubicBezTo>
                  <a:pt x="5075350" y="5945581"/>
                  <a:pt x="5077667" y="5940485"/>
                  <a:pt x="5077299" y="5930474"/>
                </a:cubicBezTo>
                <a:cubicBezTo>
                  <a:pt x="5080175" y="5906564"/>
                  <a:pt x="5084349" y="5883859"/>
                  <a:pt x="5093293" y="5863170"/>
                </a:cubicBezTo>
                <a:lnTo>
                  <a:pt x="5102140" y="5848238"/>
                </a:lnTo>
                <a:lnTo>
                  <a:pt x="5083182" y="5837710"/>
                </a:lnTo>
                <a:cubicBezTo>
                  <a:pt x="5065706" y="5823639"/>
                  <a:pt x="5047795" y="5819288"/>
                  <a:pt x="5030677" y="5816404"/>
                </a:cubicBezTo>
                <a:lnTo>
                  <a:pt x="5013128" y="5813408"/>
                </a:lnTo>
                <a:lnTo>
                  <a:pt x="5014034" y="5816458"/>
                </a:lnTo>
                <a:cubicBezTo>
                  <a:pt x="5016762" y="5820578"/>
                  <a:pt x="5021551" y="5823333"/>
                  <a:pt x="5025382" y="5825537"/>
                </a:cubicBezTo>
                <a:cubicBezTo>
                  <a:pt x="5037687" y="5835168"/>
                  <a:pt x="5034089" y="5845846"/>
                  <a:pt x="5023642" y="5855134"/>
                </a:cubicBezTo>
                <a:cubicBezTo>
                  <a:pt x="5010175" y="5865232"/>
                  <a:pt x="4990675" y="5876957"/>
                  <a:pt x="4982779" y="5859665"/>
                </a:cubicBezTo>
                <a:lnTo>
                  <a:pt x="4979115" y="5854533"/>
                </a:lnTo>
                <a:lnTo>
                  <a:pt x="4966465" y="5870122"/>
                </a:lnTo>
                <a:cubicBezTo>
                  <a:pt x="4937969" y="5902893"/>
                  <a:pt x="4904921" y="5936691"/>
                  <a:pt x="4865554" y="5974311"/>
                </a:cubicBezTo>
                <a:cubicBezTo>
                  <a:pt x="4902863" y="5927580"/>
                  <a:pt x="4868489" y="5944920"/>
                  <a:pt x="4841165" y="5951091"/>
                </a:cubicBezTo>
                <a:cubicBezTo>
                  <a:pt x="4832058" y="5953148"/>
                  <a:pt x="4825007" y="5964317"/>
                  <a:pt x="4815899" y="5966374"/>
                </a:cubicBezTo>
                <a:cubicBezTo>
                  <a:pt x="4815899" y="5966374"/>
                  <a:pt x="4813842" y="5957263"/>
                  <a:pt x="4820891" y="5946093"/>
                </a:cubicBezTo>
                <a:cubicBezTo>
                  <a:pt x="4820891" y="5946093"/>
                  <a:pt x="4820891" y="5946093"/>
                  <a:pt x="4827942" y="5934925"/>
                </a:cubicBezTo>
                <a:cubicBezTo>
                  <a:pt x="4817367" y="5951679"/>
                  <a:pt x="4811251" y="5940491"/>
                  <a:pt x="4822486" y="5922691"/>
                </a:cubicBezTo>
                <a:lnTo>
                  <a:pt x="4831888" y="5912367"/>
                </a:lnTo>
                <a:lnTo>
                  <a:pt x="4824550" y="5917984"/>
                </a:lnTo>
                <a:cubicBezTo>
                  <a:pt x="4806561" y="5934538"/>
                  <a:pt x="4790588" y="5953417"/>
                  <a:pt x="4777607" y="5977127"/>
                </a:cubicBezTo>
                <a:cubicBezTo>
                  <a:pt x="4767324" y="5991787"/>
                  <a:pt x="4751422" y="5998869"/>
                  <a:pt x="4741139" y="6013532"/>
                </a:cubicBezTo>
                <a:lnTo>
                  <a:pt x="4740808" y="6013800"/>
                </a:lnTo>
                <a:lnTo>
                  <a:pt x="4718039" y="6047069"/>
                </a:lnTo>
                <a:cubicBezTo>
                  <a:pt x="4708273" y="6057385"/>
                  <a:pt x="4696868" y="6066120"/>
                  <a:pt x="4684099" y="6072796"/>
                </a:cubicBezTo>
                <a:cubicBezTo>
                  <a:pt x="4667615" y="6083707"/>
                  <a:pt x="4650552" y="6104483"/>
                  <a:pt x="4628959" y="6084409"/>
                </a:cubicBezTo>
                <a:lnTo>
                  <a:pt x="4627601" y="6082115"/>
                </a:lnTo>
                <a:lnTo>
                  <a:pt x="4598106" y="6098332"/>
                </a:lnTo>
                <a:cubicBezTo>
                  <a:pt x="4583336" y="6109566"/>
                  <a:pt x="4570837" y="6123815"/>
                  <a:pt x="4562506" y="6143492"/>
                </a:cubicBezTo>
                <a:cubicBezTo>
                  <a:pt x="4559078" y="6148379"/>
                  <a:pt x="4551490" y="6154000"/>
                  <a:pt x="4546602" y="6150571"/>
                </a:cubicBezTo>
                <a:cubicBezTo>
                  <a:pt x="4505524" y="6136365"/>
                  <a:pt x="4482263" y="6174736"/>
                  <a:pt x="4450459" y="6188898"/>
                </a:cubicBezTo>
                <a:cubicBezTo>
                  <a:pt x="4434556" y="6195978"/>
                  <a:pt x="4415955" y="6212103"/>
                  <a:pt x="4413032" y="6195475"/>
                </a:cubicBezTo>
                <a:lnTo>
                  <a:pt x="4409899" y="6186514"/>
                </a:lnTo>
                <a:lnTo>
                  <a:pt x="4398497" y="6195327"/>
                </a:lnTo>
                <a:cubicBezTo>
                  <a:pt x="4377406" y="6204345"/>
                  <a:pt x="4353638" y="6194969"/>
                  <a:pt x="4335615" y="6173125"/>
                </a:cubicBezTo>
                <a:cubicBezTo>
                  <a:pt x="4327143" y="6165699"/>
                  <a:pt x="4321917" y="6170342"/>
                  <a:pt x="4312050" y="6169763"/>
                </a:cubicBezTo>
                <a:cubicBezTo>
                  <a:pt x="4303546" y="6171244"/>
                  <a:pt x="4296588" y="6171702"/>
                  <a:pt x="4291091" y="6171008"/>
                </a:cubicBezTo>
                <a:lnTo>
                  <a:pt x="4283849" y="6167645"/>
                </a:lnTo>
                <a:lnTo>
                  <a:pt x="4266882" y="6180982"/>
                </a:lnTo>
                <a:cubicBezTo>
                  <a:pt x="4248444" y="6185829"/>
                  <a:pt x="4225095" y="6174934"/>
                  <a:pt x="4194666" y="6148140"/>
                </a:cubicBezTo>
                <a:cubicBezTo>
                  <a:pt x="4194666" y="6148140"/>
                  <a:pt x="4185620" y="6145443"/>
                  <a:pt x="4184889" y="6141287"/>
                </a:cubicBezTo>
                <a:cubicBezTo>
                  <a:pt x="4171180" y="6160840"/>
                  <a:pt x="4185844" y="6171119"/>
                  <a:pt x="4195623" y="6177969"/>
                </a:cubicBezTo>
                <a:cubicBezTo>
                  <a:pt x="4211020" y="6192406"/>
                  <a:pt x="4204894" y="6206339"/>
                  <a:pt x="4189724" y="6217578"/>
                </a:cubicBezTo>
                <a:cubicBezTo>
                  <a:pt x="4170393" y="6229545"/>
                  <a:pt x="4142747" y="6242975"/>
                  <a:pt x="4134204" y="6218762"/>
                </a:cubicBezTo>
                <a:cubicBezTo>
                  <a:pt x="4117852" y="6174496"/>
                  <a:pt x="4088743" y="6179613"/>
                  <a:pt x="4061097" y="6193043"/>
                </a:cubicBezTo>
                <a:cubicBezTo>
                  <a:pt x="4034181" y="6210629"/>
                  <a:pt x="4000690" y="6190801"/>
                  <a:pt x="3982820" y="6211083"/>
                </a:cubicBezTo>
                <a:cubicBezTo>
                  <a:pt x="3925787" y="6276818"/>
                  <a:pt x="3848466" y="6324690"/>
                  <a:pt x="3792162" y="6394584"/>
                </a:cubicBezTo>
                <a:cubicBezTo>
                  <a:pt x="3772327" y="6428069"/>
                  <a:pt x="3742714" y="6454699"/>
                  <a:pt x="3706750" y="6469592"/>
                </a:cubicBezTo>
                <a:cubicBezTo>
                  <a:pt x="3683262" y="6482290"/>
                  <a:pt x="3657808" y="6508190"/>
                  <a:pt x="3631171" y="6478588"/>
                </a:cubicBezTo>
                <a:cubicBezTo>
                  <a:pt x="3604535" y="6448985"/>
                  <a:pt x="3639768" y="6429938"/>
                  <a:pt x="3648589" y="6406958"/>
                </a:cubicBezTo>
                <a:cubicBezTo>
                  <a:pt x="3652018" y="6402072"/>
                  <a:pt x="3656176" y="6401340"/>
                  <a:pt x="3659602" y="6396453"/>
                </a:cubicBezTo>
                <a:cubicBezTo>
                  <a:pt x="3738161" y="6331222"/>
                  <a:pt x="3765636" y="6219253"/>
                  <a:pt x="3865209" y="6176041"/>
                </a:cubicBezTo>
                <a:cubicBezTo>
                  <a:pt x="3887516" y="6107838"/>
                  <a:pt x="3930109" y="6057496"/>
                  <a:pt x="3971973" y="6003001"/>
                </a:cubicBezTo>
                <a:cubicBezTo>
                  <a:pt x="3975398" y="5998111"/>
                  <a:pt x="3973938" y="5989799"/>
                  <a:pt x="3968321" y="5982215"/>
                </a:cubicBezTo>
                <a:cubicBezTo>
                  <a:pt x="3958540" y="5975363"/>
                  <a:pt x="3950955" y="5980980"/>
                  <a:pt x="3948259" y="5990026"/>
                </a:cubicBezTo>
                <a:cubicBezTo>
                  <a:pt x="3934548" y="6009578"/>
                  <a:pt x="3915947" y="6025702"/>
                  <a:pt x="3894428" y="6025200"/>
                </a:cubicBezTo>
                <a:cubicBezTo>
                  <a:pt x="3828400" y="6015375"/>
                  <a:pt x="3792660" y="6055940"/>
                  <a:pt x="3761813" y="6099932"/>
                </a:cubicBezTo>
                <a:cubicBezTo>
                  <a:pt x="3698655" y="6179598"/>
                  <a:pt x="3632069" y="6264156"/>
                  <a:pt x="3543733" y="6322535"/>
                </a:cubicBezTo>
                <a:cubicBezTo>
                  <a:pt x="3524401" y="6334504"/>
                  <a:pt x="3515582" y="6357481"/>
                  <a:pt x="3506760" y="6380457"/>
                </a:cubicBezTo>
                <a:cubicBezTo>
                  <a:pt x="3470011" y="6464056"/>
                  <a:pt x="3403200" y="6522940"/>
                  <a:pt x="3336384" y="6581821"/>
                </a:cubicBezTo>
                <a:cubicBezTo>
                  <a:pt x="3299917" y="6618229"/>
                  <a:pt x="3254682" y="6604751"/>
                  <a:pt x="3225854" y="6562676"/>
                </a:cubicBezTo>
                <a:cubicBezTo>
                  <a:pt x="3215347" y="6551666"/>
                  <a:pt x="3207761" y="6557287"/>
                  <a:pt x="3194554" y="6555320"/>
                </a:cubicBezTo>
                <a:cubicBezTo>
                  <a:pt x="3148084" y="6559202"/>
                  <a:pt x="3136843" y="6544036"/>
                  <a:pt x="3154489" y="6498080"/>
                </a:cubicBezTo>
                <a:cubicBezTo>
                  <a:pt x="3167469" y="6474370"/>
                  <a:pt x="3180449" y="6450662"/>
                  <a:pt x="3197587" y="6426223"/>
                </a:cubicBezTo>
                <a:cubicBezTo>
                  <a:pt x="3222310" y="6396164"/>
                  <a:pt x="3226018" y="6344085"/>
                  <a:pt x="3287887" y="6354640"/>
                </a:cubicBezTo>
                <a:cubicBezTo>
                  <a:pt x="3301092" y="6356607"/>
                  <a:pt x="3310644" y="6337787"/>
                  <a:pt x="3300138" y="6326775"/>
                </a:cubicBezTo>
                <a:cubicBezTo>
                  <a:pt x="3257372" y="6278580"/>
                  <a:pt x="3307273" y="6269811"/>
                  <a:pt x="3330761" y="6257112"/>
                </a:cubicBezTo>
                <a:cubicBezTo>
                  <a:pt x="3354980" y="6248569"/>
                  <a:pt x="3361835" y="6238793"/>
                  <a:pt x="3374815" y="6215084"/>
                </a:cubicBezTo>
                <a:cubicBezTo>
                  <a:pt x="3409597" y="6144688"/>
                  <a:pt x="3434602" y="6067441"/>
                  <a:pt x="3489671" y="6014907"/>
                </a:cubicBezTo>
                <a:cubicBezTo>
                  <a:pt x="3565304" y="5933047"/>
                  <a:pt x="3611604" y="5830630"/>
                  <a:pt x="3672571" y="5738491"/>
                </a:cubicBezTo>
                <a:lnTo>
                  <a:pt x="3715103" y="5667156"/>
                </a:lnTo>
                <a:lnTo>
                  <a:pt x="3706936" y="5663875"/>
                </a:lnTo>
                <a:cubicBezTo>
                  <a:pt x="3706936" y="5663875"/>
                  <a:pt x="3702718" y="5663654"/>
                  <a:pt x="3702498" y="5667870"/>
                </a:cubicBezTo>
                <a:cubicBezTo>
                  <a:pt x="3657037" y="5728908"/>
                  <a:pt x="3552986" y="5698095"/>
                  <a:pt x="3518848" y="5785093"/>
                </a:cubicBezTo>
                <a:cubicBezTo>
                  <a:pt x="3508652" y="5818381"/>
                  <a:pt x="3481818" y="5846570"/>
                  <a:pt x="3488262" y="5884957"/>
                </a:cubicBezTo>
                <a:cubicBezTo>
                  <a:pt x="3491152" y="5910476"/>
                  <a:pt x="3477623" y="5926679"/>
                  <a:pt x="3464095" y="5942882"/>
                </a:cubicBezTo>
                <a:cubicBezTo>
                  <a:pt x="3415084" y="5991051"/>
                  <a:pt x="3369844" y="6047872"/>
                  <a:pt x="3313061" y="6082948"/>
                </a:cubicBezTo>
                <a:cubicBezTo>
                  <a:pt x="3278237" y="6102265"/>
                  <a:pt x="3263829" y="6135334"/>
                  <a:pt x="3245422" y="6163964"/>
                </a:cubicBezTo>
                <a:cubicBezTo>
                  <a:pt x="3226577" y="6201028"/>
                  <a:pt x="3195750" y="6224781"/>
                  <a:pt x="3153376" y="6226791"/>
                </a:cubicBezTo>
                <a:cubicBezTo>
                  <a:pt x="3068633" y="6230812"/>
                  <a:pt x="3007197" y="6274100"/>
                  <a:pt x="2961295" y="6343572"/>
                </a:cubicBezTo>
                <a:cubicBezTo>
                  <a:pt x="2924265" y="6405051"/>
                  <a:pt x="2869030" y="6410615"/>
                  <a:pt x="2810017" y="6407526"/>
                </a:cubicBezTo>
                <a:cubicBezTo>
                  <a:pt x="2776295" y="6405762"/>
                  <a:pt x="2732798" y="6348525"/>
                  <a:pt x="2738339" y="6323448"/>
                </a:cubicBezTo>
                <a:cubicBezTo>
                  <a:pt x="2745201" y="6273075"/>
                  <a:pt x="2745201" y="6273075"/>
                  <a:pt x="2694402" y="6274643"/>
                </a:cubicBezTo>
                <a:cubicBezTo>
                  <a:pt x="2691289" y="6253343"/>
                  <a:pt x="2708371" y="6250008"/>
                  <a:pt x="2721455" y="6242236"/>
                </a:cubicBezTo>
                <a:cubicBezTo>
                  <a:pt x="2725893" y="6238243"/>
                  <a:pt x="2743192" y="6230691"/>
                  <a:pt x="2735202" y="6221819"/>
                </a:cubicBezTo>
                <a:cubicBezTo>
                  <a:pt x="2691044" y="6177228"/>
                  <a:pt x="2744273" y="6129283"/>
                  <a:pt x="2738273" y="6082464"/>
                </a:cubicBezTo>
                <a:cubicBezTo>
                  <a:pt x="2738712" y="6074030"/>
                  <a:pt x="2735159" y="6061161"/>
                  <a:pt x="2735602" y="6052727"/>
                </a:cubicBezTo>
                <a:cubicBezTo>
                  <a:pt x="2714745" y="6047410"/>
                  <a:pt x="2675264" y="6074938"/>
                  <a:pt x="2676368" y="6053856"/>
                </a:cubicBezTo>
                <a:cubicBezTo>
                  <a:pt x="2674580" y="6007257"/>
                  <a:pt x="2626207" y="5962449"/>
                  <a:pt x="2666790" y="5913839"/>
                </a:cubicBezTo>
                <a:cubicBezTo>
                  <a:pt x="2711808" y="5861233"/>
                  <a:pt x="2752834" y="5804192"/>
                  <a:pt x="2777439" y="5737835"/>
                </a:cubicBezTo>
                <a:cubicBezTo>
                  <a:pt x="2782535" y="5721190"/>
                  <a:pt x="2800057" y="5709425"/>
                  <a:pt x="2784081" y="5691678"/>
                </a:cubicBezTo>
                <a:cubicBezTo>
                  <a:pt x="2767882" y="5678147"/>
                  <a:pt x="2742593" y="5676823"/>
                  <a:pt x="2720856" y="5688369"/>
                </a:cubicBezTo>
                <a:cubicBezTo>
                  <a:pt x="2694461" y="5708127"/>
                  <a:pt x="2672285" y="5728106"/>
                  <a:pt x="2653880" y="5756737"/>
                </a:cubicBezTo>
                <a:cubicBezTo>
                  <a:pt x="2621283" y="5814219"/>
                  <a:pt x="2572492" y="5858170"/>
                  <a:pt x="2519483" y="5901902"/>
                </a:cubicBezTo>
                <a:cubicBezTo>
                  <a:pt x="2515049" y="5905898"/>
                  <a:pt x="2510171" y="5918325"/>
                  <a:pt x="2506174" y="5913889"/>
                </a:cubicBezTo>
                <a:cubicBezTo>
                  <a:pt x="2443173" y="5906365"/>
                  <a:pt x="2427659" y="5960513"/>
                  <a:pt x="2400601" y="5992919"/>
                </a:cubicBezTo>
                <a:cubicBezTo>
                  <a:pt x="2273975" y="6151176"/>
                  <a:pt x="2114952" y="6282369"/>
                  <a:pt x="2004744" y="6449939"/>
                </a:cubicBezTo>
                <a:cubicBezTo>
                  <a:pt x="1990994" y="6470360"/>
                  <a:pt x="1977908" y="6478129"/>
                  <a:pt x="1957496" y="6464378"/>
                </a:cubicBezTo>
                <a:cubicBezTo>
                  <a:pt x="1941297" y="6450848"/>
                  <a:pt x="1937745" y="6437978"/>
                  <a:pt x="1947057" y="6421554"/>
                </a:cubicBezTo>
                <a:cubicBezTo>
                  <a:pt x="1970119" y="6384711"/>
                  <a:pt x="1972326" y="6342549"/>
                  <a:pt x="1974312" y="6304603"/>
                </a:cubicBezTo>
                <a:cubicBezTo>
                  <a:pt x="1976961" y="6254008"/>
                  <a:pt x="1995806" y="6216946"/>
                  <a:pt x="2027075" y="6184760"/>
                </a:cubicBezTo>
                <a:cubicBezTo>
                  <a:pt x="2054131" y="6152354"/>
                  <a:pt x="2073196" y="6111075"/>
                  <a:pt x="2092043" y="6074010"/>
                </a:cubicBezTo>
                <a:cubicBezTo>
                  <a:pt x="2115987" y="6020301"/>
                  <a:pt x="2087146" y="6006109"/>
                  <a:pt x="2045656" y="5991255"/>
                </a:cubicBezTo>
                <a:cubicBezTo>
                  <a:pt x="2033009" y="5990593"/>
                  <a:pt x="2016149" y="5989710"/>
                  <a:pt x="2017032" y="5972846"/>
                </a:cubicBezTo>
                <a:cubicBezTo>
                  <a:pt x="2017913" y="5955981"/>
                  <a:pt x="2034555" y="5961080"/>
                  <a:pt x="2043205" y="5957304"/>
                </a:cubicBezTo>
                <a:cubicBezTo>
                  <a:pt x="2073596" y="5941983"/>
                  <a:pt x="2088002" y="5908915"/>
                  <a:pt x="2089327" y="5883619"/>
                </a:cubicBezTo>
                <a:cubicBezTo>
                  <a:pt x="2086879" y="5849669"/>
                  <a:pt x="2048500" y="5856114"/>
                  <a:pt x="2027204" y="5859228"/>
                </a:cubicBezTo>
                <a:cubicBezTo>
                  <a:pt x="1984614" y="5865456"/>
                  <a:pt x="1950011" y="5880556"/>
                  <a:pt x="1930944" y="5921835"/>
                </a:cubicBezTo>
                <a:cubicBezTo>
                  <a:pt x="1926289" y="5930046"/>
                  <a:pt x="1921188" y="5946690"/>
                  <a:pt x="1904328" y="5945808"/>
                </a:cubicBezTo>
                <a:cubicBezTo>
                  <a:pt x="1891685" y="5945146"/>
                  <a:pt x="1892567" y="5928281"/>
                  <a:pt x="1893010" y="5919849"/>
                </a:cubicBezTo>
                <a:cubicBezTo>
                  <a:pt x="1889895" y="5898548"/>
                  <a:pt x="1877251" y="5897886"/>
                  <a:pt x="1860172" y="5901220"/>
                </a:cubicBezTo>
                <a:cubicBezTo>
                  <a:pt x="1791406" y="5922987"/>
                  <a:pt x="1726857" y="5944977"/>
                  <a:pt x="1681174" y="6010231"/>
                </a:cubicBezTo>
                <a:cubicBezTo>
                  <a:pt x="1672084" y="6022438"/>
                  <a:pt x="1661467" y="6033509"/>
                  <a:pt x="1649894" y="6043868"/>
                </a:cubicBezTo>
                <a:lnTo>
                  <a:pt x="1622072" y="6065956"/>
                </a:lnTo>
                <a:lnTo>
                  <a:pt x="1540971" y="6160162"/>
                </a:lnTo>
                <a:cubicBezTo>
                  <a:pt x="1544661" y="6175465"/>
                  <a:pt x="1544661" y="6175465"/>
                  <a:pt x="1544661" y="6175465"/>
                </a:cubicBezTo>
                <a:cubicBezTo>
                  <a:pt x="1544661" y="6175465"/>
                  <a:pt x="1529349" y="6179157"/>
                  <a:pt x="1529349" y="6179157"/>
                </a:cubicBezTo>
                <a:cubicBezTo>
                  <a:pt x="1533039" y="6194462"/>
                  <a:pt x="1506106" y="6217148"/>
                  <a:pt x="1506106" y="6217148"/>
                </a:cubicBezTo>
                <a:cubicBezTo>
                  <a:pt x="1494484" y="6236145"/>
                  <a:pt x="1490795" y="6220840"/>
                  <a:pt x="1502416" y="6201844"/>
                </a:cubicBezTo>
                <a:lnTo>
                  <a:pt x="1501762" y="6194940"/>
                </a:lnTo>
                <a:lnTo>
                  <a:pt x="1514038" y="6182848"/>
                </a:lnTo>
                <a:cubicBezTo>
                  <a:pt x="1506382" y="6184694"/>
                  <a:pt x="1502555" y="6185617"/>
                  <a:pt x="1501102" y="6187991"/>
                </a:cubicBezTo>
                <a:lnTo>
                  <a:pt x="1501762" y="6194940"/>
                </a:lnTo>
                <a:lnTo>
                  <a:pt x="1484785" y="6211660"/>
                </a:lnTo>
                <a:cubicBezTo>
                  <a:pt x="1457625" y="6247055"/>
                  <a:pt x="1435731" y="6294843"/>
                  <a:pt x="1409997" y="6288901"/>
                </a:cubicBezTo>
                <a:cubicBezTo>
                  <a:pt x="1476959" y="6163447"/>
                  <a:pt x="1464022" y="6084581"/>
                  <a:pt x="1511970" y="5984207"/>
                </a:cubicBezTo>
                <a:lnTo>
                  <a:pt x="1538119" y="5938165"/>
                </a:lnTo>
                <a:lnTo>
                  <a:pt x="1548035" y="5889113"/>
                </a:lnTo>
                <a:cubicBezTo>
                  <a:pt x="1559112" y="5838960"/>
                  <a:pt x="1574406" y="5789026"/>
                  <a:pt x="1598127" y="5739534"/>
                </a:cubicBezTo>
                <a:cubicBezTo>
                  <a:pt x="1548211" y="5724239"/>
                  <a:pt x="1509614" y="5734902"/>
                  <a:pt x="1482118" y="5775743"/>
                </a:cubicBezTo>
                <a:cubicBezTo>
                  <a:pt x="1459274" y="5808369"/>
                  <a:pt x="1447292" y="5795057"/>
                  <a:pt x="1436193" y="5764882"/>
                </a:cubicBezTo>
                <a:cubicBezTo>
                  <a:pt x="1420876" y="5734487"/>
                  <a:pt x="1439282" y="5705855"/>
                  <a:pt x="1440826" y="5676343"/>
                </a:cubicBezTo>
                <a:cubicBezTo>
                  <a:pt x="1447027" y="5638615"/>
                  <a:pt x="1457440" y="5601112"/>
                  <a:pt x="1463644" y="5563387"/>
                </a:cubicBezTo>
                <a:cubicBezTo>
                  <a:pt x="1464307" y="5550738"/>
                  <a:pt x="1473617" y="5534314"/>
                  <a:pt x="1461191" y="5529435"/>
                </a:cubicBezTo>
                <a:cubicBezTo>
                  <a:pt x="1444773" y="5520123"/>
                  <a:pt x="1431468" y="5532109"/>
                  <a:pt x="1422596" y="5540099"/>
                </a:cubicBezTo>
                <a:cubicBezTo>
                  <a:pt x="1413726" y="5548091"/>
                  <a:pt x="1404631" y="5560299"/>
                  <a:pt x="1395762" y="5568288"/>
                </a:cubicBezTo>
                <a:cubicBezTo>
                  <a:pt x="1332779" y="5641094"/>
                  <a:pt x="1265360" y="5717893"/>
                  <a:pt x="1198384" y="5786259"/>
                </a:cubicBezTo>
                <a:cubicBezTo>
                  <a:pt x="1167335" y="5814228"/>
                  <a:pt x="1128294" y="5833325"/>
                  <a:pt x="1083476" y="5801385"/>
                </a:cubicBezTo>
                <a:cubicBezTo>
                  <a:pt x="1067277" y="5787855"/>
                  <a:pt x="1045980" y="5790966"/>
                  <a:pt x="1028677" y="5798517"/>
                </a:cubicBezTo>
                <a:cubicBezTo>
                  <a:pt x="1024242" y="5802511"/>
                  <a:pt x="1015594" y="5806287"/>
                  <a:pt x="1011155" y="5810283"/>
                </a:cubicBezTo>
                <a:cubicBezTo>
                  <a:pt x="981651" y="5808739"/>
                  <a:pt x="943494" y="5810970"/>
                  <a:pt x="927958" y="5784790"/>
                </a:cubicBezTo>
                <a:cubicBezTo>
                  <a:pt x="912422" y="5758611"/>
                  <a:pt x="934823" y="5734415"/>
                  <a:pt x="956779" y="5718655"/>
                </a:cubicBezTo>
                <a:cubicBezTo>
                  <a:pt x="1027750" y="5654725"/>
                  <a:pt x="1086518" y="5581701"/>
                  <a:pt x="1129307" y="5490928"/>
                </a:cubicBezTo>
                <a:cubicBezTo>
                  <a:pt x="1143276" y="5466293"/>
                  <a:pt x="1135510" y="5453203"/>
                  <a:pt x="1119531" y="5435456"/>
                </a:cubicBezTo>
                <a:cubicBezTo>
                  <a:pt x="1099557" y="5413272"/>
                  <a:pt x="1085810" y="5433691"/>
                  <a:pt x="1072503" y="5445678"/>
                </a:cubicBezTo>
                <a:cubicBezTo>
                  <a:pt x="1041454" y="5473646"/>
                  <a:pt x="1010402" y="5501616"/>
                  <a:pt x="979576" y="5525371"/>
                </a:cubicBezTo>
                <a:cubicBezTo>
                  <a:pt x="962053" y="5537137"/>
                  <a:pt x="940535" y="5544464"/>
                  <a:pt x="928994" y="5522724"/>
                </a:cubicBezTo>
                <a:cubicBezTo>
                  <a:pt x="917453" y="5500980"/>
                  <a:pt x="946957" y="5502524"/>
                  <a:pt x="960264" y="5490538"/>
                </a:cubicBezTo>
                <a:cubicBezTo>
                  <a:pt x="968915" y="5486762"/>
                  <a:pt x="977785" y="5478772"/>
                  <a:pt x="986438" y="5474996"/>
                </a:cubicBezTo>
                <a:cubicBezTo>
                  <a:pt x="1048315" y="5423273"/>
                  <a:pt x="1048535" y="5419058"/>
                  <a:pt x="969776" y="5389568"/>
                </a:cubicBezTo>
                <a:cubicBezTo>
                  <a:pt x="949140" y="5380034"/>
                  <a:pt x="953797" y="5371821"/>
                  <a:pt x="954680" y="5354956"/>
                </a:cubicBezTo>
                <a:cubicBezTo>
                  <a:pt x="971517" y="5275509"/>
                  <a:pt x="996344" y="5204938"/>
                  <a:pt x="1074862" y="5158314"/>
                </a:cubicBezTo>
                <a:cubicBezTo>
                  <a:pt x="1144951" y="5111247"/>
                  <a:pt x="1198840" y="5050652"/>
                  <a:pt x="1244742" y="4981183"/>
                </a:cubicBezTo>
                <a:cubicBezTo>
                  <a:pt x="1295081" y="4907718"/>
                  <a:pt x="1373818" y="4856877"/>
                  <a:pt x="1412173" y="4770102"/>
                </a:cubicBezTo>
                <a:cubicBezTo>
                  <a:pt x="1417050" y="4757674"/>
                  <a:pt x="1430136" y="4749903"/>
                  <a:pt x="1438789" y="4746127"/>
                </a:cubicBezTo>
                <a:cubicBezTo>
                  <a:pt x="1556788" y="4671975"/>
                  <a:pt x="1646605" y="4570983"/>
                  <a:pt x="1732426" y="4465552"/>
                </a:cubicBezTo>
                <a:cubicBezTo>
                  <a:pt x="1750390" y="4445353"/>
                  <a:pt x="1772790" y="4421159"/>
                  <a:pt x="1748821" y="4394540"/>
                </a:cubicBezTo>
                <a:cubicBezTo>
                  <a:pt x="1725079" y="4363700"/>
                  <a:pt x="1698684" y="4383458"/>
                  <a:pt x="1672292" y="4403217"/>
                </a:cubicBezTo>
                <a:cubicBezTo>
                  <a:pt x="1641462" y="4426970"/>
                  <a:pt x="1607636" y="4447395"/>
                  <a:pt x="1577251" y="4472756"/>
                </a:cubicBezTo>
                <a:lnTo>
                  <a:pt x="1569145" y="4480975"/>
                </a:lnTo>
                <a:lnTo>
                  <a:pt x="1566853" y="4487821"/>
                </a:lnTo>
                <a:lnTo>
                  <a:pt x="1525477" y="4532306"/>
                </a:lnTo>
                <a:lnTo>
                  <a:pt x="1502851" y="4571916"/>
                </a:lnTo>
                <a:cubicBezTo>
                  <a:pt x="1495425" y="4592665"/>
                  <a:pt x="1482172" y="4603599"/>
                  <a:pt x="1467364" y="4603880"/>
                </a:cubicBezTo>
                <a:lnTo>
                  <a:pt x="1460650" y="4601625"/>
                </a:lnTo>
                <a:lnTo>
                  <a:pt x="1386973" y="4686679"/>
                </a:lnTo>
                <a:cubicBezTo>
                  <a:pt x="1330822" y="4741863"/>
                  <a:pt x="1288186" y="4779347"/>
                  <a:pt x="1200828" y="4838705"/>
                </a:cubicBezTo>
                <a:cubicBezTo>
                  <a:pt x="1183133" y="4825183"/>
                  <a:pt x="1212254" y="4805396"/>
                  <a:pt x="1194562" y="4791874"/>
                </a:cubicBezTo>
                <a:cubicBezTo>
                  <a:pt x="1082258" y="4902239"/>
                  <a:pt x="1014680" y="4990732"/>
                  <a:pt x="915894" y="5083399"/>
                </a:cubicBezTo>
                <a:cubicBezTo>
                  <a:pt x="834800" y="5189590"/>
                  <a:pt x="736014" y="5282257"/>
                  <a:pt x="592503" y="5396799"/>
                </a:cubicBezTo>
                <a:cubicBezTo>
                  <a:pt x="662169" y="5323918"/>
                  <a:pt x="601842" y="5347880"/>
                  <a:pt x="555029" y="5354143"/>
                </a:cubicBezTo>
                <a:cubicBezTo>
                  <a:pt x="539425" y="5356231"/>
                  <a:pt x="525907" y="5373929"/>
                  <a:pt x="510304" y="5376018"/>
                </a:cubicBezTo>
                <a:cubicBezTo>
                  <a:pt x="510304" y="5376018"/>
                  <a:pt x="508215" y="5360407"/>
                  <a:pt x="521731" y="5342708"/>
                </a:cubicBezTo>
                <a:cubicBezTo>
                  <a:pt x="521731" y="5342708"/>
                  <a:pt x="521731" y="5342708"/>
                  <a:pt x="535246" y="5325010"/>
                </a:cubicBezTo>
                <a:cubicBezTo>
                  <a:pt x="508215" y="5360407"/>
                  <a:pt x="501949" y="5313575"/>
                  <a:pt x="560189" y="5274003"/>
                </a:cubicBezTo>
                <a:cubicBezTo>
                  <a:pt x="560189" y="5274003"/>
                  <a:pt x="560189" y="5274003"/>
                  <a:pt x="577883" y="5287525"/>
                </a:cubicBezTo>
                <a:cubicBezTo>
                  <a:pt x="593486" y="5285438"/>
                  <a:pt x="607002" y="5267739"/>
                  <a:pt x="607002" y="5267739"/>
                </a:cubicBezTo>
                <a:cubicBezTo>
                  <a:pt x="624694" y="5281262"/>
                  <a:pt x="609091" y="5283350"/>
                  <a:pt x="595576" y="5301047"/>
                </a:cubicBezTo>
                <a:cubicBezTo>
                  <a:pt x="595576" y="5301047"/>
                  <a:pt x="595576" y="5301047"/>
                  <a:pt x="582059" y="5318746"/>
                </a:cubicBezTo>
                <a:cubicBezTo>
                  <a:pt x="655903" y="5277087"/>
                  <a:pt x="768206" y="5166720"/>
                  <a:pt x="764029" y="5135499"/>
                </a:cubicBezTo>
                <a:cubicBezTo>
                  <a:pt x="876330" y="5025133"/>
                  <a:pt x="1008414" y="4943900"/>
                  <a:pt x="1044783" y="4859584"/>
                </a:cubicBezTo>
                <a:cubicBezTo>
                  <a:pt x="1114451" y="4786703"/>
                  <a:pt x="1105112" y="4835622"/>
                  <a:pt x="1163353" y="4796049"/>
                </a:cubicBezTo>
                <a:cubicBezTo>
                  <a:pt x="1233019" y="4723168"/>
                  <a:pt x="1199721" y="4711733"/>
                  <a:pt x="1240268" y="4658638"/>
                </a:cubicBezTo>
                <a:cubicBezTo>
                  <a:pt x="1266009" y="4643277"/>
                  <a:pt x="1288693" y="4627330"/>
                  <a:pt x="1308875" y="4611223"/>
                </a:cubicBezTo>
                <a:lnTo>
                  <a:pt x="1328942" y="4593105"/>
                </a:lnTo>
                <a:lnTo>
                  <a:pt x="1163695" y="4712707"/>
                </a:lnTo>
                <a:cubicBezTo>
                  <a:pt x="1096602" y="4763100"/>
                  <a:pt x="1031506" y="4815711"/>
                  <a:pt x="971403" y="4873868"/>
                </a:cubicBezTo>
                <a:cubicBezTo>
                  <a:pt x="913520" y="4930027"/>
                  <a:pt x="856073" y="4977753"/>
                  <a:pt x="767779" y="4968905"/>
                </a:cubicBezTo>
                <a:cubicBezTo>
                  <a:pt x="750920" y="4968023"/>
                  <a:pt x="733617" y="4975574"/>
                  <a:pt x="720090" y="4991775"/>
                </a:cubicBezTo>
                <a:cubicBezTo>
                  <a:pt x="670196" y="5056809"/>
                  <a:pt x="596774" y="5086788"/>
                  <a:pt x="527127" y="5125420"/>
                </a:cubicBezTo>
                <a:cubicBezTo>
                  <a:pt x="479215" y="5152509"/>
                  <a:pt x="435521" y="5179816"/>
                  <a:pt x="391826" y="5207124"/>
                </a:cubicBezTo>
                <a:cubicBezTo>
                  <a:pt x="370088" y="5218670"/>
                  <a:pt x="344137" y="5229994"/>
                  <a:pt x="319287" y="5220239"/>
                </a:cubicBezTo>
                <a:cubicBezTo>
                  <a:pt x="294660" y="5206268"/>
                  <a:pt x="270030" y="5192293"/>
                  <a:pt x="301522" y="5155891"/>
                </a:cubicBezTo>
                <a:cubicBezTo>
                  <a:pt x="354971" y="5103728"/>
                  <a:pt x="375582" y="5032936"/>
                  <a:pt x="421704" y="4959251"/>
                </a:cubicBezTo>
                <a:cubicBezTo>
                  <a:pt x="340076" y="4984572"/>
                  <a:pt x="267534" y="4997688"/>
                  <a:pt x="218081" y="5054287"/>
                </a:cubicBezTo>
                <a:cubicBezTo>
                  <a:pt x="208988" y="5066494"/>
                  <a:pt x="195902" y="5074266"/>
                  <a:pt x="179263" y="5069167"/>
                </a:cubicBezTo>
                <a:cubicBezTo>
                  <a:pt x="162843" y="5059850"/>
                  <a:pt x="171936" y="5047644"/>
                  <a:pt x="176813" y="5035217"/>
                </a:cubicBezTo>
                <a:cubicBezTo>
                  <a:pt x="182132" y="5014355"/>
                  <a:pt x="170148" y="5001045"/>
                  <a:pt x="153508" y="4995946"/>
                </a:cubicBezTo>
                <a:cubicBezTo>
                  <a:pt x="128660" y="4986191"/>
                  <a:pt x="119126" y="5006832"/>
                  <a:pt x="118242" y="5023697"/>
                </a:cubicBezTo>
                <a:cubicBezTo>
                  <a:pt x="116477" y="5057424"/>
                  <a:pt x="94960" y="5064756"/>
                  <a:pt x="69672" y="5063432"/>
                </a:cubicBezTo>
                <a:cubicBezTo>
                  <a:pt x="35731" y="5065884"/>
                  <a:pt x="2674" y="5051468"/>
                  <a:pt x="0" y="5021735"/>
                </a:cubicBezTo>
                <a:cubicBezTo>
                  <a:pt x="1545" y="4992221"/>
                  <a:pt x="35046" y="4998203"/>
                  <a:pt x="60557" y="4995310"/>
                </a:cubicBezTo>
                <a:cubicBezTo>
                  <a:pt x="68985" y="4995751"/>
                  <a:pt x="73424" y="4991755"/>
                  <a:pt x="86067" y="4992417"/>
                </a:cubicBezTo>
                <a:cubicBezTo>
                  <a:pt x="78961" y="4966679"/>
                  <a:pt x="57226" y="4978224"/>
                  <a:pt x="45022" y="4969131"/>
                </a:cubicBezTo>
                <a:cubicBezTo>
                  <a:pt x="24608" y="4955378"/>
                  <a:pt x="4192" y="4941627"/>
                  <a:pt x="39016" y="4922312"/>
                </a:cubicBezTo>
                <a:cubicBezTo>
                  <a:pt x="52104" y="4914540"/>
                  <a:pt x="56319" y="4914761"/>
                  <a:pt x="52986" y="4897675"/>
                </a:cubicBezTo>
                <a:cubicBezTo>
                  <a:pt x="47866" y="4833991"/>
                  <a:pt x="63599" y="4775626"/>
                  <a:pt x="83327" y="4721697"/>
                </a:cubicBezTo>
                <a:cubicBezTo>
                  <a:pt x="107494" y="4663774"/>
                  <a:pt x="131658" y="4605850"/>
                  <a:pt x="134968" y="4542607"/>
                </a:cubicBezTo>
                <a:cubicBezTo>
                  <a:pt x="135631" y="4529958"/>
                  <a:pt x="140948" y="4509098"/>
                  <a:pt x="149820" y="4501107"/>
                </a:cubicBezTo>
                <a:cubicBezTo>
                  <a:pt x="197950" y="4469804"/>
                  <a:pt x="187953" y="4418546"/>
                  <a:pt x="185721" y="4380380"/>
                </a:cubicBezTo>
                <a:cubicBezTo>
                  <a:pt x="186824" y="4359299"/>
                  <a:pt x="180603" y="4316695"/>
                  <a:pt x="168841" y="4299168"/>
                </a:cubicBezTo>
                <a:cubicBezTo>
                  <a:pt x="140878" y="4268111"/>
                  <a:pt x="158400" y="4256345"/>
                  <a:pt x="176363" y="4236145"/>
                </a:cubicBezTo>
                <a:cubicBezTo>
                  <a:pt x="189671" y="4224160"/>
                  <a:pt x="202759" y="4216390"/>
                  <a:pt x="182566" y="4198422"/>
                </a:cubicBezTo>
                <a:cubicBezTo>
                  <a:pt x="178570" y="4193984"/>
                  <a:pt x="178791" y="4189767"/>
                  <a:pt x="174798" y="4185330"/>
                </a:cubicBezTo>
                <a:cubicBezTo>
                  <a:pt x="226703" y="4162681"/>
                  <a:pt x="178769" y="4109439"/>
                  <a:pt x="209819" y="4081470"/>
                </a:cubicBezTo>
                <a:cubicBezTo>
                  <a:pt x="218911" y="4069262"/>
                  <a:pt x="211584" y="4047740"/>
                  <a:pt x="208253" y="4030654"/>
                </a:cubicBezTo>
                <a:cubicBezTo>
                  <a:pt x="198254" y="3979400"/>
                  <a:pt x="216879" y="3946552"/>
                  <a:pt x="264570" y="3923679"/>
                </a:cubicBezTo>
                <a:cubicBezTo>
                  <a:pt x="316475" y="3901030"/>
                  <a:pt x="364605" y="3869725"/>
                  <a:pt x="400975" y="3820896"/>
                </a:cubicBezTo>
                <a:cubicBezTo>
                  <a:pt x="405410" y="3816900"/>
                  <a:pt x="414059" y="3813127"/>
                  <a:pt x="414499" y="3804692"/>
                </a:cubicBezTo>
                <a:cubicBezTo>
                  <a:pt x="427790" y="3732460"/>
                  <a:pt x="484888" y="3686301"/>
                  <a:pt x="530473" y="3632999"/>
                </a:cubicBezTo>
                <a:lnTo>
                  <a:pt x="564080" y="3584817"/>
                </a:lnTo>
                <a:lnTo>
                  <a:pt x="561333" y="3583840"/>
                </a:lnTo>
                <a:cubicBezTo>
                  <a:pt x="549338" y="3579042"/>
                  <a:pt x="551737" y="3574242"/>
                  <a:pt x="551737" y="3564644"/>
                </a:cubicBezTo>
                <a:cubicBezTo>
                  <a:pt x="558933" y="3519053"/>
                  <a:pt x="570929" y="3478262"/>
                  <a:pt x="614107" y="3449468"/>
                </a:cubicBezTo>
                <a:cubicBezTo>
                  <a:pt x="652489" y="3420673"/>
                  <a:pt x="681275" y="3384680"/>
                  <a:pt x="705264" y="3343889"/>
                </a:cubicBezTo>
                <a:cubicBezTo>
                  <a:pt x="731652" y="3300698"/>
                  <a:pt x="774830" y="3269504"/>
                  <a:pt x="794021" y="3219114"/>
                </a:cubicBezTo>
                <a:cubicBezTo>
                  <a:pt x="796419" y="3211916"/>
                  <a:pt x="803616" y="3207117"/>
                  <a:pt x="808415" y="3204717"/>
                </a:cubicBezTo>
                <a:cubicBezTo>
                  <a:pt x="840799" y="3181921"/>
                  <a:pt x="868986" y="3155527"/>
                  <a:pt x="894774" y="3127033"/>
                </a:cubicBezTo>
                <a:lnTo>
                  <a:pt x="924367" y="3089907"/>
                </a:lnTo>
                <a:lnTo>
                  <a:pt x="893738" y="3101877"/>
                </a:lnTo>
                <a:lnTo>
                  <a:pt x="880690" y="3043975"/>
                </a:lnTo>
                <a:lnTo>
                  <a:pt x="878881" y="3045450"/>
                </a:lnTo>
                <a:cubicBezTo>
                  <a:pt x="862389" y="3060747"/>
                  <a:pt x="847996" y="3078743"/>
                  <a:pt x="839600" y="3103939"/>
                </a:cubicBezTo>
                <a:cubicBezTo>
                  <a:pt x="832403" y="3127933"/>
                  <a:pt x="810813" y="3130332"/>
                  <a:pt x="794021" y="3106337"/>
                </a:cubicBezTo>
                <a:cubicBezTo>
                  <a:pt x="782027" y="3094340"/>
                  <a:pt x="774830" y="3094340"/>
                  <a:pt x="762836" y="3103939"/>
                </a:cubicBezTo>
                <a:cubicBezTo>
                  <a:pt x="688472" y="3163926"/>
                  <a:pt x="611709" y="3221514"/>
                  <a:pt x="546939" y="3291100"/>
                </a:cubicBezTo>
                <a:cubicBezTo>
                  <a:pt x="515755" y="3324693"/>
                  <a:pt x="484568" y="3353487"/>
                  <a:pt x="434193" y="3351088"/>
                </a:cubicBezTo>
                <a:cubicBezTo>
                  <a:pt x="424598" y="3351088"/>
                  <a:pt x="415002" y="3355887"/>
                  <a:pt x="407805" y="3365484"/>
                </a:cubicBezTo>
                <a:cubicBezTo>
                  <a:pt x="381419" y="3403877"/>
                  <a:pt x="340638" y="3423073"/>
                  <a:pt x="302256" y="3447067"/>
                </a:cubicBezTo>
                <a:cubicBezTo>
                  <a:pt x="275868" y="3463865"/>
                  <a:pt x="251880" y="3480662"/>
                  <a:pt x="227891" y="3497458"/>
                </a:cubicBezTo>
                <a:cubicBezTo>
                  <a:pt x="215897" y="3504657"/>
                  <a:pt x="201505" y="3511855"/>
                  <a:pt x="187111" y="3507056"/>
                </a:cubicBezTo>
                <a:cubicBezTo>
                  <a:pt x="172719" y="3499858"/>
                  <a:pt x="158325" y="3492658"/>
                  <a:pt x="175117" y="3471063"/>
                </a:cubicBezTo>
                <a:cubicBezTo>
                  <a:pt x="203904" y="3439869"/>
                  <a:pt x="213499" y="3399078"/>
                  <a:pt x="237487" y="3355887"/>
                </a:cubicBezTo>
                <a:cubicBezTo>
                  <a:pt x="191910" y="3372683"/>
                  <a:pt x="151128" y="3382282"/>
                  <a:pt x="124741" y="3415875"/>
                </a:cubicBezTo>
                <a:cubicBezTo>
                  <a:pt x="119944" y="3423073"/>
                  <a:pt x="112746" y="3427872"/>
                  <a:pt x="103151" y="3425473"/>
                </a:cubicBezTo>
                <a:cubicBezTo>
                  <a:pt x="93555" y="3420673"/>
                  <a:pt x="98354" y="3413475"/>
                  <a:pt x="100752" y="3406277"/>
                </a:cubicBezTo>
                <a:cubicBezTo>
                  <a:pt x="103151" y="3394278"/>
                  <a:pt x="95954" y="3387080"/>
                  <a:pt x="86359" y="3384680"/>
                </a:cubicBezTo>
                <a:cubicBezTo>
                  <a:pt x="71967" y="3379882"/>
                  <a:pt x="67168" y="3391880"/>
                  <a:pt x="67168" y="3401478"/>
                </a:cubicBezTo>
                <a:cubicBezTo>
                  <a:pt x="67168" y="3420673"/>
                  <a:pt x="55174" y="3425473"/>
                  <a:pt x="40782" y="3425473"/>
                </a:cubicBezTo>
                <a:cubicBezTo>
                  <a:pt x="21591" y="3427872"/>
                  <a:pt x="2400" y="3420673"/>
                  <a:pt x="0" y="3403877"/>
                </a:cubicBezTo>
                <a:cubicBezTo>
                  <a:pt x="0" y="3387080"/>
                  <a:pt x="19191" y="3389480"/>
                  <a:pt x="33585" y="3387080"/>
                </a:cubicBezTo>
                <a:cubicBezTo>
                  <a:pt x="38382" y="3387080"/>
                  <a:pt x="40782" y="3384680"/>
                  <a:pt x="47977" y="3384680"/>
                </a:cubicBezTo>
                <a:cubicBezTo>
                  <a:pt x="43180" y="3370284"/>
                  <a:pt x="31187" y="3377482"/>
                  <a:pt x="23990" y="3372683"/>
                </a:cubicBezTo>
                <a:cubicBezTo>
                  <a:pt x="11995" y="3365484"/>
                  <a:pt x="0" y="3358286"/>
                  <a:pt x="19191" y="3346289"/>
                </a:cubicBezTo>
                <a:cubicBezTo>
                  <a:pt x="26388" y="3341489"/>
                  <a:pt x="28787" y="3341489"/>
                  <a:pt x="26388" y="3331891"/>
                </a:cubicBezTo>
                <a:cubicBezTo>
                  <a:pt x="21591" y="3295899"/>
                  <a:pt x="28787" y="3262306"/>
                  <a:pt x="38382" y="3231111"/>
                </a:cubicBezTo>
                <a:cubicBezTo>
                  <a:pt x="50377" y="3197519"/>
                  <a:pt x="62371" y="3163926"/>
                  <a:pt x="62371" y="3127933"/>
                </a:cubicBezTo>
                <a:cubicBezTo>
                  <a:pt x="62371" y="3120734"/>
                  <a:pt x="64770" y="3108737"/>
                  <a:pt x="69568" y="3103939"/>
                </a:cubicBezTo>
                <a:cubicBezTo>
                  <a:pt x="95954" y="3084742"/>
                  <a:pt x="88759" y="3055947"/>
                  <a:pt x="86359" y="3034351"/>
                </a:cubicBezTo>
                <a:cubicBezTo>
                  <a:pt x="86359" y="3022355"/>
                  <a:pt x="81562" y="2998359"/>
                  <a:pt x="74365" y="2988761"/>
                </a:cubicBezTo>
                <a:cubicBezTo>
                  <a:pt x="57573" y="2971964"/>
                  <a:pt x="67168" y="2964766"/>
                  <a:pt x="76763" y="2952768"/>
                </a:cubicBezTo>
                <a:cubicBezTo>
                  <a:pt x="83960" y="2945570"/>
                  <a:pt x="91157" y="2940771"/>
                  <a:pt x="79164" y="2931173"/>
                </a:cubicBezTo>
                <a:cubicBezTo>
                  <a:pt x="76763" y="2928773"/>
                  <a:pt x="76763" y="2926373"/>
                  <a:pt x="74365" y="2923973"/>
                </a:cubicBezTo>
                <a:cubicBezTo>
                  <a:pt x="103151" y="2909577"/>
                  <a:pt x="74365" y="2880783"/>
                  <a:pt x="91157" y="2863986"/>
                </a:cubicBezTo>
                <a:cubicBezTo>
                  <a:pt x="95954" y="2856788"/>
                  <a:pt x="91157" y="2844790"/>
                  <a:pt x="88759" y="2835192"/>
                </a:cubicBezTo>
                <a:cubicBezTo>
                  <a:pt x="81562" y="2806399"/>
                  <a:pt x="91157" y="2787202"/>
                  <a:pt x="117545" y="2772804"/>
                </a:cubicBezTo>
                <a:cubicBezTo>
                  <a:pt x="146331" y="2758407"/>
                  <a:pt x="172719" y="2739211"/>
                  <a:pt x="191910" y="2710417"/>
                </a:cubicBezTo>
                <a:cubicBezTo>
                  <a:pt x="194308" y="2708017"/>
                  <a:pt x="199105" y="2705618"/>
                  <a:pt x="199105" y="2700819"/>
                </a:cubicBezTo>
                <a:cubicBezTo>
                  <a:pt x="206302" y="2645630"/>
                  <a:pt x="259077" y="2614437"/>
                  <a:pt x="280667" y="2566446"/>
                </a:cubicBezTo>
                <a:cubicBezTo>
                  <a:pt x="304655" y="2516056"/>
                  <a:pt x="340638" y="2472866"/>
                  <a:pt x="369423" y="2424875"/>
                </a:cubicBezTo>
                <a:cubicBezTo>
                  <a:pt x="405407" y="2362488"/>
                  <a:pt x="453384" y="2314497"/>
                  <a:pt x="496564" y="2259308"/>
                </a:cubicBezTo>
                <a:cubicBezTo>
                  <a:pt x="542142" y="2199320"/>
                  <a:pt x="570929" y="2129736"/>
                  <a:pt x="604512" y="2064948"/>
                </a:cubicBezTo>
                <a:cubicBezTo>
                  <a:pt x="614107" y="2048152"/>
                  <a:pt x="626101" y="2026556"/>
                  <a:pt x="602113" y="2012159"/>
                </a:cubicBezTo>
                <a:cubicBezTo>
                  <a:pt x="594916" y="2004959"/>
                  <a:pt x="599715" y="1997761"/>
                  <a:pt x="602113" y="1990563"/>
                </a:cubicBezTo>
                <a:cubicBezTo>
                  <a:pt x="630900" y="1913778"/>
                  <a:pt x="678876" y="1848992"/>
                  <a:pt x="731652" y="1784205"/>
                </a:cubicBezTo>
                <a:cubicBezTo>
                  <a:pt x="772432" y="1736214"/>
                  <a:pt x="806015" y="1683425"/>
                  <a:pt x="808415" y="1618638"/>
                </a:cubicBezTo>
                <a:cubicBezTo>
                  <a:pt x="808415" y="1609040"/>
                  <a:pt x="818010" y="1604241"/>
                  <a:pt x="818010" y="1594643"/>
                </a:cubicBezTo>
                <a:cubicBezTo>
                  <a:pt x="789224" y="1587445"/>
                  <a:pt x="767633" y="1594643"/>
                  <a:pt x="750842" y="1618638"/>
                </a:cubicBezTo>
                <a:cubicBezTo>
                  <a:pt x="743645" y="1628236"/>
                  <a:pt x="738847" y="1635434"/>
                  <a:pt x="726853" y="1633036"/>
                </a:cubicBezTo>
                <a:cubicBezTo>
                  <a:pt x="698067" y="1625836"/>
                  <a:pt x="669281" y="1642634"/>
                  <a:pt x="640495" y="1642634"/>
                </a:cubicBezTo>
                <a:cubicBezTo>
                  <a:pt x="638096" y="1642634"/>
                  <a:pt x="635696" y="1642634"/>
                  <a:pt x="633298" y="1645032"/>
                </a:cubicBezTo>
                <a:cubicBezTo>
                  <a:pt x="618905" y="1685825"/>
                  <a:pt x="580524" y="1664228"/>
                  <a:pt x="554136" y="1671427"/>
                </a:cubicBezTo>
                <a:cubicBezTo>
                  <a:pt x="462979" y="1697822"/>
                  <a:pt x="371824" y="1721817"/>
                  <a:pt x="280667" y="1745812"/>
                </a:cubicBezTo>
                <a:cubicBezTo>
                  <a:pt x="268673" y="1750612"/>
                  <a:pt x="254279" y="1753011"/>
                  <a:pt x="239887" y="1755410"/>
                </a:cubicBezTo>
                <a:cubicBezTo>
                  <a:pt x="230291" y="1757810"/>
                  <a:pt x="215897" y="1760209"/>
                  <a:pt x="211100" y="1745812"/>
                </a:cubicBezTo>
                <a:cubicBezTo>
                  <a:pt x="208700" y="1733814"/>
                  <a:pt x="223095" y="1729015"/>
                  <a:pt x="230291" y="1726616"/>
                </a:cubicBezTo>
                <a:cubicBezTo>
                  <a:pt x="290262" y="1702621"/>
                  <a:pt x="350233" y="1678627"/>
                  <a:pt x="410205" y="1654630"/>
                </a:cubicBezTo>
                <a:cubicBezTo>
                  <a:pt x="496564" y="1621037"/>
                  <a:pt x="585321" y="1599442"/>
                  <a:pt x="671680" y="1573047"/>
                </a:cubicBezTo>
                <a:cubicBezTo>
                  <a:pt x="678876" y="1573047"/>
                  <a:pt x="686073" y="1570647"/>
                  <a:pt x="693270" y="1568248"/>
                </a:cubicBezTo>
                <a:cubicBezTo>
                  <a:pt x="698067" y="1565848"/>
                  <a:pt x="702865" y="1561050"/>
                  <a:pt x="700466" y="1556250"/>
                </a:cubicBezTo>
                <a:cubicBezTo>
                  <a:pt x="700466" y="1551452"/>
                  <a:pt x="693270" y="1546652"/>
                  <a:pt x="688472" y="1549052"/>
                </a:cubicBezTo>
                <a:cubicBezTo>
                  <a:pt x="630900" y="1570647"/>
                  <a:pt x="568528" y="1551452"/>
                  <a:pt x="513356" y="1575447"/>
                </a:cubicBezTo>
                <a:cubicBezTo>
                  <a:pt x="508558" y="1575447"/>
                  <a:pt x="503759" y="1577846"/>
                  <a:pt x="498962" y="1573047"/>
                </a:cubicBezTo>
                <a:cubicBezTo>
                  <a:pt x="494164" y="1565848"/>
                  <a:pt x="494164" y="1561050"/>
                  <a:pt x="498962" y="1556250"/>
                </a:cubicBezTo>
                <a:cubicBezTo>
                  <a:pt x="515755" y="1541854"/>
                  <a:pt x="530147" y="1525058"/>
                  <a:pt x="551737" y="1520258"/>
                </a:cubicBezTo>
                <a:cubicBezTo>
                  <a:pt x="570929" y="1515459"/>
                  <a:pt x="582922" y="1503461"/>
                  <a:pt x="587719" y="1486665"/>
                </a:cubicBezTo>
                <a:cubicBezTo>
                  <a:pt x="592518" y="1467468"/>
                  <a:pt x="602113" y="1457870"/>
                  <a:pt x="623703" y="1460270"/>
                </a:cubicBezTo>
                <a:cubicBezTo>
                  <a:pt x="662084" y="1465069"/>
                  <a:pt x="693270" y="1438674"/>
                  <a:pt x="729252" y="1436274"/>
                </a:cubicBezTo>
                <a:cubicBezTo>
                  <a:pt x="791623" y="1429076"/>
                  <a:pt x="841998" y="1376287"/>
                  <a:pt x="913964" y="1393083"/>
                </a:cubicBezTo>
                <a:cubicBezTo>
                  <a:pt x="885178" y="1364289"/>
                  <a:pt x="841998" y="1359490"/>
                  <a:pt x="801218" y="1376287"/>
                </a:cubicBezTo>
                <a:cubicBezTo>
                  <a:pt x="767633" y="1388285"/>
                  <a:pt x="734050" y="1397883"/>
                  <a:pt x="698067" y="1405081"/>
                </a:cubicBezTo>
                <a:cubicBezTo>
                  <a:pt x="688472" y="1407481"/>
                  <a:pt x="681275" y="1412279"/>
                  <a:pt x="671680" y="1400282"/>
                </a:cubicBezTo>
                <a:cubicBezTo>
                  <a:pt x="702865" y="1381085"/>
                  <a:pt x="738847" y="1373887"/>
                  <a:pt x="772432" y="1361890"/>
                </a:cubicBezTo>
                <a:cubicBezTo>
                  <a:pt x="753241" y="1347492"/>
                  <a:pt x="748443" y="1347492"/>
                  <a:pt x="729252" y="1354691"/>
                </a:cubicBezTo>
                <a:cubicBezTo>
                  <a:pt x="719656" y="1359490"/>
                  <a:pt x="710061" y="1361890"/>
                  <a:pt x="700466" y="1366689"/>
                </a:cubicBezTo>
                <a:cubicBezTo>
                  <a:pt x="690870" y="1371489"/>
                  <a:pt x="683675" y="1373887"/>
                  <a:pt x="678876" y="1364289"/>
                </a:cubicBezTo>
                <a:cubicBezTo>
                  <a:pt x="671680" y="1352292"/>
                  <a:pt x="681275" y="1349892"/>
                  <a:pt x="686073" y="1345093"/>
                </a:cubicBezTo>
                <a:cubicBezTo>
                  <a:pt x="693270" y="1340294"/>
                  <a:pt x="702865" y="1337894"/>
                  <a:pt x="705264" y="1323497"/>
                </a:cubicBezTo>
                <a:cubicBezTo>
                  <a:pt x="654888" y="1333096"/>
                  <a:pt x="604512" y="1321098"/>
                  <a:pt x="558933" y="1347492"/>
                </a:cubicBezTo>
                <a:cubicBezTo>
                  <a:pt x="515755" y="1373887"/>
                  <a:pt x="472575" y="1371489"/>
                  <a:pt x="419800" y="1347492"/>
                </a:cubicBezTo>
                <a:cubicBezTo>
                  <a:pt x="530147" y="1306701"/>
                  <a:pt x="630900" y="1256311"/>
                  <a:pt x="748443" y="1268309"/>
                </a:cubicBezTo>
                <a:cubicBezTo>
                  <a:pt x="743645" y="1253912"/>
                  <a:pt x="724455" y="1270708"/>
                  <a:pt x="724455" y="1256311"/>
                </a:cubicBezTo>
                <a:cubicBezTo>
                  <a:pt x="724455" y="1241914"/>
                  <a:pt x="741247" y="1241914"/>
                  <a:pt x="750842" y="1241914"/>
                </a:cubicBezTo>
                <a:cubicBezTo>
                  <a:pt x="801218" y="1239514"/>
                  <a:pt x="846797" y="1215519"/>
                  <a:pt x="894773" y="1201122"/>
                </a:cubicBezTo>
                <a:cubicBezTo>
                  <a:pt x="933155" y="1189125"/>
                  <a:pt x="973935" y="1189125"/>
                  <a:pt x="1014715" y="1196323"/>
                </a:cubicBezTo>
                <a:cubicBezTo>
                  <a:pt x="1043503" y="1203522"/>
                  <a:pt x="1069889" y="1201122"/>
                  <a:pt x="1093878" y="1181927"/>
                </a:cubicBezTo>
                <a:cubicBezTo>
                  <a:pt x="1113069" y="1165129"/>
                  <a:pt x="1141855" y="1162730"/>
                  <a:pt x="1168243" y="1157931"/>
                </a:cubicBezTo>
                <a:cubicBezTo>
                  <a:pt x="1177838" y="1155531"/>
                  <a:pt x="1199428" y="1160330"/>
                  <a:pt x="1187434" y="1138735"/>
                </a:cubicBezTo>
                <a:cubicBezTo>
                  <a:pt x="1180237" y="1124338"/>
                  <a:pt x="1187434" y="1093144"/>
                  <a:pt x="1153849" y="1100343"/>
                </a:cubicBezTo>
                <a:cubicBezTo>
                  <a:pt x="1144253" y="1105142"/>
                  <a:pt x="1134658" y="1105142"/>
                  <a:pt x="1122665" y="1102742"/>
                </a:cubicBezTo>
                <a:cubicBezTo>
                  <a:pt x="1096277" y="1097943"/>
                  <a:pt x="1072289" y="1078747"/>
                  <a:pt x="1045901" y="1076347"/>
                </a:cubicBezTo>
                <a:cubicBezTo>
                  <a:pt x="1021912" y="1073949"/>
                  <a:pt x="997924" y="1095543"/>
                  <a:pt x="971536" y="1085945"/>
                </a:cubicBezTo>
                <a:cubicBezTo>
                  <a:pt x="969138" y="1076347"/>
                  <a:pt x="973935" y="1073949"/>
                  <a:pt x="981132" y="1071548"/>
                </a:cubicBezTo>
                <a:cubicBezTo>
                  <a:pt x="1026710" y="1061950"/>
                  <a:pt x="1072289" y="1040355"/>
                  <a:pt x="1117866" y="1025958"/>
                </a:cubicBezTo>
                <a:cubicBezTo>
                  <a:pt x="1134658" y="1021158"/>
                  <a:pt x="1149052" y="1016360"/>
                  <a:pt x="1156248" y="1042754"/>
                </a:cubicBezTo>
                <a:cubicBezTo>
                  <a:pt x="1158648" y="1061950"/>
                  <a:pt x="1177838" y="1064351"/>
                  <a:pt x="1197029" y="1064351"/>
                </a:cubicBezTo>
                <a:cubicBezTo>
                  <a:pt x="1204226" y="1064351"/>
                  <a:pt x="1211421" y="1059551"/>
                  <a:pt x="1221017" y="1059551"/>
                </a:cubicBezTo>
                <a:cubicBezTo>
                  <a:pt x="1233012" y="1057151"/>
                  <a:pt x="1242608" y="1061950"/>
                  <a:pt x="1247404" y="1071548"/>
                </a:cubicBezTo>
                <a:cubicBezTo>
                  <a:pt x="1254601" y="1083546"/>
                  <a:pt x="1245006" y="1090745"/>
                  <a:pt x="1237809" y="1095543"/>
                </a:cubicBezTo>
                <a:cubicBezTo>
                  <a:pt x="1230612" y="1100343"/>
                  <a:pt x="1223417" y="1105142"/>
                  <a:pt x="1225815" y="1112340"/>
                </a:cubicBezTo>
                <a:cubicBezTo>
                  <a:pt x="1228213" y="1117139"/>
                  <a:pt x="1233012" y="1121938"/>
                  <a:pt x="1237809" y="1121938"/>
                </a:cubicBezTo>
                <a:cubicBezTo>
                  <a:pt x="1247404" y="1124338"/>
                  <a:pt x="1245006" y="1112340"/>
                  <a:pt x="1249803" y="1107541"/>
                </a:cubicBezTo>
                <a:cubicBezTo>
                  <a:pt x="1254601" y="1100343"/>
                  <a:pt x="1259398" y="1095543"/>
                  <a:pt x="1264197" y="1088345"/>
                </a:cubicBezTo>
                <a:cubicBezTo>
                  <a:pt x="1278589" y="1069149"/>
                  <a:pt x="1292983" y="1064351"/>
                  <a:pt x="1312173" y="1083546"/>
                </a:cubicBezTo>
                <a:cubicBezTo>
                  <a:pt x="1328966" y="1100343"/>
                  <a:pt x="1348157" y="1097943"/>
                  <a:pt x="1362549" y="1076347"/>
                </a:cubicBezTo>
                <a:cubicBezTo>
                  <a:pt x="1362549" y="1076347"/>
                  <a:pt x="1362549" y="1073949"/>
                  <a:pt x="1362549" y="1073949"/>
                </a:cubicBezTo>
                <a:cubicBezTo>
                  <a:pt x="1393735" y="1004362"/>
                  <a:pt x="1451308" y="956372"/>
                  <a:pt x="1504081" y="903582"/>
                </a:cubicBezTo>
                <a:cubicBezTo>
                  <a:pt x="1525671" y="881987"/>
                  <a:pt x="1535266" y="848394"/>
                  <a:pt x="1573650" y="848394"/>
                </a:cubicBezTo>
                <a:cubicBezTo>
                  <a:pt x="1580845" y="848394"/>
                  <a:pt x="1585643" y="836396"/>
                  <a:pt x="1588041" y="829198"/>
                </a:cubicBezTo>
                <a:cubicBezTo>
                  <a:pt x="1595238" y="793205"/>
                  <a:pt x="1614430" y="764410"/>
                  <a:pt x="1640817" y="745214"/>
                </a:cubicBezTo>
                <a:cubicBezTo>
                  <a:pt x="1669603" y="726018"/>
                  <a:pt x="1695990" y="690025"/>
                  <a:pt x="1739169" y="718820"/>
                </a:cubicBezTo>
                <a:cubicBezTo>
                  <a:pt x="1755962" y="730818"/>
                  <a:pt x="1767956" y="738016"/>
                  <a:pt x="1767956" y="759611"/>
                </a:cubicBezTo>
                <a:cubicBezTo>
                  <a:pt x="1767956" y="805202"/>
                  <a:pt x="1755962" y="850793"/>
                  <a:pt x="1741568" y="893984"/>
                </a:cubicBezTo>
                <a:cubicBezTo>
                  <a:pt x="1739169" y="901183"/>
                  <a:pt x="1729574" y="908381"/>
                  <a:pt x="1739169" y="915580"/>
                </a:cubicBezTo>
                <a:cubicBezTo>
                  <a:pt x="1748765" y="922778"/>
                  <a:pt x="1758361" y="917980"/>
                  <a:pt x="1765558" y="910782"/>
                </a:cubicBezTo>
                <a:cubicBezTo>
                  <a:pt x="1782350" y="891585"/>
                  <a:pt x="1799141" y="872389"/>
                  <a:pt x="1813534" y="848394"/>
                </a:cubicBezTo>
                <a:cubicBezTo>
                  <a:pt x="1861511" y="762011"/>
                  <a:pt x="1938274" y="694825"/>
                  <a:pt x="1998245" y="618040"/>
                </a:cubicBezTo>
                <a:cubicBezTo>
                  <a:pt x="2007841" y="606042"/>
                  <a:pt x="2024633" y="596446"/>
                  <a:pt x="2036627" y="586846"/>
                </a:cubicBezTo>
                <a:cubicBezTo>
                  <a:pt x="2046222" y="579648"/>
                  <a:pt x="2055819" y="572449"/>
                  <a:pt x="2063014" y="586846"/>
                </a:cubicBezTo>
                <a:cubicBezTo>
                  <a:pt x="2067813" y="594045"/>
                  <a:pt x="2075010" y="589246"/>
                  <a:pt x="2079807" y="586846"/>
                </a:cubicBezTo>
                <a:cubicBezTo>
                  <a:pt x="2108593" y="570049"/>
                  <a:pt x="2122987" y="577249"/>
                  <a:pt x="2130182" y="608442"/>
                </a:cubicBezTo>
                <a:cubicBezTo>
                  <a:pt x="2130182" y="610841"/>
                  <a:pt x="2132583" y="615640"/>
                  <a:pt x="2134981" y="615640"/>
                </a:cubicBezTo>
                <a:cubicBezTo>
                  <a:pt x="2178159" y="634836"/>
                  <a:pt x="2154171" y="666031"/>
                  <a:pt x="2149373" y="694825"/>
                </a:cubicBezTo>
                <a:cubicBezTo>
                  <a:pt x="2146975" y="699623"/>
                  <a:pt x="2144576" y="704422"/>
                  <a:pt x="2142178" y="709222"/>
                </a:cubicBezTo>
                <a:cubicBezTo>
                  <a:pt x="2127784" y="747614"/>
                  <a:pt x="2137379" y="762011"/>
                  <a:pt x="2175761" y="762011"/>
                </a:cubicBezTo>
                <a:cubicBezTo>
                  <a:pt x="2178159" y="762011"/>
                  <a:pt x="2180559" y="762011"/>
                  <a:pt x="2180559" y="759611"/>
                </a:cubicBezTo>
                <a:cubicBezTo>
                  <a:pt x="2190155" y="728418"/>
                  <a:pt x="2235733" y="733216"/>
                  <a:pt x="2242929" y="697224"/>
                </a:cubicBezTo>
                <a:cubicBezTo>
                  <a:pt x="2247727" y="673229"/>
                  <a:pt x="2262119" y="658833"/>
                  <a:pt x="2288507" y="654033"/>
                </a:cubicBezTo>
                <a:cubicBezTo>
                  <a:pt x="2259721" y="637236"/>
                  <a:pt x="2254924" y="618040"/>
                  <a:pt x="2266918" y="584447"/>
                </a:cubicBezTo>
                <a:cubicBezTo>
                  <a:pt x="2269316" y="579648"/>
                  <a:pt x="2271715" y="572449"/>
                  <a:pt x="2278911" y="574849"/>
                </a:cubicBezTo>
                <a:cubicBezTo>
                  <a:pt x="2286109" y="577249"/>
                  <a:pt x="2283710" y="584447"/>
                  <a:pt x="2281310" y="589246"/>
                </a:cubicBezTo>
                <a:cubicBezTo>
                  <a:pt x="2278911" y="596446"/>
                  <a:pt x="2276513" y="603644"/>
                  <a:pt x="2281310" y="613242"/>
                </a:cubicBezTo>
                <a:cubicBezTo>
                  <a:pt x="2293306" y="613242"/>
                  <a:pt x="2295704" y="603644"/>
                  <a:pt x="2295704" y="596446"/>
                </a:cubicBezTo>
                <a:cubicBezTo>
                  <a:pt x="2295704" y="570049"/>
                  <a:pt x="2305299" y="543655"/>
                  <a:pt x="2310096" y="517260"/>
                </a:cubicBezTo>
                <a:cubicBezTo>
                  <a:pt x="2317293" y="486067"/>
                  <a:pt x="2331687" y="464471"/>
                  <a:pt x="2365270" y="459673"/>
                </a:cubicBezTo>
                <a:cubicBezTo>
                  <a:pt x="2372467" y="457273"/>
                  <a:pt x="2379664" y="457273"/>
                  <a:pt x="2382063" y="447674"/>
                </a:cubicBezTo>
                <a:cubicBezTo>
                  <a:pt x="2389259" y="426079"/>
                  <a:pt x="2408451" y="421280"/>
                  <a:pt x="2427641" y="418880"/>
                </a:cubicBezTo>
                <a:cubicBezTo>
                  <a:pt x="2439635" y="418880"/>
                  <a:pt x="2475618" y="469271"/>
                  <a:pt x="2473219" y="483667"/>
                </a:cubicBezTo>
                <a:cubicBezTo>
                  <a:pt x="2458826" y="541256"/>
                  <a:pt x="2444433" y="598844"/>
                  <a:pt x="2430039" y="656433"/>
                </a:cubicBezTo>
                <a:cubicBezTo>
                  <a:pt x="2425243" y="670829"/>
                  <a:pt x="2415647" y="680427"/>
                  <a:pt x="2401254" y="675629"/>
                </a:cubicBezTo>
                <a:cubicBezTo>
                  <a:pt x="2384461" y="670829"/>
                  <a:pt x="2391658" y="656433"/>
                  <a:pt x="2394057" y="644435"/>
                </a:cubicBezTo>
                <a:cubicBezTo>
                  <a:pt x="2394057" y="634836"/>
                  <a:pt x="2401254" y="625238"/>
                  <a:pt x="2398855" y="610841"/>
                </a:cubicBezTo>
                <a:cubicBezTo>
                  <a:pt x="2360473" y="646834"/>
                  <a:pt x="2346079" y="687626"/>
                  <a:pt x="2334086" y="735616"/>
                </a:cubicBezTo>
                <a:cubicBezTo>
                  <a:pt x="2358074" y="726018"/>
                  <a:pt x="2360473" y="709222"/>
                  <a:pt x="2367669" y="692425"/>
                </a:cubicBezTo>
                <a:cubicBezTo>
                  <a:pt x="2370069" y="685227"/>
                  <a:pt x="2374866" y="680427"/>
                  <a:pt x="2384461" y="682827"/>
                </a:cubicBezTo>
                <a:cubicBezTo>
                  <a:pt x="2394057" y="685227"/>
                  <a:pt x="2401254" y="690025"/>
                  <a:pt x="2403652" y="699623"/>
                </a:cubicBezTo>
                <a:cubicBezTo>
                  <a:pt x="2406052" y="711621"/>
                  <a:pt x="2398855" y="711621"/>
                  <a:pt x="2391658" y="711621"/>
                </a:cubicBezTo>
                <a:cubicBezTo>
                  <a:pt x="2377264" y="716420"/>
                  <a:pt x="2377264" y="723618"/>
                  <a:pt x="2382063" y="733216"/>
                </a:cubicBezTo>
                <a:cubicBezTo>
                  <a:pt x="2396456" y="752413"/>
                  <a:pt x="2389259" y="769209"/>
                  <a:pt x="2384461" y="788405"/>
                </a:cubicBezTo>
                <a:cubicBezTo>
                  <a:pt x="2382063" y="800403"/>
                  <a:pt x="2377264" y="802803"/>
                  <a:pt x="2365270" y="798004"/>
                </a:cubicBezTo>
                <a:cubicBezTo>
                  <a:pt x="2353276" y="793205"/>
                  <a:pt x="2353276" y="810001"/>
                  <a:pt x="2353276" y="810001"/>
                </a:cubicBezTo>
                <a:cubicBezTo>
                  <a:pt x="2382063" y="821998"/>
                  <a:pt x="2370069" y="850793"/>
                  <a:pt x="2379664" y="867589"/>
                </a:cubicBezTo>
                <a:cubicBezTo>
                  <a:pt x="2382063" y="869989"/>
                  <a:pt x="2382063" y="869989"/>
                  <a:pt x="2384461" y="869989"/>
                </a:cubicBezTo>
                <a:cubicBezTo>
                  <a:pt x="2398855" y="862791"/>
                  <a:pt x="2384461" y="853192"/>
                  <a:pt x="2386861" y="843594"/>
                </a:cubicBezTo>
                <a:cubicBezTo>
                  <a:pt x="2386861" y="833996"/>
                  <a:pt x="2391658" y="829198"/>
                  <a:pt x="2398855" y="829198"/>
                </a:cubicBezTo>
                <a:cubicBezTo>
                  <a:pt x="2406052" y="829198"/>
                  <a:pt x="2408451" y="833996"/>
                  <a:pt x="2408451" y="841195"/>
                </a:cubicBezTo>
                <a:cubicBezTo>
                  <a:pt x="2413247" y="869989"/>
                  <a:pt x="2401254" y="896384"/>
                  <a:pt x="2398855" y="932376"/>
                </a:cubicBezTo>
                <a:cubicBezTo>
                  <a:pt x="2420444" y="905982"/>
                  <a:pt x="2437236" y="886785"/>
                  <a:pt x="2461224" y="879587"/>
                </a:cubicBezTo>
                <a:cubicBezTo>
                  <a:pt x="2466023" y="877187"/>
                  <a:pt x="2468421" y="869989"/>
                  <a:pt x="2466023" y="865191"/>
                </a:cubicBezTo>
                <a:cubicBezTo>
                  <a:pt x="2458826" y="836396"/>
                  <a:pt x="2480415" y="821998"/>
                  <a:pt x="2492410" y="802803"/>
                </a:cubicBezTo>
                <a:cubicBezTo>
                  <a:pt x="2513999" y="759611"/>
                  <a:pt x="2564375" y="757212"/>
                  <a:pt x="2593162" y="721220"/>
                </a:cubicBezTo>
                <a:cubicBezTo>
                  <a:pt x="2602756" y="706822"/>
                  <a:pt x="2619549" y="711621"/>
                  <a:pt x="2629144" y="730818"/>
                </a:cubicBezTo>
                <a:lnTo>
                  <a:pt x="2648212" y="765495"/>
                </a:lnTo>
                <a:lnTo>
                  <a:pt x="2667294" y="745214"/>
                </a:lnTo>
                <a:cubicBezTo>
                  <a:pt x="2696080" y="726018"/>
                  <a:pt x="2722466" y="690025"/>
                  <a:pt x="2765647" y="718820"/>
                </a:cubicBezTo>
                <a:cubicBezTo>
                  <a:pt x="2782439" y="730818"/>
                  <a:pt x="2794433" y="738016"/>
                  <a:pt x="2794433" y="759611"/>
                </a:cubicBezTo>
                <a:cubicBezTo>
                  <a:pt x="2794433" y="782406"/>
                  <a:pt x="2791434" y="805202"/>
                  <a:pt x="2786636" y="827697"/>
                </a:cubicBezTo>
                <a:lnTo>
                  <a:pt x="2780397" y="849945"/>
                </a:lnTo>
                <a:lnTo>
                  <a:pt x="2872755" y="766749"/>
                </a:lnTo>
                <a:cubicBezTo>
                  <a:pt x="2902694" y="739779"/>
                  <a:pt x="2921401" y="700331"/>
                  <a:pt x="2957336" y="683782"/>
                </a:cubicBezTo>
                <a:lnTo>
                  <a:pt x="2969543" y="681609"/>
                </a:lnTo>
                <a:lnTo>
                  <a:pt x="3024723" y="618040"/>
                </a:lnTo>
                <a:lnTo>
                  <a:pt x="3047408" y="599602"/>
                </a:lnTo>
                <a:lnTo>
                  <a:pt x="3065285" y="560681"/>
                </a:lnTo>
                <a:cubicBezTo>
                  <a:pt x="3082388" y="536738"/>
                  <a:pt x="3103512" y="516705"/>
                  <a:pt x="3127577" y="501053"/>
                </a:cubicBezTo>
                <a:cubicBezTo>
                  <a:pt x="3179922" y="469970"/>
                  <a:pt x="3229596" y="409153"/>
                  <a:pt x="3302820" y="463719"/>
                </a:cubicBezTo>
                <a:cubicBezTo>
                  <a:pt x="3317022" y="475032"/>
                  <a:pt x="3329226" y="484126"/>
                  <a:pt x="3337631" y="495135"/>
                </a:cubicBezTo>
                <a:lnTo>
                  <a:pt x="3342435" y="504440"/>
                </a:lnTo>
                <a:lnTo>
                  <a:pt x="3354265" y="478569"/>
                </a:lnTo>
                <a:cubicBezTo>
                  <a:pt x="3362961" y="468671"/>
                  <a:pt x="3374956" y="462072"/>
                  <a:pt x="3391747" y="459673"/>
                </a:cubicBezTo>
                <a:cubicBezTo>
                  <a:pt x="3398944" y="457273"/>
                  <a:pt x="3406141" y="457273"/>
                  <a:pt x="3408540" y="447674"/>
                </a:cubicBezTo>
                <a:cubicBezTo>
                  <a:pt x="3415736" y="426079"/>
                  <a:pt x="3434927" y="421280"/>
                  <a:pt x="3454118" y="418880"/>
                </a:cubicBezTo>
                <a:cubicBezTo>
                  <a:pt x="3466112" y="418880"/>
                  <a:pt x="3502095" y="469271"/>
                  <a:pt x="3499697" y="483667"/>
                </a:cubicBezTo>
                <a:lnTo>
                  <a:pt x="3458624" y="648001"/>
                </a:lnTo>
                <a:lnTo>
                  <a:pt x="3498698" y="593669"/>
                </a:lnTo>
                <a:cubicBezTo>
                  <a:pt x="3582557" y="494213"/>
                  <a:pt x="3682985" y="407516"/>
                  <a:pt x="3767312" y="310461"/>
                </a:cubicBezTo>
                <a:cubicBezTo>
                  <a:pt x="3785276" y="290261"/>
                  <a:pt x="3815664" y="274944"/>
                  <a:pt x="3837621" y="259179"/>
                </a:cubicBezTo>
                <a:cubicBezTo>
                  <a:pt x="3855144" y="247413"/>
                  <a:pt x="3872667" y="235647"/>
                  <a:pt x="3883988" y="261605"/>
                </a:cubicBezTo>
                <a:cubicBezTo>
                  <a:pt x="3891757" y="274697"/>
                  <a:pt x="3904844" y="266925"/>
                  <a:pt x="3913494" y="263149"/>
                </a:cubicBezTo>
                <a:cubicBezTo>
                  <a:pt x="3965618" y="236283"/>
                  <a:pt x="3990247" y="250257"/>
                  <a:pt x="4000022" y="305729"/>
                </a:cubicBezTo>
                <a:cubicBezTo>
                  <a:pt x="3999802" y="309945"/>
                  <a:pt x="4003579" y="318597"/>
                  <a:pt x="4007792" y="318818"/>
                </a:cubicBezTo>
                <a:cubicBezTo>
                  <a:pt x="4081896" y="356518"/>
                  <a:pt x="4036878" y="409124"/>
                  <a:pt x="4025798" y="459279"/>
                </a:cubicBezTo>
                <a:cubicBezTo>
                  <a:pt x="4021143" y="467488"/>
                  <a:pt x="4016489" y="475699"/>
                  <a:pt x="4011832" y="483913"/>
                </a:cubicBezTo>
                <a:cubicBezTo>
                  <a:pt x="3983010" y="550049"/>
                  <a:pt x="3998546" y="576228"/>
                  <a:pt x="4065987" y="579758"/>
                </a:cubicBezTo>
                <a:cubicBezTo>
                  <a:pt x="4070201" y="579978"/>
                  <a:pt x="4074418" y="580199"/>
                  <a:pt x="4074640" y="575982"/>
                </a:cubicBezTo>
                <a:cubicBezTo>
                  <a:pt x="4094367" y="522055"/>
                  <a:pt x="4174013" y="534677"/>
                  <a:pt x="4189967" y="472096"/>
                </a:cubicBezTo>
                <a:cubicBezTo>
                  <a:pt x="4200604" y="430376"/>
                  <a:pt x="4227216" y="406403"/>
                  <a:pt x="4274024" y="400396"/>
                </a:cubicBezTo>
                <a:cubicBezTo>
                  <a:pt x="4224988" y="368235"/>
                  <a:pt x="4218324" y="334064"/>
                  <a:pt x="4242489" y="276141"/>
                </a:cubicBezTo>
                <a:cubicBezTo>
                  <a:pt x="4247143" y="267928"/>
                  <a:pt x="4252019" y="255500"/>
                  <a:pt x="4264444" y="260379"/>
                </a:cubicBezTo>
                <a:cubicBezTo>
                  <a:pt x="4276870" y="265257"/>
                  <a:pt x="4271993" y="277685"/>
                  <a:pt x="4267338" y="285896"/>
                </a:cubicBezTo>
                <a:cubicBezTo>
                  <a:pt x="4262460" y="298326"/>
                  <a:pt x="4257583" y="310753"/>
                  <a:pt x="4265129" y="328059"/>
                </a:cubicBezTo>
                <a:cubicBezTo>
                  <a:pt x="4286208" y="329162"/>
                  <a:pt x="4291304" y="312518"/>
                  <a:pt x="4291965" y="299870"/>
                </a:cubicBezTo>
                <a:cubicBezTo>
                  <a:pt x="4294393" y="253489"/>
                  <a:pt x="4313679" y="207993"/>
                  <a:pt x="4324536" y="162056"/>
                </a:cubicBezTo>
                <a:cubicBezTo>
                  <a:pt x="4340049" y="107909"/>
                  <a:pt x="4367327" y="71285"/>
                  <a:pt x="4426779" y="65942"/>
                </a:cubicBezTo>
                <a:cubicBezTo>
                  <a:pt x="4439644" y="62387"/>
                  <a:pt x="4452291" y="63048"/>
                  <a:pt x="4457387" y="46404"/>
                </a:cubicBezTo>
                <a:cubicBezTo>
                  <a:pt x="4472019" y="9120"/>
                  <a:pt x="4506180" y="2453"/>
                  <a:pt x="454012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353943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1409218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09" y="1131590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6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3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2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3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355432" y="0"/>
            <a:ext cx="7836568" cy="6858000"/>
          </a:xfrm>
          <a:prstGeom prst="rect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3573379" y="2586792"/>
            <a:ext cx="8618622" cy="1672389"/>
          </a:xfrm>
          <a:prstGeom prst="rect">
            <a:avLst/>
          </a:prstGeom>
          <a:solidFill>
            <a:schemeClr val="accent3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5077326" y="2586791"/>
            <a:ext cx="7114675" cy="16723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695950" y="2946235"/>
            <a:ext cx="6496050" cy="6774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95950" y="3623651"/>
            <a:ext cx="649605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your subtitle here</a:t>
            </a:r>
          </a:p>
        </p:txBody>
      </p:sp>
      <p:sp>
        <p:nvSpPr>
          <p:cNvPr id="20" name="Freeform 19"/>
          <p:cNvSpPr/>
          <p:nvPr userDrawn="1"/>
        </p:nvSpPr>
        <p:spPr>
          <a:xfrm rot="16200000">
            <a:off x="-414908" y="422785"/>
            <a:ext cx="6858000" cy="6012429"/>
          </a:xfrm>
          <a:custGeom>
            <a:avLst/>
            <a:gdLst>
              <a:gd name="connsiteX0" fmla="*/ 6858000 w 6858000"/>
              <a:gd name="connsiteY0" fmla="*/ 5787192 h 6012429"/>
              <a:gd name="connsiteX1" fmla="*/ 6858000 w 6858000"/>
              <a:gd name="connsiteY1" fmla="*/ 6012429 h 6012429"/>
              <a:gd name="connsiteX2" fmla="*/ 3428998 w 6858000"/>
              <a:gd name="connsiteY2" fmla="*/ 225237 h 6012429"/>
              <a:gd name="connsiteX3" fmla="*/ 0 w 6858000"/>
              <a:gd name="connsiteY3" fmla="*/ 6012424 h 6012429"/>
              <a:gd name="connsiteX4" fmla="*/ 0 w 6858000"/>
              <a:gd name="connsiteY4" fmla="*/ 5787186 h 6012429"/>
              <a:gd name="connsiteX5" fmla="*/ 3428998 w 6858000"/>
              <a:gd name="connsiteY5" fmla="*/ 0 h 601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012429">
                <a:moveTo>
                  <a:pt x="6858000" y="5787192"/>
                </a:moveTo>
                <a:lnTo>
                  <a:pt x="6858000" y="6012429"/>
                </a:lnTo>
                <a:lnTo>
                  <a:pt x="3428998" y="225237"/>
                </a:lnTo>
                <a:lnTo>
                  <a:pt x="0" y="6012424"/>
                </a:lnTo>
                <a:lnTo>
                  <a:pt x="0" y="5787186"/>
                </a:lnTo>
                <a:lnTo>
                  <a:pt x="3428998" y="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55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1" r:id="rId2"/>
    <p:sldLayoutId id="2147483690" r:id="rId3"/>
    <p:sldLayoutId id="2147483689" r:id="rId4"/>
    <p:sldLayoutId id="2147483654" r:id="rId5"/>
    <p:sldLayoutId id="2147483688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5" r:id="rId19"/>
    <p:sldLayoutId id="2147483706" r:id="rId20"/>
    <p:sldLayoutId id="2147483707" r:id="rId21"/>
    <p:sldLayoutId id="2147483708" r:id="rId22"/>
    <p:sldLayoutId id="2147483656" r:id="rId23"/>
    <p:sldLayoutId id="2147483687" r:id="rId2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diagramLayout" Target="../diagrams/layout1.xml"/><Relationship Id="rId7" Type="http://schemas.openxmlformats.org/officeDocument/2006/relationships/chart" Target="../charts/chart4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chart" Target="../charts/char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/>
              <a:t>Insert the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/>
              <a:t>of your presentation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</a:t>
            </a:r>
            <a:br>
              <a:rPr lang="en-US" dirty="0"/>
            </a:br>
            <a:r>
              <a:rPr lang="en-US" dirty="0"/>
              <a:t>PPT Templates</a:t>
            </a:r>
          </a:p>
        </p:txBody>
      </p:sp>
      <p:sp>
        <p:nvSpPr>
          <p:cNvPr id="6" name="TextBox 5">
            <a:hlinkClick r:id="rId2"/>
          </p:cNvPr>
          <p:cNvSpPr txBox="1"/>
          <p:nvPr/>
        </p:nvSpPr>
        <p:spPr>
          <a:xfrm>
            <a:off x="659218" y="6507121"/>
            <a:ext cx="115326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solidFill>
                  <a:schemeClr val="bg1"/>
                </a:solidFill>
                <a:cs typeface="Arial" pitchFamily="34" charset="0"/>
                <a:hlinkClick r:id="rId2"/>
              </a:rPr>
              <a:t>http://www.free-powerpoint-templates-design.com</a:t>
            </a:r>
            <a:endParaRPr lang="ko-KR" altLang="en-US" sz="10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45496" y="3465476"/>
            <a:ext cx="1262227" cy="310203"/>
            <a:chOff x="3275856" y="1242391"/>
            <a:chExt cx="1656184" cy="407020"/>
          </a:xfrm>
        </p:grpSpPr>
        <p:sp>
          <p:nvSpPr>
            <p:cNvPr id="11" name="Rounded Rectangle 10"/>
            <p:cNvSpPr/>
            <p:nvPr/>
          </p:nvSpPr>
          <p:spPr>
            <a:xfrm>
              <a:off x="3275856" y="1242391"/>
              <a:ext cx="1656184" cy="40702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2" name="Picture 2" descr="E:\002-KIMS BUSINESS\007-01-ALLPPT.com\011-ALLPPT-LOGO\allppt-logo-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6120" y="1319622"/>
              <a:ext cx="1187245" cy="247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3247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>
            <a:off x="1020161" y="1762563"/>
            <a:ext cx="11171838" cy="1046399"/>
          </a:xfrm>
          <a:custGeom>
            <a:avLst/>
            <a:gdLst>
              <a:gd name="connsiteX0" fmla="*/ 523200 w 11171838"/>
              <a:gd name="connsiteY0" fmla="*/ 0 h 1046399"/>
              <a:gd name="connsiteX1" fmla="*/ 11171838 w 11171838"/>
              <a:gd name="connsiteY1" fmla="*/ 0 h 1046399"/>
              <a:gd name="connsiteX2" fmla="*/ 11171838 w 11171838"/>
              <a:gd name="connsiteY2" fmla="*/ 1046399 h 1046399"/>
              <a:gd name="connsiteX3" fmla="*/ 0 w 11171838"/>
              <a:gd name="connsiteY3" fmla="*/ 1046399 h 1046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71838" h="1046399">
                <a:moveTo>
                  <a:pt x="523200" y="0"/>
                </a:moveTo>
                <a:lnTo>
                  <a:pt x="11171838" y="0"/>
                </a:lnTo>
                <a:lnTo>
                  <a:pt x="11171838" y="1046399"/>
                </a:lnTo>
                <a:lnTo>
                  <a:pt x="0" y="10463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6950921" y="1887900"/>
            <a:ext cx="4507692" cy="800219"/>
            <a:chOff x="6557475" y="1411926"/>
            <a:chExt cx="4507692" cy="800219"/>
          </a:xfrm>
        </p:grpSpPr>
        <p:sp>
          <p:nvSpPr>
            <p:cNvPr id="8" name="TextBox 7"/>
            <p:cNvSpPr txBox="1"/>
            <p:nvPr/>
          </p:nvSpPr>
          <p:spPr>
            <a:xfrm>
              <a:off x="6557475" y="1750480"/>
              <a:ext cx="4507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557475" y="1411926"/>
              <a:ext cx="45076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796964" y="1872511"/>
            <a:ext cx="958096" cy="83099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12034" y="2925612"/>
            <a:ext cx="12204033" cy="1046399"/>
            <a:chOff x="-12033" y="1921218"/>
            <a:chExt cx="12204033" cy="1046399"/>
          </a:xfrm>
        </p:grpSpPr>
        <p:sp>
          <p:nvSpPr>
            <p:cNvPr id="13" name="Rectangle 12"/>
            <p:cNvSpPr/>
            <p:nvPr/>
          </p:nvSpPr>
          <p:spPr>
            <a:xfrm>
              <a:off x="-12033" y="1921218"/>
              <a:ext cx="12204033" cy="10463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6950922" y="2046555"/>
              <a:ext cx="4507692" cy="800219"/>
              <a:chOff x="6557475" y="1411926"/>
              <a:chExt cx="4507692" cy="800219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557475" y="1750480"/>
                <a:ext cx="4507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bg1"/>
                    </a:solidFill>
                    <a:ea typeface="FZShuTi" pitchFamily="2" charset="-122"/>
                    <a:cs typeface="Arial" pitchFamily="34" charset="0"/>
                  </a:rPr>
                  <a:t>I hope and I believe that this Template will your Time.</a:t>
                </a:r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557475" y="1411926"/>
                <a:ext cx="4507692" cy="369332"/>
              </a:xfrm>
              <a:prstGeom prst="rect">
                <a:avLst/>
              </a:prstGeom>
              <a:noFill/>
            </p:spPr>
            <p:txBody>
              <a:bodyPr wrap="square" lIns="108000" rIns="108000" rtlCol="0">
                <a:spAutoFit/>
              </a:bodyPr>
              <a:lstStyle/>
              <a:p>
                <a:r>
                  <a:rPr lang="en-US" altLang="ko-KR" b="1" dirty="0">
                    <a:solidFill>
                      <a:schemeClr val="bg1"/>
                    </a:solidFill>
                    <a:cs typeface="Arial" pitchFamily="34" charset="0"/>
                  </a:rPr>
                  <a:t>Contents</a:t>
                </a:r>
                <a:endParaRPr lang="ko-KR" altLang="en-US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5796965" y="2031166"/>
              <a:ext cx="958096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8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4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6" name="Freeform 35"/>
          <p:cNvSpPr/>
          <p:nvPr/>
        </p:nvSpPr>
        <p:spPr>
          <a:xfrm>
            <a:off x="820150" y="4088661"/>
            <a:ext cx="11371849" cy="1046399"/>
          </a:xfrm>
          <a:custGeom>
            <a:avLst/>
            <a:gdLst>
              <a:gd name="connsiteX0" fmla="*/ 375988 w 11371849"/>
              <a:gd name="connsiteY0" fmla="*/ 0 h 1046399"/>
              <a:gd name="connsiteX1" fmla="*/ 11371849 w 11371849"/>
              <a:gd name="connsiteY1" fmla="*/ 0 h 1046399"/>
              <a:gd name="connsiteX2" fmla="*/ 11371849 w 11371849"/>
              <a:gd name="connsiteY2" fmla="*/ 1046399 h 1046399"/>
              <a:gd name="connsiteX3" fmla="*/ 0 w 11371849"/>
              <a:gd name="connsiteY3" fmla="*/ 1046399 h 1046399"/>
              <a:gd name="connsiteX4" fmla="*/ 41087 w 11371849"/>
              <a:gd name="connsiteY4" fmla="*/ 888213 h 1046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71849" h="1046399">
                <a:moveTo>
                  <a:pt x="375988" y="0"/>
                </a:moveTo>
                <a:lnTo>
                  <a:pt x="11371849" y="0"/>
                </a:lnTo>
                <a:lnTo>
                  <a:pt x="11371849" y="1046399"/>
                </a:lnTo>
                <a:lnTo>
                  <a:pt x="0" y="1046399"/>
                </a:lnTo>
                <a:lnTo>
                  <a:pt x="41087" y="8882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6950921" y="4213998"/>
            <a:ext cx="4507692" cy="800219"/>
            <a:chOff x="6557475" y="1411926"/>
            <a:chExt cx="4507692" cy="800219"/>
          </a:xfrm>
        </p:grpSpPr>
        <p:sp>
          <p:nvSpPr>
            <p:cNvPr id="22" name="TextBox 21"/>
            <p:cNvSpPr txBox="1"/>
            <p:nvPr/>
          </p:nvSpPr>
          <p:spPr>
            <a:xfrm>
              <a:off x="6557475" y="1750480"/>
              <a:ext cx="4507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557475" y="1411926"/>
              <a:ext cx="45076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796964" y="4198609"/>
            <a:ext cx="958096" cy="83099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2711136" y="5251710"/>
            <a:ext cx="9480863" cy="1046399"/>
          </a:xfrm>
          <a:custGeom>
            <a:avLst/>
            <a:gdLst>
              <a:gd name="connsiteX0" fmla="*/ 0 w 9480863"/>
              <a:gd name="connsiteY0" fmla="*/ 0 h 1046399"/>
              <a:gd name="connsiteX1" fmla="*/ 9480863 w 9480863"/>
              <a:gd name="connsiteY1" fmla="*/ 0 h 1046399"/>
              <a:gd name="connsiteX2" fmla="*/ 9480863 w 9480863"/>
              <a:gd name="connsiteY2" fmla="*/ 1046399 h 1046399"/>
              <a:gd name="connsiteX3" fmla="*/ 985146 w 9480863"/>
              <a:gd name="connsiteY3" fmla="*/ 1046399 h 1046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80863" h="1046399">
                <a:moveTo>
                  <a:pt x="0" y="0"/>
                </a:moveTo>
                <a:lnTo>
                  <a:pt x="9480863" y="0"/>
                </a:lnTo>
                <a:lnTo>
                  <a:pt x="9480863" y="1046399"/>
                </a:lnTo>
                <a:lnTo>
                  <a:pt x="985146" y="10463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6950921" y="5377047"/>
            <a:ext cx="4507692" cy="800219"/>
            <a:chOff x="6557475" y="1411926"/>
            <a:chExt cx="4507692" cy="800219"/>
          </a:xfrm>
        </p:grpSpPr>
        <p:sp>
          <p:nvSpPr>
            <p:cNvPr id="28" name="TextBox 27"/>
            <p:cNvSpPr txBox="1"/>
            <p:nvPr/>
          </p:nvSpPr>
          <p:spPr>
            <a:xfrm>
              <a:off x="6557475" y="1750480"/>
              <a:ext cx="45076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I hope and I believe that this Template will your Time.</a:t>
              </a:r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557475" y="1411926"/>
              <a:ext cx="4507692" cy="36933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796964" y="5361658"/>
            <a:ext cx="958096" cy="83099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Freeform 31"/>
          <p:cNvSpPr/>
          <p:nvPr/>
        </p:nvSpPr>
        <p:spPr>
          <a:xfrm>
            <a:off x="2214017" y="574998"/>
            <a:ext cx="9990016" cy="1078950"/>
          </a:xfrm>
          <a:custGeom>
            <a:avLst/>
            <a:gdLst>
              <a:gd name="connsiteX0" fmla="*/ 601165 w 9990016"/>
              <a:gd name="connsiteY0" fmla="*/ 0 h 1215556"/>
              <a:gd name="connsiteX1" fmla="*/ 9990016 w 9990016"/>
              <a:gd name="connsiteY1" fmla="*/ 0 h 1215556"/>
              <a:gd name="connsiteX2" fmla="*/ 9990016 w 9990016"/>
              <a:gd name="connsiteY2" fmla="*/ 1215556 h 1215556"/>
              <a:gd name="connsiteX3" fmla="*/ 0 w 9990016"/>
              <a:gd name="connsiteY3" fmla="*/ 1215556 h 1215556"/>
              <a:gd name="connsiteX4" fmla="*/ 188941 w 9990016"/>
              <a:gd name="connsiteY4" fmla="*/ 785189 h 121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90016" h="1215556">
                <a:moveTo>
                  <a:pt x="601165" y="0"/>
                </a:moveTo>
                <a:lnTo>
                  <a:pt x="9990016" y="0"/>
                </a:lnTo>
                <a:lnTo>
                  <a:pt x="9990016" y="1215556"/>
                </a:lnTo>
                <a:lnTo>
                  <a:pt x="0" y="1215556"/>
                </a:lnTo>
                <a:lnTo>
                  <a:pt x="188941" y="78518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32947" y="647190"/>
            <a:ext cx="7259052" cy="9355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Agenda Style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8"/>
          <a:stretch/>
        </p:blipFill>
        <p:spPr>
          <a:xfrm>
            <a:off x="-24063" y="-1"/>
            <a:ext cx="6999870" cy="686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8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13">
            <a:extLst>
              <a:ext uri="{FF2B5EF4-FFF2-40B4-BE49-F238E27FC236}">
                <a16:creationId xmlns="" xmlns:a16="http://schemas.microsoft.com/office/drawing/2014/main" id="{52F7A7F2-7347-4D68-A832-C4AD32DF6185}"/>
              </a:ext>
            </a:extLst>
          </p:cNvPr>
          <p:cNvGrpSpPr/>
          <p:nvPr/>
        </p:nvGrpSpPr>
        <p:grpSpPr>
          <a:xfrm>
            <a:off x="887240" y="1741716"/>
            <a:ext cx="10417520" cy="4619078"/>
            <a:chOff x="251520" y="1436909"/>
            <a:chExt cx="8640960" cy="4619078"/>
          </a:xfrm>
        </p:grpSpPr>
        <p:sp>
          <p:nvSpPr>
            <p:cNvPr id="4" name="Rectangle 2">
              <a:extLst>
                <a:ext uri="{FF2B5EF4-FFF2-40B4-BE49-F238E27FC236}">
                  <a16:creationId xmlns="" xmlns:a16="http://schemas.microsoft.com/office/drawing/2014/main" id="{F971B2C9-7426-44B0-B627-B57A3D2A1C80}"/>
                </a:ext>
              </a:extLst>
            </p:cNvPr>
            <p:cNvSpPr/>
            <p:nvPr/>
          </p:nvSpPr>
          <p:spPr>
            <a:xfrm>
              <a:off x="251520" y="1436909"/>
              <a:ext cx="1728192" cy="461907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5" name="Rectangle 3">
              <a:extLst>
                <a:ext uri="{FF2B5EF4-FFF2-40B4-BE49-F238E27FC236}">
                  <a16:creationId xmlns="" xmlns:a16="http://schemas.microsoft.com/office/drawing/2014/main" id="{635C8CDA-5532-4D70-A6EA-0D12C6D22853}"/>
                </a:ext>
              </a:extLst>
            </p:cNvPr>
            <p:cNvSpPr/>
            <p:nvPr/>
          </p:nvSpPr>
          <p:spPr>
            <a:xfrm>
              <a:off x="1979712" y="1436909"/>
              <a:ext cx="1728192" cy="461907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="" xmlns:a16="http://schemas.microsoft.com/office/drawing/2014/main" id="{1CA8C095-3306-4666-B161-27CE38FFE5EF}"/>
                </a:ext>
              </a:extLst>
            </p:cNvPr>
            <p:cNvSpPr/>
            <p:nvPr/>
          </p:nvSpPr>
          <p:spPr>
            <a:xfrm>
              <a:off x="3707904" y="1436909"/>
              <a:ext cx="1728192" cy="461907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7" name="Rectangle 5">
              <a:extLst>
                <a:ext uri="{FF2B5EF4-FFF2-40B4-BE49-F238E27FC236}">
                  <a16:creationId xmlns="" xmlns:a16="http://schemas.microsoft.com/office/drawing/2014/main" id="{24FAA338-2A16-46C8-980D-FDF5DF0FFE2F}"/>
                </a:ext>
              </a:extLst>
            </p:cNvPr>
            <p:cNvSpPr/>
            <p:nvPr/>
          </p:nvSpPr>
          <p:spPr>
            <a:xfrm>
              <a:off x="5436096" y="1436909"/>
              <a:ext cx="1728192" cy="46190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8" name="Rectangle 6">
              <a:extLst>
                <a:ext uri="{FF2B5EF4-FFF2-40B4-BE49-F238E27FC236}">
                  <a16:creationId xmlns="" xmlns:a16="http://schemas.microsoft.com/office/drawing/2014/main" id="{E52DCBA9-4FAC-49D8-8399-125901EE9E87}"/>
                </a:ext>
              </a:extLst>
            </p:cNvPr>
            <p:cNvSpPr/>
            <p:nvPr/>
          </p:nvSpPr>
          <p:spPr>
            <a:xfrm>
              <a:off x="7164288" y="1436909"/>
              <a:ext cx="1728192" cy="461907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cs typeface="Arial" pitchFamily="34" charset="0"/>
              </a:endParaRPr>
            </a:p>
          </p:txBody>
        </p:sp>
      </p:grpSp>
      <p:grpSp>
        <p:nvGrpSpPr>
          <p:cNvPr id="9" name="Group 29">
            <a:extLst>
              <a:ext uri="{FF2B5EF4-FFF2-40B4-BE49-F238E27FC236}">
                <a16:creationId xmlns="" xmlns:a16="http://schemas.microsoft.com/office/drawing/2014/main" id="{C888A27D-BACF-4459-9C78-3DF053B1DD68}"/>
              </a:ext>
            </a:extLst>
          </p:cNvPr>
          <p:cNvGrpSpPr/>
          <p:nvPr/>
        </p:nvGrpSpPr>
        <p:grpSpPr>
          <a:xfrm>
            <a:off x="1170181" y="2623158"/>
            <a:ext cx="1512168" cy="1992115"/>
            <a:chOff x="270023" y="1671304"/>
            <a:chExt cx="1709689" cy="2012036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66315544-6AC5-442A-A9AF-D394510B7B90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7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F12AC81A-164C-457D-8CA3-5EF3B5F648A6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4ECAA11-9F3D-4253-BAC1-A0C378A3AF22}"/>
              </a:ext>
            </a:extLst>
          </p:cNvPr>
          <p:cNvSpPr txBox="1"/>
          <p:nvPr/>
        </p:nvSpPr>
        <p:spPr>
          <a:xfrm>
            <a:off x="1170181" y="5672611"/>
            <a:ext cx="1512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2015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3" name="Group 31">
            <a:extLst>
              <a:ext uri="{FF2B5EF4-FFF2-40B4-BE49-F238E27FC236}">
                <a16:creationId xmlns="" xmlns:a16="http://schemas.microsoft.com/office/drawing/2014/main" id="{AB77FF72-412C-447B-83FD-03A3F98F3E30}"/>
              </a:ext>
            </a:extLst>
          </p:cNvPr>
          <p:cNvGrpSpPr/>
          <p:nvPr/>
        </p:nvGrpSpPr>
        <p:grpSpPr>
          <a:xfrm>
            <a:off x="3256938" y="2623158"/>
            <a:ext cx="1512168" cy="1992115"/>
            <a:chOff x="270023" y="1671304"/>
            <a:chExt cx="1709689" cy="2012036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BC4A5A2B-077B-4C98-8CA0-E410D8AC2CF1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7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830C866C-5349-4353-BC5A-572668A1F0ED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0E467A7B-9F3C-40A9-BB42-0BBF9668D6D6}"/>
              </a:ext>
            </a:extLst>
          </p:cNvPr>
          <p:cNvSpPr txBox="1"/>
          <p:nvPr/>
        </p:nvSpPr>
        <p:spPr>
          <a:xfrm>
            <a:off x="3256938" y="5672611"/>
            <a:ext cx="1512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2016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7" name="Group 35">
            <a:extLst>
              <a:ext uri="{FF2B5EF4-FFF2-40B4-BE49-F238E27FC236}">
                <a16:creationId xmlns="" xmlns:a16="http://schemas.microsoft.com/office/drawing/2014/main" id="{0F2A332B-7787-46E3-91FB-E43F7CAABAC2}"/>
              </a:ext>
            </a:extLst>
          </p:cNvPr>
          <p:cNvGrpSpPr/>
          <p:nvPr/>
        </p:nvGrpSpPr>
        <p:grpSpPr>
          <a:xfrm>
            <a:off x="5343695" y="2623158"/>
            <a:ext cx="1512168" cy="1992115"/>
            <a:chOff x="270023" y="1671304"/>
            <a:chExt cx="1709689" cy="2012036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87AFE1CC-9264-49AA-8331-F2DD6C5250A1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7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CCE821A9-9737-4536-8B6C-D26AABA75F7A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DF44B18-AE58-46DF-8A3D-E410FD080620}"/>
              </a:ext>
            </a:extLst>
          </p:cNvPr>
          <p:cNvSpPr txBox="1"/>
          <p:nvPr/>
        </p:nvSpPr>
        <p:spPr>
          <a:xfrm>
            <a:off x="5343695" y="5672611"/>
            <a:ext cx="1512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2017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1" name="Group 39">
            <a:extLst>
              <a:ext uri="{FF2B5EF4-FFF2-40B4-BE49-F238E27FC236}">
                <a16:creationId xmlns="" xmlns:a16="http://schemas.microsoft.com/office/drawing/2014/main" id="{816CE8FE-0D90-4050-A97D-F5269BE4D0F7}"/>
              </a:ext>
            </a:extLst>
          </p:cNvPr>
          <p:cNvGrpSpPr/>
          <p:nvPr/>
        </p:nvGrpSpPr>
        <p:grpSpPr>
          <a:xfrm>
            <a:off x="7430452" y="2623158"/>
            <a:ext cx="1512168" cy="1992115"/>
            <a:chOff x="270023" y="1671304"/>
            <a:chExt cx="1709689" cy="2012036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B6FB7F13-7635-48E2-B618-F40EEFE59692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7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574C5099-4F89-438E-8E95-DEB41DAFBB4B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5A6CD76-6C3B-4172-B2B4-F4408C22B2C6}"/>
              </a:ext>
            </a:extLst>
          </p:cNvPr>
          <p:cNvSpPr txBox="1"/>
          <p:nvPr/>
        </p:nvSpPr>
        <p:spPr>
          <a:xfrm>
            <a:off x="7430452" y="5672611"/>
            <a:ext cx="1512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2018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5" name="Group 43">
            <a:extLst>
              <a:ext uri="{FF2B5EF4-FFF2-40B4-BE49-F238E27FC236}">
                <a16:creationId xmlns="" xmlns:a16="http://schemas.microsoft.com/office/drawing/2014/main" id="{120C118E-B95B-4D4E-B8B9-C1683907E5D2}"/>
              </a:ext>
            </a:extLst>
          </p:cNvPr>
          <p:cNvGrpSpPr/>
          <p:nvPr/>
        </p:nvGrpSpPr>
        <p:grpSpPr>
          <a:xfrm>
            <a:off x="9517209" y="2623158"/>
            <a:ext cx="1512168" cy="1992115"/>
            <a:chOff x="270023" y="1671304"/>
            <a:chExt cx="1709689" cy="2012036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ABC9F2E1-EFA4-4494-B971-99CA69B50441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7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6DB67896-8CAC-47EA-8D35-518240697B1A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4F0463BC-3AEF-4917-AA39-DEFCCC2D298A}"/>
              </a:ext>
            </a:extLst>
          </p:cNvPr>
          <p:cNvSpPr txBox="1"/>
          <p:nvPr/>
        </p:nvSpPr>
        <p:spPr>
          <a:xfrm>
            <a:off x="9517210" y="5672611"/>
            <a:ext cx="1512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2019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cxnSp>
        <p:nvCxnSpPr>
          <p:cNvPr id="29" name="Straight Connector 8">
            <a:extLst>
              <a:ext uri="{FF2B5EF4-FFF2-40B4-BE49-F238E27FC236}">
                <a16:creationId xmlns="" xmlns:a16="http://schemas.microsoft.com/office/drawing/2014/main" id="{715D6B11-89A9-4849-AE13-D70AC1B108A1}"/>
              </a:ext>
            </a:extLst>
          </p:cNvPr>
          <p:cNvCxnSpPr>
            <a:cxnSpLocks/>
          </p:cNvCxnSpPr>
          <p:nvPr/>
        </p:nvCxnSpPr>
        <p:spPr>
          <a:xfrm>
            <a:off x="887240" y="5245975"/>
            <a:ext cx="104175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68">
            <a:extLst>
              <a:ext uri="{FF2B5EF4-FFF2-40B4-BE49-F238E27FC236}">
                <a16:creationId xmlns="" xmlns:a16="http://schemas.microsoft.com/office/drawing/2014/main" id="{C111603F-BE25-4F8D-808E-0F2CF7E1ADF2}"/>
              </a:ext>
            </a:extLst>
          </p:cNvPr>
          <p:cNvGrpSpPr/>
          <p:nvPr/>
        </p:nvGrpSpPr>
        <p:grpSpPr>
          <a:xfrm>
            <a:off x="1710241" y="5039079"/>
            <a:ext cx="432048" cy="432048"/>
            <a:chOff x="913295" y="4590256"/>
            <a:chExt cx="432048" cy="432048"/>
          </a:xfrm>
        </p:grpSpPr>
        <p:sp>
          <p:nvSpPr>
            <p:cNvPr id="31" name="Oval 53">
              <a:extLst>
                <a:ext uri="{FF2B5EF4-FFF2-40B4-BE49-F238E27FC236}">
                  <a16:creationId xmlns="" xmlns:a16="http://schemas.microsoft.com/office/drawing/2014/main" id="{64583E96-9DFC-4A0D-92AB-C5EDC2807649}"/>
                </a:ext>
              </a:extLst>
            </p:cNvPr>
            <p:cNvSpPr/>
            <p:nvPr/>
          </p:nvSpPr>
          <p:spPr>
            <a:xfrm>
              <a:off x="985303" y="4662264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Oval 54">
              <a:extLst>
                <a:ext uri="{FF2B5EF4-FFF2-40B4-BE49-F238E27FC236}">
                  <a16:creationId xmlns="" xmlns:a16="http://schemas.microsoft.com/office/drawing/2014/main" id="{7654C550-D6C6-4A61-9AF5-0BB579453B4C}"/>
                </a:ext>
              </a:extLst>
            </p:cNvPr>
            <p:cNvSpPr/>
            <p:nvPr/>
          </p:nvSpPr>
          <p:spPr>
            <a:xfrm>
              <a:off x="913295" y="4590256"/>
              <a:ext cx="432048" cy="432048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3" name="Group 69">
            <a:extLst>
              <a:ext uri="{FF2B5EF4-FFF2-40B4-BE49-F238E27FC236}">
                <a16:creationId xmlns="" xmlns:a16="http://schemas.microsoft.com/office/drawing/2014/main" id="{2B297537-43D5-431E-9BFC-C53DEC59F95D}"/>
              </a:ext>
            </a:extLst>
          </p:cNvPr>
          <p:cNvGrpSpPr/>
          <p:nvPr/>
        </p:nvGrpSpPr>
        <p:grpSpPr>
          <a:xfrm>
            <a:off x="3796998" y="5039079"/>
            <a:ext cx="432048" cy="432048"/>
            <a:chOff x="913295" y="4590256"/>
            <a:chExt cx="432048" cy="432048"/>
          </a:xfrm>
        </p:grpSpPr>
        <p:sp>
          <p:nvSpPr>
            <p:cNvPr id="34" name="Oval 70">
              <a:extLst>
                <a:ext uri="{FF2B5EF4-FFF2-40B4-BE49-F238E27FC236}">
                  <a16:creationId xmlns="" xmlns:a16="http://schemas.microsoft.com/office/drawing/2014/main" id="{E031FF7D-8344-4560-83EC-3E6BCAECE7EC}"/>
                </a:ext>
              </a:extLst>
            </p:cNvPr>
            <p:cNvSpPr/>
            <p:nvPr/>
          </p:nvSpPr>
          <p:spPr>
            <a:xfrm>
              <a:off x="985303" y="4662264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Oval 71">
              <a:extLst>
                <a:ext uri="{FF2B5EF4-FFF2-40B4-BE49-F238E27FC236}">
                  <a16:creationId xmlns="" xmlns:a16="http://schemas.microsoft.com/office/drawing/2014/main" id="{265E82BE-21BC-498B-94B3-49A4D61FBA6F}"/>
                </a:ext>
              </a:extLst>
            </p:cNvPr>
            <p:cNvSpPr/>
            <p:nvPr/>
          </p:nvSpPr>
          <p:spPr>
            <a:xfrm>
              <a:off x="913295" y="4590256"/>
              <a:ext cx="432048" cy="432048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6" name="Group 72">
            <a:extLst>
              <a:ext uri="{FF2B5EF4-FFF2-40B4-BE49-F238E27FC236}">
                <a16:creationId xmlns="" xmlns:a16="http://schemas.microsoft.com/office/drawing/2014/main" id="{B9EA9318-73F8-4E5D-B598-5FAF94676425}"/>
              </a:ext>
            </a:extLst>
          </p:cNvPr>
          <p:cNvGrpSpPr/>
          <p:nvPr/>
        </p:nvGrpSpPr>
        <p:grpSpPr>
          <a:xfrm>
            <a:off x="5883755" y="5039079"/>
            <a:ext cx="432048" cy="432048"/>
            <a:chOff x="913295" y="4590256"/>
            <a:chExt cx="432048" cy="432048"/>
          </a:xfrm>
        </p:grpSpPr>
        <p:sp>
          <p:nvSpPr>
            <p:cNvPr id="37" name="Oval 73">
              <a:extLst>
                <a:ext uri="{FF2B5EF4-FFF2-40B4-BE49-F238E27FC236}">
                  <a16:creationId xmlns="" xmlns:a16="http://schemas.microsoft.com/office/drawing/2014/main" id="{26E1E6C4-AB6A-4091-A9C9-E0D83B77E9C7}"/>
                </a:ext>
              </a:extLst>
            </p:cNvPr>
            <p:cNvSpPr/>
            <p:nvPr/>
          </p:nvSpPr>
          <p:spPr>
            <a:xfrm>
              <a:off x="985303" y="4662264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8" name="Oval 74">
              <a:extLst>
                <a:ext uri="{FF2B5EF4-FFF2-40B4-BE49-F238E27FC236}">
                  <a16:creationId xmlns="" xmlns:a16="http://schemas.microsoft.com/office/drawing/2014/main" id="{C2CBB820-1AFD-4CC1-BCF3-0AEC51E606A1}"/>
                </a:ext>
              </a:extLst>
            </p:cNvPr>
            <p:cNvSpPr/>
            <p:nvPr/>
          </p:nvSpPr>
          <p:spPr>
            <a:xfrm>
              <a:off x="913295" y="4590256"/>
              <a:ext cx="432048" cy="432048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9" name="Group 75">
            <a:extLst>
              <a:ext uri="{FF2B5EF4-FFF2-40B4-BE49-F238E27FC236}">
                <a16:creationId xmlns="" xmlns:a16="http://schemas.microsoft.com/office/drawing/2014/main" id="{9C8B4048-9493-4DAA-8C5F-353467EA0D59}"/>
              </a:ext>
            </a:extLst>
          </p:cNvPr>
          <p:cNvGrpSpPr/>
          <p:nvPr/>
        </p:nvGrpSpPr>
        <p:grpSpPr>
          <a:xfrm>
            <a:off x="7970512" y="5039079"/>
            <a:ext cx="432048" cy="432048"/>
            <a:chOff x="913295" y="4590256"/>
            <a:chExt cx="432048" cy="432048"/>
          </a:xfrm>
        </p:grpSpPr>
        <p:sp>
          <p:nvSpPr>
            <p:cNvPr id="40" name="Oval 76">
              <a:extLst>
                <a:ext uri="{FF2B5EF4-FFF2-40B4-BE49-F238E27FC236}">
                  <a16:creationId xmlns="" xmlns:a16="http://schemas.microsoft.com/office/drawing/2014/main" id="{11B81E27-E3DF-4438-A75F-EE085396C1D7}"/>
                </a:ext>
              </a:extLst>
            </p:cNvPr>
            <p:cNvSpPr/>
            <p:nvPr/>
          </p:nvSpPr>
          <p:spPr>
            <a:xfrm>
              <a:off x="985303" y="4662264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1" name="Oval 77">
              <a:extLst>
                <a:ext uri="{FF2B5EF4-FFF2-40B4-BE49-F238E27FC236}">
                  <a16:creationId xmlns="" xmlns:a16="http://schemas.microsoft.com/office/drawing/2014/main" id="{E132EA35-C25C-454D-8701-C7961C29A883}"/>
                </a:ext>
              </a:extLst>
            </p:cNvPr>
            <p:cNvSpPr/>
            <p:nvPr/>
          </p:nvSpPr>
          <p:spPr>
            <a:xfrm>
              <a:off x="913295" y="4590256"/>
              <a:ext cx="432048" cy="432048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42" name="Group 78">
            <a:extLst>
              <a:ext uri="{FF2B5EF4-FFF2-40B4-BE49-F238E27FC236}">
                <a16:creationId xmlns="" xmlns:a16="http://schemas.microsoft.com/office/drawing/2014/main" id="{49326E8C-9B95-4EA1-95CB-0D36B4642D45}"/>
              </a:ext>
            </a:extLst>
          </p:cNvPr>
          <p:cNvGrpSpPr/>
          <p:nvPr/>
        </p:nvGrpSpPr>
        <p:grpSpPr>
          <a:xfrm>
            <a:off x="10057269" y="5039079"/>
            <a:ext cx="432048" cy="432048"/>
            <a:chOff x="913295" y="4590256"/>
            <a:chExt cx="432048" cy="432048"/>
          </a:xfrm>
        </p:grpSpPr>
        <p:sp>
          <p:nvSpPr>
            <p:cNvPr id="43" name="Oval 79">
              <a:extLst>
                <a:ext uri="{FF2B5EF4-FFF2-40B4-BE49-F238E27FC236}">
                  <a16:creationId xmlns="" xmlns:a16="http://schemas.microsoft.com/office/drawing/2014/main" id="{AD280998-FD11-4FF5-95C0-545A99E8C167}"/>
                </a:ext>
              </a:extLst>
            </p:cNvPr>
            <p:cNvSpPr/>
            <p:nvPr/>
          </p:nvSpPr>
          <p:spPr>
            <a:xfrm>
              <a:off x="985303" y="4662264"/>
              <a:ext cx="288032" cy="2880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Oval 80">
              <a:extLst>
                <a:ext uri="{FF2B5EF4-FFF2-40B4-BE49-F238E27FC236}">
                  <a16:creationId xmlns="" xmlns:a16="http://schemas.microsoft.com/office/drawing/2014/main" id="{AFBE63D4-DF9C-4472-8244-18197C3406D4}"/>
                </a:ext>
              </a:extLst>
            </p:cNvPr>
            <p:cNvSpPr/>
            <p:nvPr/>
          </p:nvSpPr>
          <p:spPr>
            <a:xfrm>
              <a:off x="913295" y="4590256"/>
              <a:ext cx="432048" cy="432048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5" name="Rounded Rectangle 6">
            <a:extLst>
              <a:ext uri="{FF2B5EF4-FFF2-40B4-BE49-F238E27FC236}">
                <a16:creationId xmlns="" xmlns:a16="http://schemas.microsoft.com/office/drawing/2014/main" id="{DDE54B3A-56FC-467C-834A-64111203E0B9}"/>
              </a:ext>
            </a:extLst>
          </p:cNvPr>
          <p:cNvSpPr/>
          <p:nvPr/>
        </p:nvSpPr>
        <p:spPr>
          <a:xfrm>
            <a:off x="1717207" y="2062437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Rectangle 16">
            <a:extLst>
              <a:ext uri="{FF2B5EF4-FFF2-40B4-BE49-F238E27FC236}">
                <a16:creationId xmlns="" xmlns:a16="http://schemas.microsoft.com/office/drawing/2014/main" id="{23E1455F-3E63-47D2-BB2F-46922E8C1648}"/>
              </a:ext>
            </a:extLst>
          </p:cNvPr>
          <p:cNvSpPr/>
          <p:nvPr/>
        </p:nvSpPr>
        <p:spPr>
          <a:xfrm rot="2700000">
            <a:off x="5999552" y="1999951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7" name="Rectangle 9">
            <a:extLst>
              <a:ext uri="{FF2B5EF4-FFF2-40B4-BE49-F238E27FC236}">
                <a16:creationId xmlns="" xmlns:a16="http://schemas.microsoft.com/office/drawing/2014/main" id="{0838E529-51D3-4BBD-8B58-137BADACEC7F}"/>
              </a:ext>
            </a:extLst>
          </p:cNvPr>
          <p:cNvSpPr/>
          <p:nvPr/>
        </p:nvSpPr>
        <p:spPr>
          <a:xfrm>
            <a:off x="3817246" y="2084120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8" name="Freeform 18">
            <a:extLst>
              <a:ext uri="{FF2B5EF4-FFF2-40B4-BE49-F238E27FC236}">
                <a16:creationId xmlns="" xmlns:a16="http://schemas.microsoft.com/office/drawing/2014/main" id="{825DEC0C-08DD-47A0-A667-924C9353D097}"/>
              </a:ext>
            </a:extLst>
          </p:cNvPr>
          <p:cNvSpPr/>
          <p:nvPr/>
        </p:nvSpPr>
        <p:spPr>
          <a:xfrm>
            <a:off x="10081042" y="2065836"/>
            <a:ext cx="427438" cy="344974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9" name="Oval 32">
            <a:extLst>
              <a:ext uri="{FF2B5EF4-FFF2-40B4-BE49-F238E27FC236}">
                <a16:creationId xmlns="" xmlns:a16="http://schemas.microsoft.com/office/drawing/2014/main" id="{F9E9CA1E-F993-4C35-924E-978B142DA2F5}"/>
              </a:ext>
            </a:extLst>
          </p:cNvPr>
          <p:cNvSpPr/>
          <p:nvPr/>
        </p:nvSpPr>
        <p:spPr>
          <a:xfrm>
            <a:off x="7997538" y="2030591"/>
            <a:ext cx="405022" cy="415465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2417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72" name="자유형: 도형 71">
            <a:extLst>
              <a:ext uri="{FF2B5EF4-FFF2-40B4-BE49-F238E27FC236}">
                <a16:creationId xmlns="" xmlns:a16="http://schemas.microsoft.com/office/drawing/2014/main" id="{1540A2AA-ED02-48BE-9932-B60795C36B4F}"/>
              </a:ext>
            </a:extLst>
          </p:cNvPr>
          <p:cNvSpPr>
            <a:spLocks/>
          </p:cNvSpPr>
          <p:nvPr/>
        </p:nvSpPr>
        <p:spPr bwMode="auto">
          <a:xfrm rot="16200000">
            <a:off x="5701998" y="384473"/>
            <a:ext cx="6874482" cy="6105527"/>
          </a:xfrm>
          <a:custGeom>
            <a:avLst/>
            <a:gdLst>
              <a:gd name="connsiteX0" fmla="*/ 8010 w 9489357"/>
              <a:gd name="connsiteY0" fmla="*/ 3489632 h 5161182"/>
              <a:gd name="connsiteX1" fmla="*/ 8010 w 9489357"/>
              <a:gd name="connsiteY1" fmla="*/ 3515567 h 5161182"/>
              <a:gd name="connsiteX2" fmla="*/ 0 w 9489357"/>
              <a:gd name="connsiteY2" fmla="*/ 3502610 h 5161182"/>
              <a:gd name="connsiteX3" fmla="*/ 9489357 w 9489357"/>
              <a:gd name="connsiteY3" fmla="*/ 910225 h 5161182"/>
              <a:gd name="connsiteX4" fmla="*/ 9489357 w 9489357"/>
              <a:gd name="connsiteY4" fmla="*/ 5161182 h 5161182"/>
              <a:gd name="connsiteX5" fmla="*/ 2614875 w 9489357"/>
              <a:gd name="connsiteY5" fmla="*/ 5161182 h 5161182"/>
              <a:gd name="connsiteX6" fmla="*/ 2614876 w 9489357"/>
              <a:gd name="connsiteY6" fmla="*/ 904764 h 5161182"/>
              <a:gd name="connsiteX7" fmla="*/ 2901220 w 9489357"/>
              <a:gd name="connsiteY7" fmla="*/ 747864 h 5161182"/>
              <a:gd name="connsiteX8" fmla="*/ 6046156 w 9489357"/>
              <a:gd name="connsiteY8" fmla="*/ 0 h 5161182"/>
              <a:gd name="connsiteX9" fmla="*/ 9193044 w 9489357"/>
              <a:gd name="connsiteY9" fmla="*/ 747865 h 5161182"/>
              <a:gd name="connsiteX0" fmla="*/ 0 w 9489357"/>
              <a:gd name="connsiteY0" fmla="*/ 3502610 h 5161182"/>
              <a:gd name="connsiteX1" fmla="*/ 8010 w 9489357"/>
              <a:gd name="connsiteY1" fmla="*/ 3515567 h 5161182"/>
              <a:gd name="connsiteX2" fmla="*/ 0 w 9489357"/>
              <a:gd name="connsiteY2" fmla="*/ 3502610 h 5161182"/>
              <a:gd name="connsiteX3" fmla="*/ 9489357 w 9489357"/>
              <a:gd name="connsiteY3" fmla="*/ 910225 h 5161182"/>
              <a:gd name="connsiteX4" fmla="*/ 9489357 w 9489357"/>
              <a:gd name="connsiteY4" fmla="*/ 5161182 h 5161182"/>
              <a:gd name="connsiteX5" fmla="*/ 2614875 w 9489357"/>
              <a:gd name="connsiteY5" fmla="*/ 5161182 h 5161182"/>
              <a:gd name="connsiteX6" fmla="*/ 2614876 w 9489357"/>
              <a:gd name="connsiteY6" fmla="*/ 904764 h 5161182"/>
              <a:gd name="connsiteX7" fmla="*/ 2901220 w 9489357"/>
              <a:gd name="connsiteY7" fmla="*/ 747864 h 5161182"/>
              <a:gd name="connsiteX8" fmla="*/ 6046156 w 9489357"/>
              <a:gd name="connsiteY8" fmla="*/ 0 h 5161182"/>
              <a:gd name="connsiteX9" fmla="*/ 9193044 w 9489357"/>
              <a:gd name="connsiteY9" fmla="*/ 747865 h 5161182"/>
              <a:gd name="connsiteX10" fmla="*/ 9489357 w 9489357"/>
              <a:gd name="connsiteY10" fmla="*/ 910225 h 5161182"/>
              <a:gd name="connsiteX0" fmla="*/ 6874482 w 6874482"/>
              <a:gd name="connsiteY0" fmla="*/ 910225 h 5161182"/>
              <a:gd name="connsiteX1" fmla="*/ 6874482 w 6874482"/>
              <a:gd name="connsiteY1" fmla="*/ 5161182 h 5161182"/>
              <a:gd name="connsiteX2" fmla="*/ 0 w 6874482"/>
              <a:gd name="connsiteY2" fmla="*/ 5161182 h 5161182"/>
              <a:gd name="connsiteX3" fmla="*/ 1 w 6874482"/>
              <a:gd name="connsiteY3" fmla="*/ 904764 h 5161182"/>
              <a:gd name="connsiteX4" fmla="*/ 286345 w 6874482"/>
              <a:gd name="connsiteY4" fmla="*/ 747864 h 5161182"/>
              <a:gd name="connsiteX5" fmla="*/ 3431281 w 6874482"/>
              <a:gd name="connsiteY5" fmla="*/ 0 h 5161182"/>
              <a:gd name="connsiteX6" fmla="*/ 6578169 w 6874482"/>
              <a:gd name="connsiteY6" fmla="*/ 747865 h 5161182"/>
              <a:gd name="connsiteX7" fmla="*/ 6874482 w 6874482"/>
              <a:gd name="connsiteY7" fmla="*/ 910225 h 5161182"/>
              <a:gd name="connsiteX0" fmla="*/ 6874482 w 6874482"/>
              <a:gd name="connsiteY0" fmla="*/ 776882 h 5027839"/>
              <a:gd name="connsiteX1" fmla="*/ 6874482 w 6874482"/>
              <a:gd name="connsiteY1" fmla="*/ 5027839 h 5027839"/>
              <a:gd name="connsiteX2" fmla="*/ 0 w 6874482"/>
              <a:gd name="connsiteY2" fmla="*/ 5027839 h 5027839"/>
              <a:gd name="connsiteX3" fmla="*/ 1 w 6874482"/>
              <a:gd name="connsiteY3" fmla="*/ 771421 h 5027839"/>
              <a:gd name="connsiteX4" fmla="*/ 286345 w 6874482"/>
              <a:gd name="connsiteY4" fmla="*/ 614521 h 5027839"/>
              <a:gd name="connsiteX5" fmla="*/ 3393181 w 6874482"/>
              <a:gd name="connsiteY5" fmla="*/ 0 h 5027839"/>
              <a:gd name="connsiteX6" fmla="*/ 6578169 w 6874482"/>
              <a:gd name="connsiteY6" fmla="*/ 614522 h 5027839"/>
              <a:gd name="connsiteX7" fmla="*/ 6874482 w 6874482"/>
              <a:gd name="connsiteY7" fmla="*/ 776882 h 5027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74482" h="5027839">
                <a:moveTo>
                  <a:pt x="6874482" y="776882"/>
                </a:moveTo>
                <a:lnTo>
                  <a:pt x="6874482" y="5027839"/>
                </a:lnTo>
                <a:lnTo>
                  <a:pt x="0" y="5027839"/>
                </a:lnTo>
                <a:cubicBezTo>
                  <a:pt x="0" y="3609033"/>
                  <a:pt x="1" y="2190227"/>
                  <a:pt x="1" y="771421"/>
                </a:cubicBezTo>
                <a:lnTo>
                  <a:pt x="286345" y="614521"/>
                </a:lnTo>
                <a:cubicBezTo>
                  <a:pt x="1231481" y="136023"/>
                  <a:pt x="2262216" y="0"/>
                  <a:pt x="3393181" y="0"/>
                </a:cubicBezTo>
                <a:cubicBezTo>
                  <a:pt x="4525858" y="0"/>
                  <a:pt x="5633006" y="136023"/>
                  <a:pt x="6578169" y="614522"/>
                </a:cubicBezTo>
                <a:lnTo>
                  <a:pt x="6874482" y="7768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3" name="Freeform 79">
            <a:extLst>
              <a:ext uri="{FF2B5EF4-FFF2-40B4-BE49-F238E27FC236}">
                <a16:creationId xmlns="" xmlns:a16="http://schemas.microsoft.com/office/drawing/2014/main" id="{2A45CB81-D5C4-4388-8D52-CBBB199BA2DE}"/>
              </a:ext>
            </a:extLst>
          </p:cNvPr>
          <p:cNvSpPr>
            <a:spLocks/>
          </p:cNvSpPr>
          <p:nvPr/>
        </p:nvSpPr>
        <p:spPr bwMode="auto">
          <a:xfrm rot="16200000">
            <a:off x="8240438" y="2895492"/>
            <a:ext cx="4585976" cy="1091511"/>
          </a:xfrm>
          <a:custGeom>
            <a:avLst/>
            <a:gdLst>
              <a:gd name="connsiteX0" fmla="*/ 121852 w 893763"/>
              <a:gd name="connsiteY0" fmla="*/ 0 h 212725"/>
              <a:gd name="connsiteX1" fmla="*/ 163513 w 893763"/>
              <a:gd name="connsiteY1" fmla="*/ 40266 h 212725"/>
              <a:gd name="connsiteX2" fmla="*/ 163513 w 893763"/>
              <a:gd name="connsiteY2" fmla="*/ 65088 h 212725"/>
              <a:gd name="connsiteX3" fmla="*/ 242888 w 893763"/>
              <a:gd name="connsiteY3" fmla="*/ 65088 h 212725"/>
              <a:gd name="connsiteX4" fmla="*/ 242888 w 893763"/>
              <a:gd name="connsiteY4" fmla="*/ 40266 h 212725"/>
              <a:gd name="connsiteX5" fmla="*/ 284548 w 893763"/>
              <a:gd name="connsiteY5" fmla="*/ 0 h 212725"/>
              <a:gd name="connsiteX6" fmla="*/ 325438 w 893763"/>
              <a:gd name="connsiteY6" fmla="*/ 40266 h 212725"/>
              <a:gd name="connsiteX7" fmla="*/ 325438 w 893763"/>
              <a:gd name="connsiteY7" fmla="*/ 65088 h 212725"/>
              <a:gd name="connsiteX8" fmla="*/ 406400 w 893763"/>
              <a:gd name="connsiteY8" fmla="*/ 65088 h 212725"/>
              <a:gd name="connsiteX9" fmla="*/ 406400 w 893763"/>
              <a:gd name="connsiteY9" fmla="*/ 40266 h 212725"/>
              <a:gd name="connsiteX10" fmla="*/ 446503 w 893763"/>
              <a:gd name="connsiteY10" fmla="*/ 0 h 212725"/>
              <a:gd name="connsiteX11" fmla="*/ 487363 w 893763"/>
              <a:gd name="connsiteY11" fmla="*/ 40266 h 212725"/>
              <a:gd name="connsiteX12" fmla="*/ 487363 w 893763"/>
              <a:gd name="connsiteY12" fmla="*/ 65088 h 212725"/>
              <a:gd name="connsiteX13" fmla="*/ 568325 w 893763"/>
              <a:gd name="connsiteY13" fmla="*/ 65088 h 212725"/>
              <a:gd name="connsiteX14" fmla="*/ 568325 w 893763"/>
              <a:gd name="connsiteY14" fmla="*/ 40266 h 212725"/>
              <a:gd name="connsiteX15" fmla="*/ 609986 w 893763"/>
              <a:gd name="connsiteY15" fmla="*/ 0 h 212725"/>
              <a:gd name="connsiteX16" fmla="*/ 650875 w 893763"/>
              <a:gd name="connsiteY16" fmla="*/ 40266 h 212725"/>
              <a:gd name="connsiteX17" fmla="*/ 650875 w 893763"/>
              <a:gd name="connsiteY17" fmla="*/ 65088 h 212725"/>
              <a:gd name="connsiteX18" fmla="*/ 731838 w 893763"/>
              <a:gd name="connsiteY18" fmla="*/ 65088 h 212725"/>
              <a:gd name="connsiteX19" fmla="*/ 731838 w 893763"/>
              <a:gd name="connsiteY19" fmla="*/ 40266 h 212725"/>
              <a:gd name="connsiteX20" fmla="*/ 772320 w 893763"/>
              <a:gd name="connsiteY20" fmla="*/ 0 h 212725"/>
              <a:gd name="connsiteX21" fmla="*/ 812801 w 893763"/>
              <a:gd name="connsiteY21" fmla="*/ 40266 h 212725"/>
              <a:gd name="connsiteX22" fmla="*/ 812801 w 893763"/>
              <a:gd name="connsiteY22" fmla="*/ 65088 h 212725"/>
              <a:gd name="connsiteX23" fmla="*/ 853414 w 893763"/>
              <a:gd name="connsiteY23" fmla="*/ 65088 h 212725"/>
              <a:gd name="connsiteX24" fmla="*/ 893763 w 893763"/>
              <a:gd name="connsiteY24" fmla="*/ 105570 h 212725"/>
              <a:gd name="connsiteX25" fmla="*/ 853414 w 893763"/>
              <a:gd name="connsiteY25" fmla="*/ 146051 h 212725"/>
              <a:gd name="connsiteX26" fmla="*/ 812801 w 893763"/>
              <a:gd name="connsiteY26" fmla="*/ 146051 h 212725"/>
              <a:gd name="connsiteX27" fmla="*/ 812801 w 893763"/>
              <a:gd name="connsiteY27" fmla="*/ 172459 h 212725"/>
              <a:gd name="connsiteX28" fmla="*/ 772320 w 893763"/>
              <a:gd name="connsiteY28" fmla="*/ 212725 h 212725"/>
              <a:gd name="connsiteX29" fmla="*/ 731838 w 893763"/>
              <a:gd name="connsiteY29" fmla="*/ 172459 h 212725"/>
              <a:gd name="connsiteX30" fmla="*/ 731838 w 893763"/>
              <a:gd name="connsiteY30" fmla="*/ 146051 h 212725"/>
              <a:gd name="connsiteX31" fmla="*/ 650875 w 893763"/>
              <a:gd name="connsiteY31" fmla="*/ 146051 h 212725"/>
              <a:gd name="connsiteX32" fmla="*/ 650875 w 893763"/>
              <a:gd name="connsiteY32" fmla="*/ 172459 h 212725"/>
              <a:gd name="connsiteX33" fmla="*/ 609986 w 893763"/>
              <a:gd name="connsiteY33" fmla="*/ 212725 h 212725"/>
              <a:gd name="connsiteX34" fmla="*/ 568325 w 893763"/>
              <a:gd name="connsiteY34" fmla="*/ 172459 h 212725"/>
              <a:gd name="connsiteX35" fmla="*/ 568325 w 893763"/>
              <a:gd name="connsiteY35" fmla="*/ 146051 h 212725"/>
              <a:gd name="connsiteX36" fmla="*/ 487363 w 893763"/>
              <a:gd name="connsiteY36" fmla="*/ 146051 h 212725"/>
              <a:gd name="connsiteX37" fmla="*/ 487363 w 893763"/>
              <a:gd name="connsiteY37" fmla="*/ 172459 h 212725"/>
              <a:gd name="connsiteX38" fmla="*/ 446503 w 893763"/>
              <a:gd name="connsiteY38" fmla="*/ 212725 h 212725"/>
              <a:gd name="connsiteX39" fmla="*/ 406400 w 893763"/>
              <a:gd name="connsiteY39" fmla="*/ 172459 h 212725"/>
              <a:gd name="connsiteX40" fmla="*/ 406400 w 893763"/>
              <a:gd name="connsiteY40" fmla="*/ 146051 h 212725"/>
              <a:gd name="connsiteX41" fmla="*/ 325438 w 893763"/>
              <a:gd name="connsiteY41" fmla="*/ 146051 h 212725"/>
              <a:gd name="connsiteX42" fmla="*/ 325438 w 893763"/>
              <a:gd name="connsiteY42" fmla="*/ 172459 h 212725"/>
              <a:gd name="connsiteX43" fmla="*/ 284548 w 893763"/>
              <a:gd name="connsiteY43" fmla="*/ 212725 h 212725"/>
              <a:gd name="connsiteX44" fmla="*/ 242888 w 893763"/>
              <a:gd name="connsiteY44" fmla="*/ 172459 h 212725"/>
              <a:gd name="connsiteX45" fmla="*/ 242888 w 893763"/>
              <a:gd name="connsiteY45" fmla="*/ 146051 h 212725"/>
              <a:gd name="connsiteX46" fmla="*/ 163513 w 893763"/>
              <a:gd name="connsiteY46" fmla="*/ 146051 h 212725"/>
              <a:gd name="connsiteX47" fmla="*/ 163513 w 893763"/>
              <a:gd name="connsiteY47" fmla="*/ 172459 h 212725"/>
              <a:gd name="connsiteX48" fmla="*/ 121852 w 893763"/>
              <a:gd name="connsiteY48" fmla="*/ 212725 h 212725"/>
              <a:gd name="connsiteX49" fmla="*/ 80963 w 893763"/>
              <a:gd name="connsiteY49" fmla="*/ 172459 h 212725"/>
              <a:gd name="connsiteX50" fmla="*/ 80963 w 893763"/>
              <a:gd name="connsiteY50" fmla="*/ 146051 h 212725"/>
              <a:gd name="connsiteX51" fmla="*/ 41110 w 893763"/>
              <a:gd name="connsiteY51" fmla="*/ 146051 h 212725"/>
              <a:gd name="connsiteX52" fmla="*/ 0 w 893763"/>
              <a:gd name="connsiteY52" fmla="*/ 105570 h 212725"/>
              <a:gd name="connsiteX53" fmla="*/ 41110 w 893763"/>
              <a:gd name="connsiteY53" fmla="*/ 65088 h 212725"/>
              <a:gd name="connsiteX54" fmla="*/ 80963 w 893763"/>
              <a:gd name="connsiteY54" fmla="*/ 65088 h 212725"/>
              <a:gd name="connsiteX55" fmla="*/ 80963 w 893763"/>
              <a:gd name="connsiteY55" fmla="*/ 40266 h 212725"/>
              <a:gd name="connsiteX56" fmla="*/ 121852 w 893763"/>
              <a:gd name="connsiteY56" fmla="*/ 0 h 21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893763" h="212725">
                <a:moveTo>
                  <a:pt x="121852" y="0"/>
                </a:moveTo>
                <a:cubicBezTo>
                  <a:pt x="144997" y="0"/>
                  <a:pt x="163513" y="18234"/>
                  <a:pt x="163513" y="40266"/>
                </a:cubicBezTo>
                <a:lnTo>
                  <a:pt x="163513" y="65088"/>
                </a:lnTo>
                <a:lnTo>
                  <a:pt x="242888" y="65088"/>
                </a:lnTo>
                <a:lnTo>
                  <a:pt x="242888" y="40266"/>
                </a:lnTo>
                <a:cubicBezTo>
                  <a:pt x="242888" y="18234"/>
                  <a:pt x="261404" y="0"/>
                  <a:pt x="284548" y="0"/>
                </a:cubicBezTo>
                <a:cubicBezTo>
                  <a:pt x="306922" y="0"/>
                  <a:pt x="325438" y="18234"/>
                  <a:pt x="325438" y="40266"/>
                </a:cubicBezTo>
                <a:lnTo>
                  <a:pt x="325438" y="65088"/>
                </a:lnTo>
                <a:lnTo>
                  <a:pt x="406400" y="65088"/>
                </a:lnTo>
                <a:lnTo>
                  <a:pt x="406400" y="40266"/>
                </a:lnTo>
                <a:cubicBezTo>
                  <a:pt x="406400" y="18234"/>
                  <a:pt x="424560" y="0"/>
                  <a:pt x="446503" y="0"/>
                </a:cubicBezTo>
                <a:cubicBezTo>
                  <a:pt x="469203" y="0"/>
                  <a:pt x="487363" y="18234"/>
                  <a:pt x="487363" y="40266"/>
                </a:cubicBezTo>
                <a:lnTo>
                  <a:pt x="487363" y="65088"/>
                </a:lnTo>
                <a:lnTo>
                  <a:pt x="568325" y="65088"/>
                </a:lnTo>
                <a:lnTo>
                  <a:pt x="568325" y="40266"/>
                </a:lnTo>
                <a:cubicBezTo>
                  <a:pt x="568325" y="18234"/>
                  <a:pt x="586841" y="0"/>
                  <a:pt x="609986" y="0"/>
                </a:cubicBezTo>
                <a:cubicBezTo>
                  <a:pt x="632359" y="0"/>
                  <a:pt x="650875" y="18234"/>
                  <a:pt x="650875" y="40266"/>
                </a:cubicBezTo>
                <a:lnTo>
                  <a:pt x="650875" y="65088"/>
                </a:lnTo>
                <a:lnTo>
                  <a:pt x="731838" y="65088"/>
                </a:lnTo>
                <a:lnTo>
                  <a:pt x="731838" y="40266"/>
                </a:lnTo>
                <a:cubicBezTo>
                  <a:pt x="731838" y="18234"/>
                  <a:pt x="749406" y="0"/>
                  <a:pt x="772320" y="0"/>
                </a:cubicBezTo>
                <a:cubicBezTo>
                  <a:pt x="794470" y="0"/>
                  <a:pt x="812801" y="18234"/>
                  <a:pt x="812801" y="40266"/>
                </a:cubicBezTo>
                <a:lnTo>
                  <a:pt x="812801" y="65088"/>
                </a:lnTo>
                <a:lnTo>
                  <a:pt x="853414" y="65088"/>
                </a:lnTo>
                <a:cubicBezTo>
                  <a:pt x="875492" y="65088"/>
                  <a:pt x="893763" y="82656"/>
                  <a:pt x="893763" y="105570"/>
                </a:cubicBezTo>
                <a:cubicBezTo>
                  <a:pt x="893763" y="127720"/>
                  <a:pt x="875492" y="146051"/>
                  <a:pt x="853414" y="146051"/>
                </a:cubicBezTo>
                <a:lnTo>
                  <a:pt x="812801" y="146051"/>
                </a:lnTo>
                <a:lnTo>
                  <a:pt x="812801" y="172459"/>
                </a:lnTo>
                <a:cubicBezTo>
                  <a:pt x="812801" y="194492"/>
                  <a:pt x="794470" y="212725"/>
                  <a:pt x="772320" y="212725"/>
                </a:cubicBezTo>
                <a:cubicBezTo>
                  <a:pt x="749406" y="212725"/>
                  <a:pt x="731838" y="194492"/>
                  <a:pt x="731838" y="172459"/>
                </a:cubicBezTo>
                <a:lnTo>
                  <a:pt x="731838" y="146051"/>
                </a:lnTo>
                <a:lnTo>
                  <a:pt x="650875" y="146051"/>
                </a:lnTo>
                <a:lnTo>
                  <a:pt x="650875" y="172459"/>
                </a:lnTo>
                <a:cubicBezTo>
                  <a:pt x="650875" y="194492"/>
                  <a:pt x="632359" y="212725"/>
                  <a:pt x="609986" y="212725"/>
                </a:cubicBezTo>
                <a:cubicBezTo>
                  <a:pt x="586841" y="212725"/>
                  <a:pt x="568325" y="194492"/>
                  <a:pt x="568325" y="172459"/>
                </a:cubicBezTo>
                <a:lnTo>
                  <a:pt x="568325" y="146051"/>
                </a:lnTo>
                <a:lnTo>
                  <a:pt x="487363" y="146051"/>
                </a:lnTo>
                <a:lnTo>
                  <a:pt x="487363" y="172459"/>
                </a:lnTo>
                <a:cubicBezTo>
                  <a:pt x="487363" y="194492"/>
                  <a:pt x="469203" y="212725"/>
                  <a:pt x="446503" y="212725"/>
                </a:cubicBezTo>
                <a:cubicBezTo>
                  <a:pt x="424560" y="212725"/>
                  <a:pt x="406400" y="194492"/>
                  <a:pt x="406400" y="172459"/>
                </a:cubicBezTo>
                <a:lnTo>
                  <a:pt x="406400" y="146051"/>
                </a:lnTo>
                <a:lnTo>
                  <a:pt x="325438" y="146051"/>
                </a:lnTo>
                <a:lnTo>
                  <a:pt x="325438" y="172459"/>
                </a:lnTo>
                <a:cubicBezTo>
                  <a:pt x="325438" y="194492"/>
                  <a:pt x="306922" y="212725"/>
                  <a:pt x="284548" y="212725"/>
                </a:cubicBezTo>
                <a:cubicBezTo>
                  <a:pt x="261404" y="212725"/>
                  <a:pt x="242888" y="194492"/>
                  <a:pt x="242888" y="172459"/>
                </a:cubicBezTo>
                <a:lnTo>
                  <a:pt x="242888" y="146051"/>
                </a:lnTo>
                <a:lnTo>
                  <a:pt x="163513" y="146051"/>
                </a:lnTo>
                <a:lnTo>
                  <a:pt x="163513" y="172459"/>
                </a:lnTo>
                <a:cubicBezTo>
                  <a:pt x="163513" y="194492"/>
                  <a:pt x="144997" y="212725"/>
                  <a:pt x="121852" y="212725"/>
                </a:cubicBezTo>
                <a:cubicBezTo>
                  <a:pt x="99479" y="212725"/>
                  <a:pt x="80963" y="194492"/>
                  <a:pt x="80963" y="172459"/>
                </a:cubicBezTo>
                <a:lnTo>
                  <a:pt x="80963" y="146051"/>
                </a:lnTo>
                <a:lnTo>
                  <a:pt x="41110" y="146051"/>
                </a:lnTo>
                <a:cubicBezTo>
                  <a:pt x="18271" y="146051"/>
                  <a:pt x="0" y="127720"/>
                  <a:pt x="0" y="105570"/>
                </a:cubicBezTo>
                <a:cubicBezTo>
                  <a:pt x="0" y="82656"/>
                  <a:pt x="18271" y="65088"/>
                  <a:pt x="41110" y="65088"/>
                </a:cubicBezTo>
                <a:lnTo>
                  <a:pt x="80963" y="65088"/>
                </a:lnTo>
                <a:lnTo>
                  <a:pt x="80963" y="40266"/>
                </a:lnTo>
                <a:cubicBezTo>
                  <a:pt x="80963" y="18234"/>
                  <a:pt x="99479" y="0"/>
                  <a:pt x="12185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4" name="Freeform 303">
            <a:extLst>
              <a:ext uri="{FF2B5EF4-FFF2-40B4-BE49-F238E27FC236}">
                <a16:creationId xmlns="" xmlns:a16="http://schemas.microsoft.com/office/drawing/2014/main" id="{79D4D550-E689-40A3-B013-FE063B9886CB}"/>
              </a:ext>
            </a:extLst>
          </p:cNvPr>
          <p:cNvSpPr>
            <a:spLocks noEditPoints="1"/>
          </p:cNvSpPr>
          <p:nvPr/>
        </p:nvSpPr>
        <p:spPr bwMode="auto">
          <a:xfrm rot="16200000">
            <a:off x="7515484" y="2398611"/>
            <a:ext cx="6060328" cy="1979385"/>
          </a:xfrm>
          <a:custGeom>
            <a:avLst/>
            <a:gdLst>
              <a:gd name="T0" fmla="*/ 1052 w 1550"/>
              <a:gd name="T1" fmla="*/ 489 h 506"/>
              <a:gd name="T2" fmla="*/ 1185 w 1550"/>
              <a:gd name="T3" fmla="*/ 489 h 506"/>
              <a:gd name="T4" fmla="*/ 904 w 1550"/>
              <a:gd name="T5" fmla="*/ 473 h 506"/>
              <a:gd name="T6" fmla="*/ 1003 w 1550"/>
              <a:gd name="T7" fmla="*/ 506 h 506"/>
              <a:gd name="T8" fmla="*/ 838 w 1550"/>
              <a:gd name="T9" fmla="*/ 473 h 506"/>
              <a:gd name="T10" fmla="*/ 739 w 1550"/>
              <a:gd name="T11" fmla="*/ 506 h 506"/>
              <a:gd name="T12" fmla="*/ 838 w 1550"/>
              <a:gd name="T13" fmla="*/ 473 h 506"/>
              <a:gd name="T14" fmla="*/ 557 w 1550"/>
              <a:gd name="T15" fmla="*/ 489 h 506"/>
              <a:gd name="T16" fmla="*/ 689 w 1550"/>
              <a:gd name="T17" fmla="*/ 489 h 506"/>
              <a:gd name="T18" fmla="*/ 409 w 1550"/>
              <a:gd name="T19" fmla="*/ 473 h 506"/>
              <a:gd name="T20" fmla="*/ 508 w 1550"/>
              <a:gd name="T21" fmla="*/ 506 h 506"/>
              <a:gd name="T22" fmla="*/ 342 w 1550"/>
              <a:gd name="T23" fmla="*/ 473 h 506"/>
              <a:gd name="T24" fmla="*/ 243 w 1550"/>
              <a:gd name="T25" fmla="*/ 506 h 506"/>
              <a:gd name="T26" fmla="*/ 342 w 1550"/>
              <a:gd name="T27" fmla="*/ 473 h 506"/>
              <a:gd name="T28" fmla="*/ 76 w 1550"/>
              <a:gd name="T29" fmla="*/ 433 h 506"/>
              <a:gd name="T30" fmla="*/ 194 w 1550"/>
              <a:gd name="T31" fmla="*/ 489 h 506"/>
              <a:gd name="T32" fmla="*/ 34 w 1550"/>
              <a:gd name="T33" fmla="*/ 299 h 506"/>
              <a:gd name="T34" fmla="*/ 32 w 1550"/>
              <a:gd name="T35" fmla="*/ 402 h 506"/>
              <a:gd name="T36" fmla="*/ 33 w 1550"/>
              <a:gd name="T37" fmla="*/ 234 h 506"/>
              <a:gd name="T38" fmla="*/ 40 w 1550"/>
              <a:gd name="T39" fmla="*/ 122 h 506"/>
              <a:gd name="T40" fmla="*/ 0 w 1550"/>
              <a:gd name="T41" fmla="*/ 234 h 506"/>
              <a:gd name="T42" fmla="*/ 82 w 1550"/>
              <a:gd name="T43" fmla="*/ 93 h 506"/>
              <a:gd name="T44" fmla="*/ 146 w 1550"/>
              <a:gd name="T45" fmla="*/ 12 h 506"/>
              <a:gd name="T46" fmla="*/ 82 w 1550"/>
              <a:gd name="T47" fmla="*/ 93 h 506"/>
              <a:gd name="T48" fmla="*/ 332 w 1550"/>
              <a:gd name="T49" fmla="*/ 17 h 506"/>
              <a:gd name="T50" fmla="*/ 216 w 1550"/>
              <a:gd name="T51" fmla="*/ 0 h 506"/>
              <a:gd name="T52" fmla="*/ 381 w 1550"/>
              <a:gd name="T53" fmla="*/ 34 h 506"/>
              <a:gd name="T54" fmla="*/ 481 w 1550"/>
              <a:gd name="T55" fmla="*/ 0 h 506"/>
              <a:gd name="T56" fmla="*/ 381 w 1550"/>
              <a:gd name="T57" fmla="*/ 34 h 506"/>
              <a:gd name="T58" fmla="*/ 662 w 1550"/>
              <a:gd name="T59" fmla="*/ 17 h 506"/>
              <a:gd name="T60" fmla="*/ 530 w 1550"/>
              <a:gd name="T61" fmla="*/ 17 h 506"/>
              <a:gd name="T62" fmla="*/ 811 w 1550"/>
              <a:gd name="T63" fmla="*/ 34 h 506"/>
              <a:gd name="T64" fmla="*/ 712 w 1550"/>
              <a:gd name="T65" fmla="*/ 0 h 506"/>
              <a:gd name="T66" fmla="*/ 877 w 1550"/>
              <a:gd name="T67" fmla="*/ 34 h 506"/>
              <a:gd name="T68" fmla="*/ 976 w 1550"/>
              <a:gd name="T69" fmla="*/ 0 h 506"/>
              <a:gd name="T70" fmla="*/ 877 w 1550"/>
              <a:gd name="T71" fmla="*/ 34 h 506"/>
              <a:gd name="T72" fmla="*/ 1158 w 1550"/>
              <a:gd name="T73" fmla="*/ 17 h 506"/>
              <a:gd name="T74" fmla="*/ 1025 w 1550"/>
              <a:gd name="T75" fmla="*/ 17 h 506"/>
              <a:gd name="T76" fmla="*/ 1306 w 1550"/>
              <a:gd name="T77" fmla="*/ 34 h 506"/>
              <a:gd name="T78" fmla="*/ 1207 w 1550"/>
              <a:gd name="T79" fmla="*/ 0 h 506"/>
              <a:gd name="T80" fmla="*/ 1369 w 1550"/>
              <a:gd name="T81" fmla="*/ 37 h 506"/>
              <a:gd name="T82" fmla="*/ 1471 w 1550"/>
              <a:gd name="T83" fmla="*/ 50 h 506"/>
              <a:gd name="T84" fmla="*/ 1369 w 1550"/>
              <a:gd name="T85" fmla="*/ 37 h 506"/>
              <a:gd name="T86" fmla="*/ 1534 w 1550"/>
              <a:gd name="T87" fmla="*/ 223 h 506"/>
              <a:gd name="T88" fmla="*/ 1495 w 1550"/>
              <a:gd name="T89" fmla="*/ 99 h 506"/>
              <a:gd name="T90" fmla="*/ 1517 w 1550"/>
              <a:gd name="T91" fmla="*/ 289 h 506"/>
              <a:gd name="T92" fmla="*/ 1532 w 1550"/>
              <a:gd name="T93" fmla="*/ 376 h 506"/>
              <a:gd name="T94" fmla="*/ 1533 w 1550"/>
              <a:gd name="T95" fmla="*/ 256 h 506"/>
              <a:gd name="T96" fmla="*/ 1393 w 1550"/>
              <a:gd name="T97" fmla="*/ 463 h 506"/>
              <a:gd name="T98" fmla="*/ 1493 w 1550"/>
              <a:gd name="T99" fmla="*/ 435 h 506"/>
              <a:gd name="T100" fmla="*/ 1334 w 1550"/>
              <a:gd name="T101" fmla="*/ 473 h 506"/>
              <a:gd name="T102" fmla="*/ 1234 w 1550"/>
              <a:gd name="T103" fmla="*/ 506 h 506"/>
              <a:gd name="T104" fmla="*/ 1351 w 1550"/>
              <a:gd name="T105" fmla="*/ 489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550" h="506">
                <a:moveTo>
                  <a:pt x="1168" y="473"/>
                </a:moveTo>
                <a:lnTo>
                  <a:pt x="1069" y="473"/>
                </a:lnTo>
                <a:cubicBezTo>
                  <a:pt x="1060" y="473"/>
                  <a:pt x="1052" y="480"/>
                  <a:pt x="1052" y="489"/>
                </a:cubicBezTo>
                <a:cubicBezTo>
                  <a:pt x="1052" y="499"/>
                  <a:pt x="1060" y="506"/>
                  <a:pt x="1069" y="506"/>
                </a:cubicBezTo>
                <a:lnTo>
                  <a:pt x="1168" y="506"/>
                </a:lnTo>
                <a:cubicBezTo>
                  <a:pt x="1177" y="506"/>
                  <a:pt x="1185" y="499"/>
                  <a:pt x="1185" y="489"/>
                </a:cubicBezTo>
                <a:cubicBezTo>
                  <a:pt x="1185" y="480"/>
                  <a:pt x="1177" y="473"/>
                  <a:pt x="1168" y="473"/>
                </a:cubicBezTo>
                <a:close/>
                <a:moveTo>
                  <a:pt x="1003" y="473"/>
                </a:moveTo>
                <a:lnTo>
                  <a:pt x="904" y="473"/>
                </a:lnTo>
                <a:cubicBezTo>
                  <a:pt x="895" y="473"/>
                  <a:pt x="887" y="480"/>
                  <a:pt x="887" y="489"/>
                </a:cubicBezTo>
                <a:cubicBezTo>
                  <a:pt x="887" y="499"/>
                  <a:pt x="895" y="506"/>
                  <a:pt x="904" y="506"/>
                </a:cubicBezTo>
                <a:lnTo>
                  <a:pt x="1003" y="506"/>
                </a:lnTo>
                <a:cubicBezTo>
                  <a:pt x="1012" y="506"/>
                  <a:pt x="1020" y="499"/>
                  <a:pt x="1020" y="489"/>
                </a:cubicBezTo>
                <a:cubicBezTo>
                  <a:pt x="1020" y="480"/>
                  <a:pt x="1012" y="473"/>
                  <a:pt x="1003" y="473"/>
                </a:cubicBezTo>
                <a:close/>
                <a:moveTo>
                  <a:pt x="838" y="473"/>
                </a:moveTo>
                <a:lnTo>
                  <a:pt x="739" y="473"/>
                </a:lnTo>
                <a:cubicBezTo>
                  <a:pt x="730" y="473"/>
                  <a:pt x="722" y="480"/>
                  <a:pt x="722" y="489"/>
                </a:cubicBezTo>
                <a:cubicBezTo>
                  <a:pt x="722" y="499"/>
                  <a:pt x="730" y="506"/>
                  <a:pt x="739" y="506"/>
                </a:cubicBezTo>
                <a:lnTo>
                  <a:pt x="838" y="506"/>
                </a:lnTo>
                <a:cubicBezTo>
                  <a:pt x="847" y="506"/>
                  <a:pt x="855" y="499"/>
                  <a:pt x="855" y="489"/>
                </a:cubicBezTo>
                <a:cubicBezTo>
                  <a:pt x="855" y="480"/>
                  <a:pt x="847" y="473"/>
                  <a:pt x="838" y="473"/>
                </a:cubicBezTo>
                <a:close/>
                <a:moveTo>
                  <a:pt x="673" y="473"/>
                </a:moveTo>
                <a:lnTo>
                  <a:pt x="574" y="473"/>
                </a:lnTo>
                <a:cubicBezTo>
                  <a:pt x="564" y="473"/>
                  <a:pt x="557" y="480"/>
                  <a:pt x="557" y="489"/>
                </a:cubicBezTo>
                <a:cubicBezTo>
                  <a:pt x="557" y="499"/>
                  <a:pt x="564" y="506"/>
                  <a:pt x="574" y="506"/>
                </a:cubicBezTo>
                <a:lnTo>
                  <a:pt x="673" y="506"/>
                </a:lnTo>
                <a:cubicBezTo>
                  <a:pt x="682" y="506"/>
                  <a:pt x="689" y="499"/>
                  <a:pt x="689" y="489"/>
                </a:cubicBezTo>
                <a:cubicBezTo>
                  <a:pt x="689" y="480"/>
                  <a:pt x="682" y="473"/>
                  <a:pt x="673" y="473"/>
                </a:cubicBezTo>
                <a:close/>
                <a:moveTo>
                  <a:pt x="508" y="473"/>
                </a:moveTo>
                <a:lnTo>
                  <a:pt x="409" y="473"/>
                </a:lnTo>
                <a:cubicBezTo>
                  <a:pt x="399" y="473"/>
                  <a:pt x="392" y="480"/>
                  <a:pt x="392" y="489"/>
                </a:cubicBezTo>
                <a:cubicBezTo>
                  <a:pt x="392" y="499"/>
                  <a:pt x="399" y="506"/>
                  <a:pt x="409" y="506"/>
                </a:cubicBezTo>
                <a:lnTo>
                  <a:pt x="508" y="506"/>
                </a:lnTo>
                <a:cubicBezTo>
                  <a:pt x="517" y="506"/>
                  <a:pt x="524" y="499"/>
                  <a:pt x="524" y="489"/>
                </a:cubicBezTo>
                <a:cubicBezTo>
                  <a:pt x="524" y="480"/>
                  <a:pt x="517" y="473"/>
                  <a:pt x="508" y="473"/>
                </a:cubicBezTo>
                <a:close/>
                <a:moveTo>
                  <a:pt x="342" y="473"/>
                </a:moveTo>
                <a:lnTo>
                  <a:pt x="243" y="473"/>
                </a:lnTo>
                <a:cubicBezTo>
                  <a:pt x="234" y="473"/>
                  <a:pt x="227" y="480"/>
                  <a:pt x="227" y="489"/>
                </a:cubicBezTo>
                <a:cubicBezTo>
                  <a:pt x="227" y="499"/>
                  <a:pt x="234" y="506"/>
                  <a:pt x="243" y="506"/>
                </a:cubicBezTo>
                <a:lnTo>
                  <a:pt x="342" y="506"/>
                </a:lnTo>
                <a:cubicBezTo>
                  <a:pt x="352" y="506"/>
                  <a:pt x="359" y="499"/>
                  <a:pt x="359" y="489"/>
                </a:cubicBezTo>
                <a:cubicBezTo>
                  <a:pt x="359" y="480"/>
                  <a:pt x="352" y="473"/>
                  <a:pt x="342" y="473"/>
                </a:cubicBezTo>
                <a:close/>
                <a:moveTo>
                  <a:pt x="181" y="469"/>
                </a:moveTo>
                <a:cubicBezTo>
                  <a:pt x="151" y="463"/>
                  <a:pt x="123" y="450"/>
                  <a:pt x="100" y="430"/>
                </a:cubicBezTo>
                <a:cubicBezTo>
                  <a:pt x="93" y="424"/>
                  <a:pt x="82" y="425"/>
                  <a:pt x="76" y="433"/>
                </a:cubicBezTo>
                <a:cubicBezTo>
                  <a:pt x="70" y="440"/>
                  <a:pt x="71" y="450"/>
                  <a:pt x="78" y="456"/>
                </a:cubicBezTo>
                <a:cubicBezTo>
                  <a:pt x="106" y="479"/>
                  <a:pt x="138" y="495"/>
                  <a:pt x="174" y="502"/>
                </a:cubicBezTo>
                <a:cubicBezTo>
                  <a:pt x="183" y="504"/>
                  <a:pt x="192" y="498"/>
                  <a:pt x="194" y="489"/>
                </a:cubicBezTo>
                <a:cubicBezTo>
                  <a:pt x="196" y="480"/>
                  <a:pt x="190" y="471"/>
                  <a:pt x="181" y="469"/>
                </a:cubicBezTo>
                <a:close/>
                <a:moveTo>
                  <a:pt x="60" y="385"/>
                </a:moveTo>
                <a:cubicBezTo>
                  <a:pt x="45" y="359"/>
                  <a:pt x="35" y="330"/>
                  <a:pt x="34" y="299"/>
                </a:cubicBezTo>
                <a:cubicBezTo>
                  <a:pt x="33" y="290"/>
                  <a:pt x="25" y="283"/>
                  <a:pt x="16" y="283"/>
                </a:cubicBezTo>
                <a:cubicBezTo>
                  <a:pt x="7" y="284"/>
                  <a:pt x="0" y="292"/>
                  <a:pt x="0" y="301"/>
                </a:cubicBezTo>
                <a:cubicBezTo>
                  <a:pt x="2" y="338"/>
                  <a:pt x="14" y="372"/>
                  <a:pt x="32" y="402"/>
                </a:cubicBezTo>
                <a:cubicBezTo>
                  <a:pt x="37" y="410"/>
                  <a:pt x="47" y="412"/>
                  <a:pt x="55" y="408"/>
                </a:cubicBezTo>
                <a:cubicBezTo>
                  <a:pt x="63" y="403"/>
                  <a:pt x="65" y="393"/>
                  <a:pt x="60" y="385"/>
                </a:cubicBezTo>
                <a:close/>
                <a:moveTo>
                  <a:pt x="33" y="234"/>
                </a:moveTo>
                <a:lnTo>
                  <a:pt x="33" y="217"/>
                </a:lnTo>
                <a:cubicBezTo>
                  <a:pt x="33" y="191"/>
                  <a:pt x="39" y="166"/>
                  <a:pt x="49" y="144"/>
                </a:cubicBezTo>
                <a:cubicBezTo>
                  <a:pt x="53" y="135"/>
                  <a:pt x="49" y="126"/>
                  <a:pt x="40" y="122"/>
                </a:cubicBezTo>
                <a:cubicBezTo>
                  <a:pt x="32" y="118"/>
                  <a:pt x="22" y="122"/>
                  <a:pt x="18" y="130"/>
                </a:cubicBezTo>
                <a:cubicBezTo>
                  <a:pt x="7" y="157"/>
                  <a:pt x="0" y="186"/>
                  <a:pt x="0" y="217"/>
                </a:cubicBezTo>
                <a:lnTo>
                  <a:pt x="0" y="234"/>
                </a:lnTo>
                <a:cubicBezTo>
                  <a:pt x="0" y="243"/>
                  <a:pt x="8" y="250"/>
                  <a:pt x="17" y="250"/>
                </a:cubicBezTo>
                <a:cubicBezTo>
                  <a:pt x="26" y="250"/>
                  <a:pt x="33" y="243"/>
                  <a:pt x="33" y="234"/>
                </a:cubicBezTo>
                <a:close/>
                <a:moveTo>
                  <a:pt x="82" y="93"/>
                </a:moveTo>
                <a:cubicBezTo>
                  <a:pt x="102" y="71"/>
                  <a:pt x="128" y="54"/>
                  <a:pt x="157" y="44"/>
                </a:cubicBezTo>
                <a:cubicBezTo>
                  <a:pt x="166" y="41"/>
                  <a:pt x="170" y="31"/>
                  <a:pt x="167" y="23"/>
                </a:cubicBezTo>
                <a:cubicBezTo>
                  <a:pt x="164" y="14"/>
                  <a:pt x="155" y="9"/>
                  <a:pt x="146" y="12"/>
                </a:cubicBezTo>
                <a:cubicBezTo>
                  <a:pt x="112" y="24"/>
                  <a:pt x="81" y="45"/>
                  <a:pt x="57" y="71"/>
                </a:cubicBezTo>
                <a:cubicBezTo>
                  <a:pt x="51" y="78"/>
                  <a:pt x="52" y="88"/>
                  <a:pt x="58" y="94"/>
                </a:cubicBezTo>
                <a:cubicBezTo>
                  <a:pt x="65" y="101"/>
                  <a:pt x="76" y="100"/>
                  <a:pt x="82" y="93"/>
                </a:cubicBezTo>
                <a:close/>
                <a:moveTo>
                  <a:pt x="216" y="34"/>
                </a:moveTo>
                <a:lnTo>
                  <a:pt x="315" y="34"/>
                </a:lnTo>
                <a:cubicBezTo>
                  <a:pt x="325" y="34"/>
                  <a:pt x="332" y="26"/>
                  <a:pt x="332" y="17"/>
                </a:cubicBezTo>
                <a:cubicBezTo>
                  <a:pt x="332" y="8"/>
                  <a:pt x="325" y="0"/>
                  <a:pt x="315" y="0"/>
                </a:cubicBezTo>
                <a:lnTo>
                  <a:pt x="217" y="0"/>
                </a:lnTo>
                <a:lnTo>
                  <a:pt x="216" y="0"/>
                </a:lnTo>
                <a:cubicBezTo>
                  <a:pt x="207" y="0"/>
                  <a:pt x="200" y="8"/>
                  <a:pt x="200" y="17"/>
                </a:cubicBezTo>
                <a:cubicBezTo>
                  <a:pt x="200" y="26"/>
                  <a:pt x="207" y="34"/>
                  <a:pt x="216" y="34"/>
                </a:cubicBezTo>
                <a:close/>
                <a:moveTo>
                  <a:pt x="381" y="34"/>
                </a:moveTo>
                <a:lnTo>
                  <a:pt x="481" y="34"/>
                </a:lnTo>
                <a:cubicBezTo>
                  <a:pt x="490" y="34"/>
                  <a:pt x="497" y="26"/>
                  <a:pt x="497" y="17"/>
                </a:cubicBezTo>
                <a:cubicBezTo>
                  <a:pt x="497" y="8"/>
                  <a:pt x="490" y="0"/>
                  <a:pt x="481" y="0"/>
                </a:cubicBezTo>
                <a:lnTo>
                  <a:pt x="381" y="0"/>
                </a:lnTo>
                <a:cubicBezTo>
                  <a:pt x="372" y="0"/>
                  <a:pt x="365" y="8"/>
                  <a:pt x="365" y="17"/>
                </a:cubicBezTo>
                <a:cubicBezTo>
                  <a:pt x="365" y="26"/>
                  <a:pt x="372" y="34"/>
                  <a:pt x="381" y="34"/>
                </a:cubicBezTo>
                <a:close/>
                <a:moveTo>
                  <a:pt x="547" y="34"/>
                </a:moveTo>
                <a:lnTo>
                  <a:pt x="646" y="34"/>
                </a:lnTo>
                <a:cubicBezTo>
                  <a:pt x="655" y="34"/>
                  <a:pt x="662" y="26"/>
                  <a:pt x="662" y="17"/>
                </a:cubicBezTo>
                <a:cubicBezTo>
                  <a:pt x="662" y="8"/>
                  <a:pt x="655" y="0"/>
                  <a:pt x="646" y="0"/>
                </a:cubicBezTo>
                <a:lnTo>
                  <a:pt x="547" y="0"/>
                </a:lnTo>
                <a:cubicBezTo>
                  <a:pt x="537" y="0"/>
                  <a:pt x="530" y="8"/>
                  <a:pt x="530" y="17"/>
                </a:cubicBezTo>
                <a:cubicBezTo>
                  <a:pt x="530" y="26"/>
                  <a:pt x="537" y="34"/>
                  <a:pt x="547" y="34"/>
                </a:cubicBezTo>
                <a:close/>
                <a:moveTo>
                  <a:pt x="712" y="34"/>
                </a:moveTo>
                <a:lnTo>
                  <a:pt x="811" y="34"/>
                </a:lnTo>
                <a:cubicBezTo>
                  <a:pt x="820" y="34"/>
                  <a:pt x="828" y="26"/>
                  <a:pt x="828" y="17"/>
                </a:cubicBezTo>
                <a:cubicBezTo>
                  <a:pt x="828" y="8"/>
                  <a:pt x="820" y="0"/>
                  <a:pt x="811" y="0"/>
                </a:cubicBezTo>
                <a:lnTo>
                  <a:pt x="712" y="0"/>
                </a:lnTo>
                <a:cubicBezTo>
                  <a:pt x="703" y="0"/>
                  <a:pt x="695" y="8"/>
                  <a:pt x="695" y="17"/>
                </a:cubicBezTo>
                <a:cubicBezTo>
                  <a:pt x="695" y="26"/>
                  <a:pt x="703" y="34"/>
                  <a:pt x="712" y="34"/>
                </a:cubicBezTo>
                <a:close/>
                <a:moveTo>
                  <a:pt x="877" y="34"/>
                </a:moveTo>
                <a:lnTo>
                  <a:pt x="976" y="34"/>
                </a:lnTo>
                <a:cubicBezTo>
                  <a:pt x="985" y="34"/>
                  <a:pt x="993" y="26"/>
                  <a:pt x="993" y="17"/>
                </a:cubicBezTo>
                <a:cubicBezTo>
                  <a:pt x="993" y="8"/>
                  <a:pt x="985" y="0"/>
                  <a:pt x="976" y="0"/>
                </a:cubicBezTo>
                <a:lnTo>
                  <a:pt x="877" y="0"/>
                </a:lnTo>
                <a:cubicBezTo>
                  <a:pt x="868" y="0"/>
                  <a:pt x="860" y="8"/>
                  <a:pt x="860" y="17"/>
                </a:cubicBezTo>
                <a:cubicBezTo>
                  <a:pt x="860" y="26"/>
                  <a:pt x="868" y="34"/>
                  <a:pt x="877" y="34"/>
                </a:cubicBezTo>
                <a:close/>
                <a:moveTo>
                  <a:pt x="1042" y="34"/>
                </a:moveTo>
                <a:lnTo>
                  <a:pt x="1141" y="34"/>
                </a:lnTo>
                <a:cubicBezTo>
                  <a:pt x="1150" y="34"/>
                  <a:pt x="1158" y="26"/>
                  <a:pt x="1158" y="17"/>
                </a:cubicBezTo>
                <a:cubicBezTo>
                  <a:pt x="1158" y="8"/>
                  <a:pt x="1150" y="0"/>
                  <a:pt x="1141" y="0"/>
                </a:cubicBezTo>
                <a:lnTo>
                  <a:pt x="1042" y="0"/>
                </a:lnTo>
                <a:cubicBezTo>
                  <a:pt x="1033" y="0"/>
                  <a:pt x="1025" y="8"/>
                  <a:pt x="1025" y="17"/>
                </a:cubicBezTo>
                <a:cubicBezTo>
                  <a:pt x="1025" y="26"/>
                  <a:pt x="1033" y="34"/>
                  <a:pt x="1042" y="34"/>
                </a:cubicBezTo>
                <a:close/>
                <a:moveTo>
                  <a:pt x="1207" y="34"/>
                </a:moveTo>
                <a:lnTo>
                  <a:pt x="1306" y="34"/>
                </a:lnTo>
                <a:cubicBezTo>
                  <a:pt x="1316" y="34"/>
                  <a:pt x="1323" y="26"/>
                  <a:pt x="1323" y="17"/>
                </a:cubicBezTo>
                <a:cubicBezTo>
                  <a:pt x="1323" y="8"/>
                  <a:pt x="1316" y="0"/>
                  <a:pt x="1306" y="0"/>
                </a:cubicBezTo>
                <a:lnTo>
                  <a:pt x="1207" y="0"/>
                </a:lnTo>
                <a:cubicBezTo>
                  <a:pt x="1198" y="0"/>
                  <a:pt x="1191" y="8"/>
                  <a:pt x="1191" y="17"/>
                </a:cubicBezTo>
                <a:cubicBezTo>
                  <a:pt x="1191" y="26"/>
                  <a:pt x="1198" y="34"/>
                  <a:pt x="1207" y="34"/>
                </a:cubicBezTo>
                <a:close/>
                <a:moveTo>
                  <a:pt x="1369" y="37"/>
                </a:moveTo>
                <a:cubicBezTo>
                  <a:pt x="1399" y="43"/>
                  <a:pt x="1427" y="57"/>
                  <a:pt x="1450" y="76"/>
                </a:cubicBezTo>
                <a:cubicBezTo>
                  <a:pt x="1457" y="82"/>
                  <a:pt x="1468" y="81"/>
                  <a:pt x="1474" y="74"/>
                </a:cubicBezTo>
                <a:cubicBezTo>
                  <a:pt x="1479" y="67"/>
                  <a:pt x="1478" y="56"/>
                  <a:pt x="1471" y="50"/>
                </a:cubicBezTo>
                <a:cubicBezTo>
                  <a:pt x="1444" y="28"/>
                  <a:pt x="1411" y="12"/>
                  <a:pt x="1375" y="5"/>
                </a:cubicBezTo>
                <a:cubicBezTo>
                  <a:pt x="1366" y="3"/>
                  <a:pt x="1358" y="9"/>
                  <a:pt x="1356" y="18"/>
                </a:cubicBezTo>
                <a:cubicBezTo>
                  <a:pt x="1354" y="27"/>
                  <a:pt x="1360" y="35"/>
                  <a:pt x="1369" y="37"/>
                </a:cubicBezTo>
                <a:close/>
                <a:moveTo>
                  <a:pt x="1490" y="122"/>
                </a:moveTo>
                <a:cubicBezTo>
                  <a:pt x="1505" y="147"/>
                  <a:pt x="1515" y="176"/>
                  <a:pt x="1516" y="207"/>
                </a:cubicBezTo>
                <a:cubicBezTo>
                  <a:pt x="1517" y="216"/>
                  <a:pt x="1525" y="223"/>
                  <a:pt x="1534" y="223"/>
                </a:cubicBezTo>
                <a:cubicBezTo>
                  <a:pt x="1543" y="222"/>
                  <a:pt x="1550" y="215"/>
                  <a:pt x="1550" y="205"/>
                </a:cubicBezTo>
                <a:cubicBezTo>
                  <a:pt x="1548" y="168"/>
                  <a:pt x="1536" y="134"/>
                  <a:pt x="1518" y="104"/>
                </a:cubicBezTo>
                <a:cubicBezTo>
                  <a:pt x="1513" y="96"/>
                  <a:pt x="1503" y="94"/>
                  <a:pt x="1495" y="99"/>
                </a:cubicBezTo>
                <a:cubicBezTo>
                  <a:pt x="1487" y="103"/>
                  <a:pt x="1485" y="114"/>
                  <a:pt x="1490" y="122"/>
                </a:cubicBezTo>
                <a:close/>
                <a:moveTo>
                  <a:pt x="1517" y="272"/>
                </a:moveTo>
                <a:lnTo>
                  <a:pt x="1517" y="289"/>
                </a:lnTo>
                <a:cubicBezTo>
                  <a:pt x="1517" y="315"/>
                  <a:pt x="1511" y="340"/>
                  <a:pt x="1501" y="362"/>
                </a:cubicBezTo>
                <a:cubicBezTo>
                  <a:pt x="1498" y="371"/>
                  <a:pt x="1502" y="381"/>
                  <a:pt x="1510" y="384"/>
                </a:cubicBezTo>
                <a:cubicBezTo>
                  <a:pt x="1518" y="388"/>
                  <a:pt x="1528" y="384"/>
                  <a:pt x="1532" y="376"/>
                </a:cubicBezTo>
                <a:cubicBezTo>
                  <a:pt x="1544" y="349"/>
                  <a:pt x="1550" y="320"/>
                  <a:pt x="1550" y="289"/>
                </a:cubicBezTo>
                <a:lnTo>
                  <a:pt x="1550" y="272"/>
                </a:lnTo>
                <a:cubicBezTo>
                  <a:pt x="1550" y="263"/>
                  <a:pt x="1543" y="256"/>
                  <a:pt x="1533" y="256"/>
                </a:cubicBezTo>
                <a:cubicBezTo>
                  <a:pt x="1524" y="256"/>
                  <a:pt x="1517" y="263"/>
                  <a:pt x="1517" y="272"/>
                </a:cubicBezTo>
                <a:close/>
                <a:moveTo>
                  <a:pt x="1469" y="413"/>
                </a:moveTo>
                <a:cubicBezTo>
                  <a:pt x="1448" y="435"/>
                  <a:pt x="1422" y="452"/>
                  <a:pt x="1393" y="463"/>
                </a:cubicBezTo>
                <a:cubicBezTo>
                  <a:pt x="1385" y="466"/>
                  <a:pt x="1380" y="475"/>
                  <a:pt x="1383" y="484"/>
                </a:cubicBezTo>
                <a:cubicBezTo>
                  <a:pt x="1386" y="493"/>
                  <a:pt x="1396" y="497"/>
                  <a:pt x="1405" y="494"/>
                </a:cubicBezTo>
                <a:cubicBezTo>
                  <a:pt x="1439" y="482"/>
                  <a:pt x="1469" y="462"/>
                  <a:pt x="1493" y="435"/>
                </a:cubicBezTo>
                <a:cubicBezTo>
                  <a:pt x="1499" y="429"/>
                  <a:pt x="1499" y="418"/>
                  <a:pt x="1492" y="412"/>
                </a:cubicBezTo>
                <a:cubicBezTo>
                  <a:pt x="1485" y="406"/>
                  <a:pt x="1475" y="406"/>
                  <a:pt x="1469" y="413"/>
                </a:cubicBezTo>
                <a:close/>
                <a:moveTo>
                  <a:pt x="1334" y="473"/>
                </a:moveTo>
                <a:lnTo>
                  <a:pt x="1234" y="473"/>
                </a:lnTo>
                <a:cubicBezTo>
                  <a:pt x="1225" y="473"/>
                  <a:pt x="1218" y="480"/>
                  <a:pt x="1218" y="489"/>
                </a:cubicBezTo>
                <a:cubicBezTo>
                  <a:pt x="1218" y="499"/>
                  <a:pt x="1225" y="506"/>
                  <a:pt x="1234" y="506"/>
                </a:cubicBezTo>
                <a:lnTo>
                  <a:pt x="1333" y="506"/>
                </a:lnTo>
                <a:lnTo>
                  <a:pt x="1334" y="506"/>
                </a:lnTo>
                <a:cubicBezTo>
                  <a:pt x="1343" y="506"/>
                  <a:pt x="1351" y="499"/>
                  <a:pt x="1351" y="489"/>
                </a:cubicBezTo>
                <a:cubicBezTo>
                  <a:pt x="1351" y="480"/>
                  <a:pt x="1343" y="473"/>
                  <a:pt x="1334" y="473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3" name="Group 2">
            <a:extLst>
              <a:ext uri="{FF2B5EF4-FFF2-40B4-BE49-F238E27FC236}">
                <a16:creationId xmlns="" xmlns:a16="http://schemas.microsoft.com/office/drawing/2014/main" id="{9EB984EB-78D8-4D08-86CC-A0543C34E64F}"/>
              </a:ext>
            </a:extLst>
          </p:cNvPr>
          <p:cNvGrpSpPr/>
          <p:nvPr/>
        </p:nvGrpSpPr>
        <p:grpSpPr>
          <a:xfrm rot="757571" flipH="1">
            <a:off x="870992" y="1640920"/>
            <a:ext cx="2906796" cy="4000539"/>
            <a:chOff x="429974" y="166058"/>
            <a:chExt cx="1718004" cy="2364439"/>
          </a:xfr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grpSpPr>
        <p:sp>
          <p:nvSpPr>
            <p:cNvPr id="74" name="Freeform 230">
              <a:extLst>
                <a:ext uri="{FF2B5EF4-FFF2-40B4-BE49-F238E27FC236}">
                  <a16:creationId xmlns="" xmlns:a16="http://schemas.microsoft.com/office/drawing/2014/main" id="{62397D93-99FD-4B49-B461-F7649A535D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9974" y="166058"/>
              <a:ext cx="1718004" cy="2364439"/>
            </a:xfrm>
            <a:custGeom>
              <a:avLst/>
              <a:gdLst>
                <a:gd name="T0" fmla="*/ 3505 w 3685"/>
                <a:gd name="T1" fmla="*/ 3342 h 5076"/>
                <a:gd name="T2" fmla="*/ 3142 w 3685"/>
                <a:gd name="T3" fmla="*/ 3380 h 5076"/>
                <a:gd name="T4" fmla="*/ 2723 w 3685"/>
                <a:gd name="T5" fmla="*/ 3331 h 5076"/>
                <a:gd name="T6" fmla="*/ 2402 w 3685"/>
                <a:gd name="T7" fmla="*/ 3253 h 5076"/>
                <a:gd name="T8" fmla="*/ 2141 w 3685"/>
                <a:gd name="T9" fmla="*/ 3025 h 5076"/>
                <a:gd name="T10" fmla="*/ 2314 w 3685"/>
                <a:gd name="T11" fmla="*/ 2845 h 5076"/>
                <a:gd name="T12" fmla="*/ 2335 w 3685"/>
                <a:gd name="T13" fmla="*/ 3036 h 5076"/>
                <a:gd name="T14" fmla="*/ 2469 w 3685"/>
                <a:gd name="T15" fmla="*/ 3071 h 5076"/>
                <a:gd name="T16" fmla="*/ 2553 w 3685"/>
                <a:gd name="T17" fmla="*/ 2943 h 5076"/>
                <a:gd name="T18" fmla="*/ 2603 w 3685"/>
                <a:gd name="T19" fmla="*/ 2652 h 5076"/>
                <a:gd name="T20" fmla="*/ 2688 w 3685"/>
                <a:gd name="T21" fmla="*/ 2501 h 5076"/>
                <a:gd name="T22" fmla="*/ 2859 w 3685"/>
                <a:gd name="T23" fmla="*/ 2186 h 5076"/>
                <a:gd name="T24" fmla="*/ 3032 w 3685"/>
                <a:gd name="T25" fmla="*/ 1578 h 5076"/>
                <a:gd name="T26" fmla="*/ 2903 w 3685"/>
                <a:gd name="T27" fmla="*/ 1413 h 5076"/>
                <a:gd name="T28" fmla="*/ 2439 w 3685"/>
                <a:gd name="T29" fmla="*/ 704 h 5076"/>
                <a:gd name="T30" fmla="*/ 1911 w 3685"/>
                <a:gd name="T31" fmla="*/ 625 h 5076"/>
                <a:gd name="T32" fmla="*/ 1843 w 3685"/>
                <a:gd name="T33" fmla="*/ 91 h 5076"/>
                <a:gd name="T34" fmla="*/ 1682 w 3685"/>
                <a:gd name="T35" fmla="*/ 3 h 5076"/>
                <a:gd name="T36" fmla="*/ 1355 w 3685"/>
                <a:gd name="T37" fmla="*/ 80 h 5076"/>
                <a:gd name="T38" fmla="*/ 1231 w 3685"/>
                <a:gd name="T39" fmla="*/ 375 h 5076"/>
                <a:gd name="T40" fmla="*/ 1274 w 3685"/>
                <a:gd name="T41" fmla="*/ 656 h 5076"/>
                <a:gd name="T42" fmla="*/ 731 w 3685"/>
                <a:gd name="T43" fmla="*/ 972 h 5076"/>
                <a:gd name="T44" fmla="*/ 798 w 3685"/>
                <a:gd name="T45" fmla="*/ 1296 h 5076"/>
                <a:gd name="T46" fmla="*/ 864 w 3685"/>
                <a:gd name="T47" fmla="*/ 1374 h 5076"/>
                <a:gd name="T48" fmla="*/ 641 w 3685"/>
                <a:gd name="T49" fmla="*/ 2033 h 5076"/>
                <a:gd name="T50" fmla="*/ 726 w 3685"/>
                <a:gd name="T51" fmla="*/ 2388 h 5076"/>
                <a:gd name="T52" fmla="*/ 1075 w 3685"/>
                <a:gd name="T53" fmla="*/ 2318 h 5076"/>
                <a:gd name="T54" fmla="*/ 1159 w 3685"/>
                <a:gd name="T55" fmla="*/ 1487 h 5076"/>
                <a:gd name="T56" fmla="*/ 1361 w 3685"/>
                <a:gd name="T57" fmla="*/ 1876 h 5076"/>
                <a:gd name="T58" fmla="*/ 1382 w 3685"/>
                <a:gd name="T59" fmla="*/ 1986 h 5076"/>
                <a:gd name="T60" fmla="*/ 1392 w 3685"/>
                <a:gd name="T61" fmla="*/ 2052 h 5076"/>
                <a:gd name="T62" fmla="*/ 1370 w 3685"/>
                <a:gd name="T63" fmla="*/ 2501 h 5076"/>
                <a:gd name="T64" fmla="*/ 624 w 3685"/>
                <a:gd name="T65" fmla="*/ 3694 h 5076"/>
                <a:gd name="T66" fmla="*/ 223 w 3685"/>
                <a:gd name="T67" fmla="*/ 4714 h 5076"/>
                <a:gd name="T68" fmla="*/ 57 w 3685"/>
                <a:gd name="T69" fmla="*/ 5065 h 5076"/>
                <a:gd name="T70" fmla="*/ 539 w 3685"/>
                <a:gd name="T71" fmla="*/ 4879 h 5076"/>
                <a:gd name="T72" fmla="*/ 720 w 3685"/>
                <a:gd name="T73" fmla="*/ 4402 h 5076"/>
                <a:gd name="T74" fmla="*/ 942 w 3685"/>
                <a:gd name="T75" fmla="*/ 4080 h 5076"/>
                <a:gd name="T76" fmla="*/ 1051 w 3685"/>
                <a:gd name="T77" fmla="*/ 3687 h 5076"/>
                <a:gd name="T78" fmla="*/ 1248 w 3685"/>
                <a:gd name="T79" fmla="*/ 3462 h 5076"/>
                <a:gd name="T80" fmla="*/ 2697 w 3685"/>
                <a:gd name="T81" fmla="*/ 3658 h 5076"/>
                <a:gd name="T82" fmla="*/ 3628 w 3685"/>
                <a:gd name="T83" fmla="*/ 4087 h 5076"/>
                <a:gd name="T84" fmla="*/ 2308 w 3685"/>
                <a:gd name="T85" fmla="*/ 1787 h 5076"/>
                <a:gd name="T86" fmla="*/ 2334 w 3685"/>
                <a:gd name="T87" fmla="*/ 1579 h 5076"/>
                <a:gd name="T88" fmla="*/ 2642 w 3685"/>
                <a:gd name="T89" fmla="*/ 1697 h 5076"/>
                <a:gd name="T90" fmla="*/ 2731 w 3685"/>
                <a:gd name="T91" fmla="*/ 1838 h 5076"/>
                <a:gd name="T92" fmla="*/ 2583 w 3685"/>
                <a:gd name="T93" fmla="*/ 2268 h 5076"/>
                <a:gd name="T94" fmla="*/ 2477 w 3685"/>
                <a:gd name="T95" fmla="*/ 2446 h 5076"/>
                <a:gd name="T96" fmla="*/ 2379 w 3685"/>
                <a:gd name="T97" fmla="*/ 2143 h 5076"/>
                <a:gd name="T98" fmla="*/ 2303 w 3685"/>
                <a:gd name="T99" fmla="*/ 2006 h 5076"/>
                <a:gd name="T100" fmla="*/ 2293 w 3685"/>
                <a:gd name="T101" fmla="*/ 1920 h 5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85" h="5076">
                  <a:moveTo>
                    <a:pt x="3649" y="3809"/>
                  </a:moveTo>
                  <a:cubicBezTo>
                    <a:pt x="3649" y="3767"/>
                    <a:pt x="3640" y="3731"/>
                    <a:pt x="3625" y="3692"/>
                  </a:cubicBezTo>
                  <a:cubicBezTo>
                    <a:pt x="3620" y="3680"/>
                    <a:pt x="3615" y="3669"/>
                    <a:pt x="3609" y="3656"/>
                  </a:cubicBezTo>
                  <a:cubicBezTo>
                    <a:pt x="3532" y="3568"/>
                    <a:pt x="3499" y="3457"/>
                    <a:pt x="3505" y="3342"/>
                  </a:cubicBezTo>
                  <a:cubicBezTo>
                    <a:pt x="3502" y="3332"/>
                    <a:pt x="3502" y="3320"/>
                    <a:pt x="3498" y="3309"/>
                  </a:cubicBezTo>
                  <a:cubicBezTo>
                    <a:pt x="3489" y="3288"/>
                    <a:pt x="3483" y="3266"/>
                    <a:pt x="3464" y="3251"/>
                  </a:cubicBezTo>
                  <a:cubicBezTo>
                    <a:pt x="3409" y="3208"/>
                    <a:pt x="3350" y="3204"/>
                    <a:pt x="3282" y="3231"/>
                  </a:cubicBezTo>
                  <a:cubicBezTo>
                    <a:pt x="3214" y="3257"/>
                    <a:pt x="3191" y="3324"/>
                    <a:pt x="3142" y="3380"/>
                  </a:cubicBezTo>
                  <a:cubicBezTo>
                    <a:pt x="3072" y="3388"/>
                    <a:pt x="3022" y="3404"/>
                    <a:pt x="2946" y="3396"/>
                  </a:cubicBezTo>
                  <a:cubicBezTo>
                    <a:pt x="2929" y="3394"/>
                    <a:pt x="2874" y="3383"/>
                    <a:pt x="2848" y="3376"/>
                  </a:cubicBezTo>
                  <a:cubicBezTo>
                    <a:pt x="2842" y="3374"/>
                    <a:pt x="2827" y="3372"/>
                    <a:pt x="2817" y="3368"/>
                  </a:cubicBezTo>
                  <a:cubicBezTo>
                    <a:pt x="2788" y="3354"/>
                    <a:pt x="2755" y="3340"/>
                    <a:pt x="2723" y="3331"/>
                  </a:cubicBezTo>
                  <a:cubicBezTo>
                    <a:pt x="2713" y="3328"/>
                    <a:pt x="2701" y="3325"/>
                    <a:pt x="2691" y="3322"/>
                  </a:cubicBezTo>
                  <a:cubicBezTo>
                    <a:pt x="2681" y="3319"/>
                    <a:pt x="2672" y="3314"/>
                    <a:pt x="2662" y="3311"/>
                  </a:cubicBezTo>
                  <a:cubicBezTo>
                    <a:pt x="2589" y="3275"/>
                    <a:pt x="2515" y="3265"/>
                    <a:pt x="2435" y="3254"/>
                  </a:cubicBezTo>
                  <a:cubicBezTo>
                    <a:pt x="2425" y="3252"/>
                    <a:pt x="2413" y="3253"/>
                    <a:pt x="2402" y="3253"/>
                  </a:cubicBezTo>
                  <a:cubicBezTo>
                    <a:pt x="2391" y="3253"/>
                    <a:pt x="2379" y="3257"/>
                    <a:pt x="2368" y="3257"/>
                  </a:cubicBezTo>
                  <a:cubicBezTo>
                    <a:pt x="2358" y="3258"/>
                    <a:pt x="2346" y="3256"/>
                    <a:pt x="2335" y="3255"/>
                  </a:cubicBezTo>
                  <a:cubicBezTo>
                    <a:pt x="2284" y="3253"/>
                    <a:pt x="2235" y="3257"/>
                    <a:pt x="2185" y="3267"/>
                  </a:cubicBezTo>
                  <a:cubicBezTo>
                    <a:pt x="2176" y="3184"/>
                    <a:pt x="2139" y="3109"/>
                    <a:pt x="2141" y="3025"/>
                  </a:cubicBezTo>
                  <a:cubicBezTo>
                    <a:pt x="2144" y="2941"/>
                    <a:pt x="2118" y="2907"/>
                    <a:pt x="2172" y="2827"/>
                  </a:cubicBezTo>
                  <a:cubicBezTo>
                    <a:pt x="2189" y="2803"/>
                    <a:pt x="2232" y="2748"/>
                    <a:pt x="2251" y="2717"/>
                  </a:cubicBezTo>
                  <a:cubicBezTo>
                    <a:pt x="2279" y="2705"/>
                    <a:pt x="2299" y="2690"/>
                    <a:pt x="2326" y="2710"/>
                  </a:cubicBezTo>
                  <a:cubicBezTo>
                    <a:pt x="2369" y="2741"/>
                    <a:pt x="2328" y="2815"/>
                    <a:pt x="2314" y="2845"/>
                  </a:cubicBezTo>
                  <a:cubicBezTo>
                    <a:pt x="2301" y="2875"/>
                    <a:pt x="2226" y="2951"/>
                    <a:pt x="2277" y="2959"/>
                  </a:cubicBezTo>
                  <a:cubicBezTo>
                    <a:pt x="2329" y="2967"/>
                    <a:pt x="2380" y="2852"/>
                    <a:pt x="2400" y="2811"/>
                  </a:cubicBezTo>
                  <a:cubicBezTo>
                    <a:pt x="2396" y="2842"/>
                    <a:pt x="2382" y="2897"/>
                    <a:pt x="2371" y="2924"/>
                  </a:cubicBezTo>
                  <a:cubicBezTo>
                    <a:pt x="2346" y="2983"/>
                    <a:pt x="2322" y="3023"/>
                    <a:pt x="2335" y="3036"/>
                  </a:cubicBezTo>
                  <a:cubicBezTo>
                    <a:pt x="2344" y="3046"/>
                    <a:pt x="2358" y="3047"/>
                    <a:pt x="2360" y="3045"/>
                  </a:cubicBezTo>
                  <a:cubicBezTo>
                    <a:pt x="2419" y="2985"/>
                    <a:pt x="2440" y="2865"/>
                    <a:pt x="2458" y="2873"/>
                  </a:cubicBezTo>
                  <a:cubicBezTo>
                    <a:pt x="2476" y="2882"/>
                    <a:pt x="2472" y="2911"/>
                    <a:pt x="2470" y="2958"/>
                  </a:cubicBezTo>
                  <a:cubicBezTo>
                    <a:pt x="2466" y="3057"/>
                    <a:pt x="2467" y="3061"/>
                    <a:pt x="2469" y="3071"/>
                  </a:cubicBezTo>
                  <a:cubicBezTo>
                    <a:pt x="2472" y="3092"/>
                    <a:pt x="2480" y="3105"/>
                    <a:pt x="2506" y="3088"/>
                  </a:cubicBezTo>
                  <a:cubicBezTo>
                    <a:pt x="2511" y="3084"/>
                    <a:pt x="2515" y="3078"/>
                    <a:pt x="2516" y="3071"/>
                  </a:cubicBezTo>
                  <a:cubicBezTo>
                    <a:pt x="2522" y="3022"/>
                    <a:pt x="2517" y="2951"/>
                    <a:pt x="2522" y="2894"/>
                  </a:cubicBezTo>
                  <a:cubicBezTo>
                    <a:pt x="2526" y="2841"/>
                    <a:pt x="2551" y="2871"/>
                    <a:pt x="2553" y="2943"/>
                  </a:cubicBezTo>
                  <a:cubicBezTo>
                    <a:pt x="2553" y="2956"/>
                    <a:pt x="2580" y="3094"/>
                    <a:pt x="2601" y="3024"/>
                  </a:cubicBezTo>
                  <a:cubicBezTo>
                    <a:pt x="2619" y="2966"/>
                    <a:pt x="2610" y="2902"/>
                    <a:pt x="2601" y="2839"/>
                  </a:cubicBezTo>
                  <a:cubicBezTo>
                    <a:pt x="2593" y="2790"/>
                    <a:pt x="2586" y="2735"/>
                    <a:pt x="2595" y="2684"/>
                  </a:cubicBezTo>
                  <a:cubicBezTo>
                    <a:pt x="2597" y="2675"/>
                    <a:pt x="2598" y="2665"/>
                    <a:pt x="2603" y="2652"/>
                  </a:cubicBezTo>
                  <a:cubicBezTo>
                    <a:pt x="2614" y="2625"/>
                    <a:pt x="2632" y="2612"/>
                    <a:pt x="2647" y="2577"/>
                  </a:cubicBezTo>
                  <a:cubicBezTo>
                    <a:pt x="2649" y="2573"/>
                    <a:pt x="2651" y="2571"/>
                    <a:pt x="2653" y="2568"/>
                  </a:cubicBezTo>
                  <a:cubicBezTo>
                    <a:pt x="2666" y="2549"/>
                    <a:pt x="2676" y="2531"/>
                    <a:pt x="2685" y="2510"/>
                  </a:cubicBezTo>
                  <a:cubicBezTo>
                    <a:pt x="2686" y="2507"/>
                    <a:pt x="2687" y="2504"/>
                    <a:pt x="2688" y="2501"/>
                  </a:cubicBezTo>
                  <a:cubicBezTo>
                    <a:pt x="2698" y="2475"/>
                    <a:pt x="2713" y="2451"/>
                    <a:pt x="2722" y="2424"/>
                  </a:cubicBezTo>
                  <a:cubicBezTo>
                    <a:pt x="2724" y="2421"/>
                    <a:pt x="2726" y="2418"/>
                    <a:pt x="2728" y="2415"/>
                  </a:cubicBezTo>
                  <a:cubicBezTo>
                    <a:pt x="2752" y="2364"/>
                    <a:pt x="2775" y="2319"/>
                    <a:pt x="2805" y="2264"/>
                  </a:cubicBezTo>
                  <a:cubicBezTo>
                    <a:pt x="2808" y="2259"/>
                    <a:pt x="2858" y="2188"/>
                    <a:pt x="2859" y="2186"/>
                  </a:cubicBezTo>
                  <a:cubicBezTo>
                    <a:pt x="2893" y="2138"/>
                    <a:pt x="2906" y="2113"/>
                    <a:pt x="2943" y="2075"/>
                  </a:cubicBezTo>
                  <a:cubicBezTo>
                    <a:pt x="2952" y="2063"/>
                    <a:pt x="2985" y="2028"/>
                    <a:pt x="2990" y="2019"/>
                  </a:cubicBezTo>
                  <a:cubicBezTo>
                    <a:pt x="3025" y="1952"/>
                    <a:pt x="3060" y="1865"/>
                    <a:pt x="3080" y="1804"/>
                  </a:cubicBezTo>
                  <a:cubicBezTo>
                    <a:pt x="3109" y="1716"/>
                    <a:pt x="3063" y="1636"/>
                    <a:pt x="3032" y="1578"/>
                  </a:cubicBezTo>
                  <a:cubicBezTo>
                    <a:pt x="3000" y="1519"/>
                    <a:pt x="2998" y="1532"/>
                    <a:pt x="2951" y="1511"/>
                  </a:cubicBezTo>
                  <a:cubicBezTo>
                    <a:pt x="2949" y="1510"/>
                    <a:pt x="2945" y="1507"/>
                    <a:pt x="2942" y="1503"/>
                  </a:cubicBezTo>
                  <a:cubicBezTo>
                    <a:pt x="2939" y="1495"/>
                    <a:pt x="2934" y="1485"/>
                    <a:pt x="2931" y="1477"/>
                  </a:cubicBezTo>
                  <a:cubicBezTo>
                    <a:pt x="2924" y="1454"/>
                    <a:pt x="2914" y="1433"/>
                    <a:pt x="2903" y="1413"/>
                  </a:cubicBezTo>
                  <a:cubicBezTo>
                    <a:pt x="2859" y="1325"/>
                    <a:pt x="2728" y="1285"/>
                    <a:pt x="2748" y="1164"/>
                  </a:cubicBezTo>
                  <a:cubicBezTo>
                    <a:pt x="2778" y="1042"/>
                    <a:pt x="2728" y="931"/>
                    <a:pt x="2654" y="843"/>
                  </a:cubicBezTo>
                  <a:cubicBezTo>
                    <a:pt x="2639" y="827"/>
                    <a:pt x="2623" y="812"/>
                    <a:pt x="2606" y="798"/>
                  </a:cubicBezTo>
                  <a:cubicBezTo>
                    <a:pt x="2556" y="756"/>
                    <a:pt x="2498" y="724"/>
                    <a:pt x="2439" y="704"/>
                  </a:cubicBezTo>
                  <a:cubicBezTo>
                    <a:pt x="2417" y="695"/>
                    <a:pt x="2395" y="686"/>
                    <a:pt x="2373" y="678"/>
                  </a:cubicBezTo>
                  <a:cubicBezTo>
                    <a:pt x="2262" y="639"/>
                    <a:pt x="2145" y="614"/>
                    <a:pt x="2028" y="610"/>
                  </a:cubicBezTo>
                  <a:cubicBezTo>
                    <a:pt x="2010" y="612"/>
                    <a:pt x="1992" y="614"/>
                    <a:pt x="1973" y="616"/>
                  </a:cubicBezTo>
                  <a:cubicBezTo>
                    <a:pt x="1954" y="619"/>
                    <a:pt x="1933" y="622"/>
                    <a:pt x="1911" y="625"/>
                  </a:cubicBezTo>
                  <a:cubicBezTo>
                    <a:pt x="1930" y="568"/>
                    <a:pt x="1924" y="513"/>
                    <a:pt x="1921" y="455"/>
                  </a:cubicBezTo>
                  <a:cubicBezTo>
                    <a:pt x="1931" y="454"/>
                    <a:pt x="1938" y="452"/>
                    <a:pt x="1941" y="443"/>
                  </a:cubicBezTo>
                  <a:cubicBezTo>
                    <a:pt x="1944" y="433"/>
                    <a:pt x="1938" y="425"/>
                    <a:pt x="1930" y="420"/>
                  </a:cubicBezTo>
                  <a:cubicBezTo>
                    <a:pt x="1942" y="295"/>
                    <a:pt x="1929" y="186"/>
                    <a:pt x="1843" y="91"/>
                  </a:cubicBezTo>
                  <a:cubicBezTo>
                    <a:pt x="1836" y="84"/>
                    <a:pt x="1830" y="81"/>
                    <a:pt x="1824" y="75"/>
                  </a:cubicBezTo>
                  <a:cubicBezTo>
                    <a:pt x="1808" y="61"/>
                    <a:pt x="1792" y="49"/>
                    <a:pt x="1774" y="39"/>
                  </a:cubicBezTo>
                  <a:cubicBezTo>
                    <a:pt x="1768" y="35"/>
                    <a:pt x="1762" y="33"/>
                    <a:pt x="1756" y="29"/>
                  </a:cubicBezTo>
                  <a:cubicBezTo>
                    <a:pt x="1732" y="17"/>
                    <a:pt x="1709" y="8"/>
                    <a:pt x="1682" y="3"/>
                  </a:cubicBezTo>
                  <a:cubicBezTo>
                    <a:pt x="1673" y="2"/>
                    <a:pt x="1665" y="0"/>
                    <a:pt x="1656" y="0"/>
                  </a:cubicBezTo>
                  <a:cubicBezTo>
                    <a:pt x="1565" y="1"/>
                    <a:pt x="1483" y="11"/>
                    <a:pt x="1399" y="49"/>
                  </a:cubicBezTo>
                  <a:cubicBezTo>
                    <a:pt x="1391" y="52"/>
                    <a:pt x="1384" y="58"/>
                    <a:pt x="1377" y="63"/>
                  </a:cubicBezTo>
                  <a:cubicBezTo>
                    <a:pt x="1369" y="68"/>
                    <a:pt x="1362" y="74"/>
                    <a:pt x="1355" y="80"/>
                  </a:cubicBezTo>
                  <a:cubicBezTo>
                    <a:pt x="1291" y="143"/>
                    <a:pt x="1254" y="214"/>
                    <a:pt x="1239" y="301"/>
                  </a:cubicBezTo>
                  <a:cubicBezTo>
                    <a:pt x="1237" y="312"/>
                    <a:pt x="1236" y="322"/>
                    <a:pt x="1235" y="331"/>
                  </a:cubicBezTo>
                  <a:cubicBezTo>
                    <a:pt x="1234" y="340"/>
                    <a:pt x="1233" y="346"/>
                    <a:pt x="1232" y="353"/>
                  </a:cubicBezTo>
                  <a:cubicBezTo>
                    <a:pt x="1232" y="361"/>
                    <a:pt x="1232" y="368"/>
                    <a:pt x="1231" y="375"/>
                  </a:cubicBezTo>
                  <a:cubicBezTo>
                    <a:pt x="1227" y="411"/>
                    <a:pt x="1228" y="444"/>
                    <a:pt x="1234" y="479"/>
                  </a:cubicBezTo>
                  <a:cubicBezTo>
                    <a:pt x="1235" y="488"/>
                    <a:pt x="1237" y="495"/>
                    <a:pt x="1239" y="504"/>
                  </a:cubicBezTo>
                  <a:cubicBezTo>
                    <a:pt x="1241" y="513"/>
                    <a:pt x="1242" y="520"/>
                    <a:pt x="1245" y="529"/>
                  </a:cubicBezTo>
                  <a:cubicBezTo>
                    <a:pt x="1258" y="574"/>
                    <a:pt x="1295" y="607"/>
                    <a:pt x="1274" y="656"/>
                  </a:cubicBezTo>
                  <a:cubicBezTo>
                    <a:pt x="1251" y="672"/>
                    <a:pt x="1229" y="675"/>
                    <a:pt x="1206" y="675"/>
                  </a:cubicBezTo>
                  <a:cubicBezTo>
                    <a:pt x="1182" y="676"/>
                    <a:pt x="1158" y="673"/>
                    <a:pt x="1133" y="677"/>
                  </a:cubicBezTo>
                  <a:cubicBezTo>
                    <a:pt x="1105" y="676"/>
                    <a:pt x="1078" y="678"/>
                    <a:pt x="1052" y="683"/>
                  </a:cubicBezTo>
                  <a:cubicBezTo>
                    <a:pt x="908" y="719"/>
                    <a:pt x="746" y="810"/>
                    <a:pt x="731" y="972"/>
                  </a:cubicBezTo>
                  <a:cubicBezTo>
                    <a:pt x="724" y="997"/>
                    <a:pt x="720" y="1022"/>
                    <a:pt x="718" y="1047"/>
                  </a:cubicBezTo>
                  <a:cubicBezTo>
                    <a:pt x="715" y="1098"/>
                    <a:pt x="722" y="1151"/>
                    <a:pt x="741" y="1204"/>
                  </a:cubicBezTo>
                  <a:cubicBezTo>
                    <a:pt x="745" y="1220"/>
                    <a:pt x="752" y="1236"/>
                    <a:pt x="761" y="1252"/>
                  </a:cubicBezTo>
                  <a:cubicBezTo>
                    <a:pt x="770" y="1267"/>
                    <a:pt x="782" y="1282"/>
                    <a:pt x="798" y="1296"/>
                  </a:cubicBezTo>
                  <a:cubicBezTo>
                    <a:pt x="805" y="1303"/>
                    <a:pt x="813" y="1304"/>
                    <a:pt x="821" y="1309"/>
                  </a:cubicBezTo>
                  <a:cubicBezTo>
                    <a:pt x="830" y="1313"/>
                    <a:pt x="838" y="1355"/>
                    <a:pt x="847" y="1358"/>
                  </a:cubicBezTo>
                  <a:cubicBezTo>
                    <a:pt x="855" y="1360"/>
                    <a:pt x="863" y="1363"/>
                    <a:pt x="871" y="1366"/>
                  </a:cubicBezTo>
                  <a:cubicBezTo>
                    <a:pt x="879" y="1369"/>
                    <a:pt x="856" y="1371"/>
                    <a:pt x="864" y="1374"/>
                  </a:cubicBezTo>
                  <a:cubicBezTo>
                    <a:pt x="798" y="1421"/>
                    <a:pt x="834" y="1471"/>
                    <a:pt x="798" y="1545"/>
                  </a:cubicBezTo>
                  <a:cubicBezTo>
                    <a:pt x="769" y="1560"/>
                    <a:pt x="753" y="1575"/>
                    <a:pt x="733" y="1603"/>
                  </a:cubicBezTo>
                  <a:cubicBezTo>
                    <a:pt x="730" y="1608"/>
                    <a:pt x="724" y="1614"/>
                    <a:pt x="718" y="1622"/>
                  </a:cubicBezTo>
                  <a:cubicBezTo>
                    <a:pt x="619" y="1745"/>
                    <a:pt x="623" y="1881"/>
                    <a:pt x="641" y="2033"/>
                  </a:cubicBezTo>
                  <a:cubicBezTo>
                    <a:pt x="644" y="2041"/>
                    <a:pt x="647" y="2049"/>
                    <a:pt x="650" y="2058"/>
                  </a:cubicBezTo>
                  <a:cubicBezTo>
                    <a:pt x="653" y="2066"/>
                    <a:pt x="657" y="2074"/>
                    <a:pt x="661" y="2082"/>
                  </a:cubicBezTo>
                  <a:cubicBezTo>
                    <a:pt x="661" y="2181"/>
                    <a:pt x="669" y="2273"/>
                    <a:pt x="711" y="2364"/>
                  </a:cubicBezTo>
                  <a:cubicBezTo>
                    <a:pt x="716" y="2373"/>
                    <a:pt x="721" y="2379"/>
                    <a:pt x="726" y="2388"/>
                  </a:cubicBezTo>
                  <a:cubicBezTo>
                    <a:pt x="771" y="2481"/>
                    <a:pt x="846" y="2529"/>
                    <a:pt x="939" y="2465"/>
                  </a:cubicBezTo>
                  <a:cubicBezTo>
                    <a:pt x="948" y="2458"/>
                    <a:pt x="957" y="2452"/>
                    <a:pt x="965" y="2445"/>
                  </a:cubicBezTo>
                  <a:cubicBezTo>
                    <a:pt x="998" y="2416"/>
                    <a:pt x="1027" y="2380"/>
                    <a:pt x="1054" y="2346"/>
                  </a:cubicBezTo>
                  <a:cubicBezTo>
                    <a:pt x="1061" y="2337"/>
                    <a:pt x="1069" y="2325"/>
                    <a:pt x="1075" y="2318"/>
                  </a:cubicBezTo>
                  <a:cubicBezTo>
                    <a:pt x="1133" y="2237"/>
                    <a:pt x="1185" y="2090"/>
                    <a:pt x="1188" y="2006"/>
                  </a:cubicBezTo>
                  <a:cubicBezTo>
                    <a:pt x="1192" y="1855"/>
                    <a:pt x="1151" y="1818"/>
                    <a:pt x="1080" y="1707"/>
                  </a:cubicBezTo>
                  <a:cubicBezTo>
                    <a:pt x="1072" y="1692"/>
                    <a:pt x="1076" y="1674"/>
                    <a:pt x="1084" y="1659"/>
                  </a:cubicBezTo>
                  <a:cubicBezTo>
                    <a:pt x="1128" y="1609"/>
                    <a:pt x="1146" y="1552"/>
                    <a:pt x="1159" y="1487"/>
                  </a:cubicBezTo>
                  <a:cubicBezTo>
                    <a:pt x="1186" y="1560"/>
                    <a:pt x="1217" y="1624"/>
                    <a:pt x="1257" y="1692"/>
                  </a:cubicBezTo>
                  <a:cubicBezTo>
                    <a:pt x="1277" y="1725"/>
                    <a:pt x="1304" y="1764"/>
                    <a:pt x="1324" y="1798"/>
                  </a:cubicBezTo>
                  <a:cubicBezTo>
                    <a:pt x="1331" y="1810"/>
                    <a:pt x="1339" y="1825"/>
                    <a:pt x="1344" y="1835"/>
                  </a:cubicBezTo>
                  <a:cubicBezTo>
                    <a:pt x="1349" y="1846"/>
                    <a:pt x="1360" y="1882"/>
                    <a:pt x="1361" y="1876"/>
                  </a:cubicBezTo>
                  <a:cubicBezTo>
                    <a:pt x="1363" y="1888"/>
                    <a:pt x="1376" y="1952"/>
                    <a:pt x="1370" y="1902"/>
                  </a:cubicBezTo>
                  <a:cubicBezTo>
                    <a:pt x="1372" y="1918"/>
                    <a:pt x="1382" y="1984"/>
                    <a:pt x="1373" y="1929"/>
                  </a:cubicBezTo>
                  <a:cubicBezTo>
                    <a:pt x="1374" y="1937"/>
                    <a:pt x="1380" y="1994"/>
                    <a:pt x="1382" y="1957"/>
                  </a:cubicBezTo>
                  <a:cubicBezTo>
                    <a:pt x="1383" y="1966"/>
                    <a:pt x="1381" y="1977"/>
                    <a:pt x="1382" y="1986"/>
                  </a:cubicBezTo>
                  <a:cubicBezTo>
                    <a:pt x="1383" y="1994"/>
                    <a:pt x="1388" y="2004"/>
                    <a:pt x="1388" y="2013"/>
                  </a:cubicBezTo>
                  <a:cubicBezTo>
                    <a:pt x="1379" y="1979"/>
                    <a:pt x="1389" y="2037"/>
                    <a:pt x="1390" y="2042"/>
                  </a:cubicBezTo>
                  <a:cubicBezTo>
                    <a:pt x="1387" y="2022"/>
                    <a:pt x="1385" y="2009"/>
                    <a:pt x="1390" y="2037"/>
                  </a:cubicBezTo>
                  <a:cubicBezTo>
                    <a:pt x="1391" y="2042"/>
                    <a:pt x="1392" y="2046"/>
                    <a:pt x="1392" y="2052"/>
                  </a:cubicBezTo>
                  <a:cubicBezTo>
                    <a:pt x="1403" y="2151"/>
                    <a:pt x="1416" y="2241"/>
                    <a:pt x="1394" y="2340"/>
                  </a:cubicBezTo>
                  <a:cubicBezTo>
                    <a:pt x="1392" y="2348"/>
                    <a:pt x="1389" y="2357"/>
                    <a:pt x="1387" y="2366"/>
                  </a:cubicBezTo>
                  <a:cubicBezTo>
                    <a:pt x="1377" y="2401"/>
                    <a:pt x="1370" y="2437"/>
                    <a:pt x="1370" y="2473"/>
                  </a:cubicBezTo>
                  <a:cubicBezTo>
                    <a:pt x="1370" y="2482"/>
                    <a:pt x="1369" y="2492"/>
                    <a:pt x="1370" y="2501"/>
                  </a:cubicBezTo>
                  <a:cubicBezTo>
                    <a:pt x="1370" y="2554"/>
                    <a:pt x="1365" y="2611"/>
                    <a:pt x="1371" y="2660"/>
                  </a:cubicBezTo>
                  <a:cubicBezTo>
                    <a:pt x="1310" y="2749"/>
                    <a:pt x="1322" y="2691"/>
                    <a:pt x="1227" y="2796"/>
                  </a:cubicBezTo>
                  <a:cubicBezTo>
                    <a:pt x="1132" y="2900"/>
                    <a:pt x="919" y="3062"/>
                    <a:pt x="797" y="3198"/>
                  </a:cubicBezTo>
                  <a:cubicBezTo>
                    <a:pt x="676" y="3334"/>
                    <a:pt x="640" y="3493"/>
                    <a:pt x="624" y="3694"/>
                  </a:cubicBezTo>
                  <a:cubicBezTo>
                    <a:pt x="607" y="3895"/>
                    <a:pt x="517" y="4220"/>
                    <a:pt x="453" y="4394"/>
                  </a:cubicBezTo>
                  <a:cubicBezTo>
                    <a:pt x="388" y="4569"/>
                    <a:pt x="353" y="4564"/>
                    <a:pt x="260" y="4682"/>
                  </a:cubicBezTo>
                  <a:cubicBezTo>
                    <a:pt x="252" y="4692"/>
                    <a:pt x="252" y="4689"/>
                    <a:pt x="244" y="4697"/>
                  </a:cubicBezTo>
                  <a:cubicBezTo>
                    <a:pt x="237" y="4705"/>
                    <a:pt x="231" y="4708"/>
                    <a:pt x="223" y="4714"/>
                  </a:cubicBezTo>
                  <a:cubicBezTo>
                    <a:pt x="215" y="4720"/>
                    <a:pt x="177" y="4784"/>
                    <a:pt x="168" y="4789"/>
                  </a:cubicBezTo>
                  <a:cubicBezTo>
                    <a:pt x="159" y="4795"/>
                    <a:pt x="152" y="4799"/>
                    <a:pt x="142" y="4805"/>
                  </a:cubicBezTo>
                  <a:cubicBezTo>
                    <a:pt x="56" y="4857"/>
                    <a:pt x="0" y="4936"/>
                    <a:pt x="27" y="5039"/>
                  </a:cubicBezTo>
                  <a:cubicBezTo>
                    <a:pt x="35" y="5050"/>
                    <a:pt x="45" y="5058"/>
                    <a:pt x="57" y="5065"/>
                  </a:cubicBezTo>
                  <a:cubicBezTo>
                    <a:pt x="63" y="5068"/>
                    <a:pt x="69" y="5070"/>
                    <a:pt x="75" y="5072"/>
                  </a:cubicBezTo>
                  <a:cubicBezTo>
                    <a:pt x="223" y="5076"/>
                    <a:pt x="356" y="5050"/>
                    <a:pt x="473" y="4959"/>
                  </a:cubicBezTo>
                  <a:cubicBezTo>
                    <a:pt x="482" y="4953"/>
                    <a:pt x="485" y="4946"/>
                    <a:pt x="491" y="4940"/>
                  </a:cubicBezTo>
                  <a:cubicBezTo>
                    <a:pt x="508" y="4920"/>
                    <a:pt x="524" y="4900"/>
                    <a:pt x="539" y="4879"/>
                  </a:cubicBezTo>
                  <a:cubicBezTo>
                    <a:pt x="546" y="4869"/>
                    <a:pt x="550" y="4859"/>
                    <a:pt x="555" y="4849"/>
                  </a:cubicBezTo>
                  <a:cubicBezTo>
                    <a:pt x="574" y="4806"/>
                    <a:pt x="617" y="4709"/>
                    <a:pt x="630" y="4662"/>
                  </a:cubicBezTo>
                  <a:cubicBezTo>
                    <a:pt x="651" y="4588"/>
                    <a:pt x="677" y="4509"/>
                    <a:pt x="706" y="4436"/>
                  </a:cubicBezTo>
                  <a:cubicBezTo>
                    <a:pt x="711" y="4425"/>
                    <a:pt x="717" y="4413"/>
                    <a:pt x="720" y="4402"/>
                  </a:cubicBezTo>
                  <a:cubicBezTo>
                    <a:pt x="724" y="4390"/>
                    <a:pt x="726" y="4378"/>
                    <a:pt x="730" y="4366"/>
                  </a:cubicBezTo>
                  <a:cubicBezTo>
                    <a:pt x="735" y="4355"/>
                    <a:pt x="739" y="4344"/>
                    <a:pt x="745" y="4333"/>
                  </a:cubicBezTo>
                  <a:cubicBezTo>
                    <a:pt x="751" y="4323"/>
                    <a:pt x="756" y="4311"/>
                    <a:pt x="763" y="4301"/>
                  </a:cubicBezTo>
                  <a:cubicBezTo>
                    <a:pt x="820" y="4225"/>
                    <a:pt x="885" y="4155"/>
                    <a:pt x="942" y="4080"/>
                  </a:cubicBezTo>
                  <a:cubicBezTo>
                    <a:pt x="950" y="4069"/>
                    <a:pt x="958" y="4058"/>
                    <a:pt x="965" y="4047"/>
                  </a:cubicBezTo>
                  <a:cubicBezTo>
                    <a:pt x="1013" y="3964"/>
                    <a:pt x="1021" y="3874"/>
                    <a:pt x="1039" y="3782"/>
                  </a:cubicBezTo>
                  <a:cubicBezTo>
                    <a:pt x="1041" y="3771"/>
                    <a:pt x="1040" y="3761"/>
                    <a:pt x="1042" y="3750"/>
                  </a:cubicBezTo>
                  <a:cubicBezTo>
                    <a:pt x="1044" y="3729"/>
                    <a:pt x="1047" y="3708"/>
                    <a:pt x="1051" y="3687"/>
                  </a:cubicBezTo>
                  <a:cubicBezTo>
                    <a:pt x="1053" y="3674"/>
                    <a:pt x="1056" y="3661"/>
                    <a:pt x="1059" y="3648"/>
                  </a:cubicBezTo>
                  <a:cubicBezTo>
                    <a:pt x="1065" y="3622"/>
                    <a:pt x="1072" y="3596"/>
                    <a:pt x="1080" y="3571"/>
                  </a:cubicBezTo>
                  <a:cubicBezTo>
                    <a:pt x="1088" y="3562"/>
                    <a:pt x="1092" y="3556"/>
                    <a:pt x="1101" y="3548"/>
                  </a:cubicBezTo>
                  <a:cubicBezTo>
                    <a:pt x="1148" y="3510"/>
                    <a:pt x="1191" y="3494"/>
                    <a:pt x="1248" y="3462"/>
                  </a:cubicBezTo>
                  <a:cubicBezTo>
                    <a:pt x="1338" y="3412"/>
                    <a:pt x="1503" y="3309"/>
                    <a:pt x="1582" y="3236"/>
                  </a:cubicBezTo>
                  <a:cubicBezTo>
                    <a:pt x="1662" y="3323"/>
                    <a:pt x="1643" y="3427"/>
                    <a:pt x="1729" y="3524"/>
                  </a:cubicBezTo>
                  <a:cubicBezTo>
                    <a:pt x="1816" y="3621"/>
                    <a:pt x="1860" y="3749"/>
                    <a:pt x="2048" y="3738"/>
                  </a:cubicBezTo>
                  <a:cubicBezTo>
                    <a:pt x="2235" y="3727"/>
                    <a:pt x="2488" y="3664"/>
                    <a:pt x="2697" y="3658"/>
                  </a:cubicBezTo>
                  <a:cubicBezTo>
                    <a:pt x="2905" y="3653"/>
                    <a:pt x="3142" y="3700"/>
                    <a:pt x="3334" y="3770"/>
                  </a:cubicBezTo>
                  <a:cubicBezTo>
                    <a:pt x="3391" y="3791"/>
                    <a:pt x="3400" y="3815"/>
                    <a:pt x="3437" y="3850"/>
                  </a:cubicBezTo>
                  <a:cubicBezTo>
                    <a:pt x="3449" y="3861"/>
                    <a:pt x="3440" y="3870"/>
                    <a:pt x="3450" y="3882"/>
                  </a:cubicBezTo>
                  <a:cubicBezTo>
                    <a:pt x="3506" y="3951"/>
                    <a:pt x="3521" y="4106"/>
                    <a:pt x="3628" y="4087"/>
                  </a:cubicBezTo>
                  <a:cubicBezTo>
                    <a:pt x="3685" y="4040"/>
                    <a:pt x="3652" y="3918"/>
                    <a:pt x="3651" y="3855"/>
                  </a:cubicBezTo>
                  <a:cubicBezTo>
                    <a:pt x="3650" y="3841"/>
                    <a:pt x="3649" y="3823"/>
                    <a:pt x="3649" y="3809"/>
                  </a:cubicBezTo>
                  <a:close/>
                  <a:moveTo>
                    <a:pt x="2292" y="1834"/>
                  </a:moveTo>
                  <a:cubicBezTo>
                    <a:pt x="2305" y="1821"/>
                    <a:pt x="2306" y="1804"/>
                    <a:pt x="2308" y="1787"/>
                  </a:cubicBezTo>
                  <a:cubicBezTo>
                    <a:pt x="2311" y="1770"/>
                    <a:pt x="2311" y="1715"/>
                    <a:pt x="2312" y="1699"/>
                  </a:cubicBezTo>
                  <a:cubicBezTo>
                    <a:pt x="2312" y="1690"/>
                    <a:pt x="2313" y="1683"/>
                    <a:pt x="2313" y="1674"/>
                  </a:cubicBezTo>
                  <a:cubicBezTo>
                    <a:pt x="2316" y="1649"/>
                    <a:pt x="2321" y="1625"/>
                    <a:pt x="2330" y="1601"/>
                  </a:cubicBezTo>
                  <a:cubicBezTo>
                    <a:pt x="2332" y="1594"/>
                    <a:pt x="2332" y="1586"/>
                    <a:pt x="2334" y="1579"/>
                  </a:cubicBezTo>
                  <a:cubicBezTo>
                    <a:pt x="2338" y="1548"/>
                    <a:pt x="2340" y="1516"/>
                    <a:pt x="2338" y="1485"/>
                  </a:cubicBezTo>
                  <a:cubicBezTo>
                    <a:pt x="2377" y="1486"/>
                    <a:pt x="2387" y="1503"/>
                    <a:pt x="2412" y="1531"/>
                  </a:cubicBezTo>
                  <a:cubicBezTo>
                    <a:pt x="2417" y="1536"/>
                    <a:pt x="2424" y="1543"/>
                    <a:pt x="2431" y="1549"/>
                  </a:cubicBezTo>
                  <a:cubicBezTo>
                    <a:pt x="2495" y="1600"/>
                    <a:pt x="2565" y="1673"/>
                    <a:pt x="2642" y="1697"/>
                  </a:cubicBezTo>
                  <a:cubicBezTo>
                    <a:pt x="2652" y="1712"/>
                    <a:pt x="2629" y="1703"/>
                    <a:pt x="2646" y="1723"/>
                  </a:cubicBezTo>
                  <a:cubicBezTo>
                    <a:pt x="2664" y="1743"/>
                    <a:pt x="2721" y="1749"/>
                    <a:pt x="2740" y="1780"/>
                  </a:cubicBezTo>
                  <a:cubicBezTo>
                    <a:pt x="2746" y="1788"/>
                    <a:pt x="2739" y="1808"/>
                    <a:pt x="2736" y="1819"/>
                  </a:cubicBezTo>
                  <a:cubicBezTo>
                    <a:pt x="2735" y="1823"/>
                    <a:pt x="2732" y="1833"/>
                    <a:pt x="2731" y="1838"/>
                  </a:cubicBezTo>
                  <a:cubicBezTo>
                    <a:pt x="2689" y="1923"/>
                    <a:pt x="2662" y="2011"/>
                    <a:pt x="2632" y="2101"/>
                  </a:cubicBezTo>
                  <a:cubicBezTo>
                    <a:pt x="2629" y="2109"/>
                    <a:pt x="2627" y="2118"/>
                    <a:pt x="2624" y="2126"/>
                  </a:cubicBezTo>
                  <a:cubicBezTo>
                    <a:pt x="2612" y="2169"/>
                    <a:pt x="2601" y="2213"/>
                    <a:pt x="2587" y="2256"/>
                  </a:cubicBezTo>
                  <a:cubicBezTo>
                    <a:pt x="2586" y="2260"/>
                    <a:pt x="2585" y="2264"/>
                    <a:pt x="2583" y="2268"/>
                  </a:cubicBezTo>
                  <a:cubicBezTo>
                    <a:pt x="2571" y="2293"/>
                    <a:pt x="2560" y="2318"/>
                    <a:pt x="2548" y="2342"/>
                  </a:cubicBezTo>
                  <a:cubicBezTo>
                    <a:pt x="2546" y="2346"/>
                    <a:pt x="2544" y="2349"/>
                    <a:pt x="2543" y="2352"/>
                  </a:cubicBezTo>
                  <a:cubicBezTo>
                    <a:pt x="2523" y="2382"/>
                    <a:pt x="2501" y="2409"/>
                    <a:pt x="2483" y="2439"/>
                  </a:cubicBezTo>
                  <a:cubicBezTo>
                    <a:pt x="2482" y="2442"/>
                    <a:pt x="2480" y="2444"/>
                    <a:pt x="2477" y="2446"/>
                  </a:cubicBezTo>
                  <a:cubicBezTo>
                    <a:pt x="2463" y="2463"/>
                    <a:pt x="2447" y="2475"/>
                    <a:pt x="2427" y="2486"/>
                  </a:cubicBezTo>
                  <a:cubicBezTo>
                    <a:pt x="2401" y="2500"/>
                    <a:pt x="2378" y="2523"/>
                    <a:pt x="2356" y="2542"/>
                  </a:cubicBezTo>
                  <a:cubicBezTo>
                    <a:pt x="2379" y="2499"/>
                    <a:pt x="2406" y="2427"/>
                    <a:pt x="2409" y="2383"/>
                  </a:cubicBezTo>
                  <a:cubicBezTo>
                    <a:pt x="2416" y="2290"/>
                    <a:pt x="2417" y="2223"/>
                    <a:pt x="2379" y="2143"/>
                  </a:cubicBezTo>
                  <a:cubicBezTo>
                    <a:pt x="2375" y="2134"/>
                    <a:pt x="2370" y="2129"/>
                    <a:pt x="2365" y="2122"/>
                  </a:cubicBezTo>
                  <a:cubicBezTo>
                    <a:pt x="2354" y="2110"/>
                    <a:pt x="2346" y="2099"/>
                    <a:pt x="2335" y="2089"/>
                  </a:cubicBezTo>
                  <a:cubicBezTo>
                    <a:pt x="2331" y="2073"/>
                    <a:pt x="2329" y="2059"/>
                    <a:pt x="2315" y="2049"/>
                  </a:cubicBezTo>
                  <a:cubicBezTo>
                    <a:pt x="2319" y="2031"/>
                    <a:pt x="2315" y="2019"/>
                    <a:pt x="2303" y="2006"/>
                  </a:cubicBezTo>
                  <a:cubicBezTo>
                    <a:pt x="2309" y="1995"/>
                    <a:pt x="2304" y="1987"/>
                    <a:pt x="2298" y="1978"/>
                  </a:cubicBezTo>
                  <a:cubicBezTo>
                    <a:pt x="2303" y="1971"/>
                    <a:pt x="2304" y="1965"/>
                    <a:pt x="2301" y="1957"/>
                  </a:cubicBezTo>
                  <a:cubicBezTo>
                    <a:pt x="2303" y="1950"/>
                    <a:pt x="2300" y="1944"/>
                    <a:pt x="2295" y="1940"/>
                  </a:cubicBezTo>
                  <a:cubicBezTo>
                    <a:pt x="2296" y="1933"/>
                    <a:pt x="2295" y="1926"/>
                    <a:pt x="2293" y="1920"/>
                  </a:cubicBezTo>
                  <a:cubicBezTo>
                    <a:pt x="2291" y="1914"/>
                    <a:pt x="2287" y="1909"/>
                    <a:pt x="2282" y="1903"/>
                  </a:cubicBezTo>
                  <a:cubicBezTo>
                    <a:pt x="2286" y="1890"/>
                    <a:pt x="2286" y="1877"/>
                    <a:pt x="2285" y="1863"/>
                  </a:cubicBezTo>
                  <a:cubicBezTo>
                    <a:pt x="2296" y="1854"/>
                    <a:pt x="2300" y="1846"/>
                    <a:pt x="2292" y="183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5" name="Group 4">
              <a:extLst>
                <a:ext uri="{FF2B5EF4-FFF2-40B4-BE49-F238E27FC236}">
                  <a16:creationId xmlns="" xmlns:a16="http://schemas.microsoft.com/office/drawing/2014/main" id="{D647BA03-8D34-433B-A780-B0B1C95EBCCD}"/>
                </a:ext>
              </a:extLst>
            </p:cNvPr>
            <p:cNvGrpSpPr/>
            <p:nvPr/>
          </p:nvGrpSpPr>
          <p:grpSpPr>
            <a:xfrm>
              <a:off x="1022348" y="346777"/>
              <a:ext cx="310600" cy="251392"/>
              <a:chOff x="4357688" y="1800225"/>
              <a:chExt cx="508001" cy="411163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76" name="Freeform 231">
                <a:extLst>
                  <a:ext uri="{FF2B5EF4-FFF2-40B4-BE49-F238E27FC236}">
                    <a16:creationId xmlns="" xmlns:a16="http://schemas.microsoft.com/office/drawing/2014/main" id="{7AB21785-954F-40F3-A1CF-C3D074B930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7688" y="1800225"/>
                <a:ext cx="506413" cy="411163"/>
              </a:xfrm>
              <a:custGeom>
                <a:avLst/>
                <a:gdLst>
                  <a:gd name="T0" fmla="*/ 638 w 664"/>
                  <a:gd name="T1" fmla="*/ 16 h 538"/>
                  <a:gd name="T2" fmla="*/ 624 w 664"/>
                  <a:gd name="T3" fmla="*/ 191 h 538"/>
                  <a:gd name="T4" fmla="*/ 614 w 664"/>
                  <a:gd name="T5" fmla="*/ 313 h 538"/>
                  <a:gd name="T6" fmla="*/ 600 w 664"/>
                  <a:gd name="T7" fmla="*/ 387 h 538"/>
                  <a:gd name="T8" fmla="*/ 497 w 664"/>
                  <a:gd name="T9" fmla="*/ 493 h 538"/>
                  <a:gd name="T10" fmla="*/ 354 w 664"/>
                  <a:gd name="T11" fmla="*/ 504 h 538"/>
                  <a:gd name="T12" fmla="*/ 247 w 664"/>
                  <a:gd name="T13" fmla="*/ 455 h 538"/>
                  <a:gd name="T14" fmla="*/ 156 w 664"/>
                  <a:gd name="T15" fmla="*/ 413 h 538"/>
                  <a:gd name="T16" fmla="*/ 120 w 664"/>
                  <a:gd name="T17" fmla="*/ 235 h 538"/>
                  <a:gd name="T18" fmla="*/ 83 w 664"/>
                  <a:gd name="T19" fmla="*/ 177 h 538"/>
                  <a:gd name="T20" fmla="*/ 52 w 664"/>
                  <a:gd name="T21" fmla="*/ 128 h 538"/>
                  <a:gd name="T22" fmla="*/ 71 w 664"/>
                  <a:gd name="T23" fmla="*/ 96 h 538"/>
                  <a:gd name="T24" fmla="*/ 123 w 664"/>
                  <a:gd name="T25" fmla="*/ 108 h 538"/>
                  <a:gd name="T26" fmla="*/ 141 w 664"/>
                  <a:gd name="T27" fmla="*/ 90 h 538"/>
                  <a:gd name="T28" fmla="*/ 27 w 664"/>
                  <a:gd name="T29" fmla="*/ 79 h 538"/>
                  <a:gd name="T30" fmla="*/ 93 w 664"/>
                  <a:gd name="T31" fmla="*/ 243 h 538"/>
                  <a:gd name="T32" fmla="*/ 120 w 664"/>
                  <a:gd name="T33" fmla="*/ 426 h 538"/>
                  <a:gd name="T34" fmla="*/ 158 w 664"/>
                  <a:gd name="T35" fmla="*/ 439 h 538"/>
                  <a:gd name="T36" fmla="*/ 239 w 664"/>
                  <a:gd name="T37" fmla="*/ 480 h 538"/>
                  <a:gd name="T38" fmla="*/ 359 w 664"/>
                  <a:gd name="T39" fmla="*/ 530 h 538"/>
                  <a:gd name="T40" fmla="*/ 509 w 664"/>
                  <a:gd name="T41" fmla="*/ 515 h 538"/>
                  <a:gd name="T42" fmla="*/ 622 w 664"/>
                  <a:gd name="T43" fmla="*/ 400 h 538"/>
                  <a:gd name="T44" fmla="*/ 639 w 664"/>
                  <a:gd name="T45" fmla="*/ 313 h 538"/>
                  <a:gd name="T46" fmla="*/ 663 w 664"/>
                  <a:gd name="T47" fmla="*/ 16 h 538"/>
                  <a:gd name="T48" fmla="*/ 638 w 664"/>
                  <a:gd name="T49" fmla="*/ 16 h 538"/>
                  <a:gd name="T50" fmla="*/ 638 w 664"/>
                  <a:gd name="T51" fmla="*/ 16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4" h="538">
                    <a:moveTo>
                      <a:pt x="638" y="16"/>
                    </a:moveTo>
                    <a:cubicBezTo>
                      <a:pt x="634" y="74"/>
                      <a:pt x="629" y="133"/>
                      <a:pt x="624" y="191"/>
                    </a:cubicBezTo>
                    <a:cubicBezTo>
                      <a:pt x="621" y="232"/>
                      <a:pt x="618" y="273"/>
                      <a:pt x="614" y="313"/>
                    </a:cubicBezTo>
                    <a:cubicBezTo>
                      <a:pt x="611" y="338"/>
                      <a:pt x="612" y="365"/>
                      <a:pt x="600" y="387"/>
                    </a:cubicBezTo>
                    <a:cubicBezTo>
                      <a:pt x="581" y="424"/>
                      <a:pt x="534" y="474"/>
                      <a:pt x="497" y="493"/>
                    </a:cubicBezTo>
                    <a:cubicBezTo>
                      <a:pt x="460" y="512"/>
                      <a:pt x="394" y="510"/>
                      <a:pt x="354" y="504"/>
                    </a:cubicBezTo>
                    <a:cubicBezTo>
                      <a:pt x="316" y="499"/>
                      <a:pt x="280" y="473"/>
                      <a:pt x="247" y="455"/>
                    </a:cubicBezTo>
                    <a:cubicBezTo>
                      <a:pt x="217" y="439"/>
                      <a:pt x="187" y="425"/>
                      <a:pt x="156" y="413"/>
                    </a:cubicBezTo>
                    <a:cubicBezTo>
                      <a:pt x="75" y="381"/>
                      <a:pt x="138" y="297"/>
                      <a:pt x="120" y="235"/>
                    </a:cubicBezTo>
                    <a:cubicBezTo>
                      <a:pt x="113" y="213"/>
                      <a:pt x="97" y="195"/>
                      <a:pt x="83" y="177"/>
                    </a:cubicBezTo>
                    <a:cubicBezTo>
                      <a:pt x="73" y="164"/>
                      <a:pt x="55" y="146"/>
                      <a:pt x="52" y="128"/>
                    </a:cubicBezTo>
                    <a:cubicBezTo>
                      <a:pt x="47" y="105"/>
                      <a:pt x="44" y="111"/>
                      <a:pt x="71" y="96"/>
                    </a:cubicBezTo>
                    <a:cubicBezTo>
                      <a:pt x="99" y="80"/>
                      <a:pt x="103" y="86"/>
                      <a:pt x="123" y="108"/>
                    </a:cubicBezTo>
                    <a:cubicBezTo>
                      <a:pt x="134" y="120"/>
                      <a:pt x="152" y="102"/>
                      <a:pt x="141" y="90"/>
                    </a:cubicBezTo>
                    <a:cubicBezTo>
                      <a:pt x="113" y="61"/>
                      <a:pt x="50" y="24"/>
                      <a:pt x="27" y="79"/>
                    </a:cubicBezTo>
                    <a:cubicBezTo>
                      <a:pt x="0" y="145"/>
                      <a:pt x="78" y="189"/>
                      <a:pt x="93" y="243"/>
                    </a:cubicBezTo>
                    <a:cubicBezTo>
                      <a:pt x="111" y="306"/>
                      <a:pt x="54" y="375"/>
                      <a:pt x="120" y="426"/>
                    </a:cubicBezTo>
                    <a:cubicBezTo>
                      <a:pt x="133" y="435"/>
                      <a:pt x="144" y="435"/>
                      <a:pt x="158" y="439"/>
                    </a:cubicBezTo>
                    <a:cubicBezTo>
                      <a:pt x="186" y="448"/>
                      <a:pt x="213" y="466"/>
                      <a:pt x="239" y="480"/>
                    </a:cubicBezTo>
                    <a:cubicBezTo>
                      <a:pt x="278" y="500"/>
                      <a:pt x="315" y="526"/>
                      <a:pt x="359" y="530"/>
                    </a:cubicBezTo>
                    <a:cubicBezTo>
                      <a:pt x="404" y="534"/>
                      <a:pt x="469" y="538"/>
                      <a:pt x="509" y="515"/>
                    </a:cubicBezTo>
                    <a:cubicBezTo>
                      <a:pt x="552" y="490"/>
                      <a:pt x="598" y="443"/>
                      <a:pt x="622" y="400"/>
                    </a:cubicBezTo>
                    <a:cubicBezTo>
                      <a:pt x="637" y="374"/>
                      <a:pt x="636" y="342"/>
                      <a:pt x="639" y="313"/>
                    </a:cubicBezTo>
                    <a:cubicBezTo>
                      <a:pt x="649" y="214"/>
                      <a:pt x="656" y="115"/>
                      <a:pt x="663" y="16"/>
                    </a:cubicBezTo>
                    <a:cubicBezTo>
                      <a:pt x="664" y="0"/>
                      <a:pt x="639" y="0"/>
                      <a:pt x="638" y="16"/>
                    </a:cubicBezTo>
                    <a:lnTo>
                      <a:pt x="638" y="16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232">
                <a:extLst>
                  <a:ext uri="{FF2B5EF4-FFF2-40B4-BE49-F238E27FC236}">
                    <a16:creationId xmlns="" xmlns:a16="http://schemas.microsoft.com/office/drawing/2014/main" id="{92531267-251D-4DF4-AB3A-8589BACEF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6588" y="1831975"/>
                <a:ext cx="419100" cy="73025"/>
              </a:xfrm>
              <a:custGeom>
                <a:avLst/>
                <a:gdLst>
                  <a:gd name="T0" fmla="*/ 528 w 549"/>
                  <a:gd name="T1" fmla="*/ 6 h 97"/>
                  <a:gd name="T2" fmla="*/ 16 w 549"/>
                  <a:gd name="T3" fmla="*/ 49 h 97"/>
                  <a:gd name="T4" fmla="*/ 16 w 549"/>
                  <a:gd name="T5" fmla="*/ 74 h 97"/>
                  <a:gd name="T6" fmla="*/ 535 w 549"/>
                  <a:gd name="T7" fmla="*/ 30 h 97"/>
                  <a:gd name="T8" fmla="*/ 528 w 549"/>
                  <a:gd name="T9" fmla="*/ 6 h 97"/>
                  <a:gd name="T10" fmla="*/ 528 w 549"/>
                  <a:gd name="T11" fmla="*/ 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9" h="97">
                    <a:moveTo>
                      <a:pt x="528" y="6"/>
                    </a:moveTo>
                    <a:cubicBezTo>
                      <a:pt x="371" y="72"/>
                      <a:pt x="181" y="66"/>
                      <a:pt x="16" y="49"/>
                    </a:cubicBezTo>
                    <a:cubicBezTo>
                      <a:pt x="0" y="47"/>
                      <a:pt x="0" y="72"/>
                      <a:pt x="16" y="74"/>
                    </a:cubicBezTo>
                    <a:cubicBezTo>
                      <a:pt x="183" y="91"/>
                      <a:pt x="376" y="97"/>
                      <a:pt x="535" y="30"/>
                    </a:cubicBezTo>
                    <a:cubicBezTo>
                      <a:pt x="549" y="24"/>
                      <a:pt x="543" y="0"/>
                      <a:pt x="528" y="6"/>
                    </a:cubicBezTo>
                    <a:lnTo>
                      <a:pt x="52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233">
                <a:extLst>
                  <a:ext uri="{FF2B5EF4-FFF2-40B4-BE49-F238E27FC236}">
                    <a16:creationId xmlns="" xmlns:a16="http://schemas.microsoft.com/office/drawing/2014/main" id="{B91987D4-B7FE-4203-8AF7-6AD7DB0671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4051" y="1862138"/>
                <a:ext cx="401638" cy="82550"/>
              </a:xfrm>
              <a:custGeom>
                <a:avLst/>
                <a:gdLst>
                  <a:gd name="T0" fmla="*/ 498 w 527"/>
                  <a:gd name="T1" fmla="*/ 12 h 109"/>
                  <a:gd name="T2" fmla="*/ 401 w 527"/>
                  <a:gd name="T3" fmla="*/ 54 h 109"/>
                  <a:gd name="T4" fmla="*/ 16 w 527"/>
                  <a:gd name="T5" fmla="*/ 60 h 109"/>
                  <a:gd name="T6" fmla="*/ 16 w 527"/>
                  <a:gd name="T7" fmla="*/ 85 h 109"/>
                  <a:gd name="T8" fmla="*/ 416 w 527"/>
                  <a:gd name="T9" fmla="*/ 76 h 109"/>
                  <a:gd name="T10" fmla="*/ 516 w 527"/>
                  <a:gd name="T11" fmla="*/ 30 h 109"/>
                  <a:gd name="T12" fmla="*/ 498 w 527"/>
                  <a:gd name="T13" fmla="*/ 12 h 109"/>
                  <a:gd name="T14" fmla="*/ 498 w 527"/>
                  <a:gd name="T15" fmla="*/ 1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7" h="109">
                    <a:moveTo>
                      <a:pt x="498" y="12"/>
                    </a:moveTo>
                    <a:cubicBezTo>
                      <a:pt x="475" y="37"/>
                      <a:pt x="431" y="46"/>
                      <a:pt x="401" y="54"/>
                    </a:cubicBezTo>
                    <a:cubicBezTo>
                      <a:pt x="276" y="83"/>
                      <a:pt x="142" y="74"/>
                      <a:pt x="16" y="60"/>
                    </a:cubicBezTo>
                    <a:cubicBezTo>
                      <a:pt x="0" y="59"/>
                      <a:pt x="0" y="84"/>
                      <a:pt x="16" y="85"/>
                    </a:cubicBezTo>
                    <a:cubicBezTo>
                      <a:pt x="147" y="100"/>
                      <a:pt x="287" y="109"/>
                      <a:pt x="416" y="76"/>
                    </a:cubicBezTo>
                    <a:cubicBezTo>
                      <a:pt x="448" y="67"/>
                      <a:pt x="492" y="56"/>
                      <a:pt x="516" y="30"/>
                    </a:cubicBezTo>
                    <a:cubicBezTo>
                      <a:pt x="527" y="18"/>
                      <a:pt x="509" y="0"/>
                      <a:pt x="498" y="12"/>
                    </a:cubicBezTo>
                    <a:lnTo>
                      <a:pt x="49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234">
                <a:extLst>
                  <a:ext uri="{FF2B5EF4-FFF2-40B4-BE49-F238E27FC236}">
                    <a16:creationId xmlns="" xmlns:a16="http://schemas.microsoft.com/office/drawing/2014/main" id="{72AD54AF-6C48-431F-8813-419EF28C9D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3113" y="1804988"/>
                <a:ext cx="190500" cy="82550"/>
              </a:xfrm>
              <a:custGeom>
                <a:avLst/>
                <a:gdLst>
                  <a:gd name="T0" fmla="*/ 246 w 249"/>
                  <a:gd name="T1" fmla="*/ 77 h 109"/>
                  <a:gd name="T2" fmla="*/ 236 w 249"/>
                  <a:gd name="T3" fmla="*/ 26 h 109"/>
                  <a:gd name="T4" fmla="*/ 146 w 249"/>
                  <a:gd name="T5" fmla="*/ 14 h 109"/>
                  <a:gd name="T6" fmla="*/ 31 w 249"/>
                  <a:gd name="T7" fmla="*/ 26 h 109"/>
                  <a:gd name="T8" fmla="*/ 1 w 249"/>
                  <a:gd name="T9" fmla="*/ 93 h 109"/>
                  <a:gd name="T10" fmla="*/ 26 w 249"/>
                  <a:gd name="T11" fmla="*/ 93 h 109"/>
                  <a:gd name="T12" fmla="*/ 58 w 249"/>
                  <a:gd name="T13" fmla="*/ 46 h 109"/>
                  <a:gd name="T14" fmla="*/ 135 w 249"/>
                  <a:gd name="T15" fmla="*/ 40 h 109"/>
                  <a:gd name="T16" fmla="*/ 222 w 249"/>
                  <a:gd name="T17" fmla="*/ 70 h 109"/>
                  <a:gd name="T18" fmla="*/ 246 w 249"/>
                  <a:gd name="T19" fmla="*/ 77 h 109"/>
                  <a:gd name="T20" fmla="*/ 246 w 249"/>
                  <a:gd name="T21" fmla="*/ 7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109">
                    <a:moveTo>
                      <a:pt x="246" y="77"/>
                    </a:moveTo>
                    <a:cubicBezTo>
                      <a:pt x="249" y="60"/>
                      <a:pt x="248" y="40"/>
                      <a:pt x="236" y="26"/>
                    </a:cubicBezTo>
                    <a:cubicBezTo>
                      <a:pt x="215" y="0"/>
                      <a:pt x="174" y="12"/>
                      <a:pt x="146" y="14"/>
                    </a:cubicBezTo>
                    <a:cubicBezTo>
                      <a:pt x="111" y="16"/>
                      <a:pt x="63" y="11"/>
                      <a:pt x="31" y="26"/>
                    </a:cubicBezTo>
                    <a:cubicBezTo>
                      <a:pt x="7" y="38"/>
                      <a:pt x="3" y="69"/>
                      <a:pt x="1" y="93"/>
                    </a:cubicBezTo>
                    <a:cubicBezTo>
                      <a:pt x="0" y="109"/>
                      <a:pt x="25" y="109"/>
                      <a:pt x="26" y="93"/>
                    </a:cubicBezTo>
                    <a:cubicBezTo>
                      <a:pt x="28" y="69"/>
                      <a:pt x="34" y="53"/>
                      <a:pt x="58" y="46"/>
                    </a:cubicBezTo>
                    <a:cubicBezTo>
                      <a:pt x="80" y="38"/>
                      <a:pt x="111" y="41"/>
                      <a:pt x="135" y="40"/>
                    </a:cubicBezTo>
                    <a:cubicBezTo>
                      <a:pt x="165" y="38"/>
                      <a:pt x="229" y="22"/>
                      <a:pt x="222" y="70"/>
                    </a:cubicBezTo>
                    <a:cubicBezTo>
                      <a:pt x="220" y="86"/>
                      <a:pt x="244" y="92"/>
                      <a:pt x="246" y="77"/>
                    </a:cubicBezTo>
                    <a:lnTo>
                      <a:pt x="246" y="77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235">
                <a:extLst>
                  <a:ext uri="{FF2B5EF4-FFF2-40B4-BE49-F238E27FC236}">
                    <a16:creationId xmlns="" xmlns:a16="http://schemas.microsoft.com/office/drawing/2014/main" id="{F4869A7E-DE33-4C6B-858A-1980784E2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7063" y="1962150"/>
                <a:ext cx="417513" cy="103188"/>
              </a:xfrm>
              <a:custGeom>
                <a:avLst/>
                <a:gdLst>
                  <a:gd name="T0" fmla="*/ 519 w 548"/>
                  <a:gd name="T1" fmla="*/ 15 h 137"/>
                  <a:gd name="T2" fmla="*/ 351 w 548"/>
                  <a:gd name="T3" fmla="*/ 98 h 137"/>
                  <a:gd name="T4" fmla="*/ 22 w 548"/>
                  <a:gd name="T5" fmla="*/ 47 h 137"/>
                  <a:gd name="T6" fmla="*/ 16 w 548"/>
                  <a:gd name="T7" fmla="*/ 71 h 137"/>
                  <a:gd name="T8" fmla="*/ 384 w 548"/>
                  <a:gd name="T9" fmla="*/ 121 h 137"/>
                  <a:gd name="T10" fmla="*/ 540 w 548"/>
                  <a:gd name="T11" fmla="*/ 27 h 137"/>
                  <a:gd name="T12" fmla="*/ 519 w 548"/>
                  <a:gd name="T13" fmla="*/ 15 h 137"/>
                  <a:gd name="T14" fmla="*/ 519 w 548"/>
                  <a:gd name="T15" fmla="*/ 1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8" h="137">
                    <a:moveTo>
                      <a:pt x="519" y="15"/>
                    </a:moveTo>
                    <a:cubicBezTo>
                      <a:pt x="489" y="74"/>
                      <a:pt x="411" y="96"/>
                      <a:pt x="351" y="98"/>
                    </a:cubicBezTo>
                    <a:cubicBezTo>
                      <a:pt x="242" y="103"/>
                      <a:pt x="126" y="78"/>
                      <a:pt x="22" y="47"/>
                    </a:cubicBezTo>
                    <a:cubicBezTo>
                      <a:pt x="7" y="42"/>
                      <a:pt x="0" y="66"/>
                      <a:pt x="16" y="71"/>
                    </a:cubicBezTo>
                    <a:cubicBezTo>
                      <a:pt x="129" y="105"/>
                      <a:pt x="265" y="137"/>
                      <a:pt x="384" y="121"/>
                    </a:cubicBezTo>
                    <a:cubicBezTo>
                      <a:pt x="442" y="112"/>
                      <a:pt x="512" y="83"/>
                      <a:pt x="540" y="27"/>
                    </a:cubicBezTo>
                    <a:cubicBezTo>
                      <a:pt x="548" y="13"/>
                      <a:pt x="526" y="0"/>
                      <a:pt x="519" y="15"/>
                    </a:cubicBezTo>
                    <a:lnTo>
                      <a:pt x="51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236">
                <a:extLst>
                  <a:ext uri="{FF2B5EF4-FFF2-40B4-BE49-F238E27FC236}">
                    <a16:creationId xmlns="" xmlns:a16="http://schemas.microsoft.com/office/drawing/2014/main" id="{47F33CD1-6A93-4864-8D2C-F83A4BD053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4363" y="2019300"/>
                <a:ext cx="419100" cy="84138"/>
              </a:xfrm>
              <a:custGeom>
                <a:avLst/>
                <a:gdLst>
                  <a:gd name="T0" fmla="*/ 522 w 549"/>
                  <a:gd name="T1" fmla="*/ 16 h 111"/>
                  <a:gd name="T2" fmla="*/ 289 w 549"/>
                  <a:gd name="T3" fmla="*/ 80 h 111"/>
                  <a:gd name="T4" fmla="*/ 22 w 549"/>
                  <a:gd name="T5" fmla="*/ 29 h 111"/>
                  <a:gd name="T6" fmla="*/ 16 w 549"/>
                  <a:gd name="T7" fmla="*/ 53 h 111"/>
                  <a:gd name="T8" fmla="*/ 347 w 549"/>
                  <a:gd name="T9" fmla="*/ 109 h 111"/>
                  <a:gd name="T10" fmla="*/ 546 w 549"/>
                  <a:gd name="T11" fmla="*/ 23 h 111"/>
                  <a:gd name="T12" fmla="*/ 522 w 549"/>
                  <a:gd name="T13" fmla="*/ 16 h 111"/>
                  <a:gd name="T14" fmla="*/ 522 w 549"/>
                  <a:gd name="T15" fmla="*/ 16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9" h="111">
                    <a:moveTo>
                      <a:pt x="522" y="16"/>
                    </a:moveTo>
                    <a:cubicBezTo>
                      <a:pt x="507" y="102"/>
                      <a:pt x="347" y="86"/>
                      <a:pt x="289" y="80"/>
                    </a:cubicBezTo>
                    <a:cubicBezTo>
                      <a:pt x="199" y="72"/>
                      <a:pt x="109" y="53"/>
                      <a:pt x="22" y="29"/>
                    </a:cubicBezTo>
                    <a:cubicBezTo>
                      <a:pt x="7" y="25"/>
                      <a:pt x="0" y="49"/>
                      <a:pt x="16" y="53"/>
                    </a:cubicBezTo>
                    <a:cubicBezTo>
                      <a:pt x="123" y="83"/>
                      <a:pt x="236" y="106"/>
                      <a:pt x="347" y="109"/>
                    </a:cubicBezTo>
                    <a:cubicBezTo>
                      <a:pt x="406" y="111"/>
                      <a:pt x="532" y="104"/>
                      <a:pt x="546" y="23"/>
                    </a:cubicBezTo>
                    <a:cubicBezTo>
                      <a:pt x="549" y="7"/>
                      <a:pt x="524" y="0"/>
                      <a:pt x="522" y="16"/>
                    </a:cubicBezTo>
                    <a:lnTo>
                      <a:pt x="52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237">
                <a:extLst>
                  <a:ext uri="{FF2B5EF4-FFF2-40B4-BE49-F238E27FC236}">
                    <a16:creationId xmlns="" xmlns:a16="http://schemas.microsoft.com/office/drawing/2014/main" id="{CDF3622D-137B-4B96-B423-965CB4842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613" y="2000250"/>
                <a:ext cx="52388" cy="158750"/>
              </a:xfrm>
              <a:custGeom>
                <a:avLst/>
                <a:gdLst>
                  <a:gd name="T0" fmla="*/ 41 w 67"/>
                  <a:gd name="T1" fmla="*/ 16 h 209"/>
                  <a:gd name="T2" fmla="*/ 8 w 67"/>
                  <a:gd name="T3" fmla="*/ 183 h 209"/>
                  <a:gd name="T4" fmla="*/ 30 w 67"/>
                  <a:gd name="T5" fmla="*/ 195 h 209"/>
                  <a:gd name="T6" fmla="*/ 66 w 67"/>
                  <a:gd name="T7" fmla="*/ 16 h 209"/>
                  <a:gd name="T8" fmla="*/ 41 w 67"/>
                  <a:gd name="T9" fmla="*/ 16 h 209"/>
                  <a:gd name="T10" fmla="*/ 41 w 67"/>
                  <a:gd name="T11" fmla="*/ 16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209">
                    <a:moveTo>
                      <a:pt x="41" y="16"/>
                    </a:moveTo>
                    <a:cubicBezTo>
                      <a:pt x="39" y="70"/>
                      <a:pt x="37" y="136"/>
                      <a:pt x="8" y="183"/>
                    </a:cubicBezTo>
                    <a:cubicBezTo>
                      <a:pt x="0" y="197"/>
                      <a:pt x="21" y="209"/>
                      <a:pt x="30" y="195"/>
                    </a:cubicBezTo>
                    <a:cubicBezTo>
                      <a:pt x="61" y="145"/>
                      <a:pt x="64" y="74"/>
                      <a:pt x="66" y="16"/>
                    </a:cubicBezTo>
                    <a:cubicBezTo>
                      <a:pt x="67" y="0"/>
                      <a:pt x="41" y="0"/>
                      <a:pt x="41" y="16"/>
                    </a:cubicBezTo>
                    <a:lnTo>
                      <a:pt x="41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38">
                <a:extLst>
                  <a:ext uri="{FF2B5EF4-FFF2-40B4-BE49-F238E27FC236}">
                    <a16:creationId xmlns="" xmlns:a16="http://schemas.microsoft.com/office/drawing/2014/main" id="{88A2AE9B-D385-4CA8-B9CA-E47500815A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4713" y="2035175"/>
                <a:ext cx="34925" cy="173038"/>
              </a:xfrm>
              <a:custGeom>
                <a:avLst/>
                <a:gdLst>
                  <a:gd name="T0" fmla="*/ 16 w 45"/>
                  <a:gd name="T1" fmla="*/ 17 h 227"/>
                  <a:gd name="T2" fmla="*/ 17 w 45"/>
                  <a:gd name="T3" fmla="*/ 93 h 227"/>
                  <a:gd name="T4" fmla="*/ 8 w 45"/>
                  <a:gd name="T5" fmla="*/ 200 h 227"/>
                  <a:gd name="T6" fmla="*/ 29 w 45"/>
                  <a:gd name="T7" fmla="*/ 213 h 227"/>
                  <a:gd name="T8" fmla="*/ 42 w 45"/>
                  <a:gd name="T9" fmla="*/ 109 h 227"/>
                  <a:gd name="T10" fmla="*/ 41 w 45"/>
                  <a:gd name="T11" fmla="*/ 17 h 227"/>
                  <a:gd name="T12" fmla="*/ 16 w 45"/>
                  <a:gd name="T13" fmla="*/ 17 h 227"/>
                  <a:gd name="T14" fmla="*/ 16 w 45"/>
                  <a:gd name="T15" fmla="*/ 1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227">
                    <a:moveTo>
                      <a:pt x="16" y="17"/>
                    </a:moveTo>
                    <a:cubicBezTo>
                      <a:pt x="17" y="42"/>
                      <a:pt x="17" y="67"/>
                      <a:pt x="17" y="93"/>
                    </a:cubicBezTo>
                    <a:cubicBezTo>
                      <a:pt x="17" y="124"/>
                      <a:pt x="23" y="171"/>
                      <a:pt x="8" y="200"/>
                    </a:cubicBezTo>
                    <a:cubicBezTo>
                      <a:pt x="0" y="214"/>
                      <a:pt x="22" y="227"/>
                      <a:pt x="29" y="213"/>
                    </a:cubicBezTo>
                    <a:cubicBezTo>
                      <a:pt x="45" y="183"/>
                      <a:pt x="42" y="141"/>
                      <a:pt x="42" y="109"/>
                    </a:cubicBezTo>
                    <a:cubicBezTo>
                      <a:pt x="43" y="78"/>
                      <a:pt x="42" y="47"/>
                      <a:pt x="41" y="17"/>
                    </a:cubicBezTo>
                    <a:cubicBezTo>
                      <a:pt x="40" y="0"/>
                      <a:pt x="15" y="0"/>
                      <a:pt x="16" y="17"/>
                    </a:cubicBezTo>
                    <a:lnTo>
                      <a:pt x="16" y="17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239">
                <a:extLst>
                  <a:ext uri="{FF2B5EF4-FFF2-40B4-BE49-F238E27FC236}">
                    <a16:creationId xmlns="" xmlns:a16="http://schemas.microsoft.com/office/drawing/2014/main" id="{7B4E1A70-E8E2-42BB-B905-0B1E958EC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6926" y="2028825"/>
                <a:ext cx="41275" cy="180975"/>
              </a:xfrm>
              <a:custGeom>
                <a:avLst/>
                <a:gdLst>
                  <a:gd name="T0" fmla="*/ 4 w 54"/>
                  <a:gd name="T1" fmla="*/ 17 h 237"/>
                  <a:gd name="T2" fmla="*/ 24 w 54"/>
                  <a:gd name="T3" fmla="*/ 222 h 237"/>
                  <a:gd name="T4" fmla="*/ 48 w 54"/>
                  <a:gd name="T5" fmla="*/ 215 h 237"/>
                  <a:gd name="T6" fmla="*/ 29 w 54"/>
                  <a:gd name="T7" fmla="*/ 17 h 237"/>
                  <a:gd name="T8" fmla="*/ 4 w 54"/>
                  <a:gd name="T9" fmla="*/ 17 h 237"/>
                  <a:gd name="T10" fmla="*/ 4 w 54"/>
                  <a:gd name="T11" fmla="*/ 1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37">
                    <a:moveTo>
                      <a:pt x="4" y="17"/>
                    </a:moveTo>
                    <a:cubicBezTo>
                      <a:pt x="4" y="81"/>
                      <a:pt x="0" y="161"/>
                      <a:pt x="24" y="222"/>
                    </a:cubicBezTo>
                    <a:cubicBezTo>
                      <a:pt x="30" y="237"/>
                      <a:pt x="54" y="230"/>
                      <a:pt x="48" y="215"/>
                    </a:cubicBezTo>
                    <a:cubicBezTo>
                      <a:pt x="25" y="156"/>
                      <a:pt x="30" y="80"/>
                      <a:pt x="29" y="17"/>
                    </a:cubicBezTo>
                    <a:cubicBezTo>
                      <a:pt x="29" y="0"/>
                      <a:pt x="4" y="0"/>
                      <a:pt x="4" y="17"/>
                    </a:cubicBezTo>
                    <a:lnTo>
                      <a:pt x="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240">
                <a:extLst>
                  <a:ext uri="{FF2B5EF4-FFF2-40B4-BE49-F238E27FC236}">
                    <a16:creationId xmlns="" xmlns:a16="http://schemas.microsoft.com/office/drawing/2014/main" id="{7D5C3BA9-0A81-44A0-A5B3-F2DCB56EB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1" y="2019300"/>
                <a:ext cx="60325" cy="177800"/>
              </a:xfrm>
              <a:custGeom>
                <a:avLst/>
                <a:gdLst>
                  <a:gd name="T0" fmla="*/ 52 w 78"/>
                  <a:gd name="T1" fmla="*/ 16 h 234"/>
                  <a:gd name="T2" fmla="*/ 46 w 78"/>
                  <a:gd name="T3" fmla="*/ 89 h 234"/>
                  <a:gd name="T4" fmla="*/ 11 w 78"/>
                  <a:gd name="T5" fmla="*/ 204 h 234"/>
                  <a:gd name="T6" fmla="*/ 29 w 78"/>
                  <a:gd name="T7" fmla="*/ 222 h 234"/>
                  <a:gd name="T8" fmla="*/ 77 w 78"/>
                  <a:gd name="T9" fmla="*/ 16 h 234"/>
                  <a:gd name="T10" fmla="*/ 52 w 78"/>
                  <a:gd name="T11" fmla="*/ 16 h 234"/>
                  <a:gd name="T12" fmla="*/ 52 w 78"/>
                  <a:gd name="T13" fmla="*/ 1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234">
                    <a:moveTo>
                      <a:pt x="52" y="16"/>
                    </a:moveTo>
                    <a:cubicBezTo>
                      <a:pt x="51" y="40"/>
                      <a:pt x="49" y="65"/>
                      <a:pt x="46" y="89"/>
                    </a:cubicBezTo>
                    <a:cubicBezTo>
                      <a:pt x="42" y="124"/>
                      <a:pt x="38" y="177"/>
                      <a:pt x="11" y="204"/>
                    </a:cubicBezTo>
                    <a:cubicBezTo>
                      <a:pt x="0" y="216"/>
                      <a:pt x="18" y="234"/>
                      <a:pt x="29" y="222"/>
                    </a:cubicBezTo>
                    <a:cubicBezTo>
                      <a:pt x="75" y="174"/>
                      <a:pt x="75" y="79"/>
                      <a:pt x="77" y="16"/>
                    </a:cubicBezTo>
                    <a:cubicBezTo>
                      <a:pt x="78" y="0"/>
                      <a:pt x="53" y="0"/>
                      <a:pt x="52" y="16"/>
                    </a:cubicBezTo>
                    <a:lnTo>
                      <a:pt x="5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241">
                <a:extLst>
                  <a:ext uri="{FF2B5EF4-FFF2-40B4-BE49-F238E27FC236}">
                    <a16:creationId xmlns="" xmlns:a16="http://schemas.microsoft.com/office/drawing/2014/main" id="{86CBEA2C-1EE7-4738-A8D7-7473E9918A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6588" y="1862138"/>
                <a:ext cx="100013" cy="301625"/>
              </a:xfrm>
              <a:custGeom>
                <a:avLst/>
                <a:gdLst>
                  <a:gd name="T0" fmla="*/ 5 w 133"/>
                  <a:gd name="T1" fmla="*/ 22 h 396"/>
                  <a:gd name="T2" fmla="*/ 21 w 133"/>
                  <a:gd name="T3" fmla="*/ 122 h 396"/>
                  <a:gd name="T4" fmla="*/ 48 w 133"/>
                  <a:gd name="T5" fmla="*/ 198 h 396"/>
                  <a:gd name="T6" fmla="*/ 105 w 133"/>
                  <a:gd name="T7" fmla="*/ 381 h 396"/>
                  <a:gd name="T8" fmla="*/ 126 w 133"/>
                  <a:gd name="T9" fmla="*/ 368 h 396"/>
                  <a:gd name="T10" fmla="*/ 68 w 133"/>
                  <a:gd name="T11" fmla="*/ 175 h 396"/>
                  <a:gd name="T12" fmla="*/ 45 w 133"/>
                  <a:gd name="T13" fmla="*/ 89 h 396"/>
                  <a:gd name="T14" fmla="*/ 29 w 133"/>
                  <a:gd name="T15" fmla="*/ 16 h 396"/>
                  <a:gd name="T16" fmla="*/ 5 w 133"/>
                  <a:gd name="T17" fmla="*/ 22 h 396"/>
                  <a:gd name="T18" fmla="*/ 5 w 133"/>
                  <a:gd name="T19" fmla="*/ 22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396">
                    <a:moveTo>
                      <a:pt x="5" y="22"/>
                    </a:moveTo>
                    <a:cubicBezTo>
                      <a:pt x="16" y="56"/>
                      <a:pt x="15" y="88"/>
                      <a:pt x="21" y="122"/>
                    </a:cubicBezTo>
                    <a:cubicBezTo>
                      <a:pt x="27" y="148"/>
                      <a:pt x="41" y="171"/>
                      <a:pt x="48" y="198"/>
                    </a:cubicBezTo>
                    <a:cubicBezTo>
                      <a:pt x="64" y="259"/>
                      <a:pt x="78" y="324"/>
                      <a:pt x="105" y="381"/>
                    </a:cubicBezTo>
                    <a:cubicBezTo>
                      <a:pt x="112" y="396"/>
                      <a:pt x="133" y="383"/>
                      <a:pt x="126" y="368"/>
                    </a:cubicBezTo>
                    <a:cubicBezTo>
                      <a:pt x="98" y="308"/>
                      <a:pt x="87" y="239"/>
                      <a:pt x="68" y="175"/>
                    </a:cubicBezTo>
                    <a:cubicBezTo>
                      <a:pt x="60" y="146"/>
                      <a:pt x="48" y="119"/>
                      <a:pt x="45" y="89"/>
                    </a:cubicBezTo>
                    <a:cubicBezTo>
                      <a:pt x="42" y="64"/>
                      <a:pt x="37" y="40"/>
                      <a:pt x="29" y="16"/>
                    </a:cubicBezTo>
                    <a:cubicBezTo>
                      <a:pt x="24" y="0"/>
                      <a:pt x="0" y="7"/>
                      <a:pt x="5" y="22"/>
                    </a:cubicBezTo>
                    <a:lnTo>
                      <a:pt x="5" y="22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87" name="직사각형 86">
            <a:extLst>
              <a:ext uri="{FF2B5EF4-FFF2-40B4-BE49-F238E27FC236}">
                <a16:creationId xmlns="" xmlns:a16="http://schemas.microsoft.com/office/drawing/2014/main" id="{04EC8E76-D4FD-4F7D-8F83-7CDFFF1E041B}"/>
              </a:ext>
            </a:extLst>
          </p:cNvPr>
          <p:cNvSpPr/>
          <p:nvPr/>
        </p:nvSpPr>
        <p:spPr>
          <a:xfrm>
            <a:off x="333375" y="5734236"/>
            <a:ext cx="5600700" cy="1123764"/>
          </a:xfrm>
          <a:prstGeom prst="rect">
            <a:avLst/>
          </a:prstGeom>
          <a:gradFill>
            <a:gsLst>
              <a:gs pos="0">
                <a:schemeClr val="bg1">
                  <a:alpha val="98000"/>
                </a:schemeClr>
              </a:gs>
              <a:gs pos="100000">
                <a:schemeClr val="bg1">
                  <a:lumMod val="0"/>
                  <a:lumOff val="100000"/>
                  <a:alpha val="2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2B66008C-A6AD-4F47-A456-E44C1F728DBF}"/>
              </a:ext>
            </a:extLst>
          </p:cNvPr>
          <p:cNvSpPr txBox="1"/>
          <p:nvPr/>
        </p:nvSpPr>
        <p:spPr>
          <a:xfrm>
            <a:off x="3702907" y="1620999"/>
            <a:ext cx="2393093" cy="1231106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We Create</a:t>
            </a:r>
          </a:p>
          <a:p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Quality </a:t>
            </a:r>
          </a:p>
          <a:p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Professional </a:t>
            </a:r>
          </a:p>
          <a:p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PPT Presentation</a:t>
            </a:r>
            <a:endParaRPr lang="ko-KR" altLang="en-US" sz="2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FB31DA38-1E73-4095-9507-073A87DFD772}"/>
              </a:ext>
            </a:extLst>
          </p:cNvPr>
          <p:cNvSpPr txBox="1"/>
          <p:nvPr/>
        </p:nvSpPr>
        <p:spPr>
          <a:xfrm>
            <a:off x="3679790" y="3029989"/>
            <a:ext cx="22209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I hope and I believe that this Template will your Time, Money and Reputation. You can simply impress your audience and add a unique zing and appeal to your Presentations.  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0942A758-6587-49FD-8D14-7D6DCC65988E}"/>
              </a:ext>
            </a:extLst>
          </p:cNvPr>
          <p:cNvSpPr txBox="1"/>
          <p:nvPr/>
        </p:nvSpPr>
        <p:spPr>
          <a:xfrm>
            <a:off x="6730633" y="1437983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85</a:t>
            </a: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1" name="Text Placeholder 12">
            <a:extLst>
              <a:ext uri="{FF2B5EF4-FFF2-40B4-BE49-F238E27FC236}">
                <a16:creationId xmlns="" xmlns:a16="http://schemas.microsoft.com/office/drawing/2014/main" id="{0079EBE9-07E1-410E-BFCE-47F0B10DA883}"/>
              </a:ext>
            </a:extLst>
          </p:cNvPr>
          <p:cNvSpPr txBox="1">
            <a:spLocks/>
          </p:cNvSpPr>
          <p:nvPr/>
        </p:nvSpPr>
        <p:spPr>
          <a:xfrm>
            <a:off x="6730633" y="1850373"/>
            <a:ext cx="2459916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4BF8608D-4331-4005-AC2C-62BE29977BDB}"/>
              </a:ext>
            </a:extLst>
          </p:cNvPr>
          <p:cNvSpPr txBox="1"/>
          <p:nvPr/>
        </p:nvSpPr>
        <p:spPr>
          <a:xfrm>
            <a:off x="6730633" y="2342482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70</a:t>
            </a: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3" name="Text Placeholder 12">
            <a:extLst>
              <a:ext uri="{FF2B5EF4-FFF2-40B4-BE49-F238E27FC236}">
                <a16:creationId xmlns="" xmlns:a16="http://schemas.microsoft.com/office/drawing/2014/main" id="{E8598BFF-C932-47FA-8DE3-A650B4F47F8D}"/>
              </a:ext>
            </a:extLst>
          </p:cNvPr>
          <p:cNvSpPr txBox="1">
            <a:spLocks/>
          </p:cNvSpPr>
          <p:nvPr/>
        </p:nvSpPr>
        <p:spPr>
          <a:xfrm>
            <a:off x="6730633" y="2754872"/>
            <a:ext cx="2459916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2BB45EFD-C900-4F5F-8727-F4831E62010B}"/>
              </a:ext>
            </a:extLst>
          </p:cNvPr>
          <p:cNvSpPr txBox="1"/>
          <p:nvPr/>
        </p:nvSpPr>
        <p:spPr>
          <a:xfrm>
            <a:off x="6730633" y="3246981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65</a:t>
            </a: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5" name="Text Placeholder 12">
            <a:extLst>
              <a:ext uri="{FF2B5EF4-FFF2-40B4-BE49-F238E27FC236}">
                <a16:creationId xmlns="" xmlns:a16="http://schemas.microsoft.com/office/drawing/2014/main" id="{51C0AA3A-51D8-4839-BFB7-B8ADDE596F8E}"/>
              </a:ext>
            </a:extLst>
          </p:cNvPr>
          <p:cNvSpPr txBox="1">
            <a:spLocks/>
          </p:cNvSpPr>
          <p:nvPr/>
        </p:nvSpPr>
        <p:spPr>
          <a:xfrm>
            <a:off x="6730633" y="3659371"/>
            <a:ext cx="2459916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488C4288-8FFF-4EDD-A5D3-32AB53D5E60C}"/>
              </a:ext>
            </a:extLst>
          </p:cNvPr>
          <p:cNvSpPr txBox="1"/>
          <p:nvPr/>
        </p:nvSpPr>
        <p:spPr>
          <a:xfrm>
            <a:off x="6730633" y="4151480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55</a:t>
            </a: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7" name="Text Placeholder 12">
            <a:extLst>
              <a:ext uri="{FF2B5EF4-FFF2-40B4-BE49-F238E27FC236}">
                <a16:creationId xmlns="" xmlns:a16="http://schemas.microsoft.com/office/drawing/2014/main" id="{28726041-8064-4E87-B4B6-DE9E63615EF8}"/>
              </a:ext>
            </a:extLst>
          </p:cNvPr>
          <p:cNvSpPr txBox="1">
            <a:spLocks/>
          </p:cNvSpPr>
          <p:nvPr/>
        </p:nvSpPr>
        <p:spPr>
          <a:xfrm>
            <a:off x="6730633" y="4563870"/>
            <a:ext cx="2459916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0DBCF9C4-ED7F-4F19-BCAA-0642E5BD5DFE}"/>
              </a:ext>
            </a:extLst>
          </p:cNvPr>
          <p:cNvSpPr txBox="1"/>
          <p:nvPr/>
        </p:nvSpPr>
        <p:spPr>
          <a:xfrm>
            <a:off x="6730633" y="5055978"/>
            <a:ext cx="87895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42</a:t>
            </a:r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%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9" name="Text Placeholder 12">
            <a:extLst>
              <a:ext uri="{FF2B5EF4-FFF2-40B4-BE49-F238E27FC236}">
                <a16:creationId xmlns="" xmlns:a16="http://schemas.microsoft.com/office/drawing/2014/main" id="{0705F468-53D0-4C5A-8892-822D98EE8ACE}"/>
              </a:ext>
            </a:extLst>
          </p:cNvPr>
          <p:cNvSpPr txBox="1">
            <a:spLocks/>
          </p:cNvSpPr>
          <p:nvPr/>
        </p:nvSpPr>
        <p:spPr>
          <a:xfrm>
            <a:off x="6730633" y="5468368"/>
            <a:ext cx="2459916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558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Our Team Style</a:t>
            </a:r>
          </a:p>
        </p:txBody>
      </p:sp>
      <p:sp>
        <p:nvSpPr>
          <p:cNvPr id="18" name="Rectangle 12">
            <a:extLst>
              <a:ext uri="{FF2B5EF4-FFF2-40B4-BE49-F238E27FC236}">
                <a16:creationId xmlns="" xmlns:a16="http://schemas.microsoft.com/office/drawing/2014/main" id="{B8F9A361-97B7-49F8-8012-4C218825AC87}"/>
              </a:ext>
            </a:extLst>
          </p:cNvPr>
          <p:cNvSpPr/>
          <p:nvPr/>
        </p:nvSpPr>
        <p:spPr>
          <a:xfrm>
            <a:off x="4561553" y="4601816"/>
            <a:ext cx="6322013" cy="360040"/>
          </a:xfrm>
          <a:prstGeom prst="rect">
            <a:avLst/>
          </a:prstGeom>
          <a:pattFill prst="dk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7">
            <a:extLst>
              <a:ext uri="{FF2B5EF4-FFF2-40B4-BE49-F238E27FC236}">
                <a16:creationId xmlns="" xmlns:a16="http://schemas.microsoft.com/office/drawing/2014/main" id="{8835D1FA-E0C5-4E2F-A943-878D5C73666F}"/>
              </a:ext>
            </a:extLst>
          </p:cNvPr>
          <p:cNvSpPr/>
          <p:nvPr/>
        </p:nvSpPr>
        <p:spPr>
          <a:xfrm>
            <a:off x="4561553" y="5035533"/>
            <a:ext cx="6322013" cy="360040"/>
          </a:xfrm>
          <a:prstGeom prst="rect">
            <a:avLst/>
          </a:prstGeom>
          <a:pattFill prst="dk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21">
            <a:extLst>
              <a:ext uri="{FF2B5EF4-FFF2-40B4-BE49-F238E27FC236}">
                <a16:creationId xmlns="" xmlns:a16="http://schemas.microsoft.com/office/drawing/2014/main" id="{E25D3681-3E6E-4B92-9C83-F9DD8C14DF17}"/>
              </a:ext>
            </a:extLst>
          </p:cNvPr>
          <p:cNvSpPr/>
          <p:nvPr/>
        </p:nvSpPr>
        <p:spPr>
          <a:xfrm>
            <a:off x="4561553" y="5478042"/>
            <a:ext cx="6322013" cy="360040"/>
          </a:xfrm>
          <a:prstGeom prst="rect">
            <a:avLst/>
          </a:prstGeom>
          <a:pattFill prst="dk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5">
            <a:extLst>
              <a:ext uri="{FF2B5EF4-FFF2-40B4-BE49-F238E27FC236}">
                <a16:creationId xmlns="" xmlns:a16="http://schemas.microsoft.com/office/drawing/2014/main" id="{56D1EB01-112D-4144-8649-7FAC0EC0394A}"/>
              </a:ext>
            </a:extLst>
          </p:cNvPr>
          <p:cNvSpPr/>
          <p:nvPr/>
        </p:nvSpPr>
        <p:spPr>
          <a:xfrm>
            <a:off x="4561553" y="5902968"/>
            <a:ext cx="6322013" cy="360040"/>
          </a:xfrm>
          <a:prstGeom prst="rect">
            <a:avLst/>
          </a:prstGeom>
          <a:pattFill prst="dkDnDiag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Chart 61">
            <a:extLst>
              <a:ext uri="{FF2B5EF4-FFF2-40B4-BE49-F238E27FC236}">
                <a16:creationId xmlns="" xmlns:a16="http://schemas.microsoft.com/office/drawing/2014/main" id="{56913113-FCA8-4958-A1EB-78EE8F7028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2305659"/>
              </p:ext>
            </p:extLst>
          </p:nvPr>
        </p:nvGraphicFramePr>
        <p:xfrm>
          <a:off x="4277709" y="4323021"/>
          <a:ext cx="6930313" cy="2004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BAF97261-5C16-49C3-B95E-DB26AFD31931}"/>
              </a:ext>
            </a:extLst>
          </p:cNvPr>
          <p:cNvSpPr txBox="1"/>
          <p:nvPr/>
        </p:nvSpPr>
        <p:spPr>
          <a:xfrm>
            <a:off x="4535056" y="1999271"/>
            <a:ext cx="2663673" cy="384721"/>
          </a:xfrm>
          <a:prstGeom prst="rect">
            <a:avLst/>
          </a:prstGeom>
          <a:solidFill>
            <a:schemeClr val="accent3"/>
          </a:solidFill>
        </p:spPr>
        <p:txBody>
          <a:bodyPr wrap="square" lIns="36000" tIns="0" rIns="3600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sz="2400" dirty="0">
                <a:solidFill>
                  <a:schemeClr val="bg1"/>
                </a:solidFill>
              </a:rPr>
              <a:t>JAMES JONSSON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7DD41B7F-297C-44F1-B5B4-6724A5CA4E0A}"/>
              </a:ext>
            </a:extLst>
          </p:cNvPr>
          <p:cNvSpPr txBox="1"/>
          <p:nvPr/>
        </p:nvSpPr>
        <p:spPr>
          <a:xfrm>
            <a:off x="4535057" y="2431319"/>
            <a:ext cx="3261549" cy="384721"/>
          </a:xfrm>
          <a:prstGeom prst="rect">
            <a:avLst/>
          </a:prstGeom>
          <a:solidFill>
            <a:schemeClr val="accent1"/>
          </a:solidFill>
        </p:spPr>
        <p:txBody>
          <a:bodyPr wrap="square" lIns="36000" tIns="0" rIns="3600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sz="2400" dirty="0">
                <a:solidFill>
                  <a:schemeClr val="bg1"/>
                </a:solidFill>
              </a:rPr>
              <a:t>CREATIVE DIRECTOR</a:t>
            </a:r>
            <a:endParaRPr lang="ko-KR" altLang="en-US" sz="2400" dirty="0">
              <a:solidFill>
                <a:schemeClr val="bg1"/>
              </a:solidFill>
            </a:endParaRPr>
          </a:p>
        </p:txBody>
      </p:sp>
      <p:sp>
        <p:nvSpPr>
          <p:cNvPr id="25" name="Rectangle 8">
            <a:extLst>
              <a:ext uri="{FF2B5EF4-FFF2-40B4-BE49-F238E27FC236}">
                <a16:creationId xmlns="" xmlns:a16="http://schemas.microsoft.com/office/drawing/2014/main" id="{0FF7F57C-E66E-4662-99B2-FE064D41155B}"/>
              </a:ext>
            </a:extLst>
          </p:cNvPr>
          <p:cNvSpPr/>
          <p:nvPr/>
        </p:nvSpPr>
        <p:spPr>
          <a:xfrm>
            <a:off x="4520201" y="2876025"/>
            <a:ext cx="6363365" cy="1368152"/>
          </a:xfrm>
          <a:custGeom>
            <a:avLst/>
            <a:gdLst/>
            <a:ahLst/>
            <a:cxnLst/>
            <a:rect l="l" t="t" r="r" b="b"/>
            <a:pathLst>
              <a:path w="5400625" h="1368152">
                <a:moveTo>
                  <a:pt x="25" y="0"/>
                </a:moveTo>
                <a:lnTo>
                  <a:pt x="5400625" y="0"/>
                </a:lnTo>
                <a:lnTo>
                  <a:pt x="5400625" y="1368152"/>
                </a:lnTo>
                <a:lnTo>
                  <a:pt x="25" y="1368152"/>
                </a:lnTo>
                <a:lnTo>
                  <a:pt x="25" y="283042"/>
                </a:lnTo>
                <a:lnTo>
                  <a:pt x="0" y="283045"/>
                </a:lnTo>
                <a:lnTo>
                  <a:pt x="0" y="7798"/>
                </a:lnTo>
                <a:lnTo>
                  <a:pt x="25" y="778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0">
            <a:extLst>
              <a:ext uri="{FF2B5EF4-FFF2-40B4-BE49-F238E27FC236}">
                <a16:creationId xmlns=""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83EA660F-BD97-4E14-96C5-FCF955676475}"/>
              </a:ext>
            </a:extLst>
          </p:cNvPr>
          <p:cNvSpPr txBox="1"/>
          <p:nvPr/>
        </p:nvSpPr>
        <p:spPr>
          <a:xfrm>
            <a:off x="4791686" y="4701956"/>
            <a:ext cx="20393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Add Skills – 70%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4839657E-B692-465F-9213-044F226FC68D}"/>
              </a:ext>
            </a:extLst>
          </p:cNvPr>
          <p:cNvSpPr txBox="1"/>
          <p:nvPr/>
        </p:nvSpPr>
        <p:spPr>
          <a:xfrm>
            <a:off x="4786353" y="5129812"/>
            <a:ext cx="20393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Add Skills – 80%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C77562B7-6A75-46E8-938C-D66840298BC1}"/>
              </a:ext>
            </a:extLst>
          </p:cNvPr>
          <p:cNvSpPr txBox="1"/>
          <p:nvPr/>
        </p:nvSpPr>
        <p:spPr>
          <a:xfrm>
            <a:off x="4781020" y="5557668"/>
            <a:ext cx="20393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Add Skills – 60%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40C9B88-DB39-4708-BB83-F79EEC24BF05}"/>
              </a:ext>
            </a:extLst>
          </p:cNvPr>
          <p:cNvSpPr txBox="1"/>
          <p:nvPr/>
        </p:nvSpPr>
        <p:spPr>
          <a:xfrm>
            <a:off x="4775687" y="5985524"/>
            <a:ext cx="20393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Add Skills – 90%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42"/>
          </p:nvPr>
        </p:nvSpPr>
        <p:spPr/>
      </p:sp>
    </p:spTree>
    <p:extLst>
      <p:ext uri="{BB962C8B-B14F-4D97-AF65-F5344CB8AC3E}">
        <p14:creationId xmlns:p14="http://schemas.microsoft.com/office/powerpoint/2010/main" val="3643465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8115275-EB11-4430-A599-2AB3BCDC409E}"/>
              </a:ext>
            </a:extLst>
          </p:cNvPr>
          <p:cNvSpPr txBox="1"/>
          <p:nvPr/>
        </p:nvSpPr>
        <p:spPr>
          <a:xfrm>
            <a:off x="900696" y="651292"/>
            <a:ext cx="3935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Simple Portfolio</a:t>
            </a:r>
          </a:p>
          <a:p>
            <a:r>
              <a:rPr lang="en-US" altLang="ko-KR" sz="36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0FC1B17-449E-43CE-ACFD-4DCF12DC8717}"/>
              </a:ext>
            </a:extLst>
          </p:cNvPr>
          <p:cNvSpPr txBox="1"/>
          <p:nvPr/>
        </p:nvSpPr>
        <p:spPr>
          <a:xfrm>
            <a:off x="8672655" y="4343166"/>
            <a:ext cx="29955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9943A6A-2B00-4BAA-8AE6-2D979AACCE81}"/>
              </a:ext>
            </a:extLst>
          </p:cNvPr>
          <p:cNvSpPr txBox="1"/>
          <p:nvPr/>
        </p:nvSpPr>
        <p:spPr>
          <a:xfrm>
            <a:off x="6137906" y="5543494"/>
            <a:ext cx="26215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276137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사각형: 둥근 위쪽 모서리 2">
            <a:extLst>
              <a:ext uri="{FF2B5EF4-FFF2-40B4-BE49-F238E27FC236}">
                <a16:creationId xmlns="" xmlns:a16="http://schemas.microsoft.com/office/drawing/2014/main" id="{C2108549-6940-41E8-8D38-0C47BE72D5AF}"/>
              </a:ext>
            </a:extLst>
          </p:cNvPr>
          <p:cNvSpPr/>
          <p:nvPr/>
        </p:nvSpPr>
        <p:spPr>
          <a:xfrm rot="16200000">
            <a:off x="2210295" y="2466071"/>
            <a:ext cx="874800" cy="190080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ight Arrow 6">
            <a:extLst>
              <a:ext uri="{FF2B5EF4-FFF2-40B4-BE49-F238E27FC236}">
                <a16:creationId xmlns="" xmlns:a16="http://schemas.microsoft.com/office/drawing/2014/main" id="{79437CE2-173F-46A7-9A83-7A920A18F2DF}"/>
              </a:ext>
            </a:extLst>
          </p:cNvPr>
          <p:cNvSpPr/>
          <p:nvPr/>
        </p:nvSpPr>
        <p:spPr>
          <a:xfrm>
            <a:off x="8335334" y="2542647"/>
            <a:ext cx="2240049" cy="1745697"/>
          </a:xfrm>
          <a:prstGeom prst="rightArrow">
            <a:avLst>
              <a:gd name="adj1" fmla="val 50000"/>
              <a:gd name="adj2" fmla="val 4953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7">
            <a:extLst>
              <a:ext uri="{FF2B5EF4-FFF2-40B4-BE49-F238E27FC236}">
                <a16:creationId xmlns="" xmlns:a16="http://schemas.microsoft.com/office/drawing/2014/main" id="{70D100EA-68A5-41BB-9518-3F7CF22ED269}"/>
              </a:ext>
            </a:extLst>
          </p:cNvPr>
          <p:cNvSpPr/>
          <p:nvPr/>
        </p:nvSpPr>
        <p:spPr>
          <a:xfrm>
            <a:off x="6755799" y="2979071"/>
            <a:ext cx="1579534" cy="8728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8">
            <a:extLst>
              <a:ext uri="{FF2B5EF4-FFF2-40B4-BE49-F238E27FC236}">
                <a16:creationId xmlns="" xmlns:a16="http://schemas.microsoft.com/office/drawing/2014/main" id="{FD85251D-68F4-4135-B9CF-FA649EF81C1D}"/>
              </a:ext>
            </a:extLst>
          </p:cNvPr>
          <p:cNvSpPr/>
          <p:nvPr/>
        </p:nvSpPr>
        <p:spPr>
          <a:xfrm>
            <a:off x="5176266" y="2979071"/>
            <a:ext cx="1579534" cy="8728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8C98DEE8-CD3C-47DB-91A0-7E2334DC9561}"/>
              </a:ext>
            </a:extLst>
          </p:cNvPr>
          <p:cNvSpPr/>
          <p:nvPr/>
        </p:nvSpPr>
        <p:spPr>
          <a:xfrm>
            <a:off x="3596732" y="2979071"/>
            <a:ext cx="1579534" cy="8728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Oval 12">
            <a:extLst>
              <a:ext uri="{FF2B5EF4-FFF2-40B4-BE49-F238E27FC236}">
                <a16:creationId xmlns="" xmlns:a16="http://schemas.microsoft.com/office/drawing/2014/main" id="{644D678D-ACD2-4033-B962-6A1248818618}"/>
              </a:ext>
            </a:extLst>
          </p:cNvPr>
          <p:cNvSpPr/>
          <p:nvPr/>
        </p:nvSpPr>
        <p:spPr>
          <a:xfrm>
            <a:off x="4113679" y="4361471"/>
            <a:ext cx="566192" cy="5661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Oval 13">
            <a:extLst>
              <a:ext uri="{FF2B5EF4-FFF2-40B4-BE49-F238E27FC236}">
                <a16:creationId xmlns="" xmlns:a16="http://schemas.microsoft.com/office/drawing/2014/main" id="{5C7A4C17-7FBA-426B-B677-9AA046C0FD48}"/>
              </a:ext>
            </a:extLst>
          </p:cNvPr>
          <p:cNvSpPr/>
          <p:nvPr/>
        </p:nvSpPr>
        <p:spPr>
          <a:xfrm>
            <a:off x="2541067" y="4361471"/>
            <a:ext cx="566192" cy="5661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14">
            <a:extLst>
              <a:ext uri="{FF2B5EF4-FFF2-40B4-BE49-F238E27FC236}">
                <a16:creationId xmlns="" xmlns:a16="http://schemas.microsoft.com/office/drawing/2014/main" id="{CB39F898-07B6-4BC4-8E6C-E645FD3867A4}"/>
              </a:ext>
            </a:extLst>
          </p:cNvPr>
          <p:cNvSpPr/>
          <p:nvPr/>
        </p:nvSpPr>
        <p:spPr>
          <a:xfrm>
            <a:off x="7258903" y="4361471"/>
            <a:ext cx="566192" cy="5661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Oval 15">
            <a:extLst>
              <a:ext uri="{FF2B5EF4-FFF2-40B4-BE49-F238E27FC236}">
                <a16:creationId xmlns="" xmlns:a16="http://schemas.microsoft.com/office/drawing/2014/main" id="{CE5383FF-C9FD-480F-B1B5-7DD878343207}"/>
              </a:ext>
            </a:extLst>
          </p:cNvPr>
          <p:cNvSpPr/>
          <p:nvPr/>
        </p:nvSpPr>
        <p:spPr>
          <a:xfrm>
            <a:off x="8831514" y="4361471"/>
            <a:ext cx="566192" cy="5661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val 16">
            <a:extLst>
              <a:ext uri="{FF2B5EF4-FFF2-40B4-BE49-F238E27FC236}">
                <a16:creationId xmlns="" xmlns:a16="http://schemas.microsoft.com/office/drawing/2014/main" id="{60C4EBDC-9D98-4297-A62F-864AE2399BAA}"/>
              </a:ext>
            </a:extLst>
          </p:cNvPr>
          <p:cNvSpPr/>
          <p:nvPr/>
        </p:nvSpPr>
        <p:spPr>
          <a:xfrm>
            <a:off x="5686291" y="4361471"/>
            <a:ext cx="566192" cy="56619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Group 17">
            <a:extLst>
              <a:ext uri="{FF2B5EF4-FFF2-40B4-BE49-F238E27FC236}">
                <a16:creationId xmlns="" xmlns:a16="http://schemas.microsoft.com/office/drawing/2014/main" id="{C87F7D3A-01A1-4D76-8B8B-5392623C9965}"/>
              </a:ext>
            </a:extLst>
          </p:cNvPr>
          <p:cNvGrpSpPr/>
          <p:nvPr/>
        </p:nvGrpSpPr>
        <p:grpSpPr>
          <a:xfrm>
            <a:off x="2105025" y="5034206"/>
            <a:ext cx="1438276" cy="1105530"/>
            <a:chOff x="803640" y="3362835"/>
            <a:chExt cx="2059657" cy="1105530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635D4505-B205-416F-98BC-C24A8777C61B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5187D9D0-3651-4825-86C7-11C5F68CD8E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20">
            <a:extLst>
              <a:ext uri="{FF2B5EF4-FFF2-40B4-BE49-F238E27FC236}">
                <a16:creationId xmlns="" xmlns:a16="http://schemas.microsoft.com/office/drawing/2014/main" id="{53E7DED7-2748-4914-92A0-51035CC3CF5A}"/>
              </a:ext>
            </a:extLst>
          </p:cNvPr>
          <p:cNvGrpSpPr/>
          <p:nvPr/>
        </p:nvGrpSpPr>
        <p:grpSpPr>
          <a:xfrm>
            <a:off x="3677637" y="5034206"/>
            <a:ext cx="1438276" cy="1105530"/>
            <a:chOff x="803640" y="3362835"/>
            <a:chExt cx="2059657" cy="1105530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2ED6FB96-D01A-4573-B0E6-D3DFA66ADB53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296599BE-61B5-4C64-A251-C7087E1EAD44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23">
            <a:extLst>
              <a:ext uri="{FF2B5EF4-FFF2-40B4-BE49-F238E27FC236}">
                <a16:creationId xmlns="" xmlns:a16="http://schemas.microsoft.com/office/drawing/2014/main" id="{2C443865-57A6-4209-8D9F-2B6E3D27B815}"/>
              </a:ext>
            </a:extLst>
          </p:cNvPr>
          <p:cNvGrpSpPr/>
          <p:nvPr/>
        </p:nvGrpSpPr>
        <p:grpSpPr>
          <a:xfrm>
            <a:off x="5250249" y="5034206"/>
            <a:ext cx="1438276" cy="1105530"/>
            <a:chOff x="803640" y="3362835"/>
            <a:chExt cx="2059657" cy="1105530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2CA140D2-46F3-42CD-8064-D935216FD93E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9D9B82DE-5329-4A13-A067-D640135DEE9E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6">
            <a:extLst>
              <a:ext uri="{FF2B5EF4-FFF2-40B4-BE49-F238E27FC236}">
                <a16:creationId xmlns="" xmlns:a16="http://schemas.microsoft.com/office/drawing/2014/main" id="{25DDED57-B9C0-498F-8522-4A5F05796A15}"/>
              </a:ext>
            </a:extLst>
          </p:cNvPr>
          <p:cNvGrpSpPr/>
          <p:nvPr/>
        </p:nvGrpSpPr>
        <p:grpSpPr>
          <a:xfrm>
            <a:off x="6822861" y="5034206"/>
            <a:ext cx="1438276" cy="1105530"/>
            <a:chOff x="803640" y="3362835"/>
            <a:chExt cx="2059657" cy="1105530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89118900-1D12-471A-8F34-0D9CC71FEBD5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BBE7B4F6-B246-4BE5-A721-35B0228F53F1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9">
            <a:extLst>
              <a:ext uri="{FF2B5EF4-FFF2-40B4-BE49-F238E27FC236}">
                <a16:creationId xmlns="" xmlns:a16="http://schemas.microsoft.com/office/drawing/2014/main" id="{4B8AD709-32D3-4493-BCF2-E75EDA9CF6D8}"/>
              </a:ext>
            </a:extLst>
          </p:cNvPr>
          <p:cNvGrpSpPr/>
          <p:nvPr/>
        </p:nvGrpSpPr>
        <p:grpSpPr>
          <a:xfrm>
            <a:off x="8395472" y="5034206"/>
            <a:ext cx="1438276" cy="1105530"/>
            <a:chOff x="803640" y="3362835"/>
            <a:chExt cx="2059657" cy="1105530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867C7D15-1653-45C7-9024-41C151235530}"/>
                </a:ext>
              </a:extLst>
            </p:cNvPr>
            <p:cNvSpPr txBox="1"/>
            <p:nvPr/>
          </p:nvSpPr>
          <p:spPr>
            <a:xfrm>
              <a:off x="803640" y="3637368"/>
              <a:ext cx="2059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3A4CD3B1-08C8-41F2-AF98-11E02FEA46FA}"/>
                </a:ext>
              </a:extLst>
            </p:cNvPr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="" xmlns:a16="http://schemas.microsoft.com/office/drawing/2014/main" id="{A6B75117-7CAB-4254-9C8B-F4C5095077CF}"/>
              </a:ext>
            </a:extLst>
          </p:cNvPr>
          <p:cNvGrpSpPr/>
          <p:nvPr/>
        </p:nvGrpSpPr>
        <p:grpSpPr>
          <a:xfrm>
            <a:off x="3872378" y="1821906"/>
            <a:ext cx="4392488" cy="1045508"/>
            <a:chOff x="3872378" y="1401441"/>
            <a:chExt cx="4392488" cy="1045508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1EF9D441-58AB-4DCD-925F-9D309F2DC946}"/>
                </a:ext>
              </a:extLst>
            </p:cNvPr>
            <p:cNvSpPr txBox="1"/>
            <p:nvPr/>
          </p:nvSpPr>
          <p:spPr>
            <a:xfrm>
              <a:off x="3872378" y="1800618"/>
              <a:ext cx="43924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</a:t>
              </a:r>
            </a:p>
          </p:txBody>
        </p:sp>
        <p:sp>
          <p:nvSpPr>
            <p:cNvPr id="30" name="Text Placeholder 10">
              <a:extLst>
                <a:ext uri="{FF2B5EF4-FFF2-40B4-BE49-F238E27FC236}">
                  <a16:creationId xmlns="" xmlns:a16="http://schemas.microsoft.com/office/drawing/2014/main" id="{8A13627B-BA0E-4B00-B51B-E3B9EFD280A7}"/>
                </a:ext>
              </a:extLst>
            </p:cNvPr>
            <p:cNvSpPr txBox="1">
              <a:spLocks/>
            </p:cNvSpPr>
            <p:nvPr/>
          </p:nvSpPr>
          <p:spPr>
            <a:xfrm>
              <a:off x="3872378" y="1401441"/>
              <a:ext cx="4392488" cy="399176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en-US" altLang="ko-KR" sz="1800" b="1" dirty="0">
                  <a:solidFill>
                    <a:schemeClr val="accent3"/>
                  </a:solidFill>
                  <a:cs typeface="Arial" pitchFamily="34" charset="0"/>
                </a:rPr>
                <a:t>Portfolio Presentation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="" xmlns:a16="http://schemas.microsoft.com/office/drawing/2014/main" id="{08473909-FE85-4DB6-8044-D654D97DEEBA}"/>
              </a:ext>
            </a:extLst>
          </p:cNvPr>
          <p:cNvGrpSpPr/>
          <p:nvPr/>
        </p:nvGrpSpPr>
        <p:grpSpPr>
          <a:xfrm>
            <a:off x="960760" y="2170880"/>
            <a:ext cx="10331901" cy="2611839"/>
            <a:chOff x="960760" y="1796874"/>
            <a:chExt cx="10331901" cy="2918970"/>
          </a:xfrm>
        </p:grpSpPr>
        <p:sp>
          <p:nvSpPr>
            <p:cNvPr id="32" name="Bent Arrow 3">
              <a:extLst>
                <a:ext uri="{FF2B5EF4-FFF2-40B4-BE49-F238E27FC236}">
                  <a16:creationId xmlns="" xmlns:a16="http://schemas.microsoft.com/office/drawing/2014/main" id="{ACCE8B67-9D9E-4BF6-A6D1-8C2B9F46A305}"/>
                </a:ext>
              </a:extLst>
            </p:cNvPr>
            <p:cNvSpPr/>
            <p:nvPr/>
          </p:nvSpPr>
          <p:spPr>
            <a:xfrm rot="5400000" flipH="1">
              <a:off x="9882191" y="3204542"/>
              <a:ext cx="1440111" cy="1380829"/>
            </a:xfrm>
            <a:custGeom>
              <a:avLst/>
              <a:gdLst/>
              <a:ahLst/>
              <a:cxnLst/>
              <a:rect l="l" t="t" r="r" b="b"/>
              <a:pathLst>
                <a:path w="1440111" h="1380829">
                  <a:moveTo>
                    <a:pt x="1440111" y="138902"/>
                  </a:moveTo>
                  <a:lnTo>
                    <a:pt x="1241357" y="0"/>
                  </a:lnTo>
                  <a:lnTo>
                    <a:pt x="1241357" y="84353"/>
                  </a:lnTo>
                  <a:lnTo>
                    <a:pt x="783117" y="84353"/>
                  </a:lnTo>
                  <a:cubicBezTo>
                    <a:pt x="359541" y="84353"/>
                    <a:pt x="14508" y="420645"/>
                    <a:pt x="1347" y="840829"/>
                  </a:cubicBezTo>
                  <a:lnTo>
                    <a:pt x="0" y="840829"/>
                  </a:lnTo>
                  <a:lnTo>
                    <a:pt x="0" y="1380829"/>
                  </a:lnTo>
                  <a:lnTo>
                    <a:pt x="108001" y="1380829"/>
                  </a:lnTo>
                  <a:lnTo>
                    <a:pt x="108001" y="868680"/>
                  </a:lnTo>
                  <a:lnTo>
                    <a:pt x="109100" y="868680"/>
                  </a:lnTo>
                  <a:lnTo>
                    <a:pt x="109100" y="867468"/>
                  </a:lnTo>
                  <a:cubicBezTo>
                    <a:pt x="109100" y="495219"/>
                    <a:pt x="410868" y="193451"/>
                    <a:pt x="783117" y="193451"/>
                  </a:cubicBezTo>
                  <a:lnTo>
                    <a:pt x="1241357" y="193451"/>
                  </a:lnTo>
                  <a:lnTo>
                    <a:pt x="1241357" y="27780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Bent Arrow 35">
              <a:extLst>
                <a:ext uri="{FF2B5EF4-FFF2-40B4-BE49-F238E27FC236}">
                  <a16:creationId xmlns="" xmlns:a16="http://schemas.microsoft.com/office/drawing/2014/main" id="{3AF6A023-49EA-4342-9DA0-D741CCD52EED}"/>
                </a:ext>
              </a:extLst>
            </p:cNvPr>
            <p:cNvSpPr/>
            <p:nvPr/>
          </p:nvSpPr>
          <p:spPr>
            <a:xfrm rot="16200000" flipH="1">
              <a:off x="1194892" y="1654117"/>
              <a:ext cx="1440110" cy="1908374"/>
            </a:xfrm>
            <a:custGeom>
              <a:avLst/>
              <a:gdLst/>
              <a:ahLst/>
              <a:cxnLst/>
              <a:rect l="l" t="t" r="r" b="b"/>
              <a:pathLst>
                <a:path w="1440110" h="1908374">
                  <a:moveTo>
                    <a:pt x="0" y="856459"/>
                  </a:moveTo>
                  <a:lnTo>
                    <a:pt x="0" y="1908374"/>
                  </a:lnTo>
                  <a:lnTo>
                    <a:pt x="108001" y="1908374"/>
                  </a:lnTo>
                  <a:lnTo>
                    <a:pt x="108001" y="868680"/>
                  </a:lnTo>
                  <a:lnTo>
                    <a:pt x="109099" y="868680"/>
                  </a:lnTo>
                  <a:lnTo>
                    <a:pt x="109099" y="867468"/>
                  </a:lnTo>
                  <a:cubicBezTo>
                    <a:pt x="109099" y="495219"/>
                    <a:pt x="410867" y="193451"/>
                    <a:pt x="783116" y="193451"/>
                  </a:cubicBezTo>
                  <a:lnTo>
                    <a:pt x="1241356" y="193451"/>
                  </a:lnTo>
                  <a:lnTo>
                    <a:pt x="1241356" y="277804"/>
                  </a:lnTo>
                  <a:lnTo>
                    <a:pt x="1440110" y="138902"/>
                  </a:lnTo>
                  <a:lnTo>
                    <a:pt x="1241356" y="0"/>
                  </a:lnTo>
                  <a:lnTo>
                    <a:pt x="1241356" y="84353"/>
                  </a:lnTo>
                  <a:lnTo>
                    <a:pt x="783116" y="84353"/>
                  </a:lnTo>
                  <a:cubicBezTo>
                    <a:pt x="354292" y="84353"/>
                    <a:pt x="5970" y="429028"/>
                    <a:pt x="557" y="8564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accent2"/>
                </a:solidFill>
              </a:endParaRPr>
            </a:p>
          </p:txBody>
        </p:sp>
        <p:sp>
          <p:nvSpPr>
            <p:cNvPr id="34" name="Bent Arrow 38">
              <a:extLst>
                <a:ext uri="{FF2B5EF4-FFF2-40B4-BE49-F238E27FC236}">
                  <a16:creationId xmlns="" xmlns:a16="http://schemas.microsoft.com/office/drawing/2014/main" id="{F624874B-2ADD-4E47-A9CF-325DF4408E41}"/>
                </a:ext>
              </a:extLst>
            </p:cNvPr>
            <p:cNvSpPr/>
            <p:nvPr/>
          </p:nvSpPr>
          <p:spPr>
            <a:xfrm flipH="1">
              <a:off x="9269085" y="1796874"/>
              <a:ext cx="1938914" cy="1243421"/>
            </a:xfrm>
            <a:custGeom>
              <a:avLst/>
              <a:gdLst/>
              <a:ahLst/>
              <a:cxnLst/>
              <a:rect l="l" t="t" r="r" b="b"/>
              <a:pathLst>
                <a:path w="1938914" h="1243421">
                  <a:moveTo>
                    <a:pt x="1740160" y="0"/>
                  </a:moveTo>
                  <a:lnTo>
                    <a:pt x="1740160" y="84353"/>
                  </a:lnTo>
                  <a:lnTo>
                    <a:pt x="783115" y="84353"/>
                  </a:lnTo>
                  <a:cubicBezTo>
                    <a:pt x="361590" y="84353"/>
                    <a:pt x="17849" y="417396"/>
                    <a:pt x="1653" y="834742"/>
                  </a:cubicBezTo>
                  <a:lnTo>
                    <a:pt x="1" y="834742"/>
                  </a:lnTo>
                  <a:lnTo>
                    <a:pt x="1" y="867448"/>
                  </a:lnTo>
                  <a:lnTo>
                    <a:pt x="0" y="867468"/>
                  </a:lnTo>
                  <a:lnTo>
                    <a:pt x="0" y="868680"/>
                  </a:lnTo>
                  <a:lnTo>
                    <a:pt x="1" y="868680"/>
                  </a:lnTo>
                  <a:lnTo>
                    <a:pt x="1" y="1243421"/>
                  </a:lnTo>
                  <a:lnTo>
                    <a:pt x="108001" y="1243421"/>
                  </a:lnTo>
                  <a:lnTo>
                    <a:pt x="108001" y="868680"/>
                  </a:lnTo>
                  <a:lnTo>
                    <a:pt x="109098" y="868680"/>
                  </a:lnTo>
                  <a:lnTo>
                    <a:pt x="109098" y="867468"/>
                  </a:lnTo>
                  <a:cubicBezTo>
                    <a:pt x="109098" y="495219"/>
                    <a:pt x="410866" y="193451"/>
                    <a:pt x="783115" y="193451"/>
                  </a:cubicBezTo>
                  <a:lnTo>
                    <a:pt x="1740160" y="193451"/>
                  </a:lnTo>
                  <a:lnTo>
                    <a:pt x="1740160" y="277804"/>
                  </a:lnTo>
                  <a:lnTo>
                    <a:pt x="1938914" y="1389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Bent Arrow 41">
              <a:extLst>
                <a:ext uri="{FF2B5EF4-FFF2-40B4-BE49-F238E27FC236}">
                  <a16:creationId xmlns="" xmlns:a16="http://schemas.microsoft.com/office/drawing/2014/main" id="{062A07EE-4FBB-48A4-9C81-48ACAEDCC142}"/>
                </a:ext>
              </a:extLst>
            </p:cNvPr>
            <p:cNvSpPr/>
            <p:nvPr/>
          </p:nvSpPr>
          <p:spPr>
            <a:xfrm rot="10800000" flipH="1">
              <a:off x="1047045" y="3472423"/>
              <a:ext cx="1187561" cy="1243421"/>
            </a:xfrm>
            <a:custGeom>
              <a:avLst/>
              <a:gdLst/>
              <a:ahLst/>
              <a:cxnLst/>
              <a:rect l="l" t="t" r="r" b="b"/>
              <a:pathLst>
                <a:path w="1187561" h="1243421">
                  <a:moveTo>
                    <a:pt x="1" y="1243421"/>
                  </a:moveTo>
                  <a:lnTo>
                    <a:pt x="108001" y="1243421"/>
                  </a:lnTo>
                  <a:lnTo>
                    <a:pt x="108001" y="868680"/>
                  </a:lnTo>
                  <a:lnTo>
                    <a:pt x="109098" y="868680"/>
                  </a:lnTo>
                  <a:lnTo>
                    <a:pt x="109098" y="867468"/>
                  </a:lnTo>
                  <a:cubicBezTo>
                    <a:pt x="109098" y="495219"/>
                    <a:pt x="410866" y="193451"/>
                    <a:pt x="783115" y="193451"/>
                  </a:cubicBezTo>
                  <a:lnTo>
                    <a:pt x="988807" y="193451"/>
                  </a:lnTo>
                  <a:lnTo>
                    <a:pt x="988807" y="277804"/>
                  </a:lnTo>
                  <a:lnTo>
                    <a:pt x="1187561" y="138902"/>
                  </a:lnTo>
                  <a:lnTo>
                    <a:pt x="988807" y="0"/>
                  </a:lnTo>
                  <a:lnTo>
                    <a:pt x="988807" y="84353"/>
                  </a:lnTo>
                  <a:lnTo>
                    <a:pt x="783115" y="84353"/>
                  </a:lnTo>
                  <a:cubicBezTo>
                    <a:pt x="361590" y="84353"/>
                    <a:pt x="17849" y="417396"/>
                    <a:pt x="1653" y="834742"/>
                  </a:cubicBezTo>
                  <a:lnTo>
                    <a:pt x="1" y="834742"/>
                  </a:lnTo>
                  <a:lnTo>
                    <a:pt x="1" y="867458"/>
                  </a:lnTo>
                  <a:lnTo>
                    <a:pt x="0" y="867468"/>
                  </a:lnTo>
                  <a:lnTo>
                    <a:pt x="0" y="868680"/>
                  </a:lnTo>
                  <a:lnTo>
                    <a:pt x="1" y="8686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6" name="Straight Connector 48">
            <a:extLst>
              <a:ext uri="{FF2B5EF4-FFF2-40B4-BE49-F238E27FC236}">
                <a16:creationId xmlns="" xmlns:a16="http://schemas.microsoft.com/office/drawing/2014/main" id="{2D7768E1-E69A-4955-8652-5A1CB1EC2351}"/>
              </a:ext>
            </a:extLst>
          </p:cNvPr>
          <p:cNvCxnSpPr/>
          <p:nvPr/>
        </p:nvCxnSpPr>
        <p:spPr>
          <a:xfrm>
            <a:off x="2824163" y="3928981"/>
            <a:ext cx="0" cy="427219"/>
          </a:xfrm>
          <a:prstGeom prst="line">
            <a:avLst/>
          </a:prstGeom>
          <a:ln w="25400">
            <a:solidFill>
              <a:schemeClr val="accent1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49">
            <a:extLst>
              <a:ext uri="{FF2B5EF4-FFF2-40B4-BE49-F238E27FC236}">
                <a16:creationId xmlns="" xmlns:a16="http://schemas.microsoft.com/office/drawing/2014/main" id="{6E445319-E28E-4CB4-8AD3-4B8F7FCE0093}"/>
              </a:ext>
            </a:extLst>
          </p:cNvPr>
          <p:cNvCxnSpPr/>
          <p:nvPr/>
        </p:nvCxnSpPr>
        <p:spPr>
          <a:xfrm>
            <a:off x="4396775" y="3928981"/>
            <a:ext cx="0" cy="427219"/>
          </a:xfrm>
          <a:prstGeom prst="line">
            <a:avLst/>
          </a:prstGeom>
          <a:ln w="25400">
            <a:solidFill>
              <a:schemeClr val="accent2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50">
            <a:extLst>
              <a:ext uri="{FF2B5EF4-FFF2-40B4-BE49-F238E27FC236}">
                <a16:creationId xmlns="" xmlns:a16="http://schemas.microsoft.com/office/drawing/2014/main" id="{CAC34632-52DC-4C77-A2C9-9F53A001FA10}"/>
              </a:ext>
            </a:extLst>
          </p:cNvPr>
          <p:cNvCxnSpPr/>
          <p:nvPr/>
        </p:nvCxnSpPr>
        <p:spPr>
          <a:xfrm>
            <a:off x="5969387" y="3928981"/>
            <a:ext cx="0" cy="427219"/>
          </a:xfrm>
          <a:prstGeom prst="line">
            <a:avLst/>
          </a:prstGeom>
          <a:ln w="25400">
            <a:solidFill>
              <a:schemeClr val="accent3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51">
            <a:extLst>
              <a:ext uri="{FF2B5EF4-FFF2-40B4-BE49-F238E27FC236}">
                <a16:creationId xmlns="" xmlns:a16="http://schemas.microsoft.com/office/drawing/2014/main" id="{C444767D-C4D1-4E0D-9279-07A61CAB4217}"/>
              </a:ext>
            </a:extLst>
          </p:cNvPr>
          <p:cNvCxnSpPr/>
          <p:nvPr/>
        </p:nvCxnSpPr>
        <p:spPr>
          <a:xfrm>
            <a:off x="7541999" y="3928981"/>
            <a:ext cx="0" cy="427219"/>
          </a:xfrm>
          <a:prstGeom prst="line">
            <a:avLst/>
          </a:prstGeom>
          <a:ln w="25400">
            <a:solidFill>
              <a:schemeClr val="accent4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52">
            <a:extLst>
              <a:ext uri="{FF2B5EF4-FFF2-40B4-BE49-F238E27FC236}">
                <a16:creationId xmlns="" xmlns:a16="http://schemas.microsoft.com/office/drawing/2014/main" id="{FD1AC562-E9D3-4F86-BB17-E232C85006E2}"/>
              </a:ext>
            </a:extLst>
          </p:cNvPr>
          <p:cNvCxnSpPr/>
          <p:nvPr/>
        </p:nvCxnSpPr>
        <p:spPr>
          <a:xfrm>
            <a:off x="9114610" y="3928981"/>
            <a:ext cx="0" cy="427219"/>
          </a:xfrm>
          <a:prstGeom prst="line">
            <a:avLst/>
          </a:prstGeom>
          <a:ln w="25400">
            <a:solidFill>
              <a:schemeClr val="accent5"/>
            </a:solidFill>
            <a:prstDash val="sysDot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53">
            <a:extLst>
              <a:ext uri="{FF2B5EF4-FFF2-40B4-BE49-F238E27FC236}">
                <a16:creationId xmlns="" xmlns:a16="http://schemas.microsoft.com/office/drawing/2014/main" id="{A73F98B6-CFCE-4F7E-B903-F36418AF306E}"/>
              </a:ext>
            </a:extLst>
          </p:cNvPr>
          <p:cNvGrpSpPr/>
          <p:nvPr/>
        </p:nvGrpSpPr>
        <p:grpSpPr>
          <a:xfrm>
            <a:off x="2224558" y="3079713"/>
            <a:ext cx="1199211" cy="673514"/>
            <a:chOff x="2113657" y="4283314"/>
            <a:chExt cx="3647460" cy="673514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09B6510B-09B7-44D1-AF72-D835CFD722EF}"/>
                </a:ext>
              </a:extLst>
            </p:cNvPr>
            <p:cNvSpPr txBox="1"/>
            <p:nvPr/>
          </p:nvSpPr>
          <p:spPr>
            <a:xfrm>
              <a:off x="2113657" y="4495163"/>
              <a:ext cx="3647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7234D52A-C826-4DAC-B7FB-2B2E894AE2DC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4" name="Group 56">
            <a:extLst>
              <a:ext uri="{FF2B5EF4-FFF2-40B4-BE49-F238E27FC236}">
                <a16:creationId xmlns="" xmlns:a16="http://schemas.microsoft.com/office/drawing/2014/main" id="{8F5C8185-79F7-4D33-A34C-F126A38E4328}"/>
              </a:ext>
            </a:extLst>
          </p:cNvPr>
          <p:cNvGrpSpPr/>
          <p:nvPr/>
        </p:nvGrpSpPr>
        <p:grpSpPr>
          <a:xfrm>
            <a:off x="3786894" y="3074505"/>
            <a:ext cx="1199211" cy="673514"/>
            <a:chOff x="2113657" y="4283314"/>
            <a:chExt cx="3647460" cy="673514"/>
          </a:xfrm>
        </p:grpSpPr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05FDCA96-64C6-423B-9FD0-26656D6304D9}"/>
                </a:ext>
              </a:extLst>
            </p:cNvPr>
            <p:cNvSpPr txBox="1"/>
            <p:nvPr/>
          </p:nvSpPr>
          <p:spPr>
            <a:xfrm>
              <a:off x="2113657" y="4495163"/>
              <a:ext cx="3647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416D5207-FEBD-4520-BB43-332F4D307B90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47" name="Group 59">
            <a:extLst>
              <a:ext uri="{FF2B5EF4-FFF2-40B4-BE49-F238E27FC236}">
                <a16:creationId xmlns="" xmlns:a16="http://schemas.microsoft.com/office/drawing/2014/main" id="{D3829741-70C3-4843-98D2-BEDEF3640484}"/>
              </a:ext>
            </a:extLst>
          </p:cNvPr>
          <p:cNvGrpSpPr/>
          <p:nvPr/>
        </p:nvGrpSpPr>
        <p:grpSpPr>
          <a:xfrm>
            <a:off x="5366427" y="3074505"/>
            <a:ext cx="1199211" cy="673514"/>
            <a:chOff x="2113657" y="4283314"/>
            <a:chExt cx="3647460" cy="673514"/>
          </a:xfrm>
        </p:grpSpPr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A8531035-408F-4267-81B2-FC2BB32C6096}"/>
                </a:ext>
              </a:extLst>
            </p:cNvPr>
            <p:cNvSpPr txBox="1"/>
            <p:nvPr/>
          </p:nvSpPr>
          <p:spPr>
            <a:xfrm>
              <a:off x="2113657" y="4495163"/>
              <a:ext cx="3647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9FFD846B-2F03-45D4-8047-0B8B7D856034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0" name="Group 62">
            <a:extLst>
              <a:ext uri="{FF2B5EF4-FFF2-40B4-BE49-F238E27FC236}">
                <a16:creationId xmlns="" xmlns:a16="http://schemas.microsoft.com/office/drawing/2014/main" id="{1121FFBB-9B03-487D-AC2E-C75ED8EC75DA}"/>
              </a:ext>
            </a:extLst>
          </p:cNvPr>
          <p:cNvGrpSpPr/>
          <p:nvPr/>
        </p:nvGrpSpPr>
        <p:grpSpPr>
          <a:xfrm>
            <a:off x="6945961" y="3074505"/>
            <a:ext cx="1199211" cy="673514"/>
            <a:chOff x="2113657" y="4283314"/>
            <a:chExt cx="3647460" cy="673514"/>
          </a:xfrm>
        </p:grpSpPr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F06CBCB9-8DF1-4778-8084-B09985395DE5}"/>
                </a:ext>
              </a:extLst>
            </p:cNvPr>
            <p:cNvSpPr txBox="1"/>
            <p:nvPr/>
          </p:nvSpPr>
          <p:spPr>
            <a:xfrm>
              <a:off x="2113657" y="4495163"/>
              <a:ext cx="3647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626C1FDF-FD5F-4854-8339-DCC76BADE3C2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3" name="Group 65">
            <a:extLst>
              <a:ext uri="{FF2B5EF4-FFF2-40B4-BE49-F238E27FC236}">
                <a16:creationId xmlns="" xmlns:a16="http://schemas.microsoft.com/office/drawing/2014/main" id="{BD53061D-76F5-4E48-BB75-074EF2E9199E}"/>
              </a:ext>
            </a:extLst>
          </p:cNvPr>
          <p:cNvGrpSpPr/>
          <p:nvPr/>
        </p:nvGrpSpPr>
        <p:grpSpPr>
          <a:xfrm>
            <a:off x="8515005" y="3074505"/>
            <a:ext cx="1199211" cy="673514"/>
            <a:chOff x="2113657" y="4283314"/>
            <a:chExt cx="3647460" cy="673514"/>
          </a:xfrm>
        </p:grpSpPr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286D287D-5E75-4787-A3FC-A19B46D1E9BF}"/>
                </a:ext>
              </a:extLst>
            </p:cNvPr>
            <p:cNvSpPr txBox="1"/>
            <p:nvPr/>
          </p:nvSpPr>
          <p:spPr>
            <a:xfrm>
              <a:off x="2113657" y="4495163"/>
              <a:ext cx="3647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Easy to change colors.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FE084F5C-E78B-485C-95B8-CB96EE708E1E}"/>
                </a:ext>
              </a:extLst>
            </p:cNvPr>
            <p:cNvSpPr txBox="1"/>
            <p:nvPr/>
          </p:nvSpPr>
          <p:spPr>
            <a:xfrm>
              <a:off x="2113658" y="4283314"/>
              <a:ext cx="3647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6" name="Rectangle 7">
            <a:extLst>
              <a:ext uri="{FF2B5EF4-FFF2-40B4-BE49-F238E27FC236}">
                <a16:creationId xmlns="" xmlns:a16="http://schemas.microsoft.com/office/drawing/2014/main" id="{943841C2-29F1-4FA6-88A4-5E65F8DB5CA6}"/>
              </a:ext>
            </a:extLst>
          </p:cNvPr>
          <p:cNvSpPr/>
          <p:nvPr/>
        </p:nvSpPr>
        <p:spPr>
          <a:xfrm>
            <a:off x="2694755" y="4501325"/>
            <a:ext cx="258816" cy="25881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7" name="Rounded Rectangle 10">
            <a:extLst>
              <a:ext uri="{FF2B5EF4-FFF2-40B4-BE49-F238E27FC236}">
                <a16:creationId xmlns="" xmlns:a16="http://schemas.microsoft.com/office/drawing/2014/main" id="{079BEA51-9936-4FB1-9CEE-0CF25759FA6E}"/>
              </a:ext>
            </a:extLst>
          </p:cNvPr>
          <p:cNvSpPr/>
          <p:nvPr/>
        </p:nvSpPr>
        <p:spPr>
          <a:xfrm>
            <a:off x="4291150" y="4490236"/>
            <a:ext cx="204262" cy="270318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8" name="Rounded Rectangle 5">
            <a:extLst>
              <a:ext uri="{FF2B5EF4-FFF2-40B4-BE49-F238E27FC236}">
                <a16:creationId xmlns="" xmlns:a16="http://schemas.microsoft.com/office/drawing/2014/main" id="{98D7D12E-6B3D-4A89-A6D9-C23D0A74BFF6}"/>
              </a:ext>
            </a:extLst>
          </p:cNvPr>
          <p:cNvSpPr/>
          <p:nvPr/>
        </p:nvSpPr>
        <p:spPr>
          <a:xfrm flipH="1">
            <a:off x="5811994" y="4519783"/>
            <a:ext cx="314785" cy="259679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9" name="Round Same Side Corner Rectangle 11">
            <a:extLst>
              <a:ext uri="{FF2B5EF4-FFF2-40B4-BE49-F238E27FC236}">
                <a16:creationId xmlns="" xmlns:a16="http://schemas.microsoft.com/office/drawing/2014/main" id="{3C8213C0-571A-4D19-B589-82283B7295DD}"/>
              </a:ext>
            </a:extLst>
          </p:cNvPr>
          <p:cNvSpPr>
            <a:spLocks noChangeAspect="1"/>
          </p:cNvSpPr>
          <p:nvPr/>
        </p:nvSpPr>
        <p:spPr>
          <a:xfrm rot="9900000">
            <a:off x="7408568" y="4527424"/>
            <a:ext cx="318256" cy="270297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0" name="Block Arc 10">
            <a:extLst>
              <a:ext uri="{FF2B5EF4-FFF2-40B4-BE49-F238E27FC236}">
                <a16:creationId xmlns="" xmlns:a16="http://schemas.microsoft.com/office/drawing/2014/main" id="{F296FBD1-0007-4247-A921-C42AC212E03B}"/>
              </a:ext>
            </a:extLst>
          </p:cNvPr>
          <p:cNvSpPr/>
          <p:nvPr/>
        </p:nvSpPr>
        <p:spPr>
          <a:xfrm>
            <a:off x="8922292" y="4537162"/>
            <a:ext cx="346793" cy="234899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403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45A9D615-5483-4516-9A7F-021EB8E42818}"/>
              </a:ext>
            </a:extLst>
          </p:cNvPr>
          <p:cNvSpPr/>
          <p:nvPr/>
        </p:nvSpPr>
        <p:spPr>
          <a:xfrm>
            <a:off x="923378" y="1985743"/>
            <a:ext cx="3060000" cy="129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51EEB51-6CCF-46E2-B327-7494456242B1}"/>
              </a:ext>
            </a:extLst>
          </p:cNvPr>
          <p:cNvSpPr/>
          <p:nvPr/>
        </p:nvSpPr>
        <p:spPr>
          <a:xfrm>
            <a:off x="923378" y="3431288"/>
            <a:ext cx="3060000" cy="129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EAC4D2A2-D4A6-4A8F-96B8-44A39A7C6D8C}"/>
              </a:ext>
            </a:extLst>
          </p:cNvPr>
          <p:cNvSpPr/>
          <p:nvPr/>
        </p:nvSpPr>
        <p:spPr>
          <a:xfrm>
            <a:off x="923378" y="4876833"/>
            <a:ext cx="3060000" cy="129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E4A2ACB7-AD73-4DE1-BC5E-2298A620AACA}"/>
              </a:ext>
            </a:extLst>
          </p:cNvPr>
          <p:cNvSpPr/>
          <p:nvPr/>
        </p:nvSpPr>
        <p:spPr>
          <a:xfrm>
            <a:off x="4386899" y="1985743"/>
            <a:ext cx="3060000" cy="129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E45EFE4-5A21-4DE2-A5B3-E8D0FD50C3A7}"/>
              </a:ext>
            </a:extLst>
          </p:cNvPr>
          <p:cNvSpPr/>
          <p:nvPr/>
        </p:nvSpPr>
        <p:spPr>
          <a:xfrm>
            <a:off x="4386899" y="3431288"/>
            <a:ext cx="3060000" cy="129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0B4CC976-0EDC-4AA7-A71F-21BCE5D0D81C}"/>
              </a:ext>
            </a:extLst>
          </p:cNvPr>
          <p:cNvSpPr/>
          <p:nvPr/>
        </p:nvSpPr>
        <p:spPr>
          <a:xfrm>
            <a:off x="4386899" y="4876833"/>
            <a:ext cx="3060000" cy="129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ounded Rectangle 8">
            <a:extLst>
              <a:ext uri="{FF2B5EF4-FFF2-40B4-BE49-F238E27FC236}">
                <a16:creationId xmlns="" xmlns:a16="http://schemas.microsoft.com/office/drawing/2014/main" id="{A464F01D-6492-44F2-A58D-9E76006E9CD9}"/>
              </a:ext>
            </a:extLst>
          </p:cNvPr>
          <p:cNvSpPr/>
          <p:nvPr/>
        </p:nvSpPr>
        <p:spPr>
          <a:xfrm>
            <a:off x="7850421" y="1985744"/>
            <a:ext cx="3360503" cy="4187089"/>
          </a:xfrm>
          <a:prstGeom prst="roundRect">
            <a:avLst>
              <a:gd name="adj" fmla="val 9056"/>
            </a:avLst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ound Same Side Corner Rectangle 9">
            <a:extLst>
              <a:ext uri="{FF2B5EF4-FFF2-40B4-BE49-F238E27FC236}">
                <a16:creationId xmlns="" xmlns:a16="http://schemas.microsoft.com/office/drawing/2014/main" id="{DA54B8E9-ABB3-4BE3-9612-0CB5DD622CE7}"/>
              </a:ext>
            </a:extLst>
          </p:cNvPr>
          <p:cNvSpPr/>
          <p:nvPr/>
        </p:nvSpPr>
        <p:spPr>
          <a:xfrm flipH="1">
            <a:off x="7883183" y="2010127"/>
            <a:ext cx="3322255" cy="46039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" name="그룹 10">
            <a:extLst>
              <a:ext uri="{FF2B5EF4-FFF2-40B4-BE49-F238E27FC236}">
                <a16:creationId xmlns="" xmlns:a16="http://schemas.microsoft.com/office/drawing/2014/main" id="{BAAE4503-E84F-43D5-8C92-3BF39E7A8D66}"/>
              </a:ext>
            </a:extLst>
          </p:cNvPr>
          <p:cNvGrpSpPr/>
          <p:nvPr/>
        </p:nvGrpSpPr>
        <p:grpSpPr>
          <a:xfrm>
            <a:off x="1161869" y="2174292"/>
            <a:ext cx="2583018" cy="918902"/>
            <a:chOff x="923378" y="1916495"/>
            <a:chExt cx="2010204" cy="918902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9B70E046-906D-4A56-9656-A9FA4BD89698}"/>
                </a:ext>
              </a:extLst>
            </p:cNvPr>
            <p:cNvSpPr txBox="1"/>
            <p:nvPr/>
          </p:nvSpPr>
          <p:spPr>
            <a:xfrm>
              <a:off x="923378" y="2189066"/>
              <a:ext cx="20102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E59F52B7-D818-442A-8705-A90D00A88A97}"/>
                </a:ext>
              </a:extLst>
            </p:cNvPr>
            <p:cNvSpPr txBox="1"/>
            <p:nvPr/>
          </p:nvSpPr>
          <p:spPr>
            <a:xfrm>
              <a:off x="923378" y="1916495"/>
              <a:ext cx="20102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C387C4E-D2DD-4DD0-8383-61D5629DF5C1}"/>
              </a:ext>
            </a:extLst>
          </p:cNvPr>
          <p:cNvSpPr txBox="1"/>
          <p:nvPr/>
        </p:nvSpPr>
        <p:spPr>
          <a:xfrm>
            <a:off x="8065536" y="2649200"/>
            <a:ext cx="29072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 I hope and I believe that this Template will your Time, Money and Reputation. 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662112D5-27DA-4032-B480-1353EA442012}"/>
              </a:ext>
            </a:extLst>
          </p:cNvPr>
          <p:cNvSpPr txBox="1"/>
          <p:nvPr/>
        </p:nvSpPr>
        <p:spPr>
          <a:xfrm>
            <a:off x="8353425" y="2071049"/>
            <a:ext cx="2381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91B05BB0-1614-459D-A120-762AE4CBB01C}"/>
              </a:ext>
            </a:extLst>
          </p:cNvPr>
          <p:cNvGrpSpPr/>
          <p:nvPr/>
        </p:nvGrpSpPr>
        <p:grpSpPr>
          <a:xfrm>
            <a:off x="1161869" y="3619837"/>
            <a:ext cx="2583018" cy="918902"/>
            <a:chOff x="923378" y="1916495"/>
            <a:chExt cx="2010204" cy="918902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9EC877DA-CF7E-4F5B-94D8-E3017732A3A8}"/>
                </a:ext>
              </a:extLst>
            </p:cNvPr>
            <p:cNvSpPr txBox="1"/>
            <p:nvPr/>
          </p:nvSpPr>
          <p:spPr>
            <a:xfrm>
              <a:off x="923378" y="2189066"/>
              <a:ext cx="20102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D658E769-275C-4A67-828A-B4DCBAA92492}"/>
                </a:ext>
              </a:extLst>
            </p:cNvPr>
            <p:cNvSpPr txBox="1"/>
            <p:nvPr/>
          </p:nvSpPr>
          <p:spPr>
            <a:xfrm>
              <a:off x="923378" y="1916495"/>
              <a:ext cx="20102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="" xmlns:a16="http://schemas.microsoft.com/office/drawing/2014/main" id="{64E02EF4-3F14-4A40-8E61-9B50F0F768E7}"/>
              </a:ext>
            </a:extLst>
          </p:cNvPr>
          <p:cNvGrpSpPr/>
          <p:nvPr/>
        </p:nvGrpSpPr>
        <p:grpSpPr>
          <a:xfrm>
            <a:off x="1161869" y="5065382"/>
            <a:ext cx="2583018" cy="918902"/>
            <a:chOff x="923378" y="1916495"/>
            <a:chExt cx="2010204" cy="918902"/>
          </a:xfrm>
        </p:grpSpPr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B56BF8A3-532C-4FF9-93CF-80BD928F01FF}"/>
                </a:ext>
              </a:extLst>
            </p:cNvPr>
            <p:cNvSpPr txBox="1"/>
            <p:nvPr/>
          </p:nvSpPr>
          <p:spPr>
            <a:xfrm>
              <a:off x="923378" y="2189066"/>
              <a:ext cx="20102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7F8E130B-C5D9-49AD-89C1-AA4F6178B1DA}"/>
                </a:ext>
              </a:extLst>
            </p:cNvPr>
            <p:cNvSpPr txBox="1"/>
            <p:nvPr/>
          </p:nvSpPr>
          <p:spPr>
            <a:xfrm>
              <a:off x="923378" y="1916495"/>
              <a:ext cx="20102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="" xmlns:a16="http://schemas.microsoft.com/office/drawing/2014/main" id="{D95119AE-10C5-46EA-9324-D27CD33335DB}"/>
              </a:ext>
            </a:extLst>
          </p:cNvPr>
          <p:cNvGrpSpPr/>
          <p:nvPr/>
        </p:nvGrpSpPr>
        <p:grpSpPr>
          <a:xfrm>
            <a:off x="4625390" y="2174292"/>
            <a:ext cx="2583018" cy="918902"/>
            <a:chOff x="923378" y="1916495"/>
            <a:chExt cx="2010204" cy="918902"/>
          </a:xfrm>
        </p:grpSpPr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FBB8CD5B-A01D-4BE8-9F8E-79541FFA8CCE}"/>
                </a:ext>
              </a:extLst>
            </p:cNvPr>
            <p:cNvSpPr txBox="1"/>
            <p:nvPr/>
          </p:nvSpPr>
          <p:spPr>
            <a:xfrm>
              <a:off x="923378" y="2189066"/>
              <a:ext cx="20102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2FDFB9C2-9D57-43DA-8082-8618F7783082}"/>
                </a:ext>
              </a:extLst>
            </p:cNvPr>
            <p:cNvSpPr txBox="1"/>
            <p:nvPr/>
          </p:nvSpPr>
          <p:spPr>
            <a:xfrm>
              <a:off x="923378" y="1916495"/>
              <a:ext cx="20102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="" xmlns:a16="http://schemas.microsoft.com/office/drawing/2014/main" id="{E434EABA-1C42-4DE5-8C5A-1BDE94394EB6}"/>
              </a:ext>
            </a:extLst>
          </p:cNvPr>
          <p:cNvGrpSpPr/>
          <p:nvPr/>
        </p:nvGrpSpPr>
        <p:grpSpPr>
          <a:xfrm>
            <a:off x="4625390" y="3619837"/>
            <a:ext cx="2583018" cy="918902"/>
            <a:chOff x="923378" y="1916495"/>
            <a:chExt cx="2010204" cy="918902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63D485F1-8D73-4615-B594-F619C441419B}"/>
                </a:ext>
              </a:extLst>
            </p:cNvPr>
            <p:cNvSpPr txBox="1"/>
            <p:nvPr/>
          </p:nvSpPr>
          <p:spPr>
            <a:xfrm>
              <a:off x="923378" y="2189066"/>
              <a:ext cx="20102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EC3E6752-4890-4D09-BACF-AA9303A4C4CA}"/>
                </a:ext>
              </a:extLst>
            </p:cNvPr>
            <p:cNvSpPr txBox="1"/>
            <p:nvPr/>
          </p:nvSpPr>
          <p:spPr>
            <a:xfrm>
              <a:off x="923378" y="1916495"/>
              <a:ext cx="20102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="" xmlns:a16="http://schemas.microsoft.com/office/drawing/2014/main" id="{BE0F2BDB-B32F-4398-8328-280C2D3A9715}"/>
              </a:ext>
            </a:extLst>
          </p:cNvPr>
          <p:cNvGrpSpPr/>
          <p:nvPr/>
        </p:nvGrpSpPr>
        <p:grpSpPr>
          <a:xfrm>
            <a:off x="4625390" y="5065382"/>
            <a:ext cx="2583018" cy="918902"/>
            <a:chOff x="923378" y="1916495"/>
            <a:chExt cx="2010204" cy="918902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95E5AFFB-A6EA-47FF-95FF-3487FF066CE6}"/>
                </a:ext>
              </a:extLst>
            </p:cNvPr>
            <p:cNvSpPr txBox="1"/>
            <p:nvPr/>
          </p:nvSpPr>
          <p:spPr>
            <a:xfrm>
              <a:off x="923378" y="2189066"/>
              <a:ext cx="20102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FEA53BF6-F5F2-42D8-8BBD-ADDF5542FCFF}"/>
                </a:ext>
              </a:extLst>
            </p:cNvPr>
            <p:cNvSpPr txBox="1"/>
            <p:nvPr/>
          </p:nvSpPr>
          <p:spPr>
            <a:xfrm>
              <a:off x="923378" y="1916495"/>
              <a:ext cx="20102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8087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002-KIMS BUSINESS\007-02-MaxPPT-Contents\160408-Medical Templates\06-\bg-item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7384696" y="0"/>
            <a:ext cx="3274650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F5225F66-6317-4AEA-BC79-ECFD172B3A5B}"/>
              </a:ext>
            </a:extLst>
          </p:cNvPr>
          <p:cNvSpPr txBox="1"/>
          <p:nvPr/>
        </p:nvSpPr>
        <p:spPr>
          <a:xfrm>
            <a:off x="631785" y="5405012"/>
            <a:ext cx="51623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D47B52F8-9CBC-454D-8B99-54BA9D9D949D}"/>
              </a:ext>
            </a:extLst>
          </p:cNvPr>
          <p:cNvSpPr txBox="1"/>
          <p:nvPr/>
        </p:nvSpPr>
        <p:spPr>
          <a:xfrm>
            <a:off x="631785" y="3446584"/>
            <a:ext cx="26436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32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Portfolio</a:t>
            </a:r>
          </a:p>
          <a:p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  <p:grpSp>
        <p:nvGrpSpPr>
          <p:cNvPr id="42" name="Group 19">
            <a:extLst>
              <a:ext uri="{FF2B5EF4-FFF2-40B4-BE49-F238E27FC236}">
                <a16:creationId xmlns="" xmlns:a16="http://schemas.microsoft.com/office/drawing/2014/main" id="{98556109-BD3C-48F8-B0C6-248F4FD84513}"/>
              </a:ext>
            </a:extLst>
          </p:cNvPr>
          <p:cNvGrpSpPr/>
          <p:nvPr/>
        </p:nvGrpSpPr>
        <p:grpSpPr>
          <a:xfrm>
            <a:off x="7218562" y="5119536"/>
            <a:ext cx="540425" cy="685595"/>
            <a:chOff x="2338388" y="3582988"/>
            <a:chExt cx="1406525" cy="1784350"/>
          </a:xfrm>
        </p:grpSpPr>
        <p:sp>
          <p:nvSpPr>
            <p:cNvPr id="43" name="Freeform 247">
              <a:extLst>
                <a:ext uri="{FF2B5EF4-FFF2-40B4-BE49-F238E27FC236}">
                  <a16:creationId xmlns="" xmlns:a16="http://schemas.microsoft.com/office/drawing/2014/main" id="{BA7C15E8-950E-467D-9BB1-1D3CA5BD9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3636963"/>
              <a:ext cx="1406525" cy="1531938"/>
            </a:xfrm>
            <a:custGeom>
              <a:avLst/>
              <a:gdLst>
                <a:gd name="T0" fmla="*/ 1700 w 1847"/>
                <a:gd name="T1" fmla="*/ 2011 h 2011"/>
                <a:gd name="T2" fmla="*/ 147 w 1847"/>
                <a:gd name="T3" fmla="*/ 2011 h 2011"/>
                <a:gd name="T4" fmla="*/ 0 w 1847"/>
                <a:gd name="T5" fmla="*/ 1864 h 2011"/>
                <a:gd name="T6" fmla="*/ 0 w 1847"/>
                <a:gd name="T7" fmla="*/ 311 h 2011"/>
                <a:gd name="T8" fmla="*/ 147 w 1847"/>
                <a:gd name="T9" fmla="*/ 164 h 2011"/>
                <a:gd name="T10" fmla="*/ 545 w 1847"/>
                <a:gd name="T11" fmla="*/ 164 h 2011"/>
                <a:gd name="T12" fmla="*/ 545 w 1847"/>
                <a:gd name="T13" fmla="*/ 70 h 2011"/>
                <a:gd name="T14" fmla="*/ 614 w 1847"/>
                <a:gd name="T15" fmla="*/ 0 h 2011"/>
                <a:gd name="T16" fmla="*/ 924 w 1847"/>
                <a:gd name="T17" fmla="*/ 0 h 2011"/>
                <a:gd name="T18" fmla="*/ 1233 w 1847"/>
                <a:gd name="T19" fmla="*/ 0 h 2011"/>
                <a:gd name="T20" fmla="*/ 1303 w 1847"/>
                <a:gd name="T21" fmla="*/ 70 h 2011"/>
                <a:gd name="T22" fmla="*/ 1303 w 1847"/>
                <a:gd name="T23" fmla="*/ 164 h 2011"/>
                <a:gd name="T24" fmla="*/ 1700 w 1847"/>
                <a:gd name="T25" fmla="*/ 164 h 2011"/>
                <a:gd name="T26" fmla="*/ 1847 w 1847"/>
                <a:gd name="T27" fmla="*/ 311 h 2011"/>
                <a:gd name="T28" fmla="*/ 1847 w 1847"/>
                <a:gd name="T29" fmla="*/ 1864 h 2011"/>
                <a:gd name="T30" fmla="*/ 1700 w 1847"/>
                <a:gd name="T31" fmla="*/ 2011 h 2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7" h="2011">
                  <a:moveTo>
                    <a:pt x="1700" y="2011"/>
                  </a:moveTo>
                  <a:lnTo>
                    <a:pt x="147" y="2011"/>
                  </a:lnTo>
                  <a:cubicBezTo>
                    <a:pt x="66" y="2011"/>
                    <a:pt x="0" y="1945"/>
                    <a:pt x="0" y="1864"/>
                  </a:cubicBezTo>
                  <a:lnTo>
                    <a:pt x="0" y="311"/>
                  </a:lnTo>
                  <a:cubicBezTo>
                    <a:pt x="0" y="230"/>
                    <a:pt x="66" y="164"/>
                    <a:pt x="147" y="164"/>
                  </a:cubicBezTo>
                  <a:lnTo>
                    <a:pt x="545" y="164"/>
                  </a:lnTo>
                  <a:lnTo>
                    <a:pt x="545" y="70"/>
                  </a:lnTo>
                  <a:cubicBezTo>
                    <a:pt x="545" y="32"/>
                    <a:pt x="576" y="0"/>
                    <a:pt x="614" y="0"/>
                  </a:cubicBezTo>
                  <a:lnTo>
                    <a:pt x="924" y="0"/>
                  </a:lnTo>
                  <a:lnTo>
                    <a:pt x="1233" y="0"/>
                  </a:lnTo>
                  <a:cubicBezTo>
                    <a:pt x="1272" y="0"/>
                    <a:pt x="1303" y="32"/>
                    <a:pt x="1303" y="70"/>
                  </a:cubicBezTo>
                  <a:lnTo>
                    <a:pt x="1303" y="164"/>
                  </a:lnTo>
                  <a:lnTo>
                    <a:pt x="1700" y="164"/>
                  </a:lnTo>
                  <a:cubicBezTo>
                    <a:pt x="1781" y="164"/>
                    <a:pt x="1847" y="230"/>
                    <a:pt x="1847" y="311"/>
                  </a:cubicBezTo>
                  <a:lnTo>
                    <a:pt x="1847" y="1864"/>
                  </a:lnTo>
                  <a:cubicBezTo>
                    <a:pt x="1847" y="1945"/>
                    <a:pt x="1781" y="2011"/>
                    <a:pt x="1700" y="2011"/>
                  </a:cubicBezTo>
                  <a:close/>
                </a:path>
              </a:pathLst>
            </a:custGeom>
            <a:solidFill>
              <a:srgbClr val="CCC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48">
              <a:extLst>
                <a:ext uri="{FF2B5EF4-FFF2-40B4-BE49-F238E27FC236}">
                  <a16:creationId xmlns="" xmlns:a16="http://schemas.microsoft.com/office/drawing/2014/main" id="{E34CEF27-F0FC-42DC-819C-3659D0CF20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138" y="3744913"/>
              <a:ext cx="1343025" cy="1584325"/>
            </a:xfrm>
            <a:custGeom>
              <a:avLst/>
              <a:gdLst>
                <a:gd name="T0" fmla="*/ 1763 w 1763"/>
                <a:gd name="T1" fmla="*/ 1956 h 2079"/>
                <a:gd name="T2" fmla="*/ 1658 w 1763"/>
                <a:gd name="T3" fmla="*/ 2079 h 2079"/>
                <a:gd name="T4" fmla="*/ 105 w 1763"/>
                <a:gd name="T5" fmla="*/ 2079 h 2079"/>
                <a:gd name="T6" fmla="*/ 0 w 1763"/>
                <a:gd name="T7" fmla="*/ 1956 h 2079"/>
                <a:gd name="T8" fmla="*/ 0 w 1763"/>
                <a:gd name="T9" fmla="*/ 124 h 2079"/>
                <a:gd name="T10" fmla="*/ 105 w 1763"/>
                <a:gd name="T11" fmla="*/ 0 h 2079"/>
                <a:gd name="T12" fmla="*/ 1658 w 1763"/>
                <a:gd name="T13" fmla="*/ 0 h 2079"/>
                <a:gd name="T14" fmla="*/ 1763 w 1763"/>
                <a:gd name="T15" fmla="*/ 124 h 2079"/>
                <a:gd name="T16" fmla="*/ 1763 w 1763"/>
                <a:gd name="T17" fmla="*/ 1956 h 2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3" h="2079">
                  <a:moveTo>
                    <a:pt x="1763" y="1956"/>
                  </a:moveTo>
                  <a:cubicBezTo>
                    <a:pt x="1763" y="2024"/>
                    <a:pt x="1716" y="2079"/>
                    <a:pt x="1658" y="2079"/>
                  </a:cubicBezTo>
                  <a:lnTo>
                    <a:pt x="105" y="2079"/>
                  </a:lnTo>
                  <a:cubicBezTo>
                    <a:pt x="47" y="2079"/>
                    <a:pt x="0" y="2024"/>
                    <a:pt x="0" y="1956"/>
                  </a:cubicBezTo>
                  <a:lnTo>
                    <a:pt x="0" y="124"/>
                  </a:lnTo>
                  <a:cubicBezTo>
                    <a:pt x="0" y="55"/>
                    <a:pt x="47" y="0"/>
                    <a:pt x="105" y="0"/>
                  </a:cubicBezTo>
                  <a:lnTo>
                    <a:pt x="1658" y="0"/>
                  </a:lnTo>
                  <a:cubicBezTo>
                    <a:pt x="1716" y="0"/>
                    <a:pt x="1763" y="55"/>
                    <a:pt x="1763" y="124"/>
                  </a:cubicBezTo>
                  <a:lnTo>
                    <a:pt x="1763" y="195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249">
              <a:extLst>
                <a:ext uri="{FF2B5EF4-FFF2-40B4-BE49-F238E27FC236}">
                  <a16:creationId xmlns="" xmlns:a16="http://schemas.microsoft.com/office/drawing/2014/main" id="{DE920E0F-A67C-413B-9777-E1AA97777E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8388" y="3708400"/>
              <a:ext cx="1406525" cy="1658938"/>
            </a:xfrm>
            <a:custGeom>
              <a:avLst/>
              <a:gdLst>
                <a:gd name="T0" fmla="*/ 147 w 1847"/>
                <a:gd name="T1" fmla="*/ 98 h 2178"/>
                <a:gd name="T2" fmla="*/ 84 w 1847"/>
                <a:gd name="T3" fmla="*/ 173 h 2178"/>
                <a:gd name="T4" fmla="*/ 84 w 1847"/>
                <a:gd name="T5" fmla="*/ 2005 h 2178"/>
                <a:gd name="T6" fmla="*/ 147 w 1847"/>
                <a:gd name="T7" fmla="*/ 2079 h 2178"/>
                <a:gd name="T8" fmla="*/ 1700 w 1847"/>
                <a:gd name="T9" fmla="*/ 2079 h 2178"/>
                <a:gd name="T10" fmla="*/ 1763 w 1847"/>
                <a:gd name="T11" fmla="*/ 2005 h 2178"/>
                <a:gd name="T12" fmla="*/ 1763 w 1847"/>
                <a:gd name="T13" fmla="*/ 173 h 2178"/>
                <a:gd name="T14" fmla="*/ 1700 w 1847"/>
                <a:gd name="T15" fmla="*/ 98 h 2178"/>
                <a:gd name="T16" fmla="*/ 147 w 1847"/>
                <a:gd name="T17" fmla="*/ 98 h 2178"/>
                <a:gd name="T18" fmla="*/ 1700 w 1847"/>
                <a:gd name="T19" fmla="*/ 2178 h 2178"/>
                <a:gd name="T20" fmla="*/ 147 w 1847"/>
                <a:gd name="T21" fmla="*/ 2178 h 2178"/>
                <a:gd name="T22" fmla="*/ 0 w 1847"/>
                <a:gd name="T23" fmla="*/ 2005 h 2178"/>
                <a:gd name="T24" fmla="*/ 0 w 1847"/>
                <a:gd name="T25" fmla="*/ 173 h 2178"/>
                <a:gd name="T26" fmla="*/ 147 w 1847"/>
                <a:gd name="T27" fmla="*/ 0 h 2178"/>
                <a:gd name="T28" fmla="*/ 1700 w 1847"/>
                <a:gd name="T29" fmla="*/ 0 h 2178"/>
                <a:gd name="T30" fmla="*/ 1847 w 1847"/>
                <a:gd name="T31" fmla="*/ 173 h 2178"/>
                <a:gd name="T32" fmla="*/ 1847 w 1847"/>
                <a:gd name="T33" fmla="*/ 2005 h 2178"/>
                <a:gd name="T34" fmla="*/ 1700 w 1847"/>
                <a:gd name="T35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7" h="2178">
                  <a:moveTo>
                    <a:pt x="147" y="98"/>
                  </a:moveTo>
                  <a:cubicBezTo>
                    <a:pt x="112" y="98"/>
                    <a:pt x="84" y="132"/>
                    <a:pt x="84" y="173"/>
                  </a:cubicBezTo>
                  <a:lnTo>
                    <a:pt x="84" y="2005"/>
                  </a:lnTo>
                  <a:cubicBezTo>
                    <a:pt x="84" y="2046"/>
                    <a:pt x="112" y="2079"/>
                    <a:pt x="147" y="2079"/>
                  </a:cubicBezTo>
                  <a:lnTo>
                    <a:pt x="1700" y="2079"/>
                  </a:lnTo>
                  <a:cubicBezTo>
                    <a:pt x="1735" y="2079"/>
                    <a:pt x="1763" y="2046"/>
                    <a:pt x="1763" y="2005"/>
                  </a:cubicBezTo>
                  <a:lnTo>
                    <a:pt x="1763" y="173"/>
                  </a:lnTo>
                  <a:cubicBezTo>
                    <a:pt x="1763" y="132"/>
                    <a:pt x="1735" y="98"/>
                    <a:pt x="1700" y="98"/>
                  </a:cubicBezTo>
                  <a:lnTo>
                    <a:pt x="147" y="98"/>
                  </a:lnTo>
                  <a:close/>
                  <a:moveTo>
                    <a:pt x="1700" y="2178"/>
                  </a:moveTo>
                  <a:lnTo>
                    <a:pt x="147" y="2178"/>
                  </a:lnTo>
                  <a:cubicBezTo>
                    <a:pt x="66" y="2178"/>
                    <a:pt x="0" y="2100"/>
                    <a:pt x="0" y="2005"/>
                  </a:cubicBezTo>
                  <a:lnTo>
                    <a:pt x="0" y="173"/>
                  </a:lnTo>
                  <a:cubicBezTo>
                    <a:pt x="0" y="77"/>
                    <a:pt x="66" y="0"/>
                    <a:pt x="147" y="0"/>
                  </a:cubicBezTo>
                  <a:lnTo>
                    <a:pt x="1700" y="0"/>
                  </a:lnTo>
                  <a:cubicBezTo>
                    <a:pt x="1781" y="0"/>
                    <a:pt x="1847" y="77"/>
                    <a:pt x="1847" y="173"/>
                  </a:cubicBezTo>
                  <a:lnTo>
                    <a:pt x="1847" y="2005"/>
                  </a:lnTo>
                  <a:cubicBezTo>
                    <a:pt x="1847" y="2100"/>
                    <a:pt x="1781" y="2178"/>
                    <a:pt x="1700" y="2178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0">
              <a:extLst>
                <a:ext uri="{FF2B5EF4-FFF2-40B4-BE49-F238E27FC236}">
                  <a16:creationId xmlns="" xmlns:a16="http://schemas.microsoft.com/office/drawing/2014/main" id="{0732B2E3-CAB2-4274-AE7C-EA8974E741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27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51">
              <a:extLst>
                <a:ext uri="{FF2B5EF4-FFF2-40B4-BE49-F238E27FC236}">
                  <a16:creationId xmlns="" xmlns:a16="http://schemas.microsoft.com/office/drawing/2014/main" id="{D2E77FD8-9B65-4362-8AD1-6415E6906C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52">
              <a:extLst>
                <a:ext uri="{FF2B5EF4-FFF2-40B4-BE49-F238E27FC236}">
                  <a16:creationId xmlns="" xmlns:a16="http://schemas.microsoft.com/office/drawing/2014/main" id="{D4EE6C9B-BF1D-4889-A4CA-2C394A790A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852988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53">
              <a:extLst>
                <a:ext uri="{FF2B5EF4-FFF2-40B4-BE49-F238E27FC236}">
                  <a16:creationId xmlns="" xmlns:a16="http://schemas.microsoft.com/office/drawing/2014/main" id="{3756378C-8967-49AD-A06D-9B492E8F86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3901" y="4543425"/>
              <a:ext cx="188913" cy="188913"/>
            </a:xfrm>
            <a:custGeom>
              <a:avLst/>
              <a:gdLst>
                <a:gd name="T0" fmla="*/ 125 w 249"/>
                <a:gd name="T1" fmla="*/ 42 h 249"/>
                <a:gd name="T2" fmla="*/ 42 w 249"/>
                <a:gd name="T3" fmla="*/ 124 h 249"/>
                <a:gd name="T4" fmla="*/ 125 w 249"/>
                <a:gd name="T5" fmla="*/ 207 h 249"/>
                <a:gd name="T6" fmla="*/ 207 w 249"/>
                <a:gd name="T7" fmla="*/ 124 h 249"/>
                <a:gd name="T8" fmla="*/ 125 w 249"/>
                <a:gd name="T9" fmla="*/ 42 h 249"/>
                <a:gd name="T10" fmla="*/ 125 w 249"/>
                <a:gd name="T11" fmla="*/ 249 h 249"/>
                <a:gd name="T12" fmla="*/ 0 w 249"/>
                <a:gd name="T13" fmla="*/ 124 h 249"/>
                <a:gd name="T14" fmla="*/ 125 w 249"/>
                <a:gd name="T15" fmla="*/ 0 h 249"/>
                <a:gd name="T16" fmla="*/ 249 w 249"/>
                <a:gd name="T17" fmla="*/ 124 h 249"/>
                <a:gd name="T18" fmla="*/ 125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5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5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5" y="42"/>
                  </a:cubicBezTo>
                  <a:close/>
                  <a:moveTo>
                    <a:pt x="125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5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54">
              <a:extLst>
                <a:ext uri="{FF2B5EF4-FFF2-40B4-BE49-F238E27FC236}">
                  <a16:creationId xmlns="" xmlns:a16="http://schemas.microsoft.com/office/drawing/2014/main" id="{2ED11C29-8CE1-494A-AE99-E188D0F97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23 w 210"/>
                <a:gd name="T1" fmla="*/ 210 h 210"/>
                <a:gd name="T2" fmla="*/ 9 w 210"/>
                <a:gd name="T3" fmla="*/ 204 h 210"/>
                <a:gd name="T4" fmla="*/ 8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8 w 210"/>
                <a:gd name="T13" fmla="*/ 204 h 210"/>
                <a:gd name="T14" fmla="*/ 23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3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2" y="8"/>
                  </a:lnTo>
                  <a:cubicBezTo>
                    <a:pt x="180" y="0"/>
                    <a:pt x="193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8" y="204"/>
                  </a:lnTo>
                  <a:cubicBezTo>
                    <a:pt x="34" y="208"/>
                    <a:pt x="29" y="210"/>
                    <a:pt x="23" y="21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55">
              <a:extLst>
                <a:ext uri="{FF2B5EF4-FFF2-40B4-BE49-F238E27FC236}">
                  <a16:creationId xmlns="" xmlns:a16="http://schemas.microsoft.com/office/drawing/2014/main" id="{64514973-28C4-488F-B3E5-3E139414F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8 w 210"/>
                <a:gd name="T5" fmla="*/ 37 h 210"/>
                <a:gd name="T6" fmla="*/ 9 w 210"/>
                <a:gd name="T7" fmla="*/ 8 h 210"/>
                <a:gd name="T8" fmla="*/ 38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9" y="8"/>
                  </a:cubicBezTo>
                  <a:cubicBezTo>
                    <a:pt x="17" y="0"/>
                    <a:pt x="30" y="0"/>
                    <a:pt x="38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2" y="210"/>
                    <a:pt x="187" y="21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56">
              <a:extLst>
                <a:ext uri="{FF2B5EF4-FFF2-40B4-BE49-F238E27FC236}">
                  <a16:creationId xmlns="" xmlns:a16="http://schemas.microsoft.com/office/drawing/2014/main" id="{141D5897-D28E-43C4-B40F-A9FF1FDDA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24 w 210"/>
                <a:gd name="T1" fmla="*/ 210 h 210"/>
                <a:gd name="T2" fmla="*/ 9 w 210"/>
                <a:gd name="T3" fmla="*/ 204 h 210"/>
                <a:gd name="T4" fmla="*/ 9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9 w 210"/>
                <a:gd name="T13" fmla="*/ 204 h 210"/>
                <a:gd name="T14" fmla="*/ 24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4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1" y="196"/>
                    <a:pt x="0" y="183"/>
                    <a:pt x="9" y="175"/>
                  </a:cubicBezTo>
                  <a:lnTo>
                    <a:pt x="172" y="8"/>
                  </a:lnTo>
                  <a:cubicBezTo>
                    <a:pt x="180" y="0"/>
                    <a:pt x="194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9" y="204"/>
                  </a:lnTo>
                  <a:cubicBezTo>
                    <a:pt x="34" y="208"/>
                    <a:pt x="29" y="210"/>
                    <a:pt x="24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57">
              <a:extLst>
                <a:ext uri="{FF2B5EF4-FFF2-40B4-BE49-F238E27FC236}">
                  <a16:creationId xmlns="" xmlns:a16="http://schemas.microsoft.com/office/drawing/2014/main" id="{86702C28-FAB8-488B-AB5A-313B59002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9 w 210"/>
                <a:gd name="T5" fmla="*/ 37 h 210"/>
                <a:gd name="T6" fmla="*/ 9 w 210"/>
                <a:gd name="T7" fmla="*/ 8 h 210"/>
                <a:gd name="T8" fmla="*/ 39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9" y="37"/>
                  </a:lnTo>
                  <a:cubicBezTo>
                    <a:pt x="0" y="29"/>
                    <a:pt x="1" y="16"/>
                    <a:pt x="9" y="8"/>
                  </a:cubicBezTo>
                  <a:cubicBezTo>
                    <a:pt x="17" y="0"/>
                    <a:pt x="30" y="0"/>
                    <a:pt x="39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3" y="210"/>
                    <a:pt x="187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58">
              <a:extLst>
                <a:ext uri="{FF2B5EF4-FFF2-40B4-BE49-F238E27FC236}">
                  <a16:creationId xmlns="" xmlns:a16="http://schemas.microsoft.com/office/drawing/2014/main" id="{68A900A8-307D-4592-98CF-B48E52912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259">
              <a:extLst>
                <a:ext uri="{FF2B5EF4-FFF2-40B4-BE49-F238E27FC236}">
                  <a16:creationId xmlns="" xmlns:a16="http://schemas.microsoft.com/office/drawing/2014/main" id="{D13D32C0-68E8-46A3-B9D6-61E39C486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60">
              <a:extLst>
                <a:ext uri="{FF2B5EF4-FFF2-40B4-BE49-F238E27FC236}">
                  <a16:creationId xmlns="" xmlns:a16="http://schemas.microsoft.com/office/drawing/2014/main" id="{240957F6-453C-4A2D-8C8B-DE2B80348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61">
              <a:extLst>
                <a:ext uri="{FF2B5EF4-FFF2-40B4-BE49-F238E27FC236}">
                  <a16:creationId xmlns="" xmlns:a16="http://schemas.microsoft.com/office/drawing/2014/main" id="{CFCABAA1-DCBF-4E40-A3DF-9A11E29FE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62">
              <a:extLst>
                <a:ext uri="{FF2B5EF4-FFF2-40B4-BE49-F238E27FC236}">
                  <a16:creationId xmlns="" xmlns:a16="http://schemas.microsoft.com/office/drawing/2014/main" id="{3EA8AF88-37B1-46E7-9BDB-23CB49C1F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265113"/>
            </a:xfrm>
            <a:custGeom>
              <a:avLst/>
              <a:gdLst>
                <a:gd name="T0" fmla="*/ 758 w 758"/>
                <a:gd name="T1" fmla="*/ 279 h 348"/>
                <a:gd name="T2" fmla="*/ 688 w 758"/>
                <a:gd name="T3" fmla="*/ 348 h 348"/>
                <a:gd name="T4" fmla="*/ 69 w 758"/>
                <a:gd name="T5" fmla="*/ 348 h 348"/>
                <a:gd name="T6" fmla="*/ 0 w 758"/>
                <a:gd name="T7" fmla="*/ 279 h 348"/>
                <a:gd name="T8" fmla="*/ 0 w 758"/>
                <a:gd name="T9" fmla="*/ 69 h 348"/>
                <a:gd name="T10" fmla="*/ 69 w 758"/>
                <a:gd name="T11" fmla="*/ 0 h 348"/>
                <a:gd name="T12" fmla="*/ 688 w 758"/>
                <a:gd name="T13" fmla="*/ 0 h 348"/>
                <a:gd name="T14" fmla="*/ 758 w 758"/>
                <a:gd name="T15" fmla="*/ 69 h 348"/>
                <a:gd name="T16" fmla="*/ 758 w 758"/>
                <a:gd name="T17" fmla="*/ 27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348">
                  <a:moveTo>
                    <a:pt x="758" y="279"/>
                  </a:moveTo>
                  <a:cubicBezTo>
                    <a:pt x="758" y="317"/>
                    <a:pt x="727" y="348"/>
                    <a:pt x="688" y="348"/>
                  </a:cubicBezTo>
                  <a:lnTo>
                    <a:pt x="69" y="348"/>
                  </a:lnTo>
                  <a:cubicBezTo>
                    <a:pt x="31" y="348"/>
                    <a:pt x="0" y="317"/>
                    <a:pt x="0" y="279"/>
                  </a:cubicBezTo>
                  <a:lnTo>
                    <a:pt x="0" y="69"/>
                  </a:lnTo>
                  <a:cubicBezTo>
                    <a:pt x="0" y="31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31"/>
                    <a:pt x="758" y="69"/>
                  </a:cubicBezTo>
                  <a:lnTo>
                    <a:pt x="758" y="27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63">
              <a:extLst>
                <a:ext uri="{FF2B5EF4-FFF2-40B4-BE49-F238E27FC236}">
                  <a16:creationId xmlns="" xmlns:a16="http://schemas.microsoft.com/office/drawing/2014/main" id="{D44DB86E-CD3A-4581-8BAF-C8A077F9A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131763"/>
            </a:xfrm>
            <a:custGeom>
              <a:avLst/>
              <a:gdLst>
                <a:gd name="T0" fmla="*/ 758 w 758"/>
                <a:gd name="T1" fmla="*/ 139 h 174"/>
                <a:gd name="T2" fmla="*/ 688 w 758"/>
                <a:gd name="T3" fmla="*/ 174 h 174"/>
                <a:gd name="T4" fmla="*/ 69 w 758"/>
                <a:gd name="T5" fmla="*/ 174 h 174"/>
                <a:gd name="T6" fmla="*/ 0 w 758"/>
                <a:gd name="T7" fmla="*/ 139 h 174"/>
                <a:gd name="T8" fmla="*/ 0 w 758"/>
                <a:gd name="T9" fmla="*/ 34 h 174"/>
                <a:gd name="T10" fmla="*/ 69 w 758"/>
                <a:gd name="T11" fmla="*/ 0 h 174"/>
                <a:gd name="T12" fmla="*/ 688 w 758"/>
                <a:gd name="T13" fmla="*/ 0 h 174"/>
                <a:gd name="T14" fmla="*/ 758 w 758"/>
                <a:gd name="T15" fmla="*/ 34 h 174"/>
                <a:gd name="T16" fmla="*/ 758 w 758"/>
                <a:gd name="T17" fmla="*/ 1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174">
                  <a:moveTo>
                    <a:pt x="758" y="139"/>
                  </a:moveTo>
                  <a:cubicBezTo>
                    <a:pt x="758" y="158"/>
                    <a:pt x="727" y="174"/>
                    <a:pt x="688" y="174"/>
                  </a:cubicBezTo>
                  <a:lnTo>
                    <a:pt x="69" y="174"/>
                  </a:lnTo>
                  <a:cubicBezTo>
                    <a:pt x="31" y="174"/>
                    <a:pt x="0" y="158"/>
                    <a:pt x="0" y="139"/>
                  </a:cubicBezTo>
                  <a:lnTo>
                    <a:pt x="0" y="34"/>
                  </a:lnTo>
                  <a:cubicBezTo>
                    <a:pt x="0" y="15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15"/>
                    <a:pt x="758" y="34"/>
                  </a:cubicBezTo>
                  <a:lnTo>
                    <a:pt x="758" y="1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" name="Group 54">
            <a:extLst>
              <a:ext uri="{FF2B5EF4-FFF2-40B4-BE49-F238E27FC236}">
                <a16:creationId xmlns="" xmlns:a16="http://schemas.microsoft.com/office/drawing/2014/main" id="{91C0AF93-FD81-4C98-97A6-9843EE4C0473}"/>
              </a:ext>
            </a:extLst>
          </p:cNvPr>
          <p:cNvGrpSpPr/>
          <p:nvPr/>
        </p:nvGrpSpPr>
        <p:grpSpPr>
          <a:xfrm>
            <a:off x="4402461" y="3044089"/>
            <a:ext cx="656127" cy="633803"/>
            <a:chOff x="137623" y="3822617"/>
            <a:chExt cx="1411778" cy="1363746"/>
          </a:xfrm>
        </p:grpSpPr>
        <p:sp>
          <p:nvSpPr>
            <p:cNvPr id="61" name="Freeform 288">
              <a:extLst>
                <a:ext uri="{FF2B5EF4-FFF2-40B4-BE49-F238E27FC236}">
                  <a16:creationId xmlns="" xmlns:a16="http://schemas.microsoft.com/office/drawing/2014/main" id="{F7B61E01-F95F-4CB4-9049-BFA2890BB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326" y="4125913"/>
              <a:ext cx="269875" cy="247650"/>
            </a:xfrm>
            <a:custGeom>
              <a:avLst/>
              <a:gdLst>
                <a:gd name="T0" fmla="*/ 100 w 355"/>
                <a:gd name="T1" fmla="*/ 323 h 326"/>
                <a:gd name="T2" fmla="*/ 64 w 355"/>
                <a:gd name="T3" fmla="*/ 299 h 326"/>
                <a:gd name="T4" fmla="*/ 3 w 355"/>
                <a:gd name="T5" fmla="*/ 53 h 326"/>
                <a:gd name="T6" fmla="*/ 27 w 355"/>
                <a:gd name="T7" fmla="*/ 17 h 326"/>
                <a:gd name="T8" fmla="*/ 202 w 355"/>
                <a:gd name="T9" fmla="*/ 3 h 326"/>
                <a:gd name="T10" fmla="*/ 239 w 355"/>
                <a:gd name="T11" fmla="*/ 27 h 326"/>
                <a:gd name="T12" fmla="*/ 352 w 355"/>
                <a:gd name="T13" fmla="*/ 238 h 326"/>
                <a:gd name="T14" fmla="*/ 328 w 355"/>
                <a:gd name="T15" fmla="*/ 274 h 326"/>
                <a:gd name="T16" fmla="*/ 100 w 355"/>
                <a:gd name="T17" fmla="*/ 32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26">
                  <a:moveTo>
                    <a:pt x="100" y="323"/>
                  </a:moveTo>
                  <a:cubicBezTo>
                    <a:pt x="83" y="326"/>
                    <a:pt x="67" y="316"/>
                    <a:pt x="64" y="299"/>
                  </a:cubicBezTo>
                  <a:lnTo>
                    <a:pt x="3" y="53"/>
                  </a:lnTo>
                  <a:cubicBezTo>
                    <a:pt x="0" y="37"/>
                    <a:pt x="10" y="20"/>
                    <a:pt x="27" y="17"/>
                  </a:cubicBezTo>
                  <a:lnTo>
                    <a:pt x="202" y="3"/>
                  </a:lnTo>
                  <a:cubicBezTo>
                    <a:pt x="219" y="0"/>
                    <a:pt x="235" y="10"/>
                    <a:pt x="239" y="27"/>
                  </a:cubicBezTo>
                  <a:lnTo>
                    <a:pt x="352" y="238"/>
                  </a:lnTo>
                  <a:cubicBezTo>
                    <a:pt x="355" y="254"/>
                    <a:pt x="345" y="270"/>
                    <a:pt x="328" y="274"/>
                  </a:cubicBezTo>
                  <a:lnTo>
                    <a:pt x="100" y="3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9">
              <a:extLst>
                <a:ext uri="{FF2B5EF4-FFF2-40B4-BE49-F238E27FC236}">
                  <a16:creationId xmlns="" xmlns:a16="http://schemas.microsoft.com/office/drawing/2014/main" id="{901309BE-3DA3-45FA-A898-3A88550CA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23" y="3822617"/>
              <a:ext cx="1259379" cy="1241414"/>
            </a:xfrm>
            <a:custGeom>
              <a:avLst/>
              <a:gdLst>
                <a:gd name="T0" fmla="*/ 1736 w 1743"/>
                <a:gd name="T1" fmla="*/ 729 h 1698"/>
                <a:gd name="T2" fmla="*/ 1713 w 1743"/>
                <a:gd name="T3" fmla="*/ 626 h 1698"/>
                <a:gd name="T4" fmla="*/ 819 w 1743"/>
                <a:gd name="T5" fmla="*/ 61 h 1698"/>
                <a:gd name="T6" fmla="*/ 114 w 1743"/>
                <a:gd name="T7" fmla="*/ 1032 h 1698"/>
                <a:gd name="T8" fmla="*/ 208 w 1743"/>
                <a:gd name="T9" fmla="*/ 1254 h 1698"/>
                <a:gd name="T10" fmla="*/ 337 w 1743"/>
                <a:gd name="T11" fmla="*/ 1475 h 1698"/>
                <a:gd name="T12" fmla="*/ 652 w 1743"/>
                <a:gd name="T13" fmla="*/ 1679 h 1698"/>
                <a:gd name="T14" fmla="*/ 687 w 1743"/>
                <a:gd name="T15" fmla="*/ 1680 h 1698"/>
                <a:gd name="T16" fmla="*/ 935 w 1743"/>
                <a:gd name="T17" fmla="*/ 1440 h 1698"/>
                <a:gd name="T18" fmla="*/ 939 w 1743"/>
                <a:gd name="T19" fmla="*/ 1426 h 1698"/>
                <a:gd name="T20" fmla="*/ 951 w 1743"/>
                <a:gd name="T21" fmla="*/ 1357 h 1698"/>
                <a:gd name="T22" fmla="*/ 1001 w 1743"/>
                <a:gd name="T23" fmla="*/ 1058 h 1698"/>
                <a:gd name="T24" fmla="*/ 1743 w 1743"/>
                <a:gd name="T25" fmla="*/ 778 h 1698"/>
                <a:gd name="T26" fmla="*/ 1736 w 1743"/>
                <a:gd name="T27" fmla="*/ 729 h 1698"/>
                <a:gd name="connsiteX0" fmla="*/ 9438 w 9478"/>
                <a:gd name="connsiteY0" fmla="*/ 3988 h 9595"/>
                <a:gd name="connsiteX1" fmla="*/ 9306 w 9478"/>
                <a:gd name="connsiteY1" fmla="*/ 3382 h 9595"/>
                <a:gd name="connsiteX2" fmla="*/ 4177 w 9478"/>
                <a:gd name="connsiteY2" fmla="*/ 54 h 9595"/>
                <a:gd name="connsiteX3" fmla="*/ 132 w 9478"/>
                <a:gd name="connsiteY3" fmla="*/ 5773 h 9595"/>
                <a:gd name="connsiteX4" fmla="*/ 466 w 9478"/>
                <a:gd name="connsiteY4" fmla="*/ 7185 h 9595"/>
                <a:gd name="connsiteX5" fmla="*/ 1411 w 9478"/>
                <a:gd name="connsiteY5" fmla="*/ 8382 h 9595"/>
                <a:gd name="connsiteX6" fmla="*/ 3219 w 9478"/>
                <a:gd name="connsiteY6" fmla="*/ 9583 h 9595"/>
                <a:gd name="connsiteX7" fmla="*/ 3419 w 9478"/>
                <a:gd name="connsiteY7" fmla="*/ 9589 h 9595"/>
                <a:gd name="connsiteX8" fmla="*/ 4842 w 9478"/>
                <a:gd name="connsiteY8" fmla="*/ 8176 h 9595"/>
                <a:gd name="connsiteX9" fmla="*/ 4865 w 9478"/>
                <a:gd name="connsiteY9" fmla="*/ 8093 h 9595"/>
                <a:gd name="connsiteX10" fmla="*/ 4934 w 9478"/>
                <a:gd name="connsiteY10" fmla="*/ 7687 h 9595"/>
                <a:gd name="connsiteX11" fmla="*/ 5221 w 9478"/>
                <a:gd name="connsiteY11" fmla="*/ 5926 h 9595"/>
                <a:gd name="connsiteX12" fmla="*/ 9478 w 9478"/>
                <a:gd name="connsiteY12" fmla="*/ 4277 h 9595"/>
                <a:gd name="connsiteX13" fmla="*/ 9438 w 9478"/>
                <a:gd name="connsiteY13" fmla="*/ 3988 h 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78" h="9595">
                  <a:moveTo>
                    <a:pt x="9438" y="3988"/>
                  </a:moveTo>
                  <a:cubicBezTo>
                    <a:pt x="9392" y="3817"/>
                    <a:pt x="9392" y="3576"/>
                    <a:pt x="9306" y="3382"/>
                  </a:cubicBezTo>
                  <a:cubicBezTo>
                    <a:pt x="8371" y="1173"/>
                    <a:pt x="6787" y="-305"/>
                    <a:pt x="4177" y="54"/>
                  </a:cubicBezTo>
                  <a:cubicBezTo>
                    <a:pt x="1337" y="437"/>
                    <a:pt x="-522" y="2958"/>
                    <a:pt x="132" y="5773"/>
                  </a:cubicBezTo>
                  <a:cubicBezTo>
                    <a:pt x="258" y="6332"/>
                    <a:pt x="461" y="7179"/>
                    <a:pt x="466" y="7185"/>
                  </a:cubicBezTo>
                  <a:cubicBezTo>
                    <a:pt x="770" y="7910"/>
                    <a:pt x="1027" y="7793"/>
                    <a:pt x="1411" y="8382"/>
                  </a:cubicBezTo>
                  <a:cubicBezTo>
                    <a:pt x="1790" y="8971"/>
                    <a:pt x="2415" y="9477"/>
                    <a:pt x="3219" y="9583"/>
                  </a:cubicBezTo>
                  <a:cubicBezTo>
                    <a:pt x="3270" y="9589"/>
                    <a:pt x="3374" y="9583"/>
                    <a:pt x="3419" y="9589"/>
                  </a:cubicBezTo>
                  <a:cubicBezTo>
                    <a:pt x="4188" y="9695"/>
                    <a:pt x="4762" y="8505"/>
                    <a:pt x="4842" y="8176"/>
                  </a:cubicBezTo>
                  <a:cubicBezTo>
                    <a:pt x="4928" y="7846"/>
                    <a:pt x="4865" y="8093"/>
                    <a:pt x="4865" y="8093"/>
                  </a:cubicBezTo>
                  <a:cubicBezTo>
                    <a:pt x="4928" y="7922"/>
                    <a:pt x="4911" y="7799"/>
                    <a:pt x="4934" y="7687"/>
                  </a:cubicBezTo>
                  <a:cubicBezTo>
                    <a:pt x="5049" y="7051"/>
                    <a:pt x="4951" y="6550"/>
                    <a:pt x="5221" y="5926"/>
                  </a:cubicBezTo>
                  <a:cubicBezTo>
                    <a:pt x="5955" y="4206"/>
                    <a:pt x="7843" y="4277"/>
                    <a:pt x="9478" y="4277"/>
                  </a:cubicBezTo>
                  <a:cubicBezTo>
                    <a:pt x="9461" y="4159"/>
                    <a:pt x="9472" y="4118"/>
                    <a:pt x="9438" y="39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90">
              <a:extLst>
                <a:ext uri="{FF2B5EF4-FFF2-40B4-BE49-F238E27FC236}">
                  <a16:creationId xmlns="" xmlns:a16="http://schemas.microsoft.com/office/drawing/2014/main" id="{8A407AED-A4F2-4C5C-B260-135F97415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8" y="4308475"/>
              <a:ext cx="1101725" cy="814388"/>
            </a:xfrm>
            <a:custGeom>
              <a:avLst/>
              <a:gdLst>
                <a:gd name="T0" fmla="*/ 48 w 1445"/>
                <a:gd name="T1" fmla="*/ 1069 h 1069"/>
                <a:gd name="T2" fmla="*/ 2 w 1445"/>
                <a:gd name="T3" fmla="*/ 1027 h 1069"/>
                <a:gd name="T4" fmla="*/ 44 w 1445"/>
                <a:gd name="T5" fmla="*/ 978 h 1069"/>
                <a:gd name="T6" fmla="*/ 441 w 1445"/>
                <a:gd name="T7" fmla="*/ 754 h 1069"/>
                <a:gd name="T8" fmla="*/ 449 w 1445"/>
                <a:gd name="T9" fmla="*/ 664 h 1069"/>
                <a:gd name="T10" fmla="*/ 645 w 1445"/>
                <a:gd name="T11" fmla="*/ 162 h 1069"/>
                <a:gd name="T12" fmla="*/ 1398 w 1445"/>
                <a:gd name="T13" fmla="*/ 1 h 1069"/>
                <a:gd name="T14" fmla="*/ 1444 w 1445"/>
                <a:gd name="T15" fmla="*/ 45 h 1069"/>
                <a:gd name="T16" fmla="*/ 1400 w 1445"/>
                <a:gd name="T17" fmla="*/ 92 h 1069"/>
                <a:gd name="T18" fmla="*/ 702 w 1445"/>
                <a:gd name="T19" fmla="*/ 233 h 1069"/>
                <a:gd name="T20" fmla="*/ 540 w 1445"/>
                <a:gd name="T21" fmla="*/ 672 h 1069"/>
                <a:gd name="T22" fmla="*/ 531 w 1445"/>
                <a:gd name="T23" fmla="*/ 765 h 1069"/>
                <a:gd name="T24" fmla="*/ 51 w 1445"/>
                <a:gd name="T25" fmla="*/ 1069 h 1069"/>
                <a:gd name="T26" fmla="*/ 48 w 1445"/>
                <a:gd name="T2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069">
                  <a:moveTo>
                    <a:pt x="48" y="1069"/>
                  </a:moveTo>
                  <a:cubicBezTo>
                    <a:pt x="24" y="1069"/>
                    <a:pt x="4" y="1051"/>
                    <a:pt x="2" y="1027"/>
                  </a:cubicBezTo>
                  <a:cubicBezTo>
                    <a:pt x="0" y="1002"/>
                    <a:pt x="19" y="980"/>
                    <a:pt x="44" y="978"/>
                  </a:cubicBezTo>
                  <a:cubicBezTo>
                    <a:pt x="53" y="977"/>
                    <a:pt x="416" y="975"/>
                    <a:pt x="441" y="754"/>
                  </a:cubicBezTo>
                  <a:cubicBezTo>
                    <a:pt x="444" y="726"/>
                    <a:pt x="447" y="696"/>
                    <a:pt x="449" y="664"/>
                  </a:cubicBezTo>
                  <a:cubicBezTo>
                    <a:pt x="464" y="490"/>
                    <a:pt x="480" y="293"/>
                    <a:pt x="645" y="162"/>
                  </a:cubicBezTo>
                  <a:cubicBezTo>
                    <a:pt x="833" y="13"/>
                    <a:pt x="1380" y="1"/>
                    <a:pt x="1398" y="1"/>
                  </a:cubicBezTo>
                  <a:cubicBezTo>
                    <a:pt x="1423" y="0"/>
                    <a:pt x="1444" y="20"/>
                    <a:pt x="1444" y="45"/>
                  </a:cubicBezTo>
                  <a:cubicBezTo>
                    <a:pt x="1445" y="70"/>
                    <a:pt x="1425" y="91"/>
                    <a:pt x="1400" y="92"/>
                  </a:cubicBezTo>
                  <a:cubicBezTo>
                    <a:pt x="1396" y="92"/>
                    <a:pt x="865" y="104"/>
                    <a:pt x="702" y="233"/>
                  </a:cubicBezTo>
                  <a:cubicBezTo>
                    <a:pt x="568" y="340"/>
                    <a:pt x="554" y="508"/>
                    <a:pt x="540" y="672"/>
                  </a:cubicBezTo>
                  <a:cubicBezTo>
                    <a:pt x="537" y="704"/>
                    <a:pt x="535" y="734"/>
                    <a:pt x="531" y="765"/>
                  </a:cubicBezTo>
                  <a:cubicBezTo>
                    <a:pt x="504" y="1002"/>
                    <a:pt x="150" y="1061"/>
                    <a:pt x="51" y="1069"/>
                  </a:cubicBezTo>
                  <a:lnTo>
                    <a:pt x="48" y="10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91">
              <a:extLst>
                <a:ext uri="{FF2B5EF4-FFF2-40B4-BE49-F238E27FC236}">
                  <a16:creationId xmlns="" xmlns:a16="http://schemas.microsoft.com/office/drawing/2014/main" id="{878FCB30-9BC1-49ED-8765-6E03A53E95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563" y="4751388"/>
              <a:ext cx="985838" cy="434975"/>
            </a:xfrm>
            <a:custGeom>
              <a:avLst/>
              <a:gdLst>
                <a:gd name="T0" fmla="*/ 435 w 1294"/>
                <a:gd name="T1" fmla="*/ 429 h 572"/>
                <a:gd name="T2" fmla="*/ 435 w 1294"/>
                <a:gd name="T3" fmla="*/ 150 h 572"/>
                <a:gd name="T4" fmla="*/ 474 w 1294"/>
                <a:gd name="T5" fmla="*/ 112 h 572"/>
                <a:gd name="T6" fmla="*/ 767 w 1294"/>
                <a:gd name="T7" fmla="*/ 112 h 572"/>
                <a:gd name="T8" fmla="*/ 805 w 1294"/>
                <a:gd name="T9" fmla="*/ 150 h 572"/>
                <a:gd name="T10" fmla="*/ 805 w 1294"/>
                <a:gd name="T11" fmla="*/ 429 h 572"/>
                <a:gd name="T12" fmla="*/ 769 w 1294"/>
                <a:gd name="T13" fmla="*/ 467 h 572"/>
                <a:gd name="T14" fmla="*/ 471 w 1294"/>
                <a:gd name="T15" fmla="*/ 467 h 572"/>
                <a:gd name="T16" fmla="*/ 435 w 1294"/>
                <a:gd name="T17" fmla="*/ 429 h 572"/>
                <a:gd name="T18" fmla="*/ 365 w 1294"/>
                <a:gd name="T19" fmla="*/ 149 h 572"/>
                <a:gd name="T20" fmla="*/ 364 w 1294"/>
                <a:gd name="T21" fmla="*/ 421 h 572"/>
                <a:gd name="T22" fmla="*/ 324 w 1294"/>
                <a:gd name="T23" fmla="*/ 459 h 572"/>
                <a:gd name="T24" fmla="*/ 104 w 1294"/>
                <a:gd name="T25" fmla="*/ 441 h 572"/>
                <a:gd name="T26" fmla="*/ 70 w 1294"/>
                <a:gd name="T27" fmla="*/ 403 h 572"/>
                <a:gd name="T28" fmla="*/ 71 w 1294"/>
                <a:gd name="T29" fmla="*/ 146 h 572"/>
                <a:gd name="T30" fmla="*/ 109 w 1294"/>
                <a:gd name="T31" fmla="*/ 108 h 572"/>
                <a:gd name="T32" fmla="*/ 327 w 1294"/>
                <a:gd name="T33" fmla="*/ 111 h 572"/>
                <a:gd name="T34" fmla="*/ 365 w 1294"/>
                <a:gd name="T35" fmla="*/ 149 h 572"/>
                <a:gd name="T36" fmla="*/ 1148 w 1294"/>
                <a:gd name="T37" fmla="*/ 413 h 572"/>
                <a:gd name="T38" fmla="*/ 983 w 1294"/>
                <a:gd name="T39" fmla="*/ 447 h 572"/>
                <a:gd name="T40" fmla="*/ 876 w 1294"/>
                <a:gd name="T41" fmla="*/ 358 h 572"/>
                <a:gd name="T42" fmla="*/ 876 w 1294"/>
                <a:gd name="T43" fmla="*/ 197 h 572"/>
                <a:gd name="T44" fmla="*/ 958 w 1294"/>
                <a:gd name="T45" fmla="*/ 107 h 572"/>
                <a:gd name="T46" fmla="*/ 1134 w 1294"/>
                <a:gd name="T47" fmla="*/ 87 h 572"/>
                <a:gd name="T48" fmla="*/ 1223 w 1294"/>
                <a:gd name="T49" fmla="*/ 164 h 572"/>
                <a:gd name="T50" fmla="*/ 1223 w 1294"/>
                <a:gd name="T51" fmla="*/ 322 h 572"/>
                <a:gd name="T52" fmla="*/ 1148 w 1294"/>
                <a:gd name="T53" fmla="*/ 413 h 572"/>
                <a:gd name="T54" fmla="*/ 1265 w 1294"/>
                <a:gd name="T55" fmla="*/ 1 h 572"/>
                <a:gd name="T56" fmla="*/ 1252 w 1294"/>
                <a:gd name="T57" fmla="*/ 1 h 572"/>
                <a:gd name="T58" fmla="*/ 42 w 1294"/>
                <a:gd name="T59" fmla="*/ 36 h 572"/>
                <a:gd name="T60" fmla="*/ 29 w 1294"/>
                <a:gd name="T61" fmla="*/ 36 h 572"/>
                <a:gd name="T62" fmla="*/ 0 w 1294"/>
                <a:gd name="T63" fmla="*/ 64 h 572"/>
                <a:gd name="T64" fmla="*/ 0 w 1294"/>
                <a:gd name="T65" fmla="*/ 78 h 572"/>
                <a:gd name="T66" fmla="*/ 0 w 1294"/>
                <a:gd name="T67" fmla="*/ 457 h 572"/>
                <a:gd name="T68" fmla="*/ 0 w 1294"/>
                <a:gd name="T69" fmla="*/ 466 h 572"/>
                <a:gd name="T70" fmla="*/ 0 w 1294"/>
                <a:gd name="T71" fmla="*/ 471 h 572"/>
                <a:gd name="T72" fmla="*/ 28 w 1294"/>
                <a:gd name="T73" fmla="*/ 503 h 572"/>
                <a:gd name="T74" fmla="*/ 1265 w 1294"/>
                <a:gd name="T75" fmla="*/ 467 h 572"/>
                <a:gd name="T76" fmla="*/ 1294 w 1294"/>
                <a:gd name="T77" fmla="*/ 435 h 572"/>
                <a:gd name="T78" fmla="*/ 1294 w 1294"/>
                <a:gd name="T79" fmla="*/ 431 h 572"/>
                <a:gd name="T80" fmla="*/ 1294 w 1294"/>
                <a:gd name="T81" fmla="*/ 422 h 572"/>
                <a:gd name="T82" fmla="*/ 1294 w 1294"/>
                <a:gd name="T83" fmla="*/ 42 h 572"/>
                <a:gd name="T84" fmla="*/ 1294 w 1294"/>
                <a:gd name="T85" fmla="*/ 29 h 572"/>
                <a:gd name="T86" fmla="*/ 1265 w 1294"/>
                <a:gd name="T87" fmla="*/ 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4" h="572">
                  <a:moveTo>
                    <a:pt x="435" y="429"/>
                  </a:moveTo>
                  <a:cubicBezTo>
                    <a:pt x="435" y="334"/>
                    <a:pt x="435" y="246"/>
                    <a:pt x="435" y="150"/>
                  </a:cubicBezTo>
                  <a:cubicBezTo>
                    <a:pt x="436" y="129"/>
                    <a:pt x="453" y="112"/>
                    <a:pt x="474" y="112"/>
                  </a:cubicBezTo>
                  <a:cubicBezTo>
                    <a:pt x="614" y="113"/>
                    <a:pt x="627" y="113"/>
                    <a:pt x="767" y="112"/>
                  </a:cubicBezTo>
                  <a:cubicBezTo>
                    <a:pt x="788" y="112"/>
                    <a:pt x="805" y="129"/>
                    <a:pt x="805" y="150"/>
                  </a:cubicBezTo>
                  <a:cubicBezTo>
                    <a:pt x="805" y="246"/>
                    <a:pt x="805" y="334"/>
                    <a:pt x="805" y="429"/>
                  </a:cubicBezTo>
                  <a:cubicBezTo>
                    <a:pt x="805" y="449"/>
                    <a:pt x="789" y="466"/>
                    <a:pt x="769" y="467"/>
                  </a:cubicBezTo>
                  <a:cubicBezTo>
                    <a:pt x="626" y="474"/>
                    <a:pt x="614" y="474"/>
                    <a:pt x="471" y="467"/>
                  </a:cubicBezTo>
                  <a:cubicBezTo>
                    <a:pt x="451" y="466"/>
                    <a:pt x="435" y="449"/>
                    <a:pt x="435" y="429"/>
                  </a:cubicBezTo>
                  <a:close/>
                  <a:moveTo>
                    <a:pt x="365" y="149"/>
                  </a:moveTo>
                  <a:cubicBezTo>
                    <a:pt x="365" y="242"/>
                    <a:pt x="365" y="328"/>
                    <a:pt x="364" y="421"/>
                  </a:cubicBezTo>
                  <a:cubicBezTo>
                    <a:pt x="364" y="443"/>
                    <a:pt x="346" y="461"/>
                    <a:pt x="324" y="459"/>
                  </a:cubicBezTo>
                  <a:cubicBezTo>
                    <a:pt x="251" y="454"/>
                    <a:pt x="178" y="448"/>
                    <a:pt x="104" y="441"/>
                  </a:cubicBezTo>
                  <a:cubicBezTo>
                    <a:pt x="85" y="439"/>
                    <a:pt x="70" y="422"/>
                    <a:pt x="70" y="403"/>
                  </a:cubicBezTo>
                  <a:cubicBezTo>
                    <a:pt x="70" y="315"/>
                    <a:pt x="70" y="233"/>
                    <a:pt x="71" y="146"/>
                  </a:cubicBezTo>
                  <a:cubicBezTo>
                    <a:pt x="71" y="124"/>
                    <a:pt x="88" y="107"/>
                    <a:pt x="109" y="108"/>
                  </a:cubicBezTo>
                  <a:cubicBezTo>
                    <a:pt x="182" y="109"/>
                    <a:pt x="255" y="110"/>
                    <a:pt x="327" y="111"/>
                  </a:cubicBezTo>
                  <a:cubicBezTo>
                    <a:pt x="348" y="111"/>
                    <a:pt x="365" y="128"/>
                    <a:pt x="365" y="149"/>
                  </a:cubicBezTo>
                  <a:close/>
                  <a:moveTo>
                    <a:pt x="1148" y="413"/>
                  </a:moveTo>
                  <a:cubicBezTo>
                    <a:pt x="1095" y="423"/>
                    <a:pt x="1037" y="437"/>
                    <a:pt x="983" y="447"/>
                  </a:cubicBezTo>
                  <a:cubicBezTo>
                    <a:pt x="927" y="457"/>
                    <a:pt x="876" y="415"/>
                    <a:pt x="876" y="358"/>
                  </a:cubicBezTo>
                  <a:cubicBezTo>
                    <a:pt x="876" y="304"/>
                    <a:pt x="876" y="251"/>
                    <a:pt x="876" y="197"/>
                  </a:cubicBezTo>
                  <a:cubicBezTo>
                    <a:pt x="876" y="150"/>
                    <a:pt x="911" y="111"/>
                    <a:pt x="958" y="107"/>
                  </a:cubicBezTo>
                  <a:cubicBezTo>
                    <a:pt x="1014" y="103"/>
                    <a:pt x="1076" y="95"/>
                    <a:pt x="1134" y="87"/>
                  </a:cubicBezTo>
                  <a:cubicBezTo>
                    <a:pt x="1181" y="80"/>
                    <a:pt x="1223" y="116"/>
                    <a:pt x="1223" y="164"/>
                  </a:cubicBezTo>
                  <a:cubicBezTo>
                    <a:pt x="1223" y="217"/>
                    <a:pt x="1223" y="269"/>
                    <a:pt x="1223" y="322"/>
                  </a:cubicBezTo>
                  <a:cubicBezTo>
                    <a:pt x="1223" y="367"/>
                    <a:pt x="1192" y="405"/>
                    <a:pt x="1148" y="413"/>
                  </a:cubicBezTo>
                  <a:close/>
                  <a:moveTo>
                    <a:pt x="1265" y="1"/>
                  </a:moveTo>
                  <a:cubicBezTo>
                    <a:pt x="1261" y="1"/>
                    <a:pt x="1256" y="0"/>
                    <a:pt x="1252" y="1"/>
                  </a:cubicBezTo>
                  <a:cubicBezTo>
                    <a:pt x="805" y="56"/>
                    <a:pt x="495" y="36"/>
                    <a:pt x="42" y="36"/>
                  </a:cubicBezTo>
                  <a:lnTo>
                    <a:pt x="29" y="36"/>
                  </a:lnTo>
                  <a:cubicBezTo>
                    <a:pt x="13" y="36"/>
                    <a:pt x="0" y="49"/>
                    <a:pt x="0" y="64"/>
                  </a:cubicBezTo>
                  <a:lnTo>
                    <a:pt x="0" y="78"/>
                  </a:lnTo>
                  <a:lnTo>
                    <a:pt x="0" y="457"/>
                  </a:lnTo>
                  <a:lnTo>
                    <a:pt x="0" y="466"/>
                  </a:lnTo>
                  <a:lnTo>
                    <a:pt x="0" y="471"/>
                  </a:lnTo>
                  <a:cubicBezTo>
                    <a:pt x="0" y="486"/>
                    <a:pt x="13" y="501"/>
                    <a:pt x="28" y="503"/>
                  </a:cubicBezTo>
                  <a:cubicBezTo>
                    <a:pt x="488" y="565"/>
                    <a:pt x="805" y="572"/>
                    <a:pt x="1265" y="467"/>
                  </a:cubicBezTo>
                  <a:cubicBezTo>
                    <a:pt x="1281" y="464"/>
                    <a:pt x="1294" y="451"/>
                    <a:pt x="1294" y="435"/>
                  </a:cubicBezTo>
                  <a:lnTo>
                    <a:pt x="1294" y="431"/>
                  </a:lnTo>
                  <a:lnTo>
                    <a:pt x="1294" y="422"/>
                  </a:lnTo>
                  <a:lnTo>
                    <a:pt x="1294" y="42"/>
                  </a:lnTo>
                  <a:lnTo>
                    <a:pt x="1294" y="29"/>
                  </a:lnTo>
                  <a:cubicBezTo>
                    <a:pt x="1294" y="13"/>
                    <a:pt x="1281" y="1"/>
                    <a:pt x="1265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292">
              <a:extLst>
                <a:ext uri="{FF2B5EF4-FFF2-40B4-BE49-F238E27FC236}">
                  <a16:creationId xmlns="" xmlns:a16="http://schemas.microsoft.com/office/drawing/2014/main" id="{F598D9FC-DB88-455D-BD03-7080C6BB1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13" y="4673600"/>
              <a:ext cx="228600" cy="2301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293">
              <a:extLst>
                <a:ext uri="{FF2B5EF4-FFF2-40B4-BE49-F238E27FC236}">
                  <a16:creationId xmlns="" xmlns:a16="http://schemas.microsoft.com/office/drawing/2014/main" id="{622F80CD-007C-4D57-8211-E168795E6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88" y="4740275"/>
              <a:ext cx="95250" cy="95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2" name="Group 77">
            <a:extLst>
              <a:ext uri="{FF2B5EF4-FFF2-40B4-BE49-F238E27FC236}">
                <a16:creationId xmlns="" xmlns:a16="http://schemas.microsoft.com/office/drawing/2014/main" id="{2F5BB8F0-2C3B-4FB1-AD77-938AC5628E9A}"/>
              </a:ext>
            </a:extLst>
          </p:cNvPr>
          <p:cNvGrpSpPr/>
          <p:nvPr/>
        </p:nvGrpSpPr>
        <p:grpSpPr>
          <a:xfrm rot="20089210">
            <a:off x="1600784" y="1139048"/>
            <a:ext cx="900159" cy="521305"/>
            <a:chOff x="6022976" y="3811588"/>
            <a:chExt cx="2357438" cy="1365250"/>
          </a:xfrm>
        </p:grpSpPr>
        <p:sp>
          <p:nvSpPr>
            <p:cNvPr id="73" name="Freeform 294">
              <a:extLst>
                <a:ext uri="{FF2B5EF4-FFF2-40B4-BE49-F238E27FC236}">
                  <a16:creationId xmlns="" xmlns:a16="http://schemas.microsoft.com/office/drawing/2014/main" id="{70D494FB-105F-4DB5-BD3D-8DE6C1BA0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3811588"/>
              <a:ext cx="2357438" cy="1365250"/>
            </a:xfrm>
            <a:custGeom>
              <a:avLst/>
              <a:gdLst>
                <a:gd name="T0" fmla="*/ 1546 w 3093"/>
                <a:gd name="T1" fmla="*/ 0 h 1792"/>
                <a:gd name="T2" fmla="*/ 0 w 3093"/>
                <a:gd name="T3" fmla="*/ 896 h 1792"/>
                <a:gd name="T4" fmla="*/ 1546 w 3093"/>
                <a:gd name="T5" fmla="*/ 1792 h 1792"/>
                <a:gd name="T6" fmla="*/ 3093 w 3093"/>
                <a:gd name="T7" fmla="*/ 896 h 1792"/>
                <a:gd name="T8" fmla="*/ 1546 w 3093"/>
                <a:gd name="T9" fmla="*/ 0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3" h="1792">
                  <a:moveTo>
                    <a:pt x="1546" y="0"/>
                  </a:moveTo>
                  <a:cubicBezTo>
                    <a:pt x="885" y="0"/>
                    <a:pt x="307" y="360"/>
                    <a:pt x="0" y="896"/>
                  </a:cubicBezTo>
                  <a:cubicBezTo>
                    <a:pt x="307" y="1431"/>
                    <a:pt x="885" y="1792"/>
                    <a:pt x="1546" y="1792"/>
                  </a:cubicBezTo>
                  <a:cubicBezTo>
                    <a:pt x="2208" y="1792"/>
                    <a:pt x="2785" y="1431"/>
                    <a:pt x="3093" y="896"/>
                  </a:cubicBezTo>
                  <a:cubicBezTo>
                    <a:pt x="2785" y="360"/>
                    <a:pt x="2208" y="0"/>
                    <a:pt x="15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9">
              <a:extLst>
                <a:ext uri="{FF2B5EF4-FFF2-40B4-BE49-F238E27FC236}">
                  <a16:creationId xmlns="" xmlns:a16="http://schemas.microsoft.com/office/drawing/2014/main" id="{5408A2BB-5B30-456E-AE11-824282FB9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4387850"/>
              <a:ext cx="893763" cy="212725"/>
            </a:xfrm>
            <a:custGeom>
              <a:avLst/>
              <a:gdLst>
                <a:gd name="connsiteX0" fmla="*/ 121852 w 893763"/>
                <a:gd name="connsiteY0" fmla="*/ 0 h 212725"/>
                <a:gd name="connsiteX1" fmla="*/ 163513 w 893763"/>
                <a:gd name="connsiteY1" fmla="*/ 40266 h 212725"/>
                <a:gd name="connsiteX2" fmla="*/ 163513 w 893763"/>
                <a:gd name="connsiteY2" fmla="*/ 65088 h 212725"/>
                <a:gd name="connsiteX3" fmla="*/ 242888 w 893763"/>
                <a:gd name="connsiteY3" fmla="*/ 65088 h 212725"/>
                <a:gd name="connsiteX4" fmla="*/ 242888 w 893763"/>
                <a:gd name="connsiteY4" fmla="*/ 40266 h 212725"/>
                <a:gd name="connsiteX5" fmla="*/ 284548 w 893763"/>
                <a:gd name="connsiteY5" fmla="*/ 0 h 212725"/>
                <a:gd name="connsiteX6" fmla="*/ 325438 w 893763"/>
                <a:gd name="connsiteY6" fmla="*/ 40266 h 212725"/>
                <a:gd name="connsiteX7" fmla="*/ 325438 w 893763"/>
                <a:gd name="connsiteY7" fmla="*/ 65088 h 212725"/>
                <a:gd name="connsiteX8" fmla="*/ 406400 w 893763"/>
                <a:gd name="connsiteY8" fmla="*/ 65088 h 212725"/>
                <a:gd name="connsiteX9" fmla="*/ 406400 w 893763"/>
                <a:gd name="connsiteY9" fmla="*/ 40266 h 212725"/>
                <a:gd name="connsiteX10" fmla="*/ 446503 w 893763"/>
                <a:gd name="connsiteY10" fmla="*/ 0 h 212725"/>
                <a:gd name="connsiteX11" fmla="*/ 487363 w 893763"/>
                <a:gd name="connsiteY11" fmla="*/ 40266 h 212725"/>
                <a:gd name="connsiteX12" fmla="*/ 487363 w 893763"/>
                <a:gd name="connsiteY12" fmla="*/ 65088 h 212725"/>
                <a:gd name="connsiteX13" fmla="*/ 568325 w 893763"/>
                <a:gd name="connsiteY13" fmla="*/ 65088 h 212725"/>
                <a:gd name="connsiteX14" fmla="*/ 568325 w 893763"/>
                <a:gd name="connsiteY14" fmla="*/ 40266 h 212725"/>
                <a:gd name="connsiteX15" fmla="*/ 609986 w 893763"/>
                <a:gd name="connsiteY15" fmla="*/ 0 h 212725"/>
                <a:gd name="connsiteX16" fmla="*/ 650875 w 893763"/>
                <a:gd name="connsiteY16" fmla="*/ 40266 h 212725"/>
                <a:gd name="connsiteX17" fmla="*/ 650875 w 893763"/>
                <a:gd name="connsiteY17" fmla="*/ 65088 h 212725"/>
                <a:gd name="connsiteX18" fmla="*/ 731838 w 893763"/>
                <a:gd name="connsiteY18" fmla="*/ 65088 h 212725"/>
                <a:gd name="connsiteX19" fmla="*/ 731838 w 893763"/>
                <a:gd name="connsiteY19" fmla="*/ 40266 h 212725"/>
                <a:gd name="connsiteX20" fmla="*/ 772320 w 893763"/>
                <a:gd name="connsiteY20" fmla="*/ 0 h 212725"/>
                <a:gd name="connsiteX21" fmla="*/ 812801 w 893763"/>
                <a:gd name="connsiteY21" fmla="*/ 40266 h 212725"/>
                <a:gd name="connsiteX22" fmla="*/ 812801 w 893763"/>
                <a:gd name="connsiteY22" fmla="*/ 65088 h 212725"/>
                <a:gd name="connsiteX23" fmla="*/ 853414 w 893763"/>
                <a:gd name="connsiteY23" fmla="*/ 65088 h 212725"/>
                <a:gd name="connsiteX24" fmla="*/ 893763 w 893763"/>
                <a:gd name="connsiteY24" fmla="*/ 105570 h 212725"/>
                <a:gd name="connsiteX25" fmla="*/ 853414 w 893763"/>
                <a:gd name="connsiteY25" fmla="*/ 146051 h 212725"/>
                <a:gd name="connsiteX26" fmla="*/ 812801 w 893763"/>
                <a:gd name="connsiteY26" fmla="*/ 146051 h 212725"/>
                <a:gd name="connsiteX27" fmla="*/ 812801 w 893763"/>
                <a:gd name="connsiteY27" fmla="*/ 172459 h 212725"/>
                <a:gd name="connsiteX28" fmla="*/ 772320 w 893763"/>
                <a:gd name="connsiteY28" fmla="*/ 212725 h 212725"/>
                <a:gd name="connsiteX29" fmla="*/ 731838 w 893763"/>
                <a:gd name="connsiteY29" fmla="*/ 172459 h 212725"/>
                <a:gd name="connsiteX30" fmla="*/ 731838 w 893763"/>
                <a:gd name="connsiteY30" fmla="*/ 146051 h 212725"/>
                <a:gd name="connsiteX31" fmla="*/ 650875 w 893763"/>
                <a:gd name="connsiteY31" fmla="*/ 146051 h 212725"/>
                <a:gd name="connsiteX32" fmla="*/ 650875 w 893763"/>
                <a:gd name="connsiteY32" fmla="*/ 172459 h 212725"/>
                <a:gd name="connsiteX33" fmla="*/ 609986 w 893763"/>
                <a:gd name="connsiteY33" fmla="*/ 212725 h 212725"/>
                <a:gd name="connsiteX34" fmla="*/ 568325 w 893763"/>
                <a:gd name="connsiteY34" fmla="*/ 172459 h 212725"/>
                <a:gd name="connsiteX35" fmla="*/ 568325 w 893763"/>
                <a:gd name="connsiteY35" fmla="*/ 146051 h 212725"/>
                <a:gd name="connsiteX36" fmla="*/ 487363 w 893763"/>
                <a:gd name="connsiteY36" fmla="*/ 146051 h 212725"/>
                <a:gd name="connsiteX37" fmla="*/ 487363 w 893763"/>
                <a:gd name="connsiteY37" fmla="*/ 172459 h 212725"/>
                <a:gd name="connsiteX38" fmla="*/ 446503 w 893763"/>
                <a:gd name="connsiteY38" fmla="*/ 212725 h 212725"/>
                <a:gd name="connsiteX39" fmla="*/ 406400 w 893763"/>
                <a:gd name="connsiteY39" fmla="*/ 172459 h 212725"/>
                <a:gd name="connsiteX40" fmla="*/ 406400 w 893763"/>
                <a:gd name="connsiteY40" fmla="*/ 146051 h 212725"/>
                <a:gd name="connsiteX41" fmla="*/ 325438 w 893763"/>
                <a:gd name="connsiteY41" fmla="*/ 146051 h 212725"/>
                <a:gd name="connsiteX42" fmla="*/ 325438 w 893763"/>
                <a:gd name="connsiteY42" fmla="*/ 172459 h 212725"/>
                <a:gd name="connsiteX43" fmla="*/ 284548 w 893763"/>
                <a:gd name="connsiteY43" fmla="*/ 212725 h 212725"/>
                <a:gd name="connsiteX44" fmla="*/ 242888 w 893763"/>
                <a:gd name="connsiteY44" fmla="*/ 172459 h 212725"/>
                <a:gd name="connsiteX45" fmla="*/ 242888 w 893763"/>
                <a:gd name="connsiteY45" fmla="*/ 146051 h 212725"/>
                <a:gd name="connsiteX46" fmla="*/ 163513 w 893763"/>
                <a:gd name="connsiteY46" fmla="*/ 146051 h 212725"/>
                <a:gd name="connsiteX47" fmla="*/ 163513 w 893763"/>
                <a:gd name="connsiteY47" fmla="*/ 172459 h 212725"/>
                <a:gd name="connsiteX48" fmla="*/ 121852 w 893763"/>
                <a:gd name="connsiteY48" fmla="*/ 212725 h 212725"/>
                <a:gd name="connsiteX49" fmla="*/ 80963 w 893763"/>
                <a:gd name="connsiteY49" fmla="*/ 172459 h 212725"/>
                <a:gd name="connsiteX50" fmla="*/ 80963 w 893763"/>
                <a:gd name="connsiteY50" fmla="*/ 146051 h 212725"/>
                <a:gd name="connsiteX51" fmla="*/ 41110 w 893763"/>
                <a:gd name="connsiteY51" fmla="*/ 146051 h 212725"/>
                <a:gd name="connsiteX52" fmla="*/ 0 w 893763"/>
                <a:gd name="connsiteY52" fmla="*/ 105570 h 212725"/>
                <a:gd name="connsiteX53" fmla="*/ 41110 w 893763"/>
                <a:gd name="connsiteY53" fmla="*/ 65088 h 212725"/>
                <a:gd name="connsiteX54" fmla="*/ 80963 w 893763"/>
                <a:gd name="connsiteY54" fmla="*/ 65088 h 212725"/>
                <a:gd name="connsiteX55" fmla="*/ 80963 w 893763"/>
                <a:gd name="connsiteY55" fmla="*/ 40266 h 212725"/>
                <a:gd name="connsiteX56" fmla="*/ 121852 w 893763"/>
                <a:gd name="connsiteY56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893763" h="212725">
                  <a:moveTo>
                    <a:pt x="121852" y="0"/>
                  </a:moveTo>
                  <a:cubicBezTo>
                    <a:pt x="144997" y="0"/>
                    <a:pt x="163513" y="18234"/>
                    <a:pt x="163513" y="40266"/>
                  </a:cubicBezTo>
                  <a:lnTo>
                    <a:pt x="163513" y="65088"/>
                  </a:lnTo>
                  <a:lnTo>
                    <a:pt x="242888" y="65088"/>
                  </a:lnTo>
                  <a:lnTo>
                    <a:pt x="242888" y="40266"/>
                  </a:lnTo>
                  <a:cubicBezTo>
                    <a:pt x="242888" y="18234"/>
                    <a:pt x="261404" y="0"/>
                    <a:pt x="284548" y="0"/>
                  </a:cubicBezTo>
                  <a:cubicBezTo>
                    <a:pt x="306922" y="0"/>
                    <a:pt x="325438" y="18234"/>
                    <a:pt x="325438" y="40266"/>
                  </a:cubicBezTo>
                  <a:lnTo>
                    <a:pt x="325438" y="65088"/>
                  </a:lnTo>
                  <a:lnTo>
                    <a:pt x="406400" y="65088"/>
                  </a:lnTo>
                  <a:lnTo>
                    <a:pt x="406400" y="40266"/>
                  </a:lnTo>
                  <a:cubicBezTo>
                    <a:pt x="406400" y="18234"/>
                    <a:pt x="424560" y="0"/>
                    <a:pt x="446503" y="0"/>
                  </a:cubicBezTo>
                  <a:cubicBezTo>
                    <a:pt x="469203" y="0"/>
                    <a:pt x="487363" y="18234"/>
                    <a:pt x="487363" y="40266"/>
                  </a:cubicBezTo>
                  <a:lnTo>
                    <a:pt x="487363" y="65088"/>
                  </a:lnTo>
                  <a:lnTo>
                    <a:pt x="568325" y="65088"/>
                  </a:lnTo>
                  <a:lnTo>
                    <a:pt x="568325" y="40266"/>
                  </a:lnTo>
                  <a:cubicBezTo>
                    <a:pt x="568325" y="18234"/>
                    <a:pt x="586841" y="0"/>
                    <a:pt x="609986" y="0"/>
                  </a:cubicBezTo>
                  <a:cubicBezTo>
                    <a:pt x="632359" y="0"/>
                    <a:pt x="650875" y="18234"/>
                    <a:pt x="650875" y="40266"/>
                  </a:cubicBezTo>
                  <a:lnTo>
                    <a:pt x="650875" y="65088"/>
                  </a:lnTo>
                  <a:lnTo>
                    <a:pt x="731838" y="65088"/>
                  </a:lnTo>
                  <a:lnTo>
                    <a:pt x="731838" y="40266"/>
                  </a:lnTo>
                  <a:cubicBezTo>
                    <a:pt x="731838" y="18234"/>
                    <a:pt x="749406" y="0"/>
                    <a:pt x="772320" y="0"/>
                  </a:cubicBezTo>
                  <a:cubicBezTo>
                    <a:pt x="794470" y="0"/>
                    <a:pt x="812801" y="18234"/>
                    <a:pt x="812801" y="40266"/>
                  </a:cubicBezTo>
                  <a:lnTo>
                    <a:pt x="812801" y="65088"/>
                  </a:lnTo>
                  <a:lnTo>
                    <a:pt x="853414" y="65088"/>
                  </a:lnTo>
                  <a:cubicBezTo>
                    <a:pt x="875492" y="65088"/>
                    <a:pt x="893763" y="82656"/>
                    <a:pt x="893763" y="105570"/>
                  </a:cubicBezTo>
                  <a:cubicBezTo>
                    <a:pt x="893763" y="127720"/>
                    <a:pt x="875492" y="146051"/>
                    <a:pt x="853414" y="146051"/>
                  </a:cubicBezTo>
                  <a:lnTo>
                    <a:pt x="812801" y="146051"/>
                  </a:lnTo>
                  <a:lnTo>
                    <a:pt x="812801" y="172459"/>
                  </a:lnTo>
                  <a:cubicBezTo>
                    <a:pt x="812801" y="194492"/>
                    <a:pt x="794470" y="212725"/>
                    <a:pt x="772320" y="212725"/>
                  </a:cubicBezTo>
                  <a:cubicBezTo>
                    <a:pt x="749406" y="212725"/>
                    <a:pt x="731838" y="194492"/>
                    <a:pt x="731838" y="172459"/>
                  </a:cubicBezTo>
                  <a:lnTo>
                    <a:pt x="731838" y="146051"/>
                  </a:lnTo>
                  <a:lnTo>
                    <a:pt x="650875" y="146051"/>
                  </a:lnTo>
                  <a:lnTo>
                    <a:pt x="650875" y="172459"/>
                  </a:lnTo>
                  <a:cubicBezTo>
                    <a:pt x="650875" y="194492"/>
                    <a:pt x="632359" y="212725"/>
                    <a:pt x="609986" y="212725"/>
                  </a:cubicBezTo>
                  <a:cubicBezTo>
                    <a:pt x="586841" y="212725"/>
                    <a:pt x="568325" y="194492"/>
                    <a:pt x="568325" y="172459"/>
                  </a:cubicBezTo>
                  <a:lnTo>
                    <a:pt x="568325" y="146051"/>
                  </a:lnTo>
                  <a:lnTo>
                    <a:pt x="487363" y="146051"/>
                  </a:lnTo>
                  <a:lnTo>
                    <a:pt x="487363" y="172459"/>
                  </a:lnTo>
                  <a:cubicBezTo>
                    <a:pt x="487363" y="194492"/>
                    <a:pt x="469203" y="212725"/>
                    <a:pt x="446503" y="212725"/>
                  </a:cubicBezTo>
                  <a:cubicBezTo>
                    <a:pt x="424560" y="212725"/>
                    <a:pt x="406400" y="194492"/>
                    <a:pt x="406400" y="172459"/>
                  </a:cubicBezTo>
                  <a:lnTo>
                    <a:pt x="406400" y="146051"/>
                  </a:lnTo>
                  <a:lnTo>
                    <a:pt x="325438" y="146051"/>
                  </a:lnTo>
                  <a:lnTo>
                    <a:pt x="325438" y="172459"/>
                  </a:lnTo>
                  <a:cubicBezTo>
                    <a:pt x="325438" y="194492"/>
                    <a:pt x="306922" y="212725"/>
                    <a:pt x="284548" y="212725"/>
                  </a:cubicBezTo>
                  <a:cubicBezTo>
                    <a:pt x="261404" y="212725"/>
                    <a:pt x="242888" y="194492"/>
                    <a:pt x="242888" y="172459"/>
                  </a:cubicBezTo>
                  <a:lnTo>
                    <a:pt x="242888" y="146051"/>
                  </a:lnTo>
                  <a:lnTo>
                    <a:pt x="163513" y="146051"/>
                  </a:lnTo>
                  <a:lnTo>
                    <a:pt x="163513" y="172459"/>
                  </a:lnTo>
                  <a:cubicBezTo>
                    <a:pt x="163513" y="194492"/>
                    <a:pt x="144997" y="212725"/>
                    <a:pt x="121852" y="212725"/>
                  </a:cubicBezTo>
                  <a:cubicBezTo>
                    <a:pt x="99479" y="212725"/>
                    <a:pt x="80963" y="194492"/>
                    <a:pt x="80963" y="172459"/>
                  </a:cubicBezTo>
                  <a:lnTo>
                    <a:pt x="80963" y="146051"/>
                  </a:lnTo>
                  <a:lnTo>
                    <a:pt x="41110" y="146051"/>
                  </a:lnTo>
                  <a:cubicBezTo>
                    <a:pt x="18271" y="146051"/>
                    <a:pt x="0" y="127720"/>
                    <a:pt x="0" y="105570"/>
                  </a:cubicBezTo>
                  <a:cubicBezTo>
                    <a:pt x="0" y="82656"/>
                    <a:pt x="18271" y="65088"/>
                    <a:pt x="41110" y="65088"/>
                  </a:cubicBezTo>
                  <a:lnTo>
                    <a:pt x="80963" y="65088"/>
                  </a:lnTo>
                  <a:lnTo>
                    <a:pt x="80963" y="40266"/>
                  </a:lnTo>
                  <a:cubicBezTo>
                    <a:pt x="80963" y="18234"/>
                    <a:pt x="99479" y="0"/>
                    <a:pt x="12185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5" name="Freeform 303">
              <a:extLst>
                <a:ext uri="{FF2B5EF4-FFF2-40B4-BE49-F238E27FC236}">
                  <a16:creationId xmlns="" xmlns:a16="http://schemas.microsoft.com/office/drawing/2014/main" id="{AD9F46AE-3810-4669-9374-B967352C97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1463" y="4303713"/>
              <a:ext cx="1181100" cy="385763"/>
            </a:xfrm>
            <a:custGeom>
              <a:avLst/>
              <a:gdLst>
                <a:gd name="T0" fmla="*/ 1052 w 1550"/>
                <a:gd name="T1" fmla="*/ 489 h 506"/>
                <a:gd name="T2" fmla="*/ 1185 w 1550"/>
                <a:gd name="T3" fmla="*/ 489 h 506"/>
                <a:gd name="T4" fmla="*/ 904 w 1550"/>
                <a:gd name="T5" fmla="*/ 473 h 506"/>
                <a:gd name="T6" fmla="*/ 1003 w 1550"/>
                <a:gd name="T7" fmla="*/ 506 h 506"/>
                <a:gd name="T8" fmla="*/ 838 w 1550"/>
                <a:gd name="T9" fmla="*/ 473 h 506"/>
                <a:gd name="T10" fmla="*/ 739 w 1550"/>
                <a:gd name="T11" fmla="*/ 506 h 506"/>
                <a:gd name="T12" fmla="*/ 838 w 1550"/>
                <a:gd name="T13" fmla="*/ 473 h 506"/>
                <a:gd name="T14" fmla="*/ 557 w 1550"/>
                <a:gd name="T15" fmla="*/ 489 h 506"/>
                <a:gd name="T16" fmla="*/ 689 w 1550"/>
                <a:gd name="T17" fmla="*/ 489 h 506"/>
                <a:gd name="T18" fmla="*/ 409 w 1550"/>
                <a:gd name="T19" fmla="*/ 473 h 506"/>
                <a:gd name="T20" fmla="*/ 508 w 1550"/>
                <a:gd name="T21" fmla="*/ 506 h 506"/>
                <a:gd name="T22" fmla="*/ 342 w 1550"/>
                <a:gd name="T23" fmla="*/ 473 h 506"/>
                <a:gd name="T24" fmla="*/ 243 w 1550"/>
                <a:gd name="T25" fmla="*/ 506 h 506"/>
                <a:gd name="T26" fmla="*/ 342 w 1550"/>
                <a:gd name="T27" fmla="*/ 473 h 506"/>
                <a:gd name="T28" fmla="*/ 76 w 1550"/>
                <a:gd name="T29" fmla="*/ 433 h 506"/>
                <a:gd name="T30" fmla="*/ 194 w 1550"/>
                <a:gd name="T31" fmla="*/ 489 h 506"/>
                <a:gd name="T32" fmla="*/ 34 w 1550"/>
                <a:gd name="T33" fmla="*/ 299 h 506"/>
                <a:gd name="T34" fmla="*/ 32 w 1550"/>
                <a:gd name="T35" fmla="*/ 402 h 506"/>
                <a:gd name="T36" fmla="*/ 33 w 1550"/>
                <a:gd name="T37" fmla="*/ 234 h 506"/>
                <a:gd name="T38" fmla="*/ 40 w 1550"/>
                <a:gd name="T39" fmla="*/ 122 h 506"/>
                <a:gd name="T40" fmla="*/ 0 w 1550"/>
                <a:gd name="T41" fmla="*/ 234 h 506"/>
                <a:gd name="T42" fmla="*/ 82 w 1550"/>
                <a:gd name="T43" fmla="*/ 93 h 506"/>
                <a:gd name="T44" fmla="*/ 146 w 1550"/>
                <a:gd name="T45" fmla="*/ 12 h 506"/>
                <a:gd name="T46" fmla="*/ 82 w 1550"/>
                <a:gd name="T47" fmla="*/ 93 h 506"/>
                <a:gd name="T48" fmla="*/ 332 w 1550"/>
                <a:gd name="T49" fmla="*/ 17 h 506"/>
                <a:gd name="T50" fmla="*/ 216 w 1550"/>
                <a:gd name="T51" fmla="*/ 0 h 506"/>
                <a:gd name="T52" fmla="*/ 381 w 1550"/>
                <a:gd name="T53" fmla="*/ 34 h 506"/>
                <a:gd name="T54" fmla="*/ 481 w 1550"/>
                <a:gd name="T55" fmla="*/ 0 h 506"/>
                <a:gd name="T56" fmla="*/ 381 w 1550"/>
                <a:gd name="T57" fmla="*/ 34 h 506"/>
                <a:gd name="T58" fmla="*/ 662 w 1550"/>
                <a:gd name="T59" fmla="*/ 17 h 506"/>
                <a:gd name="T60" fmla="*/ 530 w 1550"/>
                <a:gd name="T61" fmla="*/ 17 h 506"/>
                <a:gd name="T62" fmla="*/ 811 w 1550"/>
                <a:gd name="T63" fmla="*/ 34 h 506"/>
                <a:gd name="T64" fmla="*/ 712 w 1550"/>
                <a:gd name="T65" fmla="*/ 0 h 506"/>
                <a:gd name="T66" fmla="*/ 877 w 1550"/>
                <a:gd name="T67" fmla="*/ 34 h 506"/>
                <a:gd name="T68" fmla="*/ 976 w 1550"/>
                <a:gd name="T69" fmla="*/ 0 h 506"/>
                <a:gd name="T70" fmla="*/ 877 w 1550"/>
                <a:gd name="T71" fmla="*/ 34 h 506"/>
                <a:gd name="T72" fmla="*/ 1158 w 1550"/>
                <a:gd name="T73" fmla="*/ 17 h 506"/>
                <a:gd name="T74" fmla="*/ 1025 w 1550"/>
                <a:gd name="T75" fmla="*/ 17 h 506"/>
                <a:gd name="T76" fmla="*/ 1306 w 1550"/>
                <a:gd name="T77" fmla="*/ 34 h 506"/>
                <a:gd name="T78" fmla="*/ 1207 w 1550"/>
                <a:gd name="T79" fmla="*/ 0 h 506"/>
                <a:gd name="T80" fmla="*/ 1369 w 1550"/>
                <a:gd name="T81" fmla="*/ 37 h 506"/>
                <a:gd name="T82" fmla="*/ 1471 w 1550"/>
                <a:gd name="T83" fmla="*/ 50 h 506"/>
                <a:gd name="T84" fmla="*/ 1369 w 1550"/>
                <a:gd name="T85" fmla="*/ 37 h 506"/>
                <a:gd name="T86" fmla="*/ 1534 w 1550"/>
                <a:gd name="T87" fmla="*/ 223 h 506"/>
                <a:gd name="T88" fmla="*/ 1495 w 1550"/>
                <a:gd name="T89" fmla="*/ 99 h 506"/>
                <a:gd name="T90" fmla="*/ 1517 w 1550"/>
                <a:gd name="T91" fmla="*/ 289 h 506"/>
                <a:gd name="T92" fmla="*/ 1532 w 1550"/>
                <a:gd name="T93" fmla="*/ 376 h 506"/>
                <a:gd name="T94" fmla="*/ 1533 w 1550"/>
                <a:gd name="T95" fmla="*/ 256 h 506"/>
                <a:gd name="T96" fmla="*/ 1393 w 1550"/>
                <a:gd name="T97" fmla="*/ 463 h 506"/>
                <a:gd name="T98" fmla="*/ 1493 w 1550"/>
                <a:gd name="T99" fmla="*/ 435 h 506"/>
                <a:gd name="T100" fmla="*/ 1334 w 1550"/>
                <a:gd name="T101" fmla="*/ 473 h 506"/>
                <a:gd name="T102" fmla="*/ 1234 w 1550"/>
                <a:gd name="T103" fmla="*/ 506 h 506"/>
                <a:gd name="T104" fmla="*/ 1351 w 1550"/>
                <a:gd name="T105" fmla="*/ 48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0" h="506">
                  <a:moveTo>
                    <a:pt x="1168" y="473"/>
                  </a:moveTo>
                  <a:lnTo>
                    <a:pt x="1069" y="473"/>
                  </a:lnTo>
                  <a:cubicBezTo>
                    <a:pt x="1060" y="473"/>
                    <a:pt x="1052" y="480"/>
                    <a:pt x="1052" y="489"/>
                  </a:cubicBezTo>
                  <a:cubicBezTo>
                    <a:pt x="1052" y="499"/>
                    <a:pt x="1060" y="506"/>
                    <a:pt x="1069" y="506"/>
                  </a:cubicBezTo>
                  <a:lnTo>
                    <a:pt x="1168" y="506"/>
                  </a:lnTo>
                  <a:cubicBezTo>
                    <a:pt x="1177" y="506"/>
                    <a:pt x="1185" y="499"/>
                    <a:pt x="1185" y="489"/>
                  </a:cubicBezTo>
                  <a:cubicBezTo>
                    <a:pt x="1185" y="480"/>
                    <a:pt x="1177" y="473"/>
                    <a:pt x="1168" y="473"/>
                  </a:cubicBezTo>
                  <a:close/>
                  <a:moveTo>
                    <a:pt x="1003" y="473"/>
                  </a:moveTo>
                  <a:lnTo>
                    <a:pt x="904" y="473"/>
                  </a:lnTo>
                  <a:cubicBezTo>
                    <a:pt x="895" y="473"/>
                    <a:pt x="887" y="480"/>
                    <a:pt x="887" y="489"/>
                  </a:cubicBezTo>
                  <a:cubicBezTo>
                    <a:pt x="887" y="499"/>
                    <a:pt x="895" y="506"/>
                    <a:pt x="904" y="506"/>
                  </a:cubicBezTo>
                  <a:lnTo>
                    <a:pt x="1003" y="506"/>
                  </a:lnTo>
                  <a:cubicBezTo>
                    <a:pt x="1012" y="506"/>
                    <a:pt x="1020" y="499"/>
                    <a:pt x="1020" y="489"/>
                  </a:cubicBezTo>
                  <a:cubicBezTo>
                    <a:pt x="1020" y="480"/>
                    <a:pt x="1012" y="473"/>
                    <a:pt x="1003" y="473"/>
                  </a:cubicBezTo>
                  <a:close/>
                  <a:moveTo>
                    <a:pt x="838" y="473"/>
                  </a:moveTo>
                  <a:lnTo>
                    <a:pt x="739" y="473"/>
                  </a:lnTo>
                  <a:cubicBezTo>
                    <a:pt x="730" y="473"/>
                    <a:pt x="722" y="480"/>
                    <a:pt x="722" y="489"/>
                  </a:cubicBezTo>
                  <a:cubicBezTo>
                    <a:pt x="722" y="499"/>
                    <a:pt x="730" y="506"/>
                    <a:pt x="739" y="506"/>
                  </a:cubicBezTo>
                  <a:lnTo>
                    <a:pt x="838" y="506"/>
                  </a:lnTo>
                  <a:cubicBezTo>
                    <a:pt x="847" y="506"/>
                    <a:pt x="855" y="499"/>
                    <a:pt x="855" y="489"/>
                  </a:cubicBezTo>
                  <a:cubicBezTo>
                    <a:pt x="855" y="480"/>
                    <a:pt x="847" y="473"/>
                    <a:pt x="838" y="473"/>
                  </a:cubicBezTo>
                  <a:close/>
                  <a:moveTo>
                    <a:pt x="673" y="473"/>
                  </a:moveTo>
                  <a:lnTo>
                    <a:pt x="574" y="473"/>
                  </a:lnTo>
                  <a:cubicBezTo>
                    <a:pt x="564" y="473"/>
                    <a:pt x="557" y="480"/>
                    <a:pt x="557" y="489"/>
                  </a:cubicBezTo>
                  <a:cubicBezTo>
                    <a:pt x="557" y="499"/>
                    <a:pt x="564" y="506"/>
                    <a:pt x="574" y="506"/>
                  </a:cubicBezTo>
                  <a:lnTo>
                    <a:pt x="673" y="506"/>
                  </a:lnTo>
                  <a:cubicBezTo>
                    <a:pt x="682" y="506"/>
                    <a:pt x="689" y="499"/>
                    <a:pt x="689" y="489"/>
                  </a:cubicBezTo>
                  <a:cubicBezTo>
                    <a:pt x="689" y="480"/>
                    <a:pt x="682" y="473"/>
                    <a:pt x="673" y="473"/>
                  </a:cubicBezTo>
                  <a:close/>
                  <a:moveTo>
                    <a:pt x="508" y="473"/>
                  </a:moveTo>
                  <a:lnTo>
                    <a:pt x="409" y="473"/>
                  </a:lnTo>
                  <a:cubicBezTo>
                    <a:pt x="399" y="473"/>
                    <a:pt x="392" y="480"/>
                    <a:pt x="392" y="489"/>
                  </a:cubicBezTo>
                  <a:cubicBezTo>
                    <a:pt x="392" y="499"/>
                    <a:pt x="399" y="506"/>
                    <a:pt x="409" y="506"/>
                  </a:cubicBezTo>
                  <a:lnTo>
                    <a:pt x="508" y="506"/>
                  </a:lnTo>
                  <a:cubicBezTo>
                    <a:pt x="517" y="506"/>
                    <a:pt x="524" y="499"/>
                    <a:pt x="524" y="489"/>
                  </a:cubicBezTo>
                  <a:cubicBezTo>
                    <a:pt x="524" y="480"/>
                    <a:pt x="517" y="473"/>
                    <a:pt x="508" y="473"/>
                  </a:cubicBezTo>
                  <a:close/>
                  <a:moveTo>
                    <a:pt x="342" y="473"/>
                  </a:moveTo>
                  <a:lnTo>
                    <a:pt x="243" y="473"/>
                  </a:lnTo>
                  <a:cubicBezTo>
                    <a:pt x="234" y="473"/>
                    <a:pt x="227" y="480"/>
                    <a:pt x="227" y="489"/>
                  </a:cubicBezTo>
                  <a:cubicBezTo>
                    <a:pt x="227" y="499"/>
                    <a:pt x="234" y="506"/>
                    <a:pt x="243" y="506"/>
                  </a:cubicBezTo>
                  <a:lnTo>
                    <a:pt x="342" y="506"/>
                  </a:lnTo>
                  <a:cubicBezTo>
                    <a:pt x="352" y="506"/>
                    <a:pt x="359" y="499"/>
                    <a:pt x="359" y="489"/>
                  </a:cubicBezTo>
                  <a:cubicBezTo>
                    <a:pt x="359" y="480"/>
                    <a:pt x="352" y="473"/>
                    <a:pt x="342" y="473"/>
                  </a:cubicBezTo>
                  <a:close/>
                  <a:moveTo>
                    <a:pt x="181" y="469"/>
                  </a:moveTo>
                  <a:cubicBezTo>
                    <a:pt x="151" y="463"/>
                    <a:pt x="123" y="450"/>
                    <a:pt x="100" y="430"/>
                  </a:cubicBezTo>
                  <a:cubicBezTo>
                    <a:pt x="93" y="424"/>
                    <a:pt x="82" y="425"/>
                    <a:pt x="76" y="433"/>
                  </a:cubicBezTo>
                  <a:cubicBezTo>
                    <a:pt x="70" y="440"/>
                    <a:pt x="71" y="450"/>
                    <a:pt x="78" y="456"/>
                  </a:cubicBezTo>
                  <a:cubicBezTo>
                    <a:pt x="106" y="479"/>
                    <a:pt x="138" y="495"/>
                    <a:pt x="174" y="502"/>
                  </a:cubicBezTo>
                  <a:cubicBezTo>
                    <a:pt x="183" y="504"/>
                    <a:pt x="192" y="498"/>
                    <a:pt x="194" y="489"/>
                  </a:cubicBezTo>
                  <a:cubicBezTo>
                    <a:pt x="196" y="480"/>
                    <a:pt x="190" y="471"/>
                    <a:pt x="181" y="469"/>
                  </a:cubicBezTo>
                  <a:close/>
                  <a:moveTo>
                    <a:pt x="60" y="385"/>
                  </a:moveTo>
                  <a:cubicBezTo>
                    <a:pt x="45" y="359"/>
                    <a:pt x="35" y="330"/>
                    <a:pt x="34" y="299"/>
                  </a:cubicBezTo>
                  <a:cubicBezTo>
                    <a:pt x="33" y="290"/>
                    <a:pt x="25" y="283"/>
                    <a:pt x="16" y="283"/>
                  </a:cubicBezTo>
                  <a:cubicBezTo>
                    <a:pt x="7" y="284"/>
                    <a:pt x="0" y="292"/>
                    <a:pt x="0" y="301"/>
                  </a:cubicBezTo>
                  <a:cubicBezTo>
                    <a:pt x="2" y="338"/>
                    <a:pt x="14" y="372"/>
                    <a:pt x="32" y="402"/>
                  </a:cubicBezTo>
                  <a:cubicBezTo>
                    <a:pt x="37" y="410"/>
                    <a:pt x="47" y="412"/>
                    <a:pt x="55" y="408"/>
                  </a:cubicBezTo>
                  <a:cubicBezTo>
                    <a:pt x="63" y="403"/>
                    <a:pt x="65" y="393"/>
                    <a:pt x="60" y="385"/>
                  </a:cubicBezTo>
                  <a:close/>
                  <a:moveTo>
                    <a:pt x="33" y="234"/>
                  </a:moveTo>
                  <a:lnTo>
                    <a:pt x="33" y="217"/>
                  </a:lnTo>
                  <a:cubicBezTo>
                    <a:pt x="33" y="191"/>
                    <a:pt x="39" y="166"/>
                    <a:pt x="49" y="144"/>
                  </a:cubicBezTo>
                  <a:cubicBezTo>
                    <a:pt x="53" y="135"/>
                    <a:pt x="49" y="126"/>
                    <a:pt x="40" y="122"/>
                  </a:cubicBezTo>
                  <a:cubicBezTo>
                    <a:pt x="32" y="118"/>
                    <a:pt x="22" y="122"/>
                    <a:pt x="18" y="130"/>
                  </a:cubicBezTo>
                  <a:cubicBezTo>
                    <a:pt x="7" y="157"/>
                    <a:pt x="0" y="186"/>
                    <a:pt x="0" y="217"/>
                  </a:cubicBezTo>
                  <a:lnTo>
                    <a:pt x="0" y="234"/>
                  </a:lnTo>
                  <a:cubicBezTo>
                    <a:pt x="0" y="243"/>
                    <a:pt x="8" y="250"/>
                    <a:pt x="17" y="250"/>
                  </a:cubicBezTo>
                  <a:cubicBezTo>
                    <a:pt x="26" y="250"/>
                    <a:pt x="33" y="243"/>
                    <a:pt x="33" y="234"/>
                  </a:cubicBezTo>
                  <a:close/>
                  <a:moveTo>
                    <a:pt x="82" y="93"/>
                  </a:moveTo>
                  <a:cubicBezTo>
                    <a:pt x="102" y="71"/>
                    <a:pt x="128" y="54"/>
                    <a:pt x="157" y="44"/>
                  </a:cubicBezTo>
                  <a:cubicBezTo>
                    <a:pt x="166" y="41"/>
                    <a:pt x="170" y="31"/>
                    <a:pt x="167" y="23"/>
                  </a:cubicBezTo>
                  <a:cubicBezTo>
                    <a:pt x="164" y="14"/>
                    <a:pt x="155" y="9"/>
                    <a:pt x="146" y="12"/>
                  </a:cubicBezTo>
                  <a:cubicBezTo>
                    <a:pt x="112" y="24"/>
                    <a:pt x="81" y="45"/>
                    <a:pt x="57" y="71"/>
                  </a:cubicBezTo>
                  <a:cubicBezTo>
                    <a:pt x="51" y="78"/>
                    <a:pt x="52" y="88"/>
                    <a:pt x="58" y="94"/>
                  </a:cubicBezTo>
                  <a:cubicBezTo>
                    <a:pt x="65" y="101"/>
                    <a:pt x="76" y="100"/>
                    <a:pt x="82" y="93"/>
                  </a:cubicBezTo>
                  <a:close/>
                  <a:moveTo>
                    <a:pt x="216" y="34"/>
                  </a:moveTo>
                  <a:lnTo>
                    <a:pt x="315" y="34"/>
                  </a:lnTo>
                  <a:cubicBezTo>
                    <a:pt x="325" y="34"/>
                    <a:pt x="332" y="26"/>
                    <a:pt x="332" y="17"/>
                  </a:cubicBezTo>
                  <a:cubicBezTo>
                    <a:pt x="332" y="8"/>
                    <a:pt x="325" y="0"/>
                    <a:pt x="315" y="0"/>
                  </a:cubicBezTo>
                  <a:lnTo>
                    <a:pt x="217" y="0"/>
                  </a:lnTo>
                  <a:lnTo>
                    <a:pt x="216" y="0"/>
                  </a:lnTo>
                  <a:cubicBezTo>
                    <a:pt x="207" y="0"/>
                    <a:pt x="200" y="8"/>
                    <a:pt x="200" y="17"/>
                  </a:cubicBezTo>
                  <a:cubicBezTo>
                    <a:pt x="200" y="26"/>
                    <a:pt x="207" y="34"/>
                    <a:pt x="216" y="34"/>
                  </a:cubicBezTo>
                  <a:close/>
                  <a:moveTo>
                    <a:pt x="381" y="34"/>
                  </a:moveTo>
                  <a:lnTo>
                    <a:pt x="481" y="34"/>
                  </a:lnTo>
                  <a:cubicBezTo>
                    <a:pt x="490" y="34"/>
                    <a:pt x="497" y="26"/>
                    <a:pt x="497" y="17"/>
                  </a:cubicBezTo>
                  <a:cubicBezTo>
                    <a:pt x="497" y="8"/>
                    <a:pt x="490" y="0"/>
                    <a:pt x="481" y="0"/>
                  </a:cubicBezTo>
                  <a:lnTo>
                    <a:pt x="381" y="0"/>
                  </a:lnTo>
                  <a:cubicBezTo>
                    <a:pt x="372" y="0"/>
                    <a:pt x="365" y="8"/>
                    <a:pt x="365" y="17"/>
                  </a:cubicBezTo>
                  <a:cubicBezTo>
                    <a:pt x="365" y="26"/>
                    <a:pt x="372" y="34"/>
                    <a:pt x="381" y="34"/>
                  </a:cubicBezTo>
                  <a:close/>
                  <a:moveTo>
                    <a:pt x="547" y="34"/>
                  </a:moveTo>
                  <a:lnTo>
                    <a:pt x="646" y="34"/>
                  </a:lnTo>
                  <a:cubicBezTo>
                    <a:pt x="655" y="34"/>
                    <a:pt x="662" y="26"/>
                    <a:pt x="662" y="17"/>
                  </a:cubicBezTo>
                  <a:cubicBezTo>
                    <a:pt x="662" y="8"/>
                    <a:pt x="655" y="0"/>
                    <a:pt x="646" y="0"/>
                  </a:cubicBezTo>
                  <a:lnTo>
                    <a:pt x="547" y="0"/>
                  </a:lnTo>
                  <a:cubicBezTo>
                    <a:pt x="537" y="0"/>
                    <a:pt x="530" y="8"/>
                    <a:pt x="530" y="17"/>
                  </a:cubicBezTo>
                  <a:cubicBezTo>
                    <a:pt x="530" y="26"/>
                    <a:pt x="537" y="34"/>
                    <a:pt x="547" y="34"/>
                  </a:cubicBezTo>
                  <a:close/>
                  <a:moveTo>
                    <a:pt x="712" y="34"/>
                  </a:moveTo>
                  <a:lnTo>
                    <a:pt x="811" y="34"/>
                  </a:lnTo>
                  <a:cubicBezTo>
                    <a:pt x="820" y="34"/>
                    <a:pt x="828" y="26"/>
                    <a:pt x="828" y="17"/>
                  </a:cubicBezTo>
                  <a:cubicBezTo>
                    <a:pt x="828" y="8"/>
                    <a:pt x="820" y="0"/>
                    <a:pt x="811" y="0"/>
                  </a:cubicBezTo>
                  <a:lnTo>
                    <a:pt x="712" y="0"/>
                  </a:lnTo>
                  <a:cubicBezTo>
                    <a:pt x="703" y="0"/>
                    <a:pt x="695" y="8"/>
                    <a:pt x="695" y="17"/>
                  </a:cubicBezTo>
                  <a:cubicBezTo>
                    <a:pt x="695" y="26"/>
                    <a:pt x="703" y="34"/>
                    <a:pt x="712" y="34"/>
                  </a:cubicBezTo>
                  <a:close/>
                  <a:moveTo>
                    <a:pt x="877" y="34"/>
                  </a:moveTo>
                  <a:lnTo>
                    <a:pt x="976" y="34"/>
                  </a:lnTo>
                  <a:cubicBezTo>
                    <a:pt x="985" y="34"/>
                    <a:pt x="993" y="26"/>
                    <a:pt x="993" y="17"/>
                  </a:cubicBezTo>
                  <a:cubicBezTo>
                    <a:pt x="993" y="8"/>
                    <a:pt x="985" y="0"/>
                    <a:pt x="976" y="0"/>
                  </a:cubicBezTo>
                  <a:lnTo>
                    <a:pt x="877" y="0"/>
                  </a:lnTo>
                  <a:cubicBezTo>
                    <a:pt x="868" y="0"/>
                    <a:pt x="860" y="8"/>
                    <a:pt x="860" y="17"/>
                  </a:cubicBezTo>
                  <a:cubicBezTo>
                    <a:pt x="860" y="26"/>
                    <a:pt x="868" y="34"/>
                    <a:pt x="877" y="34"/>
                  </a:cubicBezTo>
                  <a:close/>
                  <a:moveTo>
                    <a:pt x="1042" y="34"/>
                  </a:moveTo>
                  <a:lnTo>
                    <a:pt x="1141" y="34"/>
                  </a:lnTo>
                  <a:cubicBezTo>
                    <a:pt x="1150" y="34"/>
                    <a:pt x="1158" y="26"/>
                    <a:pt x="1158" y="17"/>
                  </a:cubicBezTo>
                  <a:cubicBezTo>
                    <a:pt x="1158" y="8"/>
                    <a:pt x="1150" y="0"/>
                    <a:pt x="1141" y="0"/>
                  </a:cubicBezTo>
                  <a:lnTo>
                    <a:pt x="1042" y="0"/>
                  </a:lnTo>
                  <a:cubicBezTo>
                    <a:pt x="1033" y="0"/>
                    <a:pt x="1025" y="8"/>
                    <a:pt x="1025" y="17"/>
                  </a:cubicBezTo>
                  <a:cubicBezTo>
                    <a:pt x="1025" y="26"/>
                    <a:pt x="1033" y="34"/>
                    <a:pt x="1042" y="34"/>
                  </a:cubicBezTo>
                  <a:close/>
                  <a:moveTo>
                    <a:pt x="1207" y="34"/>
                  </a:moveTo>
                  <a:lnTo>
                    <a:pt x="1306" y="34"/>
                  </a:lnTo>
                  <a:cubicBezTo>
                    <a:pt x="1316" y="34"/>
                    <a:pt x="1323" y="26"/>
                    <a:pt x="1323" y="17"/>
                  </a:cubicBezTo>
                  <a:cubicBezTo>
                    <a:pt x="1323" y="8"/>
                    <a:pt x="1316" y="0"/>
                    <a:pt x="1306" y="0"/>
                  </a:cubicBezTo>
                  <a:lnTo>
                    <a:pt x="1207" y="0"/>
                  </a:lnTo>
                  <a:cubicBezTo>
                    <a:pt x="1198" y="0"/>
                    <a:pt x="1191" y="8"/>
                    <a:pt x="1191" y="17"/>
                  </a:cubicBezTo>
                  <a:cubicBezTo>
                    <a:pt x="1191" y="26"/>
                    <a:pt x="1198" y="34"/>
                    <a:pt x="1207" y="34"/>
                  </a:cubicBezTo>
                  <a:close/>
                  <a:moveTo>
                    <a:pt x="1369" y="37"/>
                  </a:moveTo>
                  <a:cubicBezTo>
                    <a:pt x="1399" y="43"/>
                    <a:pt x="1427" y="57"/>
                    <a:pt x="1450" y="76"/>
                  </a:cubicBezTo>
                  <a:cubicBezTo>
                    <a:pt x="1457" y="82"/>
                    <a:pt x="1468" y="81"/>
                    <a:pt x="1474" y="74"/>
                  </a:cubicBezTo>
                  <a:cubicBezTo>
                    <a:pt x="1479" y="67"/>
                    <a:pt x="1478" y="56"/>
                    <a:pt x="1471" y="50"/>
                  </a:cubicBezTo>
                  <a:cubicBezTo>
                    <a:pt x="1444" y="28"/>
                    <a:pt x="1411" y="12"/>
                    <a:pt x="1375" y="5"/>
                  </a:cubicBezTo>
                  <a:cubicBezTo>
                    <a:pt x="1366" y="3"/>
                    <a:pt x="1358" y="9"/>
                    <a:pt x="1356" y="18"/>
                  </a:cubicBezTo>
                  <a:cubicBezTo>
                    <a:pt x="1354" y="27"/>
                    <a:pt x="1360" y="35"/>
                    <a:pt x="1369" y="37"/>
                  </a:cubicBezTo>
                  <a:close/>
                  <a:moveTo>
                    <a:pt x="1490" y="122"/>
                  </a:moveTo>
                  <a:cubicBezTo>
                    <a:pt x="1505" y="147"/>
                    <a:pt x="1515" y="176"/>
                    <a:pt x="1516" y="207"/>
                  </a:cubicBezTo>
                  <a:cubicBezTo>
                    <a:pt x="1517" y="216"/>
                    <a:pt x="1525" y="223"/>
                    <a:pt x="1534" y="223"/>
                  </a:cubicBezTo>
                  <a:cubicBezTo>
                    <a:pt x="1543" y="222"/>
                    <a:pt x="1550" y="215"/>
                    <a:pt x="1550" y="205"/>
                  </a:cubicBezTo>
                  <a:cubicBezTo>
                    <a:pt x="1548" y="168"/>
                    <a:pt x="1536" y="134"/>
                    <a:pt x="1518" y="104"/>
                  </a:cubicBezTo>
                  <a:cubicBezTo>
                    <a:pt x="1513" y="96"/>
                    <a:pt x="1503" y="94"/>
                    <a:pt x="1495" y="99"/>
                  </a:cubicBezTo>
                  <a:cubicBezTo>
                    <a:pt x="1487" y="103"/>
                    <a:pt x="1485" y="114"/>
                    <a:pt x="1490" y="122"/>
                  </a:cubicBezTo>
                  <a:close/>
                  <a:moveTo>
                    <a:pt x="1517" y="272"/>
                  </a:moveTo>
                  <a:lnTo>
                    <a:pt x="1517" y="289"/>
                  </a:lnTo>
                  <a:cubicBezTo>
                    <a:pt x="1517" y="315"/>
                    <a:pt x="1511" y="340"/>
                    <a:pt x="1501" y="362"/>
                  </a:cubicBezTo>
                  <a:cubicBezTo>
                    <a:pt x="1498" y="371"/>
                    <a:pt x="1502" y="381"/>
                    <a:pt x="1510" y="384"/>
                  </a:cubicBezTo>
                  <a:cubicBezTo>
                    <a:pt x="1518" y="388"/>
                    <a:pt x="1528" y="384"/>
                    <a:pt x="1532" y="376"/>
                  </a:cubicBezTo>
                  <a:cubicBezTo>
                    <a:pt x="1544" y="349"/>
                    <a:pt x="1550" y="320"/>
                    <a:pt x="1550" y="289"/>
                  </a:cubicBezTo>
                  <a:lnTo>
                    <a:pt x="1550" y="272"/>
                  </a:lnTo>
                  <a:cubicBezTo>
                    <a:pt x="1550" y="263"/>
                    <a:pt x="1543" y="256"/>
                    <a:pt x="1533" y="256"/>
                  </a:cubicBezTo>
                  <a:cubicBezTo>
                    <a:pt x="1524" y="256"/>
                    <a:pt x="1517" y="263"/>
                    <a:pt x="1517" y="272"/>
                  </a:cubicBezTo>
                  <a:close/>
                  <a:moveTo>
                    <a:pt x="1469" y="413"/>
                  </a:moveTo>
                  <a:cubicBezTo>
                    <a:pt x="1448" y="435"/>
                    <a:pt x="1422" y="452"/>
                    <a:pt x="1393" y="463"/>
                  </a:cubicBezTo>
                  <a:cubicBezTo>
                    <a:pt x="1385" y="466"/>
                    <a:pt x="1380" y="475"/>
                    <a:pt x="1383" y="484"/>
                  </a:cubicBezTo>
                  <a:cubicBezTo>
                    <a:pt x="1386" y="493"/>
                    <a:pt x="1396" y="497"/>
                    <a:pt x="1405" y="494"/>
                  </a:cubicBezTo>
                  <a:cubicBezTo>
                    <a:pt x="1439" y="482"/>
                    <a:pt x="1469" y="462"/>
                    <a:pt x="1493" y="435"/>
                  </a:cubicBezTo>
                  <a:cubicBezTo>
                    <a:pt x="1499" y="429"/>
                    <a:pt x="1499" y="418"/>
                    <a:pt x="1492" y="412"/>
                  </a:cubicBezTo>
                  <a:cubicBezTo>
                    <a:pt x="1485" y="406"/>
                    <a:pt x="1475" y="406"/>
                    <a:pt x="1469" y="413"/>
                  </a:cubicBezTo>
                  <a:close/>
                  <a:moveTo>
                    <a:pt x="1334" y="473"/>
                  </a:moveTo>
                  <a:lnTo>
                    <a:pt x="1234" y="473"/>
                  </a:lnTo>
                  <a:cubicBezTo>
                    <a:pt x="1225" y="473"/>
                    <a:pt x="1218" y="480"/>
                    <a:pt x="1218" y="489"/>
                  </a:cubicBezTo>
                  <a:cubicBezTo>
                    <a:pt x="1218" y="499"/>
                    <a:pt x="1225" y="506"/>
                    <a:pt x="1234" y="506"/>
                  </a:cubicBezTo>
                  <a:lnTo>
                    <a:pt x="1333" y="506"/>
                  </a:lnTo>
                  <a:lnTo>
                    <a:pt x="1334" y="506"/>
                  </a:lnTo>
                  <a:cubicBezTo>
                    <a:pt x="1343" y="506"/>
                    <a:pt x="1351" y="499"/>
                    <a:pt x="1351" y="489"/>
                  </a:cubicBezTo>
                  <a:cubicBezTo>
                    <a:pt x="1351" y="480"/>
                    <a:pt x="1343" y="473"/>
                    <a:pt x="1334" y="47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81">
              <a:extLst>
                <a:ext uri="{FF2B5EF4-FFF2-40B4-BE49-F238E27FC236}">
                  <a16:creationId xmlns="" xmlns:a16="http://schemas.microsoft.com/office/drawing/2014/main" id="{D6C6E7BF-5F51-414D-A0FF-91BE39D64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26" y="3992029"/>
              <a:ext cx="170124" cy="1006108"/>
            </a:xfrm>
            <a:custGeom>
              <a:avLst/>
              <a:gdLst>
                <a:gd name="connsiteX0" fmla="*/ 0 w 165100"/>
                <a:gd name="connsiteY0" fmla="*/ 0 h 1026205"/>
                <a:gd name="connsiteX1" fmla="*/ 37130 w 165100"/>
                <a:gd name="connsiteY1" fmla="*/ 18789 h 1026205"/>
                <a:gd name="connsiteX2" fmla="*/ 165100 w 165100"/>
                <a:gd name="connsiteY2" fmla="*/ 106063 h 1026205"/>
                <a:gd name="connsiteX3" fmla="*/ 165100 w 165100"/>
                <a:gd name="connsiteY3" fmla="*/ 920078 h 1026205"/>
                <a:gd name="connsiteX4" fmla="*/ 37130 w 165100"/>
                <a:gd name="connsiteY4" fmla="*/ 1007396 h 1026205"/>
                <a:gd name="connsiteX5" fmla="*/ 0 w 165100"/>
                <a:gd name="connsiteY5" fmla="*/ 1026205 h 1026205"/>
                <a:gd name="connsiteX0" fmla="*/ 0 w 165100"/>
                <a:gd name="connsiteY0" fmla="*/ 0 h 1026205"/>
                <a:gd name="connsiteX1" fmla="*/ 165100 w 165100"/>
                <a:gd name="connsiteY1" fmla="*/ 106063 h 1026205"/>
                <a:gd name="connsiteX2" fmla="*/ 165100 w 165100"/>
                <a:gd name="connsiteY2" fmla="*/ 920078 h 1026205"/>
                <a:gd name="connsiteX3" fmla="*/ 37130 w 165100"/>
                <a:gd name="connsiteY3" fmla="*/ 1007396 h 1026205"/>
                <a:gd name="connsiteX4" fmla="*/ 0 w 165100"/>
                <a:gd name="connsiteY4" fmla="*/ 1026205 h 1026205"/>
                <a:gd name="connsiteX5" fmla="*/ 0 w 165100"/>
                <a:gd name="connsiteY5" fmla="*/ 0 h 1026205"/>
                <a:gd name="connsiteX0" fmla="*/ 0 w 170124"/>
                <a:gd name="connsiteY0" fmla="*/ 0 h 1026205"/>
                <a:gd name="connsiteX1" fmla="*/ 170124 w 170124"/>
                <a:gd name="connsiteY1" fmla="*/ 131184 h 1026205"/>
                <a:gd name="connsiteX2" fmla="*/ 165100 w 170124"/>
                <a:gd name="connsiteY2" fmla="*/ 920078 h 1026205"/>
                <a:gd name="connsiteX3" fmla="*/ 37130 w 170124"/>
                <a:gd name="connsiteY3" fmla="*/ 1007396 h 1026205"/>
                <a:gd name="connsiteX4" fmla="*/ 0 w 170124"/>
                <a:gd name="connsiteY4" fmla="*/ 1026205 h 1026205"/>
                <a:gd name="connsiteX5" fmla="*/ 0 w 170124"/>
                <a:gd name="connsiteY5" fmla="*/ 0 h 1026205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124" h="1006108">
                  <a:moveTo>
                    <a:pt x="0" y="0"/>
                  </a:moveTo>
                  <a:cubicBezTo>
                    <a:pt x="66756" y="37029"/>
                    <a:pt x="113416" y="69034"/>
                    <a:pt x="170124" y="111087"/>
                  </a:cubicBezTo>
                  <a:cubicBezTo>
                    <a:pt x="168449" y="374052"/>
                    <a:pt x="166775" y="637016"/>
                    <a:pt x="165100" y="899981"/>
                  </a:cubicBezTo>
                  <a:lnTo>
                    <a:pt x="37130" y="987299"/>
                  </a:lnTo>
                  <a:lnTo>
                    <a:pt x="0" y="1006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7" name="Freeform 82">
              <a:extLst>
                <a:ext uri="{FF2B5EF4-FFF2-40B4-BE49-F238E27FC236}">
                  <a16:creationId xmlns="" xmlns:a16="http://schemas.microsoft.com/office/drawing/2014/main" id="{4DE2775C-BD7B-4BDE-86F8-BB0CF801C7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996729"/>
              <a:ext cx="165100" cy="1003061"/>
            </a:xfrm>
            <a:custGeom>
              <a:avLst/>
              <a:gdLst>
                <a:gd name="connsiteX0" fmla="*/ 165100 w 165100"/>
                <a:gd name="connsiteY0" fmla="*/ 0 h 1003061"/>
                <a:gd name="connsiteX1" fmla="*/ 165100 w 165100"/>
                <a:gd name="connsiteY1" fmla="*/ 1003061 h 1003061"/>
                <a:gd name="connsiteX2" fmla="*/ 150826 w 165100"/>
                <a:gd name="connsiteY2" fmla="*/ 995830 h 1003061"/>
                <a:gd name="connsiteX3" fmla="*/ 5660 w 165100"/>
                <a:gd name="connsiteY3" fmla="*/ 896775 h 1003061"/>
                <a:gd name="connsiteX4" fmla="*/ 0 w 165100"/>
                <a:gd name="connsiteY4" fmla="*/ 891736 h 1003061"/>
                <a:gd name="connsiteX5" fmla="*/ 0 w 165100"/>
                <a:gd name="connsiteY5" fmla="*/ 111268 h 1003061"/>
                <a:gd name="connsiteX6" fmla="*/ 5660 w 165100"/>
                <a:gd name="connsiteY6" fmla="*/ 106229 h 1003061"/>
                <a:gd name="connsiteX7" fmla="*/ 150826 w 165100"/>
                <a:gd name="connsiteY7" fmla="*/ 7223 h 100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100" h="1003061">
                  <a:moveTo>
                    <a:pt x="165100" y="0"/>
                  </a:moveTo>
                  <a:lnTo>
                    <a:pt x="165100" y="1003061"/>
                  </a:lnTo>
                  <a:lnTo>
                    <a:pt x="150826" y="995830"/>
                  </a:lnTo>
                  <a:cubicBezTo>
                    <a:pt x="100236" y="965903"/>
                    <a:pt x="51754" y="932792"/>
                    <a:pt x="5660" y="896775"/>
                  </a:cubicBezTo>
                  <a:lnTo>
                    <a:pt x="0" y="891736"/>
                  </a:lnTo>
                  <a:lnTo>
                    <a:pt x="0" y="111268"/>
                  </a:lnTo>
                  <a:lnTo>
                    <a:pt x="5660" y="106229"/>
                  </a:lnTo>
                  <a:cubicBezTo>
                    <a:pt x="51754" y="70219"/>
                    <a:pt x="100236" y="37126"/>
                    <a:pt x="150826" y="722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Picture Placeholder 1"/>
          <p:cNvSpPr>
            <a:spLocks noGrp="1"/>
          </p:cNvSpPr>
          <p:nvPr>
            <p:ph type="pic" idx="15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idx="12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13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idx="11"/>
          </p:nvPr>
        </p:nvSpPr>
        <p:spPr/>
      </p:sp>
    </p:spTree>
    <p:extLst>
      <p:ext uri="{BB962C8B-B14F-4D97-AF65-F5344CB8AC3E}">
        <p14:creationId xmlns:p14="http://schemas.microsoft.com/office/powerpoint/2010/main" val="1739870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ight Arrow 3">
            <a:extLst>
              <a:ext uri="{FF2B5EF4-FFF2-40B4-BE49-F238E27FC236}">
                <a16:creationId xmlns="" xmlns:a16="http://schemas.microsoft.com/office/drawing/2014/main" id="{DCA7C011-3719-4C41-AD94-C9F181F6499B}"/>
              </a:ext>
            </a:extLst>
          </p:cNvPr>
          <p:cNvSpPr/>
          <p:nvPr/>
        </p:nvSpPr>
        <p:spPr>
          <a:xfrm>
            <a:off x="995271" y="5345007"/>
            <a:ext cx="10260000" cy="936104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" name="Right Arrow 4">
            <a:extLst>
              <a:ext uri="{FF2B5EF4-FFF2-40B4-BE49-F238E27FC236}">
                <a16:creationId xmlns="" xmlns:a16="http://schemas.microsoft.com/office/drawing/2014/main" id="{48BC2B2B-C61B-4C53-A1A4-8CC7B74D97E4}"/>
              </a:ext>
            </a:extLst>
          </p:cNvPr>
          <p:cNvSpPr/>
          <p:nvPr/>
        </p:nvSpPr>
        <p:spPr>
          <a:xfrm>
            <a:off x="2795271" y="4573461"/>
            <a:ext cx="8460000" cy="93610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Right Arrow 5">
            <a:extLst>
              <a:ext uri="{FF2B5EF4-FFF2-40B4-BE49-F238E27FC236}">
                <a16:creationId xmlns="" xmlns:a16="http://schemas.microsoft.com/office/drawing/2014/main" id="{ADC088CE-6E92-44A7-82B4-D74B8838AC08}"/>
              </a:ext>
            </a:extLst>
          </p:cNvPr>
          <p:cNvSpPr/>
          <p:nvPr/>
        </p:nvSpPr>
        <p:spPr>
          <a:xfrm>
            <a:off x="4595271" y="3801916"/>
            <a:ext cx="6660000" cy="936104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Right Arrow 6">
            <a:extLst>
              <a:ext uri="{FF2B5EF4-FFF2-40B4-BE49-F238E27FC236}">
                <a16:creationId xmlns="" xmlns:a16="http://schemas.microsoft.com/office/drawing/2014/main" id="{3A3D9813-633A-4FB7-B40A-4E23E8797FEA}"/>
              </a:ext>
            </a:extLst>
          </p:cNvPr>
          <p:cNvSpPr/>
          <p:nvPr/>
        </p:nvSpPr>
        <p:spPr>
          <a:xfrm>
            <a:off x="6395271" y="3030371"/>
            <a:ext cx="4860000" cy="93610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Right Arrow 7">
            <a:extLst>
              <a:ext uri="{FF2B5EF4-FFF2-40B4-BE49-F238E27FC236}">
                <a16:creationId xmlns="" xmlns:a16="http://schemas.microsoft.com/office/drawing/2014/main" id="{81656028-C56E-42CB-9F56-9E15B567BAFF}"/>
              </a:ext>
            </a:extLst>
          </p:cNvPr>
          <p:cNvSpPr/>
          <p:nvPr/>
        </p:nvSpPr>
        <p:spPr>
          <a:xfrm>
            <a:off x="8195271" y="2258826"/>
            <a:ext cx="3060000" cy="936104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8" name="Group 8">
            <a:extLst>
              <a:ext uri="{FF2B5EF4-FFF2-40B4-BE49-F238E27FC236}">
                <a16:creationId xmlns="" xmlns:a16="http://schemas.microsoft.com/office/drawing/2014/main" id="{D2E9157C-1242-493C-8133-A704E0119167}"/>
              </a:ext>
            </a:extLst>
          </p:cNvPr>
          <p:cNvGrpSpPr/>
          <p:nvPr/>
        </p:nvGrpSpPr>
        <p:grpSpPr>
          <a:xfrm>
            <a:off x="995272" y="4169211"/>
            <a:ext cx="1728000" cy="1324245"/>
            <a:chOff x="6533673" y="3357955"/>
            <a:chExt cx="2150471" cy="1324245"/>
          </a:xfrm>
        </p:grpSpPr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D1CF4512-EF70-4D02-91AD-1F044271F675}"/>
                </a:ext>
              </a:extLst>
            </p:cNvPr>
            <p:cNvSpPr txBox="1"/>
            <p:nvPr/>
          </p:nvSpPr>
          <p:spPr>
            <a:xfrm>
              <a:off x="6533673" y="3666537"/>
              <a:ext cx="21504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DE4A3D2E-571C-4D3C-B9D9-AA9C25A3607E}"/>
                </a:ext>
              </a:extLst>
            </p:cNvPr>
            <p:cNvSpPr txBox="1"/>
            <p:nvPr/>
          </p:nvSpPr>
          <p:spPr>
            <a:xfrm>
              <a:off x="6533673" y="3357955"/>
              <a:ext cx="2150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="" xmlns:a16="http://schemas.microsoft.com/office/drawing/2014/main" id="{463CA1A5-6F1B-458C-81C5-AFD5DCDC1DE0}"/>
              </a:ext>
            </a:extLst>
          </p:cNvPr>
          <p:cNvGrpSpPr/>
          <p:nvPr/>
        </p:nvGrpSpPr>
        <p:grpSpPr>
          <a:xfrm>
            <a:off x="2792141" y="3396552"/>
            <a:ext cx="1728000" cy="1324245"/>
            <a:chOff x="6533673" y="3357955"/>
            <a:chExt cx="2150471" cy="1324245"/>
          </a:xfrm>
        </p:grpSpPr>
        <p:sp>
          <p:nvSpPr>
            <p:cNvPr id="12" name="TextBox 11">
              <a:extLst>
                <a:ext uri="{FF2B5EF4-FFF2-40B4-BE49-F238E27FC236}">
                  <a16:creationId xmlns="" xmlns:a16="http://schemas.microsoft.com/office/drawing/2014/main" id="{DC2D2DD8-0EBF-4FA9-9EB1-F6CE5A93FFD1}"/>
                </a:ext>
              </a:extLst>
            </p:cNvPr>
            <p:cNvSpPr txBox="1"/>
            <p:nvPr/>
          </p:nvSpPr>
          <p:spPr>
            <a:xfrm>
              <a:off x="6533673" y="3666537"/>
              <a:ext cx="21504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E4C279F0-0B94-4B07-80D9-A4C8D8113765}"/>
                </a:ext>
              </a:extLst>
            </p:cNvPr>
            <p:cNvSpPr txBox="1"/>
            <p:nvPr/>
          </p:nvSpPr>
          <p:spPr>
            <a:xfrm>
              <a:off x="6533673" y="3357955"/>
              <a:ext cx="2150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="" xmlns:a16="http://schemas.microsoft.com/office/drawing/2014/main" id="{50BCB64D-711F-411B-8C17-090F8F837B53}"/>
              </a:ext>
            </a:extLst>
          </p:cNvPr>
          <p:cNvGrpSpPr/>
          <p:nvPr/>
        </p:nvGrpSpPr>
        <p:grpSpPr>
          <a:xfrm>
            <a:off x="4589010" y="2623893"/>
            <a:ext cx="1728000" cy="1324245"/>
            <a:chOff x="6533673" y="3357955"/>
            <a:chExt cx="2150471" cy="1324245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7BFE8994-8E00-4C0A-B1E2-1E352349D868}"/>
                </a:ext>
              </a:extLst>
            </p:cNvPr>
            <p:cNvSpPr txBox="1"/>
            <p:nvPr/>
          </p:nvSpPr>
          <p:spPr>
            <a:xfrm>
              <a:off x="6533673" y="3666537"/>
              <a:ext cx="21504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EBE43694-E2C1-4892-9645-4D7C92ACD03B}"/>
                </a:ext>
              </a:extLst>
            </p:cNvPr>
            <p:cNvSpPr txBox="1"/>
            <p:nvPr/>
          </p:nvSpPr>
          <p:spPr>
            <a:xfrm>
              <a:off x="6533673" y="3357955"/>
              <a:ext cx="21504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="" xmlns:a16="http://schemas.microsoft.com/office/drawing/2014/main" id="{7E147F7F-1A05-42CA-93FE-CACE88CCE228}"/>
              </a:ext>
            </a:extLst>
          </p:cNvPr>
          <p:cNvGrpSpPr/>
          <p:nvPr/>
        </p:nvGrpSpPr>
        <p:grpSpPr>
          <a:xfrm>
            <a:off x="6385878" y="1836694"/>
            <a:ext cx="1728000" cy="1338785"/>
            <a:chOff x="6533673" y="3357955"/>
            <a:chExt cx="2150471" cy="1278541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7EFF1C1F-3236-48B8-9AAA-DE8FFB550F7F}"/>
                </a:ext>
              </a:extLst>
            </p:cNvPr>
            <p:cNvSpPr txBox="1"/>
            <p:nvPr/>
          </p:nvSpPr>
          <p:spPr>
            <a:xfrm>
              <a:off x="6533673" y="3666537"/>
              <a:ext cx="2150471" cy="969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8644F1E1-5EAF-4015-9BD1-C09F64BCEEBE}"/>
                </a:ext>
              </a:extLst>
            </p:cNvPr>
            <p:cNvSpPr txBox="1"/>
            <p:nvPr/>
          </p:nvSpPr>
          <p:spPr>
            <a:xfrm>
              <a:off x="6533673" y="3357955"/>
              <a:ext cx="2150471" cy="2645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="" xmlns:a16="http://schemas.microsoft.com/office/drawing/2014/main" id="{204A556F-7369-4453-9226-1C30F0D7B825}"/>
              </a:ext>
            </a:extLst>
          </p:cNvPr>
          <p:cNvGrpSpPr/>
          <p:nvPr/>
        </p:nvGrpSpPr>
        <p:grpSpPr>
          <a:xfrm>
            <a:off x="8113879" y="1670772"/>
            <a:ext cx="2597591" cy="746311"/>
            <a:chOff x="3212976" y="1886757"/>
            <a:chExt cx="1431033" cy="746311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BEEBBECB-C0BC-4BFF-9658-3E34C479820E}"/>
                </a:ext>
              </a:extLst>
            </p:cNvPr>
            <p:cNvSpPr txBox="1"/>
            <p:nvPr/>
          </p:nvSpPr>
          <p:spPr>
            <a:xfrm>
              <a:off x="3212976" y="1886757"/>
              <a:ext cx="14215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5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28C146B3-0B8B-4D3C-8DFD-8143DEE1953E}"/>
                </a:ext>
              </a:extLst>
            </p:cNvPr>
            <p:cNvSpPr txBox="1"/>
            <p:nvPr/>
          </p:nvSpPr>
          <p:spPr>
            <a:xfrm>
              <a:off x="3243490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</a:p>
          </p:txBody>
        </p:sp>
      </p:grpSp>
      <p:sp>
        <p:nvSpPr>
          <p:cNvPr id="23" name="Parallelogram 30">
            <a:extLst>
              <a:ext uri="{FF2B5EF4-FFF2-40B4-BE49-F238E27FC236}">
                <a16:creationId xmlns="" xmlns:a16="http://schemas.microsoft.com/office/drawing/2014/main" id="{BE61AE3E-8AFE-4759-8E65-F9D6DFDCC820}"/>
              </a:ext>
            </a:extLst>
          </p:cNvPr>
          <p:cNvSpPr/>
          <p:nvPr/>
        </p:nvSpPr>
        <p:spPr>
          <a:xfrm flipH="1">
            <a:off x="1404925" y="5647632"/>
            <a:ext cx="289447" cy="290163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ectangle 130">
            <a:extLst>
              <a:ext uri="{FF2B5EF4-FFF2-40B4-BE49-F238E27FC236}">
                <a16:creationId xmlns="" xmlns:a16="http://schemas.microsoft.com/office/drawing/2014/main" id="{CFC40F8D-8D4F-4FDE-9653-1CCE5708B250}"/>
              </a:ext>
            </a:extLst>
          </p:cNvPr>
          <p:cNvSpPr/>
          <p:nvPr/>
        </p:nvSpPr>
        <p:spPr>
          <a:xfrm>
            <a:off x="4863197" y="4126805"/>
            <a:ext cx="289698" cy="29101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Rectangle 9">
            <a:extLst>
              <a:ext uri="{FF2B5EF4-FFF2-40B4-BE49-F238E27FC236}">
                <a16:creationId xmlns="" xmlns:a16="http://schemas.microsoft.com/office/drawing/2014/main" id="{087FE8EA-9009-438B-9A96-6427F7FDC73A}"/>
              </a:ext>
            </a:extLst>
          </p:cNvPr>
          <p:cNvSpPr/>
          <p:nvPr/>
        </p:nvSpPr>
        <p:spPr>
          <a:xfrm>
            <a:off x="6727368" y="3341401"/>
            <a:ext cx="305988" cy="305491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Freeform 18">
            <a:extLst>
              <a:ext uri="{FF2B5EF4-FFF2-40B4-BE49-F238E27FC236}">
                <a16:creationId xmlns="" xmlns:a16="http://schemas.microsoft.com/office/drawing/2014/main" id="{D900114E-C10F-4B28-9924-7C7A4922825B}"/>
              </a:ext>
            </a:extLst>
          </p:cNvPr>
          <p:cNvSpPr/>
          <p:nvPr/>
        </p:nvSpPr>
        <p:spPr>
          <a:xfrm>
            <a:off x="3241116" y="4876440"/>
            <a:ext cx="351794" cy="283924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Block Arc 10">
            <a:extLst>
              <a:ext uri="{FF2B5EF4-FFF2-40B4-BE49-F238E27FC236}">
                <a16:creationId xmlns="" xmlns:a16="http://schemas.microsoft.com/office/drawing/2014/main" id="{BCF80C75-3F0F-425D-9071-1B03A4501881}"/>
              </a:ext>
            </a:extLst>
          </p:cNvPr>
          <p:cNvSpPr/>
          <p:nvPr/>
        </p:nvSpPr>
        <p:spPr>
          <a:xfrm>
            <a:off x="8462931" y="2623893"/>
            <a:ext cx="355145" cy="24055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106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6" name="자유형: 도형 35">
            <a:extLst>
              <a:ext uri="{FF2B5EF4-FFF2-40B4-BE49-F238E27FC236}">
                <a16:creationId xmlns="" xmlns:a16="http://schemas.microsoft.com/office/drawing/2014/main" id="{ECE21926-A270-4A84-8815-BAD424B5D73B}"/>
              </a:ext>
            </a:extLst>
          </p:cNvPr>
          <p:cNvSpPr>
            <a:spLocks/>
          </p:cNvSpPr>
          <p:nvPr/>
        </p:nvSpPr>
        <p:spPr bwMode="auto">
          <a:xfrm rot="21272014">
            <a:off x="2142953" y="1777827"/>
            <a:ext cx="10144647" cy="3105549"/>
          </a:xfrm>
          <a:custGeom>
            <a:avLst/>
            <a:gdLst>
              <a:gd name="connsiteX0" fmla="*/ 9372170 w 10144647"/>
              <a:gd name="connsiteY0" fmla="*/ 2547816 h 3105549"/>
              <a:gd name="connsiteX1" fmla="*/ 9376551 w 10144647"/>
              <a:gd name="connsiteY1" fmla="*/ 2552404 h 3105549"/>
              <a:gd name="connsiteX2" fmla="*/ 9371391 w 10144647"/>
              <a:gd name="connsiteY2" fmla="*/ 2552404 h 3105549"/>
              <a:gd name="connsiteX3" fmla="*/ 7568719 w 10144647"/>
              <a:gd name="connsiteY3" fmla="*/ 44154 h 3105549"/>
              <a:gd name="connsiteX4" fmla="*/ 7647818 w 10144647"/>
              <a:gd name="connsiteY4" fmla="*/ 159525 h 3105549"/>
              <a:gd name="connsiteX5" fmla="*/ 7678780 w 10144647"/>
              <a:gd name="connsiteY5" fmla="*/ 182314 h 3105549"/>
              <a:gd name="connsiteX6" fmla="*/ 7709742 w 10144647"/>
              <a:gd name="connsiteY6" fmla="*/ 189911 h 3105549"/>
              <a:gd name="connsiteX7" fmla="*/ 7828432 w 10144647"/>
              <a:gd name="connsiteY7" fmla="*/ 364629 h 3105549"/>
              <a:gd name="connsiteX8" fmla="*/ 7880036 w 10144647"/>
              <a:gd name="connsiteY8" fmla="*/ 326647 h 3105549"/>
              <a:gd name="connsiteX9" fmla="*/ 7910998 w 10144647"/>
              <a:gd name="connsiteY9" fmla="*/ 410207 h 3105549"/>
              <a:gd name="connsiteX10" fmla="*/ 7952281 w 10144647"/>
              <a:gd name="connsiteY10" fmla="*/ 448190 h 3105549"/>
              <a:gd name="connsiteX11" fmla="*/ 7957442 w 10144647"/>
              <a:gd name="connsiteY11" fmla="*/ 372225 h 3105549"/>
              <a:gd name="connsiteX12" fmla="*/ 7941960 w 10144647"/>
              <a:gd name="connsiteY12" fmla="*/ 334243 h 3105549"/>
              <a:gd name="connsiteX13" fmla="*/ 7993564 w 10144647"/>
              <a:gd name="connsiteY13" fmla="*/ 417804 h 3105549"/>
              <a:gd name="connsiteX14" fmla="*/ 8112254 w 10144647"/>
              <a:gd name="connsiteY14" fmla="*/ 357032 h 3105549"/>
              <a:gd name="connsiteX15" fmla="*/ 8215462 w 10144647"/>
              <a:gd name="connsiteY15" fmla="*/ 281068 h 3105549"/>
              <a:gd name="connsiteX16" fmla="*/ 8328990 w 10144647"/>
              <a:gd name="connsiteY16" fmla="*/ 281068 h 3105549"/>
              <a:gd name="connsiteX17" fmla="*/ 8359952 w 10144647"/>
              <a:gd name="connsiteY17" fmla="*/ 311454 h 3105549"/>
              <a:gd name="connsiteX18" fmla="*/ 8375434 w 10144647"/>
              <a:gd name="connsiteY18" fmla="*/ 349436 h 3105549"/>
              <a:gd name="connsiteX19" fmla="*/ 8380594 w 10144647"/>
              <a:gd name="connsiteY19" fmla="*/ 501365 h 3105549"/>
              <a:gd name="connsiteX20" fmla="*/ 8478642 w 10144647"/>
              <a:gd name="connsiteY20" fmla="*/ 584926 h 3105549"/>
              <a:gd name="connsiteX21" fmla="*/ 8478642 w 10144647"/>
              <a:gd name="connsiteY21" fmla="*/ 600118 h 3105549"/>
              <a:gd name="connsiteX22" fmla="*/ 8483802 w 10144647"/>
              <a:gd name="connsiteY22" fmla="*/ 592522 h 3105549"/>
              <a:gd name="connsiteX23" fmla="*/ 8535406 w 10144647"/>
              <a:gd name="connsiteY23" fmla="*/ 455786 h 3105549"/>
              <a:gd name="connsiteX24" fmla="*/ 8561208 w 10144647"/>
              <a:gd name="connsiteY24" fmla="*/ 258279 h 3105549"/>
              <a:gd name="connsiteX25" fmla="*/ 8638614 w 10144647"/>
              <a:gd name="connsiteY25" fmla="*/ 470979 h 3105549"/>
              <a:gd name="connsiteX26" fmla="*/ 8736662 w 10144647"/>
              <a:gd name="connsiteY26" fmla="*/ 357032 h 3105549"/>
              <a:gd name="connsiteX27" fmla="*/ 8762464 w 10144647"/>
              <a:gd name="connsiteY27" fmla="*/ 387418 h 3105549"/>
              <a:gd name="connsiteX28" fmla="*/ 8752143 w 10144647"/>
              <a:gd name="connsiteY28" fmla="*/ 470979 h 3105549"/>
              <a:gd name="connsiteX29" fmla="*/ 8685058 w 10144647"/>
              <a:gd name="connsiteY29" fmla="*/ 622908 h 3105549"/>
              <a:gd name="connsiteX30" fmla="*/ 8695379 w 10144647"/>
              <a:gd name="connsiteY30" fmla="*/ 691276 h 3105549"/>
              <a:gd name="connsiteX31" fmla="*/ 8736662 w 10144647"/>
              <a:gd name="connsiteY31" fmla="*/ 638101 h 3105549"/>
              <a:gd name="connsiteX32" fmla="*/ 8814067 w 10144647"/>
              <a:gd name="connsiteY32" fmla="*/ 607715 h 3105549"/>
              <a:gd name="connsiteX33" fmla="*/ 8829549 w 10144647"/>
              <a:gd name="connsiteY33" fmla="*/ 638101 h 3105549"/>
              <a:gd name="connsiteX34" fmla="*/ 8870832 w 10144647"/>
              <a:gd name="connsiteY34" fmla="*/ 676083 h 3105549"/>
              <a:gd name="connsiteX35" fmla="*/ 8896634 w 10144647"/>
              <a:gd name="connsiteY35" fmla="*/ 516558 h 3105549"/>
              <a:gd name="connsiteX36" fmla="*/ 8927597 w 10144647"/>
              <a:gd name="connsiteY36" fmla="*/ 524154 h 3105549"/>
              <a:gd name="connsiteX37" fmla="*/ 8989521 w 10144647"/>
              <a:gd name="connsiteY37" fmla="*/ 470979 h 3105549"/>
              <a:gd name="connsiteX38" fmla="*/ 8999842 w 10144647"/>
              <a:gd name="connsiteY38" fmla="*/ 463382 h 3105549"/>
              <a:gd name="connsiteX39" fmla="*/ 9046286 w 10144647"/>
              <a:gd name="connsiteY39" fmla="*/ 372225 h 3105549"/>
              <a:gd name="connsiteX40" fmla="*/ 9082409 w 10144647"/>
              <a:gd name="connsiteY40" fmla="*/ 372225 h 3105549"/>
              <a:gd name="connsiteX41" fmla="*/ 9144333 w 10144647"/>
              <a:gd name="connsiteY41" fmla="*/ 364629 h 3105549"/>
              <a:gd name="connsiteX42" fmla="*/ 9159815 w 10144647"/>
              <a:gd name="connsiteY42" fmla="*/ 341839 h 3105549"/>
              <a:gd name="connsiteX43" fmla="*/ 9185617 w 10144647"/>
              <a:gd name="connsiteY43" fmla="*/ 432997 h 3105549"/>
              <a:gd name="connsiteX44" fmla="*/ 9268183 w 10144647"/>
              <a:gd name="connsiteY44" fmla="*/ 425400 h 3105549"/>
              <a:gd name="connsiteX45" fmla="*/ 9278504 w 10144647"/>
              <a:gd name="connsiteY45" fmla="*/ 372225 h 3105549"/>
              <a:gd name="connsiteX46" fmla="*/ 9283664 w 10144647"/>
              <a:gd name="connsiteY46" fmla="*/ 319050 h 3105549"/>
              <a:gd name="connsiteX47" fmla="*/ 9355910 w 10144647"/>
              <a:gd name="connsiteY47" fmla="*/ 303857 h 3105549"/>
              <a:gd name="connsiteX48" fmla="*/ 9350749 w 10144647"/>
              <a:gd name="connsiteY48" fmla="*/ 364629 h 3105549"/>
              <a:gd name="connsiteX49" fmla="*/ 9366231 w 10144647"/>
              <a:gd name="connsiteY49" fmla="*/ 569733 h 3105549"/>
              <a:gd name="connsiteX50" fmla="*/ 9412674 w 10144647"/>
              <a:gd name="connsiteY50" fmla="*/ 577329 h 3105549"/>
              <a:gd name="connsiteX51" fmla="*/ 9428155 w 10144647"/>
              <a:gd name="connsiteY51" fmla="*/ 364629 h 3105549"/>
              <a:gd name="connsiteX52" fmla="*/ 9629411 w 10144647"/>
              <a:gd name="connsiteY52" fmla="*/ 638101 h 3105549"/>
              <a:gd name="connsiteX53" fmla="*/ 9613930 w 10144647"/>
              <a:gd name="connsiteY53" fmla="*/ 531750 h 3105549"/>
              <a:gd name="connsiteX54" fmla="*/ 9655213 w 10144647"/>
              <a:gd name="connsiteY54" fmla="*/ 600118 h 3105549"/>
              <a:gd name="connsiteX55" fmla="*/ 9660373 w 10144647"/>
              <a:gd name="connsiteY55" fmla="*/ 524154 h 3105549"/>
              <a:gd name="connsiteX56" fmla="*/ 9660373 w 10144647"/>
              <a:gd name="connsiteY56" fmla="*/ 493768 h 3105549"/>
              <a:gd name="connsiteX57" fmla="*/ 9696496 w 10144647"/>
              <a:gd name="connsiteY57" fmla="*/ 463382 h 3105549"/>
              <a:gd name="connsiteX58" fmla="*/ 9681015 w 10144647"/>
              <a:gd name="connsiteY58" fmla="*/ 379822 h 3105549"/>
              <a:gd name="connsiteX59" fmla="*/ 9706817 w 10144647"/>
              <a:gd name="connsiteY59" fmla="*/ 372225 h 3105549"/>
              <a:gd name="connsiteX60" fmla="*/ 9722298 w 10144647"/>
              <a:gd name="connsiteY60" fmla="*/ 440593 h 3105549"/>
              <a:gd name="connsiteX61" fmla="*/ 9773902 w 10144647"/>
              <a:gd name="connsiteY61" fmla="*/ 577329 h 3105549"/>
              <a:gd name="connsiteX62" fmla="*/ 9954516 w 10144647"/>
              <a:gd name="connsiteY62" fmla="*/ 698872 h 3105549"/>
              <a:gd name="connsiteX63" fmla="*/ 9995799 w 10144647"/>
              <a:gd name="connsiteY63" fmla="*/ 729258 h 3105549"/>
              <a:gd name="connsiteX64" fmla="*/ 10052564 w 10144647"/>
              <a:gd name="connsiteY64" fmla="*/ 721661 h 3105549"/>
              <a:gd name="connsiteX65" fmla="*/ 10119649 w 10144647"/>
              <a:gd name="connsiteY65" fmla="*/ 721661 h 3105549"/>
              <a:gd name="connsiteX66" fmla="*/ 10140936 w 10144647"/>
              <a:gd name="connsiteY66" fmla="*/ 782433 h 3105549"/>
              <a:gd name="connsiteX67" fmla="*/ 10144647 w 10144647"/>
              <a:gd name="connsiteY67" fmla="*/ 791397 h 3105549"/>
              <a:gd name="connsiteX68" fmla="*/ 9969437 w 10144647"/>
              <a:gd name="connsiteY68" fmla="*/ 2622261 h 3105549"/>
              <a:gd name="connsiteX69" fmla="*/ 9943954 w 10144647"/>
              <a:gd name="connsiteY69" fmla="*/ 2592760 h 3105549"/>
              <a:gd name="connsiteX70" fmla="*/ 9742940 w 10144647"/>
              <a:gd name="connsiteY70" fmla="*/ 2537211 h 3105549"/>
              <a:gd name="connsiteX71" fmla="*/ 9572647 w 10144647"/>
              <a:gd name="connsiteY71" fmla="*/ 2560000 h 3105549"/>
              <a:gd name="connsiteX72" fmla="*/ 9392033 w 10144647"/>
              <a:gd name="connsiteY72" fmla="*/ 2453650 h 3105549"/>
              <a:gd name="connsiteX73" fmla="*/ 9379777 w 10144647"/>
              <a:gd name="connsiteY73" fmla="*/ 2503027 h 3105549"/>
              <a:gd name="connsiteX74" fmla="*/ 9372170 w 10144647"/>
              <a:gd name="connsiteY74" fmla="*/ 2547816 h 3105549"/>
              <a:gd name="connsiteX75" fmla="*/ 9364537 w 10144647"/>
              <a:gd name="connsiteY75" fmla="*/ 2539822 h 3105549"/>
              <a:gd name="connsiteX76" fmla="*/ 9350749 w 10144647"/>
              <a:gd name="connsiteY76" fmla="*/ 2567596 h 3105549"/>
              <a:gd name="connsiteX77" fmla="*/ 9324947 w 10144647"/>
              <a:gd name="connsiteY77" fmla="*/ 2742315 h 3105549"/>
              <a:gd name="connsiteX78" fmla="*/ 9268183 w 10144647"/>
              <a:gd name="connsiteY78" fmla="*/ 2438457 h 3105549"/>
              <a:gd name="connsiteX79" fmla="*/ 9257862 w 10144647"/>
              <a:gd name="connsiteY79" fmla="*/ 2597982 h 3105549"/>
              <a:gd name="connsiteX80" fmla="*/ 9206258 w 10144647"/>
              <a:gd name="connsiteY80" fmla="*/ 2666350 h 3105549"/>
              <a:gd name="connsiteX81" fmla="*/ 9097890 w 10144647"/>
              <a:gd name="connsiteY81" fmla="*/ 2597982 h 3105549"/>
              <a:gd name="connsiteX82" fmla="*/ 8948238 w 10144647"/>
              <a:gd name="connsiteY82" fmla="*/ 2575193 h 3105549"/>
              <a:gd name="connsiteX83" fmla="*/ 8912115 w 10144647"/>
              <a:gd name="connsiteY83" fmla="*/ 2491632 h 3105549"/>
              <a:gd name="connsiteX84" fmla="*/ 8819228 w 10144647"/>
              <a:gd name="connsiteY84" fmla="*/ 2597982 h 3105549"/>
              <a:gd name="connsiteX85" fmla="*/ 8700539 w 10144647"/>
              <a:gd name="connsiteY85" fmla="*/ 2134599 h 3105549"/>
              <a:gd name="connsiteX86" fmla="*/ 8669577 w 10144647"/>
              <a:gd name="connsiteY86" fmla="*/ 2294125 h 3105549"/>
              <a:gd name="connsiteX87" fmla="*/ 8628293 w 10144647"/>
              <a:gd name="connsiteY87" fmla="*/ 2370089 h 3105549"/>
              <a:gd name="connsiteX88" fmla="*/ 8581850 w 10144647"/>
              <a:gd name="connsiteY88" fmla="*/ 2392878 h 3105549"/>
              <a:gd name="connsiteX89" fmla="*/ 8504444 w 10144647"/>
              <a:gd name="connsiteY89" fmla="*/ 2461246 h 3105549"/>
              <a:gd name="connsiteX90" fmla="*/ 8385755 w 10144647"/>
              <a:gd name="connsiteY90" fmla="*/ 2461246 h 3105549"/>
              <a:gd name="connsiteX91" fmla="*/ 8277386 w 10144647"/>
              <a:gd name="connsiteY91" fmla="*/ 2385282 h 3105549"/>
              <a:gd name="connsiteX92" fmla="*/ 8251584 w 10144647"/>
              <a:gd name="connsiteY92" fmla="*/ 2385282 h 3105549"/>
              <a:gd name="connsiteX93" fmla="*/ 8205140 w 10144647"/>
              <a:gd name="connsiteY93" fmla="*/ 2499228 h 3105549"/>
              <a:gd name="connsiteX94" fmla="*/ 8230942 w 10144647"/>
              <a:gd name="connsiteY94" fmla="*/ 2658754 h 3105549"/>
              <a:gd name="connsiteX95" fmla="*/ 8132895 w 10144647"/>
              <a:gd name="connsiteY95" fmla="*/ 2544807 h 3105549"/>
              <a:gd name="connsiteX96" fmla="*/ 8107093 w 10144647"/>
              <a:gd name="connsiteY96" fmla="*/ 2468843 h 3105549"/>
              <a:gd name="connsiteX97" fmla="*/ 8050328 w 10144647"/>
              <a:gd name="connsiteY97" fmla="*/ 2582789 h 3105549"/>
              <a:gd name="connsiteX98" fmla="*/ 8019366 w 10144647"/>
              <a:gd name="connsiteY98" fmla="*/ 2423264 h 3105549"/>
              <a:gd name="connsiteX99" fmla="*/ 7983244 w 10144647"/>
              <a:gd name="connsiteY99" fmla="*/ 2597982 h 3105549"/>
              <a:gd name="connsiteX100" fmla="*/ 7916158 w 10144647"/>
              <a:gd name="connsiteY100" fmla="*/ 2400475 h 3105549"/>
              <a:gd name="connsiteX101" fmla="*/ 7926479 w 10144647"/>
              <a:gd name="connsiteY101" fmla="*/ 2567596 h 3105549"/>
              <a:gd name="connsiteX102" fmla="*/ 7874875 w 10144647"/>
              <a:gd name="connsiteY102" fmla="*/ 2628368 h 3105549"/>
              <a:gd name="connsiteX103" fmla="*/ 7565251 w 10144647"/>
              <a:gd name="connsiteY103" fmla="*/ 2491632 h 3105549"/>
              <a:gd name="connsiteX104" fmla="*/ 7482684 w 10144647"/>
              <a:gd name="connsiteY104" fmla="*/ 2552404 h 3105549"/>
              <a:gd name="connsiteX105" fmla="*/ 7410439 w 10144647"/>
              <a:gd name="connsiteY105" fmla="*/ 2370089 h 3105549"/>
              <a:gd name="connsiteX106" fmla="*/ 7343354 w 10144647"/>
              <a:gd name="connsiteY106" fmla="*/ 2324510 h 3105549"/>
              <a:gd name="connsiteX107" fmla="*/ 7358835 w 10144647"/>
              <a:gd name="connsiteY107" fmla="*/ 2810683 h 3105549"/>
              <a:gd name="connsiteX108" fmla="*/ 7302070 w 10144647"/>
              <a:gd name="connsiteY108" fmla="*/ 2590386 h 3105549"/>
              <a:gd name="connsiteX109" fmla="*/ 7276268 w 10144647"/>
              <a:gd name="connsiteY109" fmla="*/ 2544807 h 3105549"/>
              <a:gd name="connsiteX110" fmla="*/ 7245306 w 10144647"/>
              <a:gd name="connsiteY110" fmla="*/ 2590386 h 3105549"/>
              <a:gd name="connsiteX111" fmla="*/ 7209184 w 10144647"/>
              <a:gd name="connsiteY111" fmla="*/ 2681543 h 3105549"/>
              <a:gd name="connsiteX112" fmla="*/ 7105976 w 10144647"/>
              <a:gd name="connsiteY112" fmla="*/ 2689139 h 3105549"/>
              <a:gd name="connsiteX113" fmla="*/ 7049211 w 10144647"/>
              <a:gd name="connsiteY113" fmla="*/ 2970208 h 3105549"/>
              <a:gd name="connsiteX114" fmla="*/ 6976966 w 10144647"/>
              <a:gd name="connsiteY114" fmla="*/ 2932226 h 3105549"/>
              <a:gd name="connsiteX115" fmla="*/ 6966644 w 10144647"/>
              <a:gd name="connsiteY115" fmla="*/ 2856261 h 3105549"/>
              <a:gd name="connsiteX116" fmla="*/ 6951164 w 10144647"/>
              <a:gd name="connsiteY116" fmla="*/ 2727122 h 3105549"/>
              <a:gd name="connsiteX117" fmla="*/ 6946003 w 10144647"/>
              <a:gd name="connsiteY117" fmla="*/ 2689139 h 3105549"/>
              <a:gd name="connsiteX118" fmla="*/ 6868597 w 10144647"/>
              <a:gd name="connsiteY118" fmla="*/ 2575193 h 3105549"/>
              <a:gd name="connsiteX119" fmla="*/ 6755068 w 10144647"/>
              <a:gd name="connsiteY119" fmla="*/ 2446053 h 3105549"/>
              <a:gd name="connsiteX120" fmla="*/ 6739587 w 10144647"/>
              <a:gd name="connsiteY120" fmla="*/ 2628368 h 3105549"/>
              <a:gd name="connsiteX121" fmla="*/ 6641540 w 10144647"/>
              <a:gd name="connsiteY121" fmla="*/ 2552404 h 3105549"/>
              <a:gd name="connsiteX122" fmla="*/ 6615738 w 10144647"/>
              <a:gd name="connsiteY122" fmla="*/ 2529614 h 3105549"/>
              <a:gd name="connsiteX123" fmla="*/ 6558973 w 10144647"/>
              <a:gd name="connsiteY123" fmla="*/ 2499228 h 3105549"/>
              <a:gd name="connsiteX124" fmla="*/ 6548652 w 10144647"/>
              <a:gd name="connsiteY124" fmla="*/ 2499228 h 3105549"/>
              <a:gd name="connsiteX125" fmla="*/ 6460926 w 10144647"/>
              <a:gd name="connsiteY125" fmla="*/ 2597982 h 3105549"/>
              <a:gd name="connsiteX126" fmla="*/ 6393840 w 10144647"/>
              <a:gd name="connsiteY126" fmla="*/ 2613175 h 3105549"/>
              <a:gd name="connsiteX127" fmla="*/ 6337076 w 10144647"/>
              <a:gd name="connsiteY127" fmla="*/ 2628368 h 3105549"/>
              <a:gd name="connsiteX128" fmla="*/ 6321595 w 10144647"/>
              <a:gd name="connsiteY128" fmla="*/ 2408071 h 3105549"/>
              <a:gd name="connsiteX129" fmla="*/ 6316434 w 10144647"/>
              <a:gd name="connsiteY129" fmla="*/ 2408071 h 3105549"/>
              <a:gd name="connsiteX130" fmla="*/ 6306113 w 10144647"/>
              <a:gd name="connsiteY130" fmla="*/ 2423264 h 3105549"/>
              <a:gd name="connsiteX131" fmla="*/ 6295793 w 10144647"/>
              <a:gd name="connsiteY131" fmla="*/ 2423264 h 3105549"/>
              <a:gd name="connsiteX132" fmla="*/ 6264830 w 10144647"/>
              <a:gd name="connsiteY132" fmla="*/ 2392878 h 3105549"/>
              <a:gd name="connsiteX133" fmla="*/ 6249349 w 10144647"/>
              <a:gd name="connsiteY133" fmla="*/ 2415668 h 3105549"/>
              <a:gd name="connsiteX134" fmla="*/ 6104858 w 10144647"/>
              <a:gd name="connsiteY134" fmla="*/ 2499228 h 3105549"/>
              <a:gd name="connsiteX135" fmla="*/ 5981008 w 10144647"/>
              <a:gd name="connsiteY135" fmla="*/ 2575193 h 3105549"/>
              <a:gd name="connsiteX136" fmla="*/ 5898442 w 10144647"/>
              <a:gd name="connsiteY136" fmla="*/ 2560000 h 3105549"/>
              <a:gd name="connsiteX137" fmla="*/ 5857159 w 10144647"/>
              <a:gd name="connsiteY137" fmla="*/ 2446053 h 3105549"/>
              <a:gd name="connsiteX138" fmla="*/ 5836517 w 10144647"/>
              <a:gd name="connsiteY138" fmla="*/ 2597982 h 3105549"/>
              <a:gd name="connsiteX139" fmla="*/ 5826196 w 10144647"/>
              <a:gd name="connsiteY139" fmla="*/ 2651157 h 3105549"/>
              <a:gd name="connsiteX140" fmla="*/ 5728149 w 10144647"/>
              <a:gd name="connsiteY140" fmla="*/ 2749911 h 3105549"/>
              <a:gd name="connsiteX141" fmla="*/ 5666224 w 10144647"/>
              <a:gd name="connsiteY141" fmla="*/ 2856261 h 3105549"/>
              <a:gd name="connsiteX142" fmla="*/ 5640422 w 10144647"/>
              <a:gd name="connsiteY142" fmla="*/ 2711929 h 3105549"/>
              <a:gd name="connsiteX143" fmla="*/ 5640422 w 10144647"/>
              <a:gd name="connsiteY143" fmla="*/ 2552404 h 3105549"/>
              <a:gd name="connsiteX144" fmla="*/ 5588818 w 10144647"/>
              <a:gd name="connsiteY144" fmla="*/ 2856261 h 3105549"/>
              <a:gd name="connsiteX145" fmla="*/ 5423685 w 10144647"/>
              <a:gd name="connsiteY145" fmla="*/ 2240949 h 3105549"/>
              <a:gd name="connsiteX146" fmla="*/ 5413364 w 10144647"/>
              <a:gd name="connsiteY146" fmla="*/ 2408071 h 3105549"/>
              <a:gd name="connsiteX147" fmla="*/ 5372081 w 10144647"/>
              <a:gd name="connsiteY147" fmla="*/ 2339703 h 3105549"/>
              <a:gd name="connsiteX148" fmla="*/ 5253392 w 10144647"/>
              <a:gd name="connsiteY148" fmla="*/ 2666350 h 3105549"/>
              <a:gd name="connsiteX149" fmla="*/ 5248231 w 10144647"/>
              <a:gd name="connsiteY149" fmla="*/ 2514421 h 3105549"/>
              <a:gd name="connsiteX150" fmla="*/ 5175986 w 10144647"/>
              <a:gd name="connsiteY150" fmla="*/ 2484036 h 3105549"/>
              <a:gd name="connsiteX151" fmla="*/ 5124382 w 10144647"/>
              <a:gd name="connsiteY151" fmla="*/ 2377685 h 3105549"/>
              <a:gd name="connsiteX152" fmla="*/ 5077938 w 10144647"/>
              <a:gd name="connsiteY152" fmla="*/ 2522018 h 3105549"/>
              <a:gd name="connsiteX153" fmla="*/ 5062457 w 10144647"/>
              <a:gd name="connsiteY153" fmla="*/ 2613175 h 3105549"/>
              <a:gd name="connsiteX154" fmla="*/ 5016013 w 10144647"/>
              <a:gd name="connsiteY154" fmla="*/ 2567596 h 3105549"/>
              <a:gd name="connsiteX155" fmla="*/ 4943768 w 10144647"/>
              <a:gd name="connsiteY155" fmla="*/ 2704332 h 3105549"/>
              <a:gd name="connsiteX156" fmla="*/ 4887003 w 10144647"/>
              <a:gd name="connsiteY156" fmla="*/ 2734718 h 3105549"/>
              <a:gd name="connsiteX157" fmla="*/ 4830239 w 10144647"/>
              <a:gd name="connsiteY157" fmla="*/ 2818279 h 3105549"/>
              <a:gd name="connsiteX158" fmla="*/ 4845720 w 10144647"/>
              <a:gd name="connsiteY158" fmla="*/ 2970208 h 3105549"/>
              <a:gd name="connsiteX159" fmla="*/ 4830239 w 10144647"/>
              <a:gd name="connsiteY159" fmla="*/ 3030979 h 3105549"/>
              <a:gd name="connsiteX160" fmla="*/ 4773475 w 10144647"/>
              <a:gd name="connsiteY160" fmla="*/ 2681543 h 3105549"/>
              <a:gd name="connsiteX161" fmla="*/ 4721871 w 10144647"/>
              <a:gd name="connsiteY161" fmla="*/ 2947418 h 3105549"/>
              <a:gd name="connsiteX162" fmla="*/ 4711550 w 10144647"/>
              <a:gd name="connsiteY162" fmla="*/ 2818279 h 3105549"/>
              <a:gd name="connsiteX163" fmla="*/ 4654785 w 10144647"/>
              <a:gd name="connsiteY163" fmla="*/ 2742315 h 3105549"/>
              <a:gd name="connsiteX164" fmla="*/ 4603181 w 10144647"/>
              <a:gd name="connsiteY164" fmla="*/ 2711929 h 3105549"/>
              <a:gd name="connsiteX165" fmla="*/ 4546417 w 10144647"/>
              <a:gd name="connsiteY165" fmla="*/ 2651157 h 3105549"/>
              <a:gd name="connsiteX166" fmla="*/ 4546417 w 10144647"/>
              <a:gd name="connsiteY166" fmla="*/ 2734718 h 3105549"/>
              <a:gd name="connsiteX167" fmla="*/ 4469011 w 10144647"/>
              <a:gd name="connsiteY167" fmla="*/ 2841068 h 3105549"/>
              <a:gd name="connsiteX168" fmla="*/ 4463851 w 10144647"/>
              <a:gd name="connsiteY168" fmla="*/ 2635964 h 3105549"/>
              <a:gd name="connsiteX169" fmla="*/ 4438049 w 10144647"/>
              <a:gd name="connsiteY169" fmla="*/ 2575193 h 3105549"/>
              <a:gd name="connsiteX170" fmla="*/ 4412247 w 10144647"/>
              <a:gd name="connsiteY170" fmla="*/ 2597982 h 3105549"/>
              <a:gd name="connsiteX171" fmla="*/ 4329680 w 10144647"/>
              <a:gd name="connsiteY171" fmla="*/ 2628368 h 3105549"/>
              <a:gd name="connsiteX172" fmla="*/ 4278076 w 10144647"/>
              <a:gd name="connsiteY172" fmla="*/ 2673947 h 3105549"/>
              <a:gd name="connsiteX173" fmla="*/ 4278076 w 10144647"/>
              <a:gd name="connsiteY173" fmla="*/ 2666350 h 3105549"/>
              <a:gd name="connsiteX174" fmla="*/ 4231633 w 10144647"/>
              <a:gd name="connsiteY174" fmla="*/ 2567596 h 3105549"/>
              <a:gd name="connsiteX175" fmla="*/ 4190349 w 10144647"/>
              <a:gd name="connsiteY175" fmla="*/ 2666350 h 3105549"/>
              <a:gd name="connsiteX176" fmla="*/ 4169708 w 10144647"/>
              <a:gd name="connsiteY176" fmla="*/ 2825875 h 3105549"/>
              <a:gd name="connsiteX177" fmla="*/ 4149066 w 10144647"/>
              <a:gd name="connsiteY177" fmla="*/ 2871454 h 3105549"/>
              <a:gd name="connsiteX178" fmla="*/ 4138745 w 10144647"/>
              <a:gd name="connsiteY178" fmla="*/ 2818279 h 3105549"/>
              <a:gd name="connsiteX179" fmla="*/ 4128424 w 10144647"/>
              <a:gd name="connsiteY179" fmla="*/ 2742315 h 3105549"/>
              <a:gd name="connsiteX180" fmla="*/ 4112943 w 10144647"/>
              <a:gd name="connsiteY180" fmla="*/ 2803086 h 3105549"/>
              <a:gd name="connsiteX181" fmla="*/ 4004575 w 10144647"/>
              <a:gd name="connsiteY181" fmla="*/ 2992997 h 3105549"/>
              <a:gd name="connsiteX182" fmla="*/ 3978773 w 10144647"/>
              <a:gd name="connsiteY182" fmla="*/ 3015786 h 3105549"/>
              <a:gd name="connsiteX183" fmla="*/ 3968452 w 10144647"/>
              <a:gd name="connsiteY183" fmla="*/ 3015786 h 3105549"/>
              <a:gd name="connsiteX184" fmla="*/ 3963292 w 10144647"/>
              <a:gd name="connsiteY184" fmla="*/ 2803086 h 3105549"/>
              <a:gd name="connsiteX185" fmla="*/ 3973612 w 10144647"/>
              <a:gd name="connsiteY185" fmla="*/ 2765104 h 3105549"/>
              <a:gd name="connsiteX186" fmla="*/ 3994254 w 10144647"/>
              <a:gd name="connsiteY186" fmla="*/ 2719525 h 3105549"/>
              <a:gd name="connsiteX187" fmla="*/ 3963292 w 10144647"/>
              <a:gd name="connsiteY187" fmla="*/ 2658754 h 3105549"/>
              <a:gd name="connsiteX188" fmla="*/ 3922008 w 10144647"/>
              <a:gd name="connsiteY188" fmla="*/ 2696736 h 3105549"/>
              <a:gd name="connsiteX189" fmla="*/ 3865244 w 10144647"/>
              <a:gd name="connsiteY189" fmla="*/ 2886647 h 3105549"/>
              <a:gd name="connsiteX190" fmla="*/ 3854923 w 10144647"/>
              <a:gd name="connsiteY190" fmla="*/ 2681543 h 3105549"/>
              <a:gd name="connsiteX191" fmla="*/ 3839442 w 10144647"/>
              <a:gd name="connsiteY191" fmla="*/ 2620771 h 3105549"/>
              <a:gd name="connsiteX192" fmla="*/ 3798159 w 10144647"/>
              <a:gd name="connsiteY192" fmla="*/ 2666350 h 3105549"/>
              <a:gd name="connsiteX193" fmla="*/ 3787838 w 10144647"/>
              <a:gd name="connsiteY193" fmla="*/ 2841068 h 3105549"/>
              <a:gd name="connsiteX194" fmla="*/ 3792998 w 10144647"/>
              <a:gd name="connsiteY194" fmla="*/ 3030979 h 3105549"/>
              <a:gd name="connsiteX195" fmla="*/ 3741394 w 10144647"/>
              <a:gd name="connsiteY195" fmla="*/ 2803086 h 3105549"/>
              <a:gd name="connsiteX196" fmla="*/ 3607224 w 10144647"/>
              <a:gd name="connsiteY196" fmla="*/ 2818279 h 3105549"/>
              <a:gd name="connsiteX197" fmla="*/ 3571101 w 10144647"/>
              <a:gd name="connsiteY197" fmla="*/ 2795490 h 3105549"/>
              <a:gd name="connsiteX198" fmla="*/ 3519497 w 10144647"/>
              <a:gd name="connsiteY198" fmla="*/ 2886647 h 3105549"/>
              <a:gd name="connsiteX199" fmla="*/ 3519497 w 10144647"/>
              <a:gd name="connsiteY199" fmla="*/ 3008190 h 3105549"/>
              <a:gd name="connsiteX200" fmla="*/ 3483374 w 10144647"/>
              <a:gd name="connsiteY200" fmla="*/ 2879050 h 3105549"/>
              <a:gd name="connsiteX201" fmla="*/ 3426610 w 10144647"/>
              <a:gd name="connsiteY201" fmla="*/ 2985401 h 3105549"/>
              <a:gd name="connsiteX202" fmla="*/ 3395648 w 10144647"/>
              <a:gd name="connsiteY202" fmla="*/ 3015786 h 3105549"/>
              <a:gd name="connsiteX203" fmla="*/ 3380166 w 10144647"/>
              <a:gd name="connsiteY203" fmla="*/ 2970208 h 3105549"/>
              <a:gd name="connsiteX204" fmla="*/ 3349204 w 10144647"/>
              <a:gd name="connsiteY204" fmla="*/ 2810683 h 3105549"/>
              <a:gd name="connsiteX205" fmla="*/ 3292440 w 10144647"/>
              <a:gd name="connsiteY205" fmla="*/ 2856261 h 3105549"/>
              <a:gd name="connsiteX206" fmla="*/ 3297600 w 10144647"/>
              <a:gd name="connsiteY206" fmla="*/ 2719525 h 3105549"/>
              <a:gd name="connsiteX207" fmla="*/ 3173750 w 10144647"/>
              <a:gd name="connsiteY207" fmla="*/ 2841068 h 3105549"/>
              <a:gd name="connsiteX208" fmla="*/ 3122146 w 10144647"/>
              <a:gd name="connsiteY208" fmla="*/ 2841068 h 3105549"/>
              <a:gd name="connsiteX209" fmla="*/ 3106665 w 10144647"/>
              <a:gd name="connsiteY209" fmla="*/ 2757507 h 3105549"/>
              <a:gd name="connsiteX210" fmla="*/ 3075703 w 10144647"/>
              <a:gd name="connsiteY210" fmla="*/ 2613175 h 3105549"/>
              <a:gd name="connsiteX211" fmla="*/ 3075703 w 10144647"/>
              <a:gd name="connsiteY211" fmla="*/ 2719525 h 3105549"/>
              <a:gd name="connsiteX212" fmla="*/ 3049901 w 10144647"/>
              <a:gd name="connsiteY212" fmla="*/ 2704332 h 3105549"/>
              <a:gd name="connsiteX213" fmla="*/ 3008618 w 10144647"/>
              <a:gd name="connsiteY213" fmla="*/ 2719525 h 3105549"/>
              <a:gd name="connsiteX214" fmla="*/ 2915730 w 10144647"/>
              <a:gd name="connsiteY214" fmla="*/ 2863858 h 3105549"/>
              <a:gd name="connsiteX215" fmla="*/ 2874447 w 10144647"/>
              <a:gd name="connsiteY215" fmla="*/ 2955015 h 3105549"/>
              <a:gd name="connsiteX216" fmla="*/ 2817683 w 10144647"/>
              <a:gd name="connsiteY216" fmla="*/ 3068961 h 3105549"/>
              <a:gd name="connsiteX217" fmla="*/ 2760918 w 10144647"/>
              <a:gd name="connsiteY217" fmla="*/ 3099347 h 3105549"/>
              <a:gd name="connsiteX218" fmla="*/ 2688673 w 10144647"/>
              <a:gd name="connsiteY218" fmla="*/ 3076558 h 3105549"/>
              <a:gd name="connsiteX219" fmla="*/ 2575144 w 10144647"/>
              <a:gd name="connsiteY219" fmla="*/ 2947418 h 3105549"/>
              <a:gd name="connsiteX220" fmla="*/ 2533861 w 10144647"/>
              <a:gd name="connsiteY220" fmla="*/ 2879050 h 3105549"/>
              <a:gd name="connsiteX221" fmla="*/ 2440974 w 10144647"/>
              <a:gd name="connsiteY221" fmla="*/ 2825875 h 3105549"/>
              <a:gd name="connsiteX222" fmla="*/ 2430653 w 10144647"/>
              <a:gd name="connsiteY222" fmla="*/ 2818279 h 3105549"/>
              <a:gd name="connsiteX223" fmla="*/ 2260360 w 10144647"/>
              <a:gd name="connsiteY223" fmla="*/ 2780297 h 3105549"/>
              <a:gd name="connsiteX224" fmla="*/ 2177793 w 10144647"/>
              <a:gd name="connsiteY224" fmla="*/ 2810683 h 3105549"/>
              <a:gd name="connsiteX225" fmla="*/ 2090066 w 10144647"/>
              <a:gd name="connsiteY225" fmla="*/ 2909436 h 3105549"/>
              <a:gd name="connsiteX226" fmla="*/ 1976538 w 10144647"/>
              <a:gd name="connsiteY226" fmla="*/ 2917033 h 3105549"/>
              <a:gd name="connsiteX227" fmla="*/ 1935255 w 10144647"/>
              <a:gd name="connsiteY227" fmla="*/ 2734718 h 3105549"/>
              <a:gd name="connsiteX228" fmla="*/ 1930094 w 10144647"/>
              <a:gd name="connsiteY228" fmla="*/ 2704332 h 3105549"/>
              <a:gd name="connsiteX229" fmla="*/ 1904292 w 10144647"/>
              <a:gd name="connsiteY229" fmla="*/ 2605579 h 3105549"/>
              <a:gd name="connsiteX230" fmla="*/ 1816565 w 10144647"/>
              <a:gd name="connsiteY230" fmla="*/ 2597982 h 3105549"/>
              <a:gd name="connsiteX231" fmla="*/ 1775282 w 10144647"/>
              <a:gd name="connsiteY231" fmla="*/ 2719525 h 3105549"/>
              <a:gd name="connsiteX232" fmla="*/ 1749480 w 10144647"/>
              <a:gd name="connsiteY232" fmla="*/ 2962611 h 3105549"/>
              <a:gd name="connsiteX233" fmla="*/ 1666914 w 10144647"/>
              <a:gd name="connsiteY233" fmla="*/ 2780297 h 3105549"/>
              <a:gd name="connsiteX234" fmla="*/ 1574027 w 10144647"/>
              <a:gd name="connsiteY234" fmla="*/ 2886647 h 3105549"/>
              <a:gd name="connsiteX235" fmla="*/ 1574027 w 10144647"/>
              <a:gd name="connsiteY235" fmla="*/ 2734718 h 3105549"/>
              <a:gd name="connsiteX236" fmla="*/ 1610149 w 10144647"/>
              <a:gd name="connsiteY236" fmla="*/ 2415668 h 3105549"/>
              <a:gd name="connsiteX237" fmla="*/ 1470818 w 10144647"/>
              <a:gd name="connsiteY237" fmla="*/ 2453650 h 3105549"/>
              <a:gd name="connsiteX238" fmla="*/ 1424375 w 10144647"/>
              <a:gd name="connsiteY238" fmla="*/ 2430860 h 3105549"/>
              <a:gd name="connsiteX239" fmla="*/ 1408894 w 10144647"/>
              <a:gd name="connsiteY239" fmla="*/ 2491632 h 3105549"/>
              <a:gd name="connsiteX240" fmla="*/ 1398573 w 10144647"/>
              <a:gd name="connsiteY240" fmla="*/ 2734718 h 3105549"/>
              <a:gd name="connsiteX241" fmla="*/ 1383092 w 10144647"/>
              <a:gd name="connsiteY241" fmla="*/ 2582789 h 3105549"/>
              <a:gd name="connsiteX242" fmla="*/ 1248921 w 10144647"/>
              <a:gd name="connsiteY242" fmla="*/ 2749911 h 3105549"/>
              <a:gd name="connsiteX243" fmla="*/ 1233440 w 10144647"/>
              <a:gd name="connsiteY243" fmla="*/ 2749911 h 3105549"/>
              <a:gd name="connsiteX244" fmla="*/ 1176676 w 10144647"/>
              <a:gd name="connsiteY244" fmla="*/ 2689139 h 3105549"/>
              <a:gd name="connsiteX245" fmla="*/ 1073468 w 10144647"/>
              <a:gd name="connsiteY245" fmla="*/ 2727122 h 3105549"/>
              <a:gd name="connsiteX246" fmla="*/ 1042505 w 10144647"/>
              <a:gd name="connsiteY246" fmla="*/ 2795490 h 3105549"/>
              <a:gd name="connsiteX247" fmla="*/ 1027024 w 10144647"/>
              <a:gd name="connsiteY247" fmla="*/ 2825875 h 3105549"/>
              <a:gd name="connsiteX248" fmla="*/ 990901 w 10144647"/>
              <a:gd name="connsiteY248" fmla="*/ 2955015 h 3105549"/>
              <a:gd name="connsiteX249" fmla="*/ 954779 w 10144647"/>
              <a:gd name="connsiteY249" fmla="*/ 2628368 h 3105549"/>
              <a:gd name="connsiteX250" fmla="*/ 928977 w 10144647"/>
              <a:gd name="connsiteY250" fmla="*/ 2567596 h 3105549"/>
              <a:gd name="connsiteX251" fmla="*/ 913495 w 10144647"/>
              <a:gd name="connsiteY251" fmla="*/ 2605579 h 3105549"/>
              <a:gd name="connsiteX252" fmla="*/ 887693 w 10144647"/>
              <a:gd name="connsiteY252" fmla="*/ 2689139 h 3105549"/>
              <a:gd name="connsiteX253" fmla="*/ 872212 w 10144647"/>
              <a:gd name="connsiteY253" fmla="*/ 2772700 h 3105549"/>
              <a:gd name="connsiteX254" fmla="*/ 861891 w 10144647"/>
              <a:gd name="connsiteY254" fmla="*/ 2704332 h 3105549"/>
              <a:gd name="connsiteX255" fmla="*/ 763844 w 10144647"/>
              <a:gd name="connsiteY255" fmla="*/ 2575193 h 3105549"/>
              <a:gd name="connsiteX256" fmla="*/ 645155 w 10144647"/>
              <a:gd name="connsiteY256" fmla="*/ 2430860 h 3105549"/>
              <a:gd name="connsiteX257" fmla="*/ 676117 w 10144647"/>
              <a:gd name="connsiteY257" fmla="*/ 2560000 h 3105549"/>
              <a:gd name="connsiteX258" fmla="*/ 696758 w 10144647"/>
              <a:gd name="connsiteY258" fmla="*/ 2658754 h 3105549"/>
              <a:gd name="connsiteX259" fmla="*/ 655475 w 10144647"/>
              <a:gd name="connsiteY259" fmla="*/ 2597982 h 3105549"/>
              <a:gd name="connsiteX260" fmla="*/ 650315 w 10144647"/>
              <a:gd name="connsiteY260" fmla="*/ 2590386 h 3105549"/>
              <a:gd name="connsiteX261" fmla="*/ 650315 w 10144647"/>
              <a:gd name="connsiteY261" fmla="*/ 2597982 h 3105549"/>
              <a:gd name="connsiteX262" fmla="*/ 655475 w 10144647"/>
              <a:gd name="connsiteY262" fmla="*/ 2597982 h 3105549"/>
              <a:gd name="connsiteX263" fmla="*/ 650315 w 10144647"/>
              <a:gd name="connsiteY263" fmla="*/ 2734718 h 3105549"/>
              <a:gd name="connsiteX264" fmla="*/ 320049 w 10144647"/>
              <a:gd name="connsiteY264" fmla="*/ 2635964 h 3105549"/>
              <a:gd name="connsiteX265" fmla="*/ 309729 w 10144647"/>
              <a:gd name="connsiteY265" fmla="*/ 2529614 h 3105549"/>
              <a:gd name="connsiteX266" fmla="*/ 283926 w 10144647"/>
              <a:gd name="connsiteY266" fmla="*/ 2582789 h 3105549"/>
              <a:gd name="connsiteX267" fmla="*/ 278766 w 10144647"/>
              <a:gd name="connsiteY267" fmla="*/ 2514421 h 3105549"/>
              <a:gd name="connsiteX268" fmla="*/ 263285 w 10144647"/>
              <a:gd name="connsiteY268" fmla="*/ 2544807 h 3105549"/>
              <a:gd name="connsiteX269" fmla="*/ 191039 w 10144647"/>
              <a:gd name="connsiteY269" fmla="*/ 2552404 h 3105549"/>
              <a:gd name="connsiteX270" fmla="*/ 154917 w 10144647"/>
              <a:gd name="connsiteY270" fmla="*/ 2461246 h 3105549"/>
              <a:gd name="connsiteX271" fmla="*/ 103313 w 10144647"/>
              <a:gd name="connsiteY271" fmla="*/ 2408071 h 3105549"/>
              <a:gd name="connsiteX272" fmla="*/ 87831 w 10144647"/>
              <a:gd name="connsiteY272" fmla="*/ 2385282 h 3105549"/>
              <a:gd name="connsiteX273" fmla="*/ 20746 w 10144647"/>
              <a:gd name="connsiteY273" fmla="*/ 1640831 h 3105549"/>
              <a:gd name="connsiteX274" fmla="*/ 15586 w 10144647"/>
              <a:gd name="connsiteY274" fmla="*/ 1595252 h 3105549"/>
              <a:gd name="connsiteX275" fmla="*/ 36227 w 10144647"/>
              <a:gd name="connsiteY275" fmla="*/ 1488902 h 3105549"/>
              <a:gd name="connsiteX276" fmla="*/ 67190 w 10144647"/>
              <a:gd name="connsiteY276" fmla="*/ 1397745 h 3105549"/>
              <a:gd name="connsiteX277" fmla="*/ 25907 w 10144647"/>
              <a:gd name="connsiteY277" fmla="*/ 1177448 h 3105549"/>
              <a:gd name="connsiteX278" fmla="*/ 20746 w 10144647"/>
              <a:gd name="connsiteY278" fmla="*/ 903976 h 3105549"/>
              <a:gd name="connsiteX279" fmla="*/ 5265 w 10144647"/>
              <a:gd name="connsiteY279" fmla="*/ 820415 h 3105549"/>
              <a:gd name="connsiteX280" fmla="*/ 41388 w 10144647"/>
              <a:gd name="connsiteY280" fmla="*/ 736854 h 3105549"/>
              <a:gd name="connsiteX281" fmla="*/ 108473 w 10144647"/>
              <a:gd name="connsiteY281" fmla="*/ 615311 h 3105549"/>
              <a:gd name="connsiteX282" fmla="*/ 201360 w 10144647"/>
              <a:gd name="connsiteY282" fmla="*/ 805222 h 3105549"/>
              <a:gd name="connsiteX283" fmla="*/ 242643 w 10144647"/>
              <a:gd name="connsiteY283" fmla="*/ 508961 h 3105549"/>
              <a:gd name="connsiteX284" fmla="*/ 634834 w 10144647"/>
              <a:gd name="connsiteY284" fmla="*/ 660890 h 3105549"/>
              <a:gd name="connsiteX285" fmla="*/ 908335 w 10144647"/>
              <a:gd name="connsiteY285" fmla="*/ 706469 h 3105549"/>
              <a:gd name="connsiteX286" fmla="*/ 918656 w 10144647"/>
              <a:gd name="connsiteY286" fmla="*/ 630504 h 3105549"/>
              <a:gd name="connsiteX287" fmla="*/ 949618 w 10144647"/>
              <a:gd name="connsiteY287" fmla="*/ 562136 h 3105549"/>
              <a:gd name="connsiteX288" fmla="*/ 965099 w 10144647"/>
              <a:gd name="connsiteY288" fmla="*/ 432997 h 3105549"/>
              <a:gd name="connsiteX289" fmla="*/ 1006383 w 10144647"/>
              <a:gd name="connsiteY289" fmla="*/ 569733 h 3105549"/>
              <a:gd name="connsiteX290" fmla="*/ 1042505 w 10144647"/>
              <a:gd name="connsiteY290" fmla="*/ 714065 h 3105549"/>
              <a:gd name="connsiteX291" fmla="*/ 1042505 w 10144647"/>
              <a:gd name="connsiteY291" fmla="*/ 531750 h 3105549"/>
              <a:gd name="connsiteX292" fmla="*/ 1083789 w 10144647"/>
              <a:gd name="connsiteY292" fmla="*/ 470979 h 3105549"/>
              <a:gd name="connsiteX293" fmla="*/ 1202478 w 10144647"/>
              <a:gd name="connsiteY293" fmla="*/ 531750 h 3105549"/>
              <a:gd name="connsiteX294" fmla="*/ 1357290 w 10144647"/>
              <a:gd name="connsiteY294" fmla="*/ 524154 h 3105549"/>
              <a:gd name="connsiteX295" fmla="*/ 1486300 w 10144647"/>
              <a:gd name="connsiteY295" fmla="*/ 501365 h 3105549"/>
              <a:gd name="connsiteX296" fmla="*/ 1584347 w 10144647"/>
              <a:gd name="connsiteY296" fmla="*/ 706469 h 3105549"/>
              <a:gd name="connsiteX297" fmla="*/ 1599828 w 10144647"/>
              <a:gd name="connsiteY297" fmla="*/ 957151 h 3105549"/>
              <a:gd name="connsiteX298" fmla="*/ 1630791 w 10144647"/>
              <a:gd name="connsiteY298" fmla="*/ 835608 h 3105549"/>
              <a:gd name="connsiteX299" fmla="*/ 1687555 w 10144647"/>
              <a:gd name="connsiteY299" fmla="*/ 714065 h 3105549"/>
              <a:gd name="connsiteX300" fmla="*/ 1733999 w 10144647"/>
              <a:gd name="connsiteY300" fmla="*/ 676083 h 3105549"/>
              <a:gd name="connsiteX301" fmla="*/ 1780443 w 10144647"/>
              <a:gd name="connsiteY301" fmla="*/ 600118 h 3105549"/>
              <a:gd name="connsiteX302" fmla="*/ 2028142 w 10144647"/>
              <a:gd name="connsiteY302" fmla="*/ 698872 h 3105549"/>
              <a:gd name="connsiteX303" fmla="*/ 2069425 w 10144647"/>
              <a:gd name="connsiteY303" fmla="*/ 387418 h 3105549"/>
              <a:gd name="connsiteX304" fmla="*/ 2172633 w 10144647"/>
              <a:gd name="connsiteY304" fmla="*/ 531750 h 3105549"/>
              <a:gd name="connsiteX305" fmla="*/ 2198435 w 10144647"/>
              <a:gd name="connsiteY305" fmla="*/ 577329 h 3105549"/>
              <a:gd name="connsiteX306" fmla="*/ 2229397 w 10144647"/>
              <a:gd name="connsiteY306" fmla="*/ 546943 h 3105549"/>
              <a:gd name="connsiteX307" fmla="*/ 2244878 w 10144647"/>
              <a:gd name="connsiteY307" fmla="*/ 486172 h 3105549"/>
              <a:gd name="connsiteX308" fmla="*/ 2250039 w 10144647"/>
              <a:gd name="connsiteY308" fmla="*/ 486172 h 3105549"/>
              <a:gd name="connsiteX309" fmla="*/ 2255199 w 10144647"/>
              <a:gd name="connsiteY309" fmla="*/ 486172 h 3105549"/>
              <a:gd name="connsiteX310" fmla="*/ 2270680 w 10144647"/>
              <a:gd name="connsiteY310" fmla="*/ 607715 h 3105549"/>
              <a:gd name="connsiteX311" fmla="*/ 2301643 w 10144647"/>
              <a:gd name="connsiteY311" fmla="*/ 524154 h 3105549"/>
              <a:gd name="connsiteX312" fmla="*/ 2322284 w 10144647"/>
              <a:gd name="connsiteY312" fmla="*/ 524154 h 3105549"/>
              <a:gd name="connsiteX313" fmla="*/ 2327445 w 10144647"/>
              <a:gd name="connsiteY313" fmla="*/ 615311 h 3105549"/>
              <a:gd name="connsiteX314" fmla="*/ 2368728 w 10144647"/>
              <a:gd name="connsiteY314" fmla="*/ 660890 h 3105549"/>
              <a:gd name="connsiteX315" fmla="*/ 2384209 w 10144647"/>
              <a:gd name="connsiteY315" fmla="*/ 607715 h 3105549"/>
              <a:gd name="connsiteX316" fmla="*/ 2379049 w 10144647"/>
              <a:gd name="connsiteY316" fmla="*/ 524154 h 3105549"/>
              <a:gd name="connsiteX317" fmla="*/ 2451294 w 10144647"/>
              <a:gd name="connsiteY317" fmla="*/ 432997 h 3105549"/>
              <a:gd name="connsiteX318" fmla="*/ 2776400 w 10144647"/>
              <a:gd name="connsiteY318" fmla="*/ 562136 h 3105549"/>
              <a:gd name="connsiteX319" fmla="*/ 2828004 w 10144647"/>
              <a:gd name="connsiteY319" fmla="*/ 569733 h 3105549"/>
              <a:gd name="connsiteX320" fmla="*/ 2884768 w 10144647"/>
              <a:gd name="connsiteY320" fmla="*/ 638101 h 3105549"/>
              <a:gd name="connsiteX321" fmla="*/ 2957014 w 10144647"/>
              <a:gd name="connsiteY321" fmla="*/ 714065 h 3105549"/>
              <a:gd name="connsiteX322" fmla="*/ 2946693 w 10144647"/>
              <a:gd name="connsiteY322" fmla="*/ 341839 h 3105549"/>
              <a:gd name="connsiteX323" fmla="*/ 3003457 w 10144647"/>
              <a:gd name="connsiteY323" fmla="*/ 546943 h 3105549"/>
              <a:gd name="connsiteX324" fmla="*/ 3055061 w 10144647"/>
              <a:gd name="connsiteY324" fmla="*/ 539347 h 3105549"/>
              <a:gd name="connsiteX325" fmla="*/ 3086024 w 10144647"/>
              <a:gd name="connsiteY325" fmla="*/ 432997 h 3105549"/>
              <a:gd name="connsiteX326" fmla="*/ 3215034 w 10144647"/>
              <a:gd name="connsiteY326" fmla="*/ 357032 h 3105549"/>
              <a:gd name="connsiteX327" fmla="*/ 3256317 w 10144647"/>
              <a:gd name="connsiteY327" fmla="*/ 144332 h 3105549"/>
              <a:gd name="connsiteX328" fmla="*/ 3354364 w 10144647"/>
              <a:gd name="connsiteY328" fmla="*/ 212700 h 3105549"/>
              <a:gd name="connsiteX329" fmla="*/ 3323402 w 10144647"/>
              <a:gd name="connsiteY329" fmla="*/ 364629 h 3105549"/>
              <a:gd name="connsiteX330" fmla="*/ 3457572 w 10144647"/>
              <a:gd name="connsiteY330" fmla="*/ 448190 h 3105549"/>
              <a:gd name="connsiteX331" fmla="*/ 3488535 w 10144647"/>
              <a:gd name="connsiteY331" fmla="*/ 243086 h 3105549"/>
              <a:gd name="connsiteX332" fmla="*/ 3509176 w 10144647"/>
              <a:gd name="connsiteY332" fmla="*/ 250682 h 3105549"/>
              <a:gd name="connsiteX333" fmla="*/ 3504016 w 10144647"/>
              <a:gd name="connsiteY333" fmla="*/ 448190 h 3105549"/>
              <a:gd name="connsiteX334" fmla="*/ 3560780 w 10144647"/>
              <a:gd name="connsiteY334" fmla="*/ 577329 h 3105549"/>
              <a:gd name="connsiteX335" fmla="*/ 3571101 w 10144647"/>
              <a:gd name="connsiteY335" fmla="*/ 470979 h 3105549"/>
              <a:gd name="connsiteX336" fmla="*/ 3787838 w 10144647"/>
              <a:gd name="connsiteY336" fmla="*/ 562136 h 3105549"/>
              <a:gd name="connsiteX337" fmla="*/ 3880725 w 10144647"/>
              <a:gd name="connsiteY337" fmla="*/ 448190 h 3105549"/>
              <a:gd name="connsiteX338" fmla="*/ 3968452 w 10144647"/>
              <a:gd name="connsiteY338" fmla="*/ 493768 h 3105549"/>
              <a:gd name="connsiteX339" fmla="*/ 3983933 w 10144647"/>
              <a:gd name="connsiteY339" fmla="*/ 638101 h 3105549"/>
              <a:gd name="connsiteX340" fmla="*/ 4014896 w 10144647"/>
              <a:gd name="connsiteY340" fmla="*/ 554540 h 3105549"/>
              <a:gd name="connsiteX341" fmla="*/ 4014896 w 10144647"/>
              <a:gd name="connsiteY341" fmla="*/ 653293 h 3105549"/>
              <a:gd name="connsiteX342" fmla="*/ 4092302 w 10144647"/>
              <a:gd name="connsiteY342" fmla="*/ 546943 h 3105549"/>
              <a:gd name="connsiteX343" fmla="*/ 4154226 w 10144647"/>
              <a:gd name="connsiteY343" fmla="*/ 554540 h 3105549"/>
              <a:gd name="connsiteX344" fmla="*/ 4236793 w 10144647"/>
              <a:gd name="connsiteY344" fmla="*/ 554540 h 3105549"/>
              <a:gd name="connsiteX345" fmla="*/ 4298718 w 10144647"/>
              <a:gd name="connsiteY345" fmla="*/ 478575 h 3105549"/>
              <a:gd name="connsiteX346" fmla="*/ 4401926 w 10144647"/>
              <a:gd name="connsiteY346" fmla="*/ 486172 h 3105549"/>
              <a:gd name="connsiteX347" fmla="*/ 4453530 w 10144647"/>
              <a:gd name="connsiteY347" fmla="*/ 569733 h 3105549"/>
              <a:gd name="connsiteX348" fmla="*/ 4463851 w 10144647"/>
              <a:gd name="connsiteY348" fmla="*/ 501365 h 3105549"/>
              <a:gd name="connsiteX349" fmla="*/ 4520615 w 10144647"/>
              <a:gd name="connsiteY349" fmla="*/ 379822 h 3105549"/>
              <a:gd name="connsiteX350" fmla="*/ 4556738 w 10144647"/>
              <a:gd name="connsiteY350" fmla="*/ 326647 h 3105549"/>
              <a:gd name="connsiteX351" fmla="*/ 4634144 w 10144647"/>
              <a:gd name="connsiteY351" fmla="*/ 159525 h 3105549"/>
              <a:gd name="connsiteX352" fmla="*/ 4665106 w 10144647"/>
              <a:gd name="connsiteY352" fmla="*/ 311454 h 3105549"/>
              <a:gd name="connsiteX353" fmla="*/ 4670267 w 10144647"/>
              <a:gd name="connsiteY353" fmla="*/ 478575 h 3105549"/>
              <a:gd name="connsiteX354" fmla="*/ 4701229 w 10144647"/>
              <a:gd name="connsiteY354" fmla="*/ 189911 h 3105549"/>
              <a:gd name="connsiteX355" fmla="*/ 4732191 w 10144647"/>
              <a:gd name="connsiteY355" fmla="*/ 235489 h 3105549"/>
              <a:gd name="connsiteX356" fmla="*/ 4794116 w 10144647"/>
              <a:gd name="connsiteY356" fmla="*/ 554540 h 3105549"/>
              <a:gd name="connsiteX357" fmla="*/ 4799277 w 10144647"/>
              <a:gd name="connsiteY357" fmla="*/ 577329 h 3105549"/>
              <a:gd name="connsiteX358" fmla="*/ 4881843 w 10144647"/>
              <a:gd name="connsiteY358" fmla="*/ 797626 h 3105549"/>
              <a:gd name="connsiteX359" fmla="*/ 4887003 w 10144647"/>
              <a:gd name="connsiteY359" fmla="*/ 653293 h 3105549"/>
              <a:gd name="connsiteX360" fmla="*/ 4933447 w 10144647"/>
              <a:gd name="connsiteY360" fmla="*/ 729258 h 3105549"/>
              <a:gd name="connsiteX361" fmla="*/ 5052136 w 10144647"/>
              <a:gd name="connsiteY361" fmla="*/ 372225 h 3105549"/>
              <a:gd name="connsiteX362" fmla="*/ 5052136 w 10144647"/>
              <a:gd name="connsiteY362" fmla="*/ 546943 h 3105549"/>
              <a:gd name="connsiteX363" fmla="*/ 5129542 w 10144647"/>
              <a:gd name="connsiteY363" fmla="*/ 562136 h 3105549"/>
              <a:gd name="connsiteX364" fmla="*/ 5150184 w 10144647"/>
              <a:gd name="connsiteY364" fmla="*/ 638101 h 3105549"/>
              <a:gd name="connsiteX365" fmla="*/ 5181146 w 10144647"/>
              <a:gd name="connsiteY365" fmla="*/ 683679 h 3105549"/>
              <a:gd name="connsiteX366" fmla="*/ 5212109 w 10144647"/>
              <a:gd name="connsiteY366" fmla="*/ 630504 h 3105549"/>
              <a:gd name="connsiteX367" fmla="*/ 5227590 w 10144647"/>
              <a:gd name="connsiteY367" fmla="*/ 478575 h 3105549"/>
              <a:gd name="connsiteX368" fmla="*/ 5268873 w 10144647"/>
              <a:gd name="connsiteY368" fmla="*/ 440593 h 3105549"/>
              <a:gd name="connsiteX369" fmla="*/ 5320477 w 10144647"/>
              <a:gd name="connsiteY369" fmla="*/ 410207 h 3105549"/>
              <a:gd name="connsiteX370" fmla="*/ 5366921 w 10144647"/>
              <a:gd name="connsiteY370" fmla="*/ 326647 h 3105549"/>
              <a:gd name="connsiteX371" fmla="*/ 5408205 w 10144647"/>
              <a:gd name="connsiteY371" fmla="*/ 303857 h 3105549"/>
              <a:gd name="connsiteX372" fmla="*/ 5470129 w 10144647"/>
              <a:gd name="connsiteY372" fmla="*/ 220296 h 3105549"/>
              <a:gd name="connsiteX373" fmla="*/ 5454647 w 10144647"/>
              <a:gd name="connsiteY373" fmla="*/ 83560 h 3105549"/>
              <a:gd name="connsiteX374" fmla="*/ 5470129 w 10144647"/>
              <a:gd name="connsiteY374" fmla="*/ 15192 h 3105549"/>
              <a:gd name="connsiteX375" fmla="*/ 5485610 w 10144647"/>
              <a:gd name="connsiteY375" fmla="*/ 182314 h 3105549"/>
              <a:gd name="connsiteX376" fmla="*/ 5526893 w 10144647"/>
              <a:gd name="connsiteY376" fmla="*/ 349436 h 3105549"/>
              <a:gd name="connsiteX377" fmla="*/ 5583657 w 10144647"/>
              <a:gd name="connsiteY377" fmla="*/ 98753 h 3105549"/>
              <a:gd name="connsiteX378" fmla="*/ 5593978 w 10144647"/>
              <a:gd name="connsiteY378" fmla="*/ 250682 h 3105549"/>
              <a:gd name="connsiteX379" fmla="*/ 5661063 w 10144647"/>
              <a:gd name="connsiteY379" fmla="*/ 326647 h 3105549"/>
              <a:gd name="connsiteX380" fmla="*/ 5831357 w 10144647"/>
              <a:gd name="connsiteY380" fmla="*/ 205103 h 3105549"/>
              <a:gd name="connsiteX381" fmla="*/ 5826196 w 10144647"/>
              <a:gd name="connsiteY381" fmla="*/ 425400 h 3105549"/>
              <a:gd name="connsiteX382" fmla="*/ 5821036 w 10144647"/>
              <a:gd name="connsiteY382" fmla="*/ 569733 h 3105549"/>
              <a:gd name="connsiteX383" fmla="*/ 5831357 w 10144647"/>
              <a:gd name="connsiteY383" fmla="*/ 470979 h 3105549"/>
              <a:gd name="connsiteX384" fmla="*/ 5888121 w 10144647"/>
              <a:gd name="connsiteY384" fmla="*/ 448190 h 3105549"/>
              <a:gd name="connsiteX385" fmla="*/ 5965527 w 10144647"/>
              <a:gd name="connsiteY385" fmla="*/ 357032 h 3105549"/>
              <a:gd name="connsiteX386" fmla="*/ 5981008 w 10144647"/>
              <a:gd name="connsiteY386" fmla="*/ 425400 h 3105549"/>
              <a:gd name="connsiteX387" fmla="*/ 6017131 w 10144647"/>
              <a:gd name="connsiteY387" fmla="*/ 341839 h 3105549"/>
              <a:gd name="connsiteX388" fmla="*/ 6027452 w 10144647"/>
              <a:gd name="connsiteY388" fmla="*/ 349436 h 3105549"/>
              <a:gd name="connsiteX389" fmla="*/ 6068735 w 10144647"/>
              <a:gd name="connsiteY389" fmla="*/ 470979 h 3105549"/>
              <a:gd name="connsiteX390" fmla="*/ 6110018 w 10144647"/>
              <a:gd name="connsiteY390" fmla="*/ 349436 h 3105549"/>
              <a:gd name="connsiteX391" fmla="*/ 6146141 w 10144647"/>
              <a:gd name="connsiteY391" fmla="*/ 136736 h 3105549"/>
              <a:gd name="connsiteX392" fmla="*/ 6177103 w 10144647"/>
              <a:gd name="connsiteY392" fmla="*/ 273471 h 3105549"/>
              <a:gd name="connsiteX393" fmla="*/ 6187424 w 10144647"/>
              <a:gd name="connsiteY393" fmla="*/ 250682 h 3105549"/>
              <a:gd name="connsiteX394" fmla="*/ 6300953 w 10144647"/>
              <a:gd name="connsiteY394" fmla="*/ 37982 h 3105549"/>
              <a:gd name="connsiteX395" fmla="*/ 6331915 w 10144647"/>
              <a:gd name="connsiteY395" fmla="*/ 15192 h 3105549"/>
              <a:gd name="connsiteX396" fmla="*/ 6337076 w 10144647"/>
              <a:gd name="connsiteY396" fmla="*/ 22789 h 3105549"/>
              <a:gd name="connsiteX397" fmla="*/ 6337076 w 10144647"/>
              <a:gd name="connsiteY397" fmla="*/ 227893 h 3105549"/>
              <a:gd name="connsiteX398" fmla="*/ 6326755 w 10144647"/>
              <a:gd name="connsiteY398" fmla="*/ 273471 h 3105549"/>
              <a:gd name="connsiteX399" fmla="*/ 6306113 w 10144647"/>
              <a:gd name="connsiteY399" fmla="*/ 311454 h 3105549"/>
              <a:gd name="connsiteX400" fmla="*/ 6337076 w 10144647"/>
              <a:gd name="connsiteY400" fmla="*/ 357032 h 3105549"/>
              <a:gd name="connsiteX401" fmla="*/ 6373197 w 10144647"/>
              <a:gd name="connsiteY401" fmla="*/ 334243 h 3105549"/>
              <a:gd name="connsiteX402" fmla="*/ 6450604 w 10144647"/>
              <a:gd name="connsiteY402" fmla="*/ 144332 h 3105549"/>
              <a:gd name="connsiteX403" fmla="*/ 6450604 w 10144647"/>
              <a:gd name="connsiteY403" fmla="*/ 281068 h 3105549"/>
              <a:gd name="connsiteX404" fmla="*/ 6466086 w 10144647"/>
              <a:gd name="connsiteY404" fmla="*/ 417804 h 3105549"/>
              <a:gd name="connsiteX405" fmla="*/ 6512530 w 10144647"/>
              <a:gd name="connsiteY405" fmla="*/ 0 h 3105549"/>
              <a:gd name="connsiteX406" fmla="*/ 6558973 w 10144647"/>
              <a:gd name="connsiteY406" fmla="*/ 235489 h 3105549"/>
              <a:gd name="connsiteX407" fmla="*/ 6589936 w 10144647"/>
              <a:gd name="connsiteY407" fmla="*/ 182314 h 3105549"/>
              <a:gd name="connsiteX408" fmla="*/ 6662181 w 10144647"/>
              <a:gd name="connsiteY408" fmla="*/ 174718 h 3105549"/>
              <a:gd name="connsiteX409" fmla="*/ 6734426 w 10144647"/>
              <a:gd name="connsiteY409" fmla="*/ 235489 h 3105549"/>
              <a:gd name="connsiteX410" fmla="*/ 6775710 w 10144647"/>
              <a:gd name="connsiteY410" fmla="*/ 91157 h 3105549"/>
              <a:gd name="connsiteX411" fmla="*/ 6853116 w 10144647"/>
              <a:gd name="connsiteY411" fmla="*/ 91157 h 3105549"/>
              <a:gd name="connsiteX412" fmla="*/ 6878918 w 10144647"/>
              <a:gd name="connsiteY412" fmla="*/ 37982 h 3105549"/>
              <a:gd name="connsiteX413" fmla="*/ 6925362 w 10144647"/>
              <a:gd name="connsiteY413" fmla="*/ 60771 h 3105549"/>
              <a:gd name="connsiteX414" fmla="*/ 6956324 w 10144647"/>
              <a:gd name="connsiteY414" fmla="*/ 220296 h 3105549"/>
              <a:gd name="connsiteX415" fmla="*/ 7013088 w 10144647"/>
              <a:gd name="connsiteY415" fmla="*/ 144332 h 3105549"/>
              <a:gd name="connsiteX416" fmla="*/ 6997607 w 10144647"/>
              <a:gd name="connsiteY416" fmla="*/ 410207 h 3105549"/>
              <a:gd name="connsiteX417" fmla="*/ 7105976 w 10144647"/>
              <a:gd name="connsiteY417" fmla="*/ 296261 h 3105549"/>
              <a:gd name="connsiteX418" fmla="*/ 7121456 w 10144647"/>
              <a:gd name="connsiteY418" fmla="*/ 243086 h 3105549"/>
              <a:gd name="connsiteX419" fmla="*/ 7157580 w 10144647"/>
              <a:gd name="connsiteY419" fmla="*/ 182314 h 3105549"/>
              <a:gd name="connsiteX420" fmla="*/ 7188542 w 10144647"/>
              <a:gd name="connsiteY420" fmla="*/ 205103 h 3105549"/>
              <a:gd name="connsiteX421" fmla="*/ 7188542 w 10144647"/>
              <a:gd name="connsiteY421" fmla="*/ 349436 h 3105549"/>
              <a:gd name="connsiteX422" fmla="*/ 7147258 w 10144647"/>
              <a:gd name="connsiteY422" fmla="*/ 364629 h 3105549"/>
              <a:gd name="connsiteX423" fmla="*/ 7224664 w 10144647"/>
              <a:gd name="connsiteY423" fmla="*/ 508961 h 3105549"/>
              <a:gd name="connsiteX424" fmla="*/ 7229825 w 10144647"/>
              <a:gd name="connsiteY424" fmla="*/ 311454 h 3105549"/>
              <a:gd name="connsiteX425" fmla="*/ 7322712 w 10144647"/>
              <a:gd name="connsiteY425" fmla="*/ 296261 h 3105549"/>
              <a:gd name="connsiteX426" fmla="*/ 7384637 w 10144647"/>
              <a:gd name="connsiteY426" fmla="*/ 273471 h 3105549"/>
              <a:gd name="connsiteX427" fmla="*/ 7431080 w 10144647"/>
              <a:gd name="connsiteY427" fmla="*/ 174718 h 3105549"/>
              <a:gd name="connsiteX428" fmla="*/ 7482684 w 10144647"/>
              <a:gd name="connsiteY428" fmla="*/ 75964 h 3105549"/>
              <a:gd name="connsiteX429" fmla="*/ 7518808 w 10144647"/>
              <a:gd name="connsiteY429" fmla="*/ 60771 h 3105549"/>
              <a:gd name="connsiteX430" fmla="*/ 7568719 w 10144647"/>
              <a:gd name="connsiteY430" fmla="*/ 44154 h 3105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</a:cxnLst>
            <a:rect l="l" t="t" r="r" b="b"/>
            <a:pathLst>
              <a:path w="10144647" h="3105549">
                <a:moveTo>
                  <a:pt x="9372170" y="2547816"/>
                </a:moveTo>
                <a:lnTo>
                  <a:pt x="9376551" y="2552404"/>
                </a:lnTo>
                <a:cubicBezTo>
                  <a:pt x="9376551" y="2552404"/>
                  <a:pt x="9376551" y="2552404"/>
                  <a:pt x="9371391" y="2552404"/>
                </a:cubicBezTo>
                <a:close/>
                <a:moveTo>
                  <a:pt x="7568719" y="44154"/>
                </a:moveTo>
                <a:cubicBezTo>
                  <a:pt x="7611051" y="39881"/>
                  <a:pt x="7632337" y="74065"/>
                  <a:pt x="7647818" y="159525"/>
                </a:cubicBezTo>
                <a:cubicBezTo>
                  <a:pt x="7652978" y="197507"/>
                  <a:pt x="7652978" y="212700"/>
                  <a:pt x="7678780" y="182314"/>
                </a:cubicBezTo>
                <a:cubicBezTo>
                  <a:pt x="7683940" y="182314"/>
                  <a:pt x="7699422" y="189911"/>
                  <a:pt x="7709742" y="189911"/>
                </a:cubicBezTo>
                <a:cubicBezTo>
                  <a:pt x="7751026" y="205103"/>
                  <a:pt x="7823271" y="311454"/>
                  <a:pt x="7828432" y="364629"/>
                </a:cubicBezTo>
                <a:cubicBezTo>
                  <a:pt x="7849073" y="372225"/>
                  <a:pt x="7859394" y="334243"/>
                  <a:pt x="7880036" y="326647"/>
                </a:cubicBezTo>
                <a:cubicBezTo>
                  <a:pt x="7890356" y="357032"/>
                  <a:pt x="7895516" y="387418"/>
                  <a:pt x="7910998" y="410207"/>
                </a:cubicBezTo>
                <a:cubicBezTo>
                  <a:pt x="7921318" y="432997"/>
                  <a:pt x="7931640" y="455786"/>
                  <a:pt x="7952281" y="448190"/>
                </a:cubicBezTo>
                <a:cubicBezTo>
                  <a:pt x="7972922" y="432997"/>
                  <a:pt x="7962602" y="395014"/>
                  <a:pt x="7957442" y="372225"/>
                </a:cubicBezTo>
                <a:cubicBezTo>
                  <a:pt x="7952281" y="357032"/>
                  <a:pt x="7947120" y="349436"/>
                  <a:pt x="7941960" y="334243"/>
                </a:cubicBezTo>
                <a:cubicBezTo>
                  <a:pt x="7988404" y="326647"/>
                  <a:pt x="7983244" y="379822"/>
                  <a:pt x="7993564" y="417804"/>
                </a:cubicBezTo>
                <a:cubicBezTo>
                  <a:pt x="8019366" y="334243"/>
                  <a:pt x="8081291" y="349436"/>
                  <a:pt x="8112254" y="357032"/>
                </a:cubicBezTo>
                <a:cubicBezTo>
                  <a:pt x="8163858" y="364629"/>
                  <a:pt x="8189660" y="319050"/>
                  <a:pt x="8215462" y="281068"/>
                </a:cubicBezTo>
                <a:cubicBezTo>
                  <a:pt x="8267066" y="205103"/>
                  <a:pt x="8277386" y="205103"/>
                  <a:pt x="8328990" y="281068"/>
                </a:cubicBezTo>
                <a:cubicBezTo>
                  <a:pt x="8339311" y="296261"/>
                  <a:pt x="8344472" y="311454"/>
                  <a:pt x="8359952" y="311454"/>
                </a:cubicBezTo>
                <a:cubicBezTo>
                  <a:pt x="8375434" y="311454"/>
                  <a:pt x="8380594" y="319050"/>
                  <a:pt x="8375434" y="349436"/>
                </a:cubicBezTo>
                <a:cubicBezTo>
                  <a:pt x="8359952" y="417804"/>
                  <a:pt x="8365113" y="425400"/>
                  <a:pt x="8380594" y="501365"/>
                </a:cubicBezTo>
                <a:cubicBezTo>
                  <a:pt x="8447679" y="463382"/>
                  <a:pt x="8473481" y="486172"/>
                  <a:pt x="8478642" y="584926"/>
                </a:cubicBezTo>
                <a:cubicBezTo>
                  <a:pt x="8478642" y="592522"/>
                  <a:pt x="8473481" y="600118"/>
                  <a:pt x="8478642" y="600118"/>
                </a:cubicBezTo>
                <a:cubicBezTo>
                  <a:pt x="8483802" y="607715"/>
                  <a:pt x="8483802" y="600118"/>
                  <a:pt x="8483802" y="592522"/>
                </a:cubicBezTo>
                <a:cubicBezTo>
                  <a:pt x="8519925" y="562136"/>
                  <a:pt x="8535406" y="516558"/>
                  <a:pt x="8535406" y="455786"/>
                </a:cubicBezTo>
                <a:cubicBezTo>
                  <a:pt x="8530246" y="387418"/>
                  <a:pt x="8488963" y="303857"/>
                  <a:pt x="8561208" y="258279"/>
                </a:cubicBezTo>
                <a:cubicBezTo>
                  <a:pt x="8576689" y="319050"/>
                  <a:pt x="8628293" y="364629"/>
                  <a:pt x="8638614" y="470979"/>
                </a:cubicBezTo>
                <a:cubicBezTo>
                  <a:pt x="8654095" y="372225"/>
                  <a:pt x="8710860" y="402611"/>
                  <a:pt x="8736662" y="357032"/>
                </a:cubicBezTo>
                <a:cubicBezTo>
                  <a:pt x="8741822" y="341839"/>
                  <a:pt x="8762464" y="372225"/>
                  <a:pt x="8762464" y="387418"/>
                </a:cubicBezTo>
                <a:cubicBezTo>
                  <a:pt x="8757303" y="410207"/>
                  <a:pt x="8788266" y="448190"/>
                  <a:pt x="8752143" y="470979"/>
                </a:cubicBezTo>
                <a:cubicBezTo>
                  <a:pt x="8710860" y="493768"/>
                  <a:pt x="8685058" y="554540"/>
                  <a:pt x="8685058" y="622908"/>
                </a:cubicBezTo>
                <a:cubicBezTo>
                  <a:pt x="8685058" y="645697"/>
                  <a:pt x="8669577" y="683679"/>
                  <a:pt x="8695379" y="691276"/>
                </a:cubicBezTo>
                <a:cubicBezTo>
                  <a:pt x="8716020" y="698872"/>
                  <a:pt x="8731501" y="668486"/>
                  <a:pt x="8736662" y="638101"/>
                </a:cubicBezTo>
                <a:cubicBezTo>
                  <a:pt x="8752143" y="569733"/>
                  <a:pt x="8783105" y="584926"/>
                  <a:pt x="8814067" y="607715"/>
                </a:cubicBezTo>
                <a:cubicBezTo>
                  <a:pt x="8819228" y="615311"/>
                  <a:pt x="8824388" y="630504"/>
                  <a:pt x="8829549" y="638101"/>
                </a:cubicBezTo>
                <a:cubicBezTo>
                  <a:pt x="8834709" y="653293"/>
                  <a:pt x="8845030" y="676083"/>
                  <a:pt x="8870832" y="676083"/>
                </a:cubicBezTo>
                <a:cubicBezTo>
                  <a:pt x="8855351" y="615311"/>
                  <a:pt x="8891474" y="569733"/>
                  <a:pt x="8896634" y="516558"/>
                </a:cubicBezTo>
                <a:cubicBezTo>
                  <a:pt x="8906955" y="478575"/>
                  <a:pt x="8912115" y="546943"/>
                  <a:pt x="8927597" y="524154"/>
                </a:cubicBezTo>
                <a:cubicBezTo>
                  <a:pt x="8948238" y="501365"/>
                  <a:pt x="8963719" y="478575"/>
                  <a:pt x="8989521" y="470979"/>
                </a:cubicBezTo>
                <a:cubicBezTo>
                  <a:pt x="8994682" y="470979"/>
                  <a:pt x="8999842" y="470979"/>
                  <a:pt x="8999842" y="463382"/>
                </a:cubicBezTo>
                <a:cubicBezTo>
                  <a:pt x="8999842" y="417804"/>
                  <a:pt x="9025644" y="395014"/>
                  <a:pt x="9046286" y="372225"/>
                </a:cubicBezTo>
                <a:cubicBezTo>
                  <a:pt x="9061767" y="357032"/>
                  <a:pt x="9077248" y="357032"/>
                  <a:pt x="9082409" y="372225"/>
                </a:cubicBezTo>
                <a:cubicBezTo>
                  <a:pt x="9108211" y="470979"/>
                  <a:pt x="9123692" y="402611"/>
                  <a:pt x="9144333" y="364629"/>
                </a:cubicBezTo>
                <a:cubicBezTo>
                  <a:pt x="9149494" y="357032"/>
                  <a:pt x="9154654" y="349436"/>
                  <a:pt x="9159815" y="341839"/>
                </a:cubicBezTo>
                <a:cubicBezTo>
                  <a:pt x="9190777" y="364629"/>
                  <a:pt x="9154654" y="425400"/>
                  <a:pt x="9185617" y="432997"/>
                </a:cubicBezTo>
                <a:cubicBezTo>
                  <a:pt x="9211419" y="440593"/>
                  <a:pt x="9242381" y="432997"/>
                  <a:pt x="9268183" y="425400"/>
                </a:cubicBezTo>
                <a:cubicBezTo>
                  <a:pt x="9288825" y="410207"/>
                  <a:pt x="9293985" y="395014"/>
                  <a:pt x="9278504" y="372225"/>
                </a:cubicBezTo>
                <a:cubicBezTo>
                  <a:pt x="9268183" y="357032"/>
                  <a:pt x="9252702" y="341839"/>
                  <a:pt x="9283664" y="319050"/>
                </a:cubicBezTo>
                <a:cubicBezTo>
                  <a:pt x="9304306" y="303857"/>
                  <a:pt x="9324947" y="273471"/>
                  <a:pt x="9355910" y="303857"/>
                </a:cubicBezTo>
                <a:cubicBezTo>
                  <a:pt x="9376551" y="326647"/>
                  <a:pt x="9355910" y="341839"/>
                  <a:pt x="9350749" y="364629"/>
                </a:cubicBezTo>
                <a:cubicBezTo>
                  <a:pt x="9330108" y="432997"/>
                  <a:pt x="9350749" y="493768"/>
                  <a:pt x="9366231" y="569733"/>
                </a:cubicBezTo>
                <a:cubicBezTo>
                  <a:pt x="9392033" y="493768"/>
                  <a:pt x="9407514" y="516558"/>
                  <a:pt x="9412674" y="577329"/>
                </a:cubicBezTo>
                <a:cubicBezTo>
                  <a:pt x="9448797" y="508961"/>
                  <a:pt x="9386872" y="425400"/>
                  <a:pt x="9428155" y="364629"/>
                </a:cubicBezTo>
                <a:cubicBezTo>
                  <a:pt x="9469439" y="577329"/>
                  <a:pt x="9526203" y="645697"/>
                  <a:pt x="9629411" y="638101"/>
                </a:cubicBezTo>
                <a:cubicBezTo>
                  <a:pt x="9598449" y="607715"/>
                  <a:pt x="9613930" y="569733"/>
                  <a:pt x="9613930" y="531750"/>
                </a:cubicBezTo>
                <a:cubicBezTo>
                  <a:pt x="9639732" y="539347"/>
                  <a:pt x="9634571" y="584926"/>
                  <a:pt x="9655213" y="600118"/>
                </a:cubicBezTo>
                <a:cubicBezTo>
                  <a:pt x="9665534" y="577329"/>
                  <a:pt x="9655213" y="546943"/>
                  <a:pt x="9660373" y="524154"/>
                </a:cubicBezTo>
                <a:cubicBezTo>
                  <a:pt x="9660373" y="516558"/>
                  <a:pt x="9660373" y="501365"/>
                  <a:pt x="9660373" y="493768"/>
                </a:cubicBezTo>
                <a:cubicBezTo>
                  <a:pt x="9655213" y="440593"/>
                  <a:pt x="9701657" y="516558"/>
                  <a:pt x="9696496" y="463382"/>
                </a:cubicBezTo>
                <a:cubicBezTo>
                  <a:pt x="9691336" y="432997"/>
                  <a:pt x="9681015" y="410207"/>
                  <a:pt x="9681015" y="379822"/>
                </a:cubicBezTo>
                <a:cubicBezTo>
                  <a:pt x="9681015" y="357032"/>
                  <a:pt x="9696496" y="364629"/>
                  <a:pt x="9706817" y="372225"/>
                </a:cubicBezTo>
                <a:cubicBezTo>
                  <a:pt x="9722298" y="387418"/>
                  <a:pt x="9722298" y="417804"/>
                  <a:pt x="9722298" y="440593"/>
                </a:cubicBezTo>
                <a:cubicBezTo>
                  <a:pt x="9706817" y="516558"/>
                  <a:pt x="9742940" y="539347"/>
                  <a:pt x="9773902" y="577329"/>
                </a:cubicBezTo>
                <a:cubicBezTo>
                  <a:pt x="9830667" y="645697"/>
                  <a:pt x="9882271" y="698872"/>
                  <a:pt x="9954516" y="698872"/>
                </a:cubicBezTo>
                <a:cubicBezTo>
                  <a:pt x="9969997" y="698872"/>
                  <a:pt x="10006120" y="645697"/>
                  <a:pt x="9995799" y="729258"/>
                </a:cubicBezTo>
                <a:cubicBezTo>
                  <a:pt x="10016441" y="729258"/>
                  <a:pt x="10037083" y="767240"/>
                  <a:pt x="10052564" y="721661"/>
                </a:cubicBezTo>
                <a:cubicBezTo>
                  <a:pt x="10073205" y="660890"/>
                  <a:pt x="10099007" y="676083"/>
                  <a:pt x="10119649" y="721661"/>
                </a:cubicBezTo>
                <a:cubicBezTo>
                  <a:pt x="10127389" y="740653"/>
                  <a:pt x="10133840" y="761543"/>
                  <a:pt x="10140936" y="782433"/>
                </a:cubicBezTo>
                <a:lnTo>
                  <a:pt x="10144647" y="791397"/>
                </a:lnTo>
                <a:lnTo>
                  <a:pt x="9969437" y="2622261"/>
                </a:lnTo>
                <a:lnTo>
                  <a:pt x="9943954" y="2592760"/>
                </a:lnTo>
                <a:cubicBezTo>
                  <a:pt x="9884205" y="2540060"/>
                  <a:pt x="9816475" y="2525816"/>
                  <a:pt x="9742940" y="2537211"/>
                </a:cubicBezTo>
                <a:cubicBezTo>
                  <a:pt x="9686175" y="2544807"/>
                  <a:pt x="9629411" y="2560000"/>
                  <a:pt x="9572647" y="2560000"/>
                </a:cubicBezTo>
                <a:cubicBezTo>
                  <a:pt x="9500401" y="2560000"/>
                  <a:pt x="9438476" y="2537211"/>
                  <a:pt x="9392033" y="2453650"/>
                </a:cubicBezTo>
                <a:cubicBezTo>
                  <a:pt x="9381712" y="2468843"/>
                  <a:pt x="9380422" y="2485935"/>
                  <a:pt x="9379777" y="2503027"/>
                </a:cubicBezTo>
                <a:lnTo>
                  <a:pt x="9372170" y="2547816"/>
                </a:lnTo>
                <a:lnTo>
                  <a:pt x="9364537" y="2539822"/>
                </a:lnTo>
                <a:cubicBezTo>
                  <a:pt x="9355587" y="2536261"/>
                  <a:pt x="9354620" y="2556202"/>
                  <a:pt x="9350749" y="2567596"/>
                </a:cubicBezTo>
                <a:cubicBezTo>
                  <a:pt x="9345589" y="2620771"/>
                  <a:pt x="9335268" y="2673947"/>
                  <a:pt x="9324947" y="2742315"/>
                </a:cubicBezTo>
                <a:cubicBezTo>
                  <a:pt x="9304306" y="2635964"/>
                  <a:pt x="9288825" y="2544807"/>
                  <a:pt x="9268183" y="2438457"/>
                </a:cubicBezTo>
                <a:cubicBezTo>
                  <a:pt x="9247541" y="2499228"/>
                  <a:pt x="9247541" y="2552404"/>
                  <a:pt x="9257862" y="2597982"/>
                </a:cubicBezTo>
                <a:cubicBezTo>
                  <a:pt x="9263023" y="2666350"/>
                  <a:pt x="9242381" y="2681543"/>
                  <a:pt x="9206258" y="2666350"/>
                </a:cubicBezTo>
                <a:cubicBezTo>
                  <a:pt x="9164975" y="2658754"/>
                  <a:pt x="9134013" y="2620771"/>
                  <a:pt x="9097890" y="2597982"/>
                </a:cubicBezTo>
                <a:cubicBezTo>
                  <a:pt x="9051446" y="2560000"/>
                  <a:pt x="9010163" y="2529614"/>
                  <a:pt x="8948238" y="2575193"/>
                </a:cubicBezTo>
                <a:cubicBezTo>
                  <a:pt x="8922436" y="2597982"/>
                  <a:pt x="8927597" y="2529614"/>
                  <a:pt x="8912115" y="2491632"/>
                </a:cubicBezTo>
                <a:cubicBezTo>
                  <a:pt x="8886313" y="2544807"/>
                  <a:pt x="8834709" y="2544807"/>
                  <a:pt x="8819228" y="2597982"/>
                </a:cubicBezTo>
                <a:cubicBezTo>
                  <a:pt x="8746983" y="2468843"/>
                  <a:pt x="8669577" y="2339703"/>
                  <a:pt x="8700539" y="2134599"/>
                </a:cubicBezTo>
                <a:cubicBezTo>
                  <a:pt x="8654095" y="2180178"/>
                  <a:pt x="8669577" y="2240949"/>
                  <a:pt x="8669577" y="2294125"/>
                </a:cubicBezTo>
                <a:cubicBezTo>
                  <a:pt x="8674737" y="2347300"/>
                  <a:pt x="8674737" y="2385282"/>
                  <a:pt x="8628293" y="2370089"/>
                </a:cubicBezTo>
                <a:cubicBezTo>
                  <a:pt x="8612812" y="2370089"/>
                  <a:pt x="8597331" y="2392878"/>
                  <a:pt x="8581850" y="2392878"/>
                </a:cubicBezTo>
                <a:cubicBezTo>
                  <a:pt x="8545727" y="2392878"/>
                  <a:pt x="8571529" y="2514421"/>
                  <a:pt x="8504444" y="2461246"/>
                </a:cubicBezTo>
                <a:cubicBezTo>
                  <a:pt x="8473481" y="2438457"/>
                  <a:pt x="8427038" y="2461246"/>
                  <a:pt x="8385755" y="2461246"/>
                </a:cubicBezTo>
                <a:cubicBezTo>
                  <a:pt x="8339311" y="2461246"/>
                  <a:pt x="8303188" y="2438457"/>
                  <a:pt x="8277386" y="2385282"/>
                </a:cubicBezTo>
                <a:cubicBezTo>
                  <a:pt x="8267066" y="2377685"/>
                  <a:pt x="8256744" y="2362493"/>
                  <a:pt x="8251584" y="2385282"/>
                </a:cubicBezTo>
                <a:cubicBezTo>
                  <a:pt x="8246424" y="2430860"/>
                  <a:pt x="8194820" y="2438457"/>
                  <a:pt x="8205140" y="2499228"/>
                </a:cubicBezTo>
                <a:cubicBezTo>
                  <a:pt x="8215462" y="2552404"/>
                  <a:pt x="8220622" y="2605579"/>
                  <a:pt x="8230942" y="2658754"/>
                </a:cubicBezTo>
                <a:cubicBezTo>
                  <a:pt x="8169018" y="2658754"/>
                  <a:pt x="8122574" y="2658754"/>
                  <a:pt x="8132895" y="2544807"/>
                </a:cubicBezTo>
                <a:cubicBezTo>
                  <a:pt x="8132895" y="2514421"/>
                  <a:pt x="8117414" y="2491632"/>
                  <a:pt x="8107093" y="2468843"/>
                </a:cubicBezTo>
                <a:cubicBezTo>
                  <a:pt x="8076130" y="2499228"/>
                  <a:pt x="8065810" y="2544807"/>
                  <a:pt x="8050328" y="2582789"/>
                </a:cubicBezTo>
                <a:cubicBezTo>
                  <a:pt x="8045168" y="2529614"/>
                  <a:pt x="8050328" y="2468843"/>
                  <a:pt x="8019366" y="2423264"/>
                </a:cubicBezTo>
                <a:cubicBezTo>
                  <a:pt x="8009046" y="2484036"/>
                  <a:pt x="8009046" y="2537211"/>
                  <a:pt x="7983244" y="2597982"/>
                </a:cubicBezTo>
                <a:cubicBezTo>
                  <a:pt x="7967762" y="2514421"/>
                  <a:pt x="8009046" y="2408071"/>
                  <a:pt x="7916158" y="2400475"/>
                </a:cubicBezTo>
                <a:cubicBezTo>
                  <a:pt x="7916158" y="2453650"/>
                  <a:pt x="7916158" y="2514421"/>
                  <a:pt x="7926479" y="2567596"/>
                </a:cubicBezTo>
                <a:cubicBezTo>
                  <a:pt x="7936800" y="2643561"/>
                  <a:pt x="7916158" y="2651157"/>
                  <a:pt x="7874875" y="2628368"/>
                </a:cubicBezTo>
                <a:cubicBezTo>
                  <a:pt x="7771667" y="2590386"/>
                  <a:pt x="7668459" y="2537211"/>
                  <a:pt x="7565251" y="2491632"/>
                </a:cubicBezTo>
                <a:cubicBezTo>
                  <a:pt x="7508486" y="2468843"/>
                  <a:pt x="7508486" y="2468843"/>
                  <a:pt x="7482684" y="2552404"/>
                </a:cubicBezTo>
                <a:cubicBezTo>
                  <a:pt x="7487845" y="2468843"/>
                  <a:pt x="7415600" y="2453650"/>
                  <a:pt x="7410439" y="2370089"/>
                </a:cubicBezTo>
                <a:cubicBezTo>
                  <a:pt x="7410439" y="2339703"/>
                  <a:pt x="7369156" y="2332107"/>
                  <a:pt x="7343354" y="2324510"/>
                </a:cubicBezTo>
                <a:cubicBezTo>
                  <a:pt x="7338194" y="2476439"/>
                  <a:pt x="7348514" y="2635964"/>
                  <a:pt x="7358835" y="2810683"/>
                </a:cubicBezTo>
                <a:cubicBezTo>
                  <a:pt x="7322712" y="2727122"/>
                  <a:pt x="7327872" y="2651157"/>
                  <a:pt x="7302070" y="2590386"/>
                </a:cubicBezTo>
                <a:cubicBezTo>
                  <a:pt x="7291750" y="2575193"/>
                  <a:pt x="7291750" y="2552404"/>
                  <a:pt x="7276268" y="2544807"/>
                </a:cubicBezTo>
                <a:cubicBezTo>
                  <a:pt x="7255627" y="2544807"/>
                  <a:pt x="7250466" y="2575193"/>
                  <a:pt x="7245306" y="2590386"/>
                </a:cubicBezTo>
                <a:cubicBezTo>
                  <a:pt x="7234986" y="2620771"/>
                  <a:pt x="7224664" y="2651157"/>
                  <a:pt x="7209184" y="2681543"/>
                </a:cubicBezTo>
                <a:cubicBezTo>
                  <a:pt x="7178221" y="2757507"/>
                  <a:pt x="7152419" y="2757507"/>
                  <a:pt x="7105976" y="2689139"/>
                </a:cubicBezTo>
                <a:cubicBezTo>
                  <a:pt x="7075013" y="2780297"/>
                  <a:pt x="7038890" y="2863858"/>
                  <a:pt x="7049211" y="2970208"/>
                </a:cubicBezTo>
                <a:cubicBezTo>
                  <a:pt x="7018248" y="2970208"/>
                  <a:pt x="6997607" y="2955015"/>
                  <a:pt x="6976966" y="2932226"/>
                </a:cubicBezTo>
                <a:cubicBezTo>
                  <a:pt x="6961484" y="2924629"/>
                  <a:pt x="6940842" y="2901840"/>
                  <a:pt x="6966644" y="2856261"/>
                </a:cubicBezTo>
                <a:cubicBezTo>
                  <a:pt x="6982125" y="2825875"/>
                  <a:pt x="7002768" y="2765104"/>
                  <a:pt x="6951164" y="2727122"/>
                </a:cubicBezTo>
                <a:cubicBezTo>
                  <a:pt x="6946003" y="2727122"/>
                  <a:pt x="6946003" y="2704332"/>
                  <a:pt x="6946003" y="2689139"/>
                </a:cubicBezTo>
                <a:cubicBezTo>
                  <a:pt x="6935682" y="2628368"/>
                  <a:pt x="6925362" y="2582789"/>
                  <a:pt x="6868597" y="2575193"/>
                </a:cubicBezTo>
                <a:cubicBezTo>
                  <a:pt x="6822154" y="2575193"/>
                  <a:pt x="6791191" y="2514421"/>
                  <a:pt x="6755068" y="2446053"/>
                </a:cubicBezTo>
                <a:cubicBezTo>
                  <a:pt x="6760228" y="2522018"/>
                  <a:pt x="6682822" y="2544807"/>
                  <a:pt x="6739587" y="2628368"/>
                </a:cubicBezTo>
                <a:cubicBezTo>
                  <a:pt x="6687983" y="2628368"/>
                  <a:pt x="6641540" y="2651157"/>
                  <a:pt x="6641540" y="2552404"/>
                </a:cubicBezTo>
                <a:cubicBezTo>
                  <a:pt x="6641540" y="2529614"/>
                  <a:pt x="6631218" y="2529614"/>
                  <a:pt x="6615738" y="2529614"/>
                </a:cubicBezTo>
                <a:cubicBezTo>
                  <a:pt x="6595096" y="2529614"/>
                  <a:pt x="6569294" y="2544807"/>
                  <a:pt x="6558973" y="2499228"/>
                </a:cubicBezTo>
                <a:cubicBezTo>
                  <a:pt x="6558973" y="2499228"/>
                  <a:pt x="6553812" y="2491632"/>
                  <a:pt x="6548652" y="2499228"/>
                </a:cubicBezTo>
                <a:cubicBezTo>
                  <a:pt x="6522850" y="2529614"/>
                  <a:pt x="6476406" y="2529614"/>
                  <a:pt x="6460926" y="2597982"/>
                </a:cubicBezTo>
                <a:cubicBezTo>
                  <a:pt x="6445444" y="2666350"/>
                  <a:pt x="6429963" y="2673947"/>
                  <a:pt x="6393840" y="2613175"/>
                </a:cubicBezTo>
                <a:cubicBezTo>
                  <a:pt x="6368038" y="2575193"/>
                  <a:pt x="6368038" y="2575193"/>
                  <a:pt x="6337076" y="2628368"/>
                </a:cubicBezTo>
                <a:cubicBezTo>
                  <a:pt x="6331915" y="2560000"/>
                  <a:pt x="6326755" y="2484036"/>
                  <a:pt x="6321595" y="2408071"/>
                </a:cubicBezTo>
                <a:cubicBezTo>
                  <a:pt x="6321595" y="2408071"/>
                  <a:pt x="6316434" y="2408071"/>
                  <a:pt x="6316434" y="2408071"/>
                </a:cubicBezTo>
                <a:cubicBezTo>
                  <a:pt x="6311274" y="2415668"/>
                  <a:pt x="6311274" y="2415668"/>
                  <a:pt x="6306113" y="2423264"/>
                </a:cubicBezTo>
                <a:cubicBezTo>
                  <a:pt x="6300953" y="2423264"/>
                  <a:pt x="6300953" y="2423264"/>
                  <a:pt x="6295793" y="2423264"/>
                </a:cubicBezTo>
                <a:cubicBezTo>
                  <a:pt x="6285472" y="2408071"/>
                  <a:pt x="6306113" y="2347300"/>
                  <a:pt x="6264830" y="2392878"/>
                </a:cubicBezTo>
                <a:cubicBezTo>
                  <a:pt x="6259670" y="2400475"/>
                  <a:pt x="6254509" y="2408071"/>
                  <a:pt x="6249349" y="2415668"/>
                </a:cubicBezTo>
                <a:cubicBezTo>
                  <a:pt x="6218387" y="2506825"/>
                  <a:pt x="6166783" y="2522018"/>
                  <a:pt x="6104858" y="2499228"/>
                </a:cubicBezTo>
                <a:cubicBezTo>
                  <a:pt x="6048093" y="2468843"/>
                  <a:pt x="6017131" y="2544807"/>
                  <a:pt x="5981008" y="2575193"/>
                </a:cubicBezTo>
                <a:cubicBezTo>
                  <a:pt x="5944885" y="2605579"/>
                  <a:pt x="5919083" y="2613175"/>
                  <a:pt x="5898442" y="2560000"/>
                </a:cubicBezTo>
                <a:cubicBezTo>
                  <a:pt x="5888121" y="2522018"/>
                  <a:pt x="5872640" y="2491632"/>
                  <a:pt x="5857159" y="2446053"/>
                </a:cubicBezTo>
                <a:cubicBezTo>
                  <a:pt x="5836517" y="2499228"/>
                  <a:pt x="5836517" y="2552404"/>
                  <a:pt x="5836517" y="2597982"/>
                </a:cubicBezTo>
                <a:cubicBezTo>
                  <a:pt x="5836517" y="2620771"/>
                  <a:pt x="5841677" y="2658754"/>
                  <a:pt x="5826196" y="2651157"/>
                </a:cubicBezTo>
                <a:cubicBezTo>
                  <a:pt x="5759111" y="2613175"/>
                  <a:pt x="5753951" y="2704332"/>
                  <a:pt x="5728149" y="2749911"/>
                </a:cubicBezTo>
                <a:cubicBezTo>
                  <a:pt x="5707507" y="2787893"/>
                  <a:pt x="5702347" y="2871454"/>
                  <a:pt x="5666224" y="2856261"/>
                </a:cubicBezTo>
                <a:cubicBezTo>
                  <a:pt x="5624941" y="2841068"/>
                  <a:pt x="5640422" y="2765104"/>
                  <a:pt x="5640422" y="2711929"/>
                </a:cubicBezTo>
                <a:cubicBezTo>
                  <a:pt x="5635261" y="2658754"/>
                  <a:pt x="5640422" y="2613175"/>
                  <a:pt x="5640422" y="2552404"/>
                </a:cubicBezTo>
                <a:cubicBezTo>
                  <a:pt x="5588818" y="2651157"/>
                  <a:pt x="5619780" y="2757507"/>
                  <a:pt x="5588818" y="2856261"/>
                </a:cubicBezTo>
                <a:cubicBezTo>
                  <a:pt x="5599139" y="2620771"/>
                  <a:pt x="5490770" y="2453650"/>
                  <a:pt x="5423685" y="2240949"/>
                </a:cubicBezTo>
                <a:cubicBezTo>
                  <a:pt x="5408204" y="2309317"/>
                  <a:pt x="5413364" y="2354896"/>
                  <a:pt x="5413364" y="2408071"/>
                </a:cubicBezTo>
                <a:cubicBezTo>
                  <a:pt x="5392723" y="2392878"/>
                  <a:pt x="5392723" y="2354896"/>
                  <a:pt x="5372081" y="2339703"/>
                </a:cubicBezTo>
                <a:cubicBezTo>
                  <a:pt x="5335958" y="2446053"/>
                  <a:pt x="5315317" y="2567596"/>
                  <a:pt x="5253392" y="2666350"/>
                </a:cubicBezTo>
                <a:cubicBezTo>
                  <a:pt x="5237911" y="2613175"/>
                  <a:pt x="5258552" y="2567596"/>
                  <a:pt x="5248231" y="2514421"/>
                </a:cubicBezTo>
                <a:cubicBezTo>
                  <a:pt x="5212109" y="2582789"/>
                  <a:pt x="5191467" y="2537211"/>
                  <a:pt x="5175986" y="2484036"/>
                </a:cubicBezTo>
                <a:cubicBezTo>
                  <a:pt x="5160505" y="2446053"/>
                  <a:pt x="5155344" y="2370089"/>
                  <a:pt x="5124382" y="2377685"/>
                </a:cubicBezTo>
                <a:cubicBezTo>
                  <a:pt x="5077938" y="2385282"/>
                  <a:pt x="5083099" y="2461246"/>
                  <a:pt x="5077938" y="2522018"/>
                </a:cubicBezTo>
                <a:cubicBezTo>
                  <a:pt x="5072778" y="2552404"/>
                  <a:pt x="5083099" y="2582789"/>
                  <a:pt x="5062457" y="2613175"/>
                </a:cubicBezTo>
                <a:cubicBezTo>
                  <a:pt x="5031495" y="2651157"/>
                  <a:pt x="5026334" y="2605579"/>
                  <a:pt x="5016013" y="2567596"/>
                </a:cubicBezTo>
                <a:cubicBezTo>
                  <a:pt x="4990211" y="2620771"/>
                  <a:pt x="4964409" y="2658754"/>
                  <a:pt x="4943768" y="2704332"/>
                </a:cubicBezTo>
                <a:cubicBezTo>
                  <a:pt x="4928287" y="2734718"/>
                  <a:pt x="4907645" y="2749911"/>
                  <a:pt x="4887003" y="2734718"/>
                </a:cubicBezTo>
                <a:cubicBezTo>
                  <a:pt x="4819918" y="2696736"/>
                  <a:pt x="4830239" y="2772700"/>
                  <a:pt x="4830239" y="2818279"/>
                </a:cubicBezTo>
                <a:cubicBezTo>
                  <a:pt x="4830239" y="2871454"/>
                  <a:pt x="4840560" y="2917033"/>
                  <a:pt x="4845720" y="2970208"/>
                </a:cubicBezTo>
                <a:cubicBezTo>
                  <a:pt x="4850881" y="2992997"/>
                  <a:pt x="4850881" y="3008190"/>
                  <a:pt x="4830239" y="3030979"/>
                </a:cubicBezTo>
                <a:cubicBezTo>
                  <a:pt x="4809597" y="2917033"/>
                  <a:pt x="4825079" y="2787893"/>
                  <a:pt x="4773475" y="2681543"/>
                </a:cubicBezTo>
                <a:cubicBezTo>
                  <a:pt x="4747673" y="2765104"/>
                  <a:pt x="4747673" y="2863858"/>
                  <a:pt x="4721871" y="2947418"/>
                </a:cubicBezTo>
                <a:cubicBezTo>
                  <a:pt x="4706390" y="2901840"/>
                  <a:pt x="4706389" y="2863858"/>
                  <a:pt x="4711550" y="2818279"/>
                </a:cubicBezTo>
                <a:cubicBezTo>
                  <a:pt x="4721872" y="2757507"/>
                  <a:pt x="4675427" y="2749911"/>
                  <a:pt x="4654785" y="2742315"/>
                </a:cubicBezTo>
                <a:cubicBezTo>
                  <a:pt x="4639304" y="2727122"/>
                  <a:pt x="4618663" y="2727122"/>
                  <a:pt x="4603181" y="2711929"/>
                </a:cubicBezTo>
                <a:cubicBezTo>
                  <a:pt x="4603181" y="2658754"/>
                  <a:pt x="4551577" y="2696736"/>
                  <a:pt x="4546417" y="2651157"/>
                </a:cubicBezTo>
                <a:cubicBezTo>
                  <a:pt x="4546417" y="2673947"/>
                  <a:pt x="4546417" y="2704332"/>
                  <a:pt x="4546417" y="2734718"/>
                </a:cubicBezTo>
                <a:cubicBezTo>
                  <a:pt x="4505134" y="2727122"/>
                  <a:pt x="4499973" y="2787893"/>
                  <a:pt x="4469011" y="2841068"/>
                </a:cubicBezTo>
                <a:cubicBezTo>
                  <a:pt x="4458690" y="2765104"/>
                  <a:pt x="4432888" y="2704332"/>
                  <a:pt x="4463851" y="2635964"/>
                </a:cubicBezTo>
                <a:cubicBezTo>
                  <a:pt x="4479332" y="2597982"/>
                  <a:pt x="4453530" y="2582789"/>
                  <a:pt x="4438049" y="2575193"/>
                </a:cubicBezTo>
                <a:cubicBezTo>
                  <a:pt x="4417407" y="2552404"/>
                  <a:pt x="4417407" y="2582789"/>
                  <a:pt x="4412247" y="2597982"/>
                </a:cubicBezTo>
                <a:cubicBezTo>
                  <a:pt x="4391605" y="2666350"/>
                  <a:pt x="4370963" y="2666350"/>
                  <a:pt x="4329680" y="2628368"/>
                </a:cubicBezTo>
                <a:cubicBezTo>
                  <a:pt x="4298719" y="2597982"/>
                  <a:pt x="4303878" y="2666350"/>
                  <a:pt x="4278076" y="2673947"/>
                </a:cubicBezTo>
                <a:cubicBezTo>
                  <a:pt x="4278076" y="2673947"/>
                  <a:pt x="4278076" y="2673947"/>
                  <a:pt x="4278076" y="2666350"/>
                </a:cubicBezTo>
                <a:cubicBezTo>
                  <a:pt x="4267755" y="2628368"/>
                  <a:pt x="4267755" y="2560000"/>
                  <a:pt x="4231633" y="2567596"/>
                </a:cubicBezTo>
                <a:cubicBezTo>
                  <a:pt x="4195510" y="2567596"/>
                  <a:pt x="4195510" y="2628368"/>
                  <a:pt x="4190349" y="2666350"/>
                </a:cubicBezTo>
                <a:cubicBezTo>
                  <a:pt x="4185189" y="2719525"/>
                  <a:pt x="4180029" y="2772700"/>
                  <a:pt x="4169708" y="2825875"/>
                </a:cubicBezTo>
                <a:cubicBezTo>
                  <a:pt x="4169708" y="2848665"/>
                  <a:pt x="4169708" y="2879050"/>
                  <a:pt x="4149066" y="2871454"/>
                </a:cubicBezTo>
                <a:cubicBezTo>
                  <a:pt x="4133585" y="2871454"/>
                  <a:pt x="4133585" y="2841068"/>
                  <a:pt x="4138745" y="2818279"/>
                </a:cubicBezTo>
                <a:cubicBezTo>
                  <a:pt x="4149066" y="2795490"/>
                  <a:pt x="4133585" y="2780297"/>
                  <a:pt x="4128424" y="2742315"/>
                </a:cubicBezTo>
                <a:cubicBezTo>
                  <a:pt x="4118104" y="2772700"/>
                  <a:pt x="4118104" y="2787893"/>
                  <a:pt x="4112943" y="2803086"/>
                </a:cubicBezTo>
                <a:cubicBezTo>
                  <a:pt x="4107783" y="2901840"/>
                  <a:pt x="4087141" y="2985401"/>
                  <a:pt x="4004575" y="2992997"/>
                </a:cubicBezTo>
                <a:cubicBezTo>
                  <a:pt x="3994254" y="2992997"/>
                  <a:pt x="3989094" y="3008190"/>
                  <a:pt x="3978773" y="3015786"/>
                </a:cubicBezTo>
                <a:cubicBezTo>
                  <a:pt x="3973612" y="3015786"/>
                  <a:pt x="3973612" y="3015786"/>
                  <a:pt x="3968452" y="3015786"/>
                </a:cubicBezTo>
                <a:cubicBezTo>
                  <a:pt x="3989094" y="2939822"/>
                  <a:pt x="4004575" y="2871454"/>
                  <a:pt x="3963292" y="2803086"/>
                </a:cubicBezTo>
                <a:cubicBezTo>
                  <a:pt x="3958131" y="2787893"/>
                  <a:pt x="3952971" y="2765104"/>
                  <a:pt x="3973612" y="2765104"/>
                </a:cubicBezTo>
                <a:cubicBezTo>
                  <a:pt x="3994254" y="2765104"/>
                  <a:pt x="3999414" y="2749911"/>
                  <a:pt x="3994254" y="2719525"/>
                </a:cubicBezTo>
                <a:cubicBezTo>
                  <a:pt x="3989094" y="2689139"/>
                  <a:pt x="3983933" y="2666350"/>
                  <a:pt x="3963292" y="2658754"/>
                </a:cubicBezTo>
                <a:cubicBezTo>
                  <a:pt x="3942650" y="2651157"/>
                  <a:pt x="3932329" y="2673947"/>
                  <a:pt x="3922008" y="2696736"/>
                </a:cubicBezTo>
                <a:cubicBezTo>
                  <a:pt x="3906527" y="2757507"/>
                  <a:pt x="3885886" y="2818279"/>
                  <a:pt x="3865244" y="2886647"/>
                </a:cubicBezTo>
                <a:cubicBezTo>
                  <a:pt x="3844602" y="2810683"/>
                  <a:pt x="3860084" y="2749911"/>
                  <a:pt x="3854923" y="2681543"/>
                </a:cubicBezTo>
                <a:cubicBezTo>
                  <a:pt x="3849763" y="2658754"/>
                  <a:pt x="3854923" y="2628368"/>
                  <a:pt x="3839442" y="2620771"/>
                </a:cubicBezTo>
                <a:cubicBezTo>
                  <a:pt x="3818800" y="2613175"/>
                  <a:pt x="3803319" y="2643561"/>
                  <a:pt x="3798159" y="2666350"/>
                </a:cubicBezTo>
                <a:cubicBezTo>
                  <a:pt x="3777517" y="2719525"/>
                  <a:pt x="3777517" y="2780297"/>
                  <a:pt x="3787838" y="2841068"/>
                </a:cubicBezTo>
                <a:cubicBezTo>
                  <a:pt x="3792998" y="2901840"/>
                  <a:pt x="3798159" y="2962611"/>
                  <a:pt x="3792998" y="3030979"/>
                </a:cubicBezTo>
                <a:cubicBezTo>
                  <a:pt x="3756876" y="2962611"/>
                  <a:pt x="3767196" y="2879050"/>
                  <a:pt x="3741394" y="2803086"/>
                </a:cubicBezTo>
                <a:cubicBezTo>
                  <a:pt x="3700111" y="2909436"/>
                  <a:pt x="3653668" y="2879050"/>
                  <a:pt x="3607224" y="2818279"/>
                </a:cubicBezTo>
                <a:cubicBezTo>
                  <a:pt x="3596903" y="2803086"/>
                  <a:pt x="3576262" y="2772700"/>
                  <a:pt x="3571101" y="2795490"/>
                </a:cubicBezTo>
                <a:cubicBezTo>
                  <a:pt x="3560780" y="2833472"/>
                  <a:pt x="3509176" y="2825875"/>
                  <a:pt x="3519497" y="2886647"/>
                </a:cubicBezTo>
                <a:cubicBezTo>
                  <a:pt x="3524658" y="2924629"/>
                  <a:pt x="3519497" y="2962611"/>
                  <a:pt x="3519497" y="3008190"/>
                </a:cubicBezTo>
                <a:cubicBezTo>
                  <a:pt x="3493695" y="2977804"/>
                  <a:pt x="3504016" y="2917033"/>
                  <a:pt x="3483374" y="2879050"/>
                </a:cubicBezTo>
                <a:cubicBezTo>
                  <a:pt x="3452412" y="2901840"/>
                  <a:pt x="3452412" y="2962611"/>
                  <a:pt x="3426610" y="2985401"/>
                </a:cubicBezTo>
                <a:cubicBezTo>
                  <a:pt x="3416289" y="3000594"/>
                  <a:pt x="3411129" y="3023383"/>
                  <a:pt x="3395648" y="3015786"/>
                </a:cubicBezTo>
                <a:cubicBezTo>
                  <a:pt x="3375006" y="3015786"/>
                  <a:pt x="3385327" y="2985401"/>
                  <a:pt x="3380166" y="2970208"/>
                </a:cubicBezTo>
                <a:cubicBezTo>
                  <a:pt x="3369846" y="2917033"/>
                  <a:pt x="3359525" y="2863858"/>
                  <a:pt x="3349204" y="2810683"/>
                </a:cubicBezTo>
                <a:cubicBezTo>
                  <a:pt x="3323402" y="2818279"/>
                  <a:pt x="3323402" y="2871454"/>
                  <a:pt x="3292440" y="2856261"/>
                </a:cubicBezTo>
                <a:cubicBezTo>
                  <a:pt x="3297600" y="2818279"/>
                  <a:pt x="3302760" y="2772700"/>
                  <a:pt x="3297600" y="2719525"/>
                </a:cubicBezTo>
                <a:cubicBezTo>
                  <a:pt x="3261477" y="2780297"/>
                  <a:pt x="3225354" y="2825875"/>
                  <a:pt x="3173750" y="2841068"/>
                </a:cubicBezTo>
                <a:cubicBezTo>
                  <a:pt x="3158269" y="2848665"/>
                  <a:pt x="3137628" y="2863858"/>
                  <a:pt x="3122146" y="2841068"/>
                </a:cubicBezTo>
                <a:cubicBezTo>
                  <a:pt x="3101505" y="2818279"/>
                  <a:pt x="3101505" y="2795490"/>
                  <a:pt x="3106665" y="2757507"/>
                </a:cubicBezTo>
                <a:cubicBezTo>
                  <a:pt x="3111826" y="2711929"/>
                  <a:pt x="3132467" y="2651157"/>
                  <a:pt x="3075703" y="2613175"/>
                </a:cubicBezTo>
                <a:cubicBezTo>
                  <a:pt x="3075703" y="2651157"/>
                  <a:pt x="3075703" y="2689139"/>
                  <a:pt x="3075703" y="2719525"/>
                </a:cubicBezTo>
                <a:cubicBezTo>
                  <a:pt x="3060222" y="2727122"/>
                  <a:pt x="3055061" y="2711929"/>
                  <a:pt x="3049901" y="2704332"/>
                </a:cubicBezTo>
                <a:cubicBezTo>
                  <a:pt x="3029259" y="2673947"/>
                  <a:pt x="3008618" y="2666350"/>
                  <a:pt x="3008618" y="2719525"/>
                </a:cubicBezTo>
                <a:cubicBezTo>
                  <a:pt x="3008618" y="2810683"/>
                  <a:pt x="2957014" y="2841068"/>
                  <a:pt x="2915730" y="2863858"/>
                </a:cubicBezTo>
                <a:cubicBezTo>
                  <a:pt x="2879608" y="2886647"/>
                  <a:pt x="2874447" y="2909436"/>
                  <a:pt x="2874447" y="2955015"/>
                </a:cubicBezTo>
                <a:cubicBezTo>
                  <a:pt x="2884768" y="3023383"/>
                  <a:pt x="2869287" y="3061365"/>
                  <a:pt x="2817683" y="3068961"/>
                </a:cubicBezTo>
                <a:cubicBezTo>
                  <a:pt x="2797041" y="3068961"/>
                  <a:pt x="2781560" y="3091751"/>
                  <a:pt x="2760918" y="3099347"/>
                </a:cubicBezTo>
                <a:cubicBezTo>
                  <a:pt x="2735116" y="3106944"/>
                  <a:pt x="2698994" y="3114540"/>
                  <a:pt x="2688673" y="3076558"/>
                </a:cubicBezTo>
                <a:cubicBezTo>
                  <a:pt x="2673192" y="2992997"/>
                  <a:pt x="2626748" y="2970208"/>
                  <a:pt x="2575144" y="2947418"/>
                </a:cubicBezTo>
                <a:cubicBezTo>
                  <a:pt x="2554502" y="2932226"/>
                  <a:pt x="2539021" y="2924629"/>
                  <a:pt x="2533861" y="2879050"/>
                </a:cubicBezTo>
                <a:cubicBezTo>
                  <a:pt x="2523540" y="2765104"/>
                  <a:pt x="2508059" y="2757507"/>
                  <a:pt x="2440974" y="2825875"/>
                </a:cubicBezTo>
                <a:cubicBezTo>
                  <a:pt x="2435813" y="2825875"/>
                  <a:pt x="2430653" y="2825875"/>
                  <a:pt x="2430653" y="2818279"/>
                </a:cubicBezTo>
                <a:cubicBezTo>
                  <a:pt x="2363568" y="2704332"/>
                  <a:pt x="2348086" y="2704332"/>
                  <a:pt x="2260360" y="2780297"/>
                </a:cubicBezTo>
                <a:cubicBezTo>
                  <a:pt x="2234558" y="2803086"/>
                  <a:pt x="2213916" y="2833472"/>
                  <a:pt x="2177793" y="2810683"/>
                </a:cubicBezTo>
                <a:cubicBezTo>
                  <a:pt x="2151991" y="2795490"/>
                  <a:pt x="2110708" y="2856261"/>
                  <a:pt x="2090066" y="2909436"/>
                </a:cubicBezTo>
                <a:cubicBezTo>
                  <a:pt x="2043623" y="3000594"/>
                  <a:pt x="2033302" y="2977804"/>
                  <a:pt x="1976538" y="2917033"/>
                </a:cubicBezTo>
                <a:cubicBezTo>
                  <a:pt x="1924934" y="2856261"/>
                  <a:pt x="1945575" y="2795490"/>
                  <a:pt x="1935255" y="2734718"/>
                </a:cubicBezTo>
                <a:cubicBezTo>
                  <a:pt x="1935255" y="2727122"/>
                  <a:pt x="1935255" y="2711929"/>
                  <a:pt x="1930094" y="2704332"/>
                </a:cubicBezTo>
                <a:cubicBezTo>
                  <a:pt x="1919773" y="2666350"/>
                  <a:pt x="1919773" y="2582789"/>
                  <a:pt x="1904292" y="2605579"/>
                </a:cubicBezTo>
                <a:cubicBezTo>
                  <a:pt x="1863009" y="2643561"/>
                  <a:pt x="1847528" y="2529614"/>
                  <a:pt x="1816565" y="2597982"/>
                </a:cubicBezTo>
                <a:cubicBezTo>
                  <a:pt x="1795924" y="2635964"/>
                  <a:pt x="1775282" y="2673947"/>
                  <a:pt x="1775282" y="2719525"/>
                </a:cubicBezTo>
                <a:cubicBezTo>
                  <a:pt x="1770122" y="2803086"/>
                  <a:pt x="1816565" y="2894243"/>
                  <a:pt x="1749480" y="2962611"/>
                </a:cubicBezTo>
                <a:cubicBezTo>
                  <a:pt x="1739159" y="2894243"/>
                  <a:pt x="1692716" y="2848665"/>
                  <a:pt x="1666914" y="2780297"/>
                </a:cubicBezTo>
                <a:cubicBezTo>
                  <a:pt x="1651433" y="2848665"/>
                  <a:pt x="1574027" y="2780297"/>
                  <a:pt x="1574027" y="2886647"/>
                </a:cubicBezTo>
                <a:cubicBezTo>
                  <a:pt x="1543064" y="2825875"/>
                  <a:pt x="1527583" y="2795490"/>
                  <a:pt x="1574027" y="2734718"/>
                </a:cubicBezTo>
                <a:cubicBezTo>
                  <a:pt x="1635951" y="2658754"/>
                  <a:pt x="1651433" y="2529614"/>
                  <a:pt x="1610149" y="2415668"/>
                </a:cubicBezTo>
                <a:cubicBezTo>
                  <a:pt x="1579187" y="2537211"/>
                  <a:pt x="1537904" y="2552404"/>
                  <a:pt x="1470818" y="2453650"/>
                </a:cubicBezTo>
                <a:cubicBezTo>
                  <a:pt x="1455337" y="2430860"/>
                  <a:pt x="1445017" y="2415668"/>
                  <a:pt x="1424375" y="2430860"/>
                </a:cubicBezTo>
                <a:cubicBezTo>
                  <a:pt x="1403733" y="2446053"/>
                  <a:pt x="1398573" y="2468843"/>
                  <a:pt x="1408894" y="2491632"/>
                </a:cubicBezTo>
                <a:cubicBezTo>
                  <a:pt x="1460498" y="2575193"/>
                  <a:pt x="1419215" y="2651157"/>
                  <a:pt x="1398573" y="2734718"/>
                </a:cubicBezTo>
                <a:cubicBezTo>
                  <a:pt x="1393412" y="2689139"/>
                  <a:pt x="1388252" y="2643561"/>
                  <a:pt x="1383092" y="2582789"/>
                </a:cubicBezTo>
                <a:cubicBezTo>
                  <a:pt x="1346969" y="2666350"/>
                  <a:pt x="1254082" y="2628368"/>
                  <a:pt x="1248921" y="2749911"/>
                </a:cubicBezTo>
                <a:cubicBezTo>
                  <a:pt x="1243761" y="2749911"/>
                  <a:pt x="1238601" y="2749911"/>
                  <a:pt x="1233440" y="2749911"/>
                </a:cubicBezTo>
                <a:cubicBezTo>
                  <a:pt x="1233440" y="2689139"/>
                  <a:pt x="1212799" y="2681543"/>
                  <a:pt x="1176676" y="2689139"/>
                </a:cubicBezTo>
                <a:cubicBezTo>
                  <a:pt x="1140553" y="2696736"/>
                  <a:pt x="1109590" y="2719525"/>
                  <a:pt x="1073468" y="2727122"/>
                </a:cubicBezTo>
                <a:cubicBezTo>
                  <a:pt x="1063147" y="2727122"/>
                  <a:pt x="1001222" y="2711929"/>
                  <a:pt x="1042505" y="2795490"/>
                </a:cubicBezTo>
                <a:cubicBezTo>
                  <a:pt x="1047666" y="2803086"/>
                  <a:pt x="1037345" y="2818279"/>
                  <a:pt x="1027024" y="2825875"/>
                </a:cubicBezTo>
                <a:cubicBezTo>
                  <a:pt x="996062" y="2848665"/>
                  <a:pt x="970260" y="2871454"/>
                  <a:pt x="990901" y="2955015"/>
                </a:cubicBezTo>
                <a:cubicBezTo>
                  <a:pt x="934137" y="2841068"/>
                  <a:pt x="980580" y="2727122"/>
                  <a:pt x="954779" y="2628368"/>
                </a:cubicBezTo>
                <a:cubicBezTo>
                  <a:pt x="949618" y="2605579"/>
                  <a:pt x="944458" y="2575193"/>
                  <a:pt x="928977" y="2567596"/>
                </a:cubicBezTo>
                <a:cubicBezTo>
                  <a:pt x="908335" y="2552404"/>
                  <a:pt x="918656" y="2590386"/>
                  <a:pt x="913495" y="2605579"/>
                </a:cubicBezTo>
                <a:cubicBezTo>
                  <a:pt x="887693" y="2651157"/>
                  <a:pt x="887693" y="2643561"/>
                  <a:pt x="887693" y="2689139"/>
                </a:cubicBezTo>
                <a:cubicBezTo>
                  <a:pt x="887693" y="2719525"/>
                  <a:pt x="898014" y="2742315"/>
                  <a:pt x="872212" y="2772700"/>
                </a:cubicBezTo>
                <a:cubicBezTo>
                  <a:pt x="872212" y="2749911"/>
                  <a:pt x="867052" y="2727122"/>
                  <a:pt x="861891" y="2704332"/>
                </a:cubicBezTo>
                <a:cubicBezTo>
                  <a:pt x="856731" y="2620771"/>
                  <a:pt x="820608" y="2567596"/>
                  <a:pt x="763844" y="2575193"/>
                </a:cubicBezTo>
                <a:cubicBezTo>
                  <a:pt x="696758" y="2575193"/>
                  <a:pt x="655475" y="2537211"/>
                  <a:pt x="645155" y="2430860"/>
                </a:cubicBezTo>
                <a:cubicBezTo>
                  <a:pt x="639994" y="2491632"/>
                  <a:pt x="629673" y="2537211"/>
                  <a:pt x="676117" y="2560000"/>
                </a:cubicBezTo>
                <a:cubicBezTo>
                  <a:pt x="717400" y="2575193"/>
                  <a:pt x="701919" y="2620771"/>
                  <a:pt x="696758" y="2658754"/>
                </a:cubicBezTo>
                <a:cubicBezTo>
                  <a:pt x="670957" y="2651157"/>
                  <a:pt x="681277" y="2597982"/>
                  <a:pt x="655475" y="2597982"/>
                </a:cubicBezTo>
                <a:cubicBezTo>
                  <a:pt x="655475" y="2597982"/>
                  <a:pt x="650315" y="2590386"/>
                  <a:pt x="650315" y="2590386"/>
                </a:cubicBezTo>
                <a:cubicBezTo>
                  <a:pt x="650315" y="2590386"/>
                  <a:pt x="645155" y="2590386"/>
                  <a:pt x="650315" y="2597982"/>
                </a:cubicBezTo>
                <a:cubicBezTo>
                  <a:pt x="650315" y="2605579"/>
                  <a:pt x="650315" y="2605579"/>
                  <a:pt x="655475" y="2597982"/>
                </a:cubicBezTo>
                <a:cubicBezTo>
                  <a:pt x="639994" y="2643561"/>
                  <a:pt x="665796" y="2689139"/>
                  <a:pt x="650315" y="2734718"/>
                </a:cubicBezTo>
                <a:cubicBezTo>
                  <a:pt x="541947" y="2681543"/>
                  <a:pt x="459380" y="2446053"/>
                  <a:pt x="320049" y="2635964"/>
                </a:cubicBezTo>
                <a:cubicBezTo>
                  <a:pt x="304568" y="2597982"/>
                  <a:pt x="320049" y="2560000"/>
                  <a:pt x="309729" y="2529614"/>
                </a:cubicBezTo>
                <a:cubicBezTo>
                  <a:pt x="294247" y="2529614"/>
                  <a:pt x="294247" y="2560000"/>
                  <a:pt x="283926" y="2582789"/>
                </a:cubicBezTo>
                <a:cubicBezTo>
                  <a:pt x="268445" y="2560000"/>
                  <a:pt x="294247" y="2537211"/>
                  <a:pt x="278766" y="2514421"/>
                </a:cubicBezTo>
                <a:cubicBezTo>
                  <a:pt x="263285" y="2522018"/>
                  <a:pt x="268445" y="2537211"/>
                  <a:pt x="263285" y="2544807"/>
                </a:cubicBezTo>
                <a:cubicBezTo>
                  <a:pt x="237483" y="2613175"/>
                  <a:pt x="222002" y="2620771"/>
                  <a:pt x="191039" y="2552404"/>
                </a:cubicBezTo>
                <a:cubicBezTo>
                  <a:pt x="175558" y="2522018"/>
                  <a:pt x="165237" y="2491632"/>
                  <a:pt x="154917" y="2461246"/>
                </a:cubicBezTo>
                <a:cubicBezTo>
                  <a:pt x="144596" y="2438457"/>
                  <a:pt x="139435" y="2377685"/>
                  <a:pt x="103313" y="2408071"/>
                </a:cubicBezTo>
                <a:cubicBezTo>
                  <a:pt x="82671" y="2415668"/>
                  <a:pt x="87831" y="2392878"/>
                  <a:pt x="87831" y="2385282"/>
                </a:cubicBezTo>
                <a:cubicBezTo>
                  <a:pt x="77511" y="2134599"/>
                  <a:pt x="15586" y="1891513"/>
                  <a:pt x="20746" y="1640831"/>
                </a:cubicBezTo>
                <a:cubicBezTo>
                  <a:pt x="20746" y="1625638"/>
                  <a:pt x="25907" y="1610445"/>
                  <a:pt x="15586" y="1595252"/>
                </a:cubicBezTo>
                <a:cubicBezTo>
                  <a:pt x="-15377" y="1542077"/>
                  <a:pt x="5265" y="1504095"/>
                  <a:pt x="36227" y="1488902"/>
                </a:cubicBezTo>
                <a:cubicBezTo>
                  <a:pt x="77511" y="1473709"/>
                  <a:pt x="72350" y="1443323"/>
                  <a:pt x="67190" y="1397745"/>
                </a:cubicBezTo>
                <a:cubicBezTo>
                  <a:pt x="51708" y="1321780"/>
                  <a:pt x="31067" y="1245816"/>
                  <a:pt x="25907" y="1177448"/>
                </a:cubicBezTo>
                <a:cubicBezTo>
                  <a:pt x="25907" y="1086291"/>
                  <a:pt x="10425" y="995133"/>
                  <a:pt x="20746" y="903976"/>
                </a:cubicBezTo>
                <a:cubicBezTo>
                  <a:pt x="20746" y="881187"/>
                  <a:pt x="31067" y="850801"/>
                  <a:pt x="5265" y="820415"/>
                </a:cubicBezTo>
                <a:cubicBezTo>
                  <a:pt x="-10216" y="805222"/>
                  <a:pt x="10425" y="752047"/>
                  <a:pt x="41388" y="736854"/>
                </a:cubicBezTo>
                <a:cubicBezTo>
                  <a:pt x="98152" y="706469"/>
                  <a:pt x="98152" y="706469"/>
                  <a:pt x="108473" y="615311"/>
                </a:cubicBezTo>
                <a:cubicBezTo>
                  <a:pt x="139435" y="676083"/>
                  <a:pt x="170398" y="736854"/>
                  <a:pt x="201360" y="805222"/>
                </a:cubicBezTo>
                <a:cubicBezTo>
                  <a:pt x="216841" y="698872"/>
                  <a:pt x="191039" y="592522"/>
                  <a:pt x="242643" y="508961"/>
                </a:cubicBezTo>
                <a:cubicBezTo>
                  <a:pt x="335531" y="736854"/>
                  <a:pt x="480022" y="714065"/>
                  <a:pt x="634834" y="660890"/>
                </a:cubicBezTo>
                <a:cubicBezTo>
                  <a:pt x="763844" y="615311"/>
                  <a:pt x="805127" y="630504"/>
                  <a:pt x="908335" y="706469"/>
                </a:cubicBezTo>
                <a:cubicBezTo>
                  <a:pt x="923816" y="683679"/>
                  <a:pt x="908335" y="630504"/>
                  <a:pt x="918656" y="630504"/>
                </a:cubicBezTo>
                <a:cubicBezTo>
                  <a:pt x="944458" y="615311"/>
                  <a:pt x="944458" y="592522"/>
                  <a:pt x="949618" y="562136"/>
                </a:cubicBezTo>
                <a:cubicBezTo>
                  <a:pt x="954779" y="524154"/>
                  <a:pt x="959939" y="486172"/>
                  <a:pt x="965099" y="432997"/>
                </a:cubicBezTo>
                <a:cubicBezTo>
                  <a:pt x="990901" y="478575"/>
                  <a:pt x="990901" y="531750"/>
                  <a:pt x="1006383" y="569733"/>
                </a:cubicBezTo>
                <a:cubicBezTo>
                  <a:pt x="1016703" y="607715"/>
                  <a:pt x="1011543" y="660890"/>
                  <a:pt x="1042505" y="714065"/>
                </a:cubicBezTo>
                <a:cubicBezTo>
                  <a:pt x="1042505" y="638101"/>
                  <a:pt x="1047666" y="584926"/>
                  <a:pt x="1042505" y="531750"/>
                </a:cubicBezTo>
                <a:cubicBezTo>
                  <a:pt x="1037345" y="478575"/>
                  <a:pt x="1052826" y="463382"/>
                  <a:pt x="1083789" y="470979"/>
                </a:cubicBezTo>
                <a:cubicBezTo>
                  <a:pt x="1130232" y="470979"/>
                  <a:pt x="1166355" y="508961"/>
                  <a:pt x="1202478" y="531750"/>
                </a:cubicBezTo>
                <a:cubicBezTo>
                  <a:pt x="1259242" y="569733"/>
                  <a:pt x="1310846" y="600118"/>
                  <a:pt x="1357290" y="524154"/>
                </a:cubicBezTo>
                <a:cubicBezTo>
                  <a:pt x="1383092" y="630504"/>
                  <a:pt x="1414054" y="622908"/>
                  <a:pt x="1486300" y="501365"/>
                </a:cubicBezTo>
                <a:cubicBezTo>
                  <a:pt x="1501781" y="584926"/>
                  <a:pt x="1558545" y="630504"/>
                  <a:pt x="1584347" y="706469"/>
                </a:cubicBezTo>
                <a:cubicBezTo>
                  <a:pt x="1610149" y="782433"/>
                  <a:pt x="1594668" y="865994"/>
                  <a:pt x="1599828" y="957151"/>
                </a:cubicBezTo>
                <a:cubicBezTo>
                  <a:pt x="1646272" y="934362"/>
                  <a:pt x="1630791" y="873590"/>
                  <a:pt x="1630791" y="835608"/>
                </a:cubicBezTo>
                <a:cubicBezTo>
                  <a:pt x="1630791" y="767240"/>
                  <a:pt x="1620470" y="706469"/>
                  <a:pt x="1687555" y="714065"/>
                </a:cubicBezTo>
                <a:cubicBezTo>
                  <a:pt x="1708197" y="721661"/>
                  <a:pt x="1718518" y="691276"/>
                  <a:pt x="1733999" y="676083"/>
                </a:cubicBezTo>
                <a:cubicBezTo>
                  <a:pt x="1754641" y="660890"/>
                  <a:pt x="1739159" y="584926"/>
                  <a:pt x="1780443" y="600118"/>
                </a:cubicBezTo>
                <a:cubicBezTo>
                  <a:pt x="1863009" y="630504"/>
                  <a:pt x="1976538" y="531750"/>
                  <a:pt x="2028142" y="698872"/>
                </a:cubicBezTo>
                <a:cubicBezTo>
                  <a:pt x="2136510" y="622908"/>
                  <a:pt x="2074585" y="501365"/>
                  <a:pt x="2069425" y="387418"/>
                </a:cubicBezTo>
                <a:cubicBezTo>
                  <a:pt x="2126189" y="410207"/>
                  <a:pt x="2182954" y="417804"/>
                  <a:pt x="2172633" y="531750"/>
                </a:cubicBezTo>
                <a:cubicBezTo>
                  <a:pt x="2167472" y="546943"/>
                  <a:pt x="2177793" y="577329"/>
                  <a:pt x="2198435" y="577329"/>
                </a:cubicBezTo>
                <a:cubicBezTo>
                  <a:pt x="2213916" y="577329"/>
                  <a:pt x="2224238" y="562136"/>
                  <a:pt x="2229397" y="546943"/>
                </a:cubicBezTo>
                <a:cubicBezTo>
                  <a:pt x="2234558" y="524154"/>
                  <a:pt x="2239718" y="508961"/>
                  <a:pt x="2244878" y="486172"/>
                </a:cubicBezTo>
                <a:cubicBezTo>
                  <a:pt x="2250039" y="486172"/>
                  <a:pt x="2250039" y="486172"/>
                  <a:pt x="2250039" y="486172"/>
                </a:cubicBezTo>
                <a:cubicBezTo>
                  <a:pt x="2255199" y="486172"/>
                  <a:pt x="2255199" y="486172"/>
                  <a:pt x="2255199" y="486172"/>
                </a:cubicBezTo>
                <a:cubicBezTo>
                  <a:pt x="2255199" y="524154"/>
                  <a:pt x="2250039" y="569733"/>
                  <a:pt x="2270680" y="607715"/>
                </a:cubicBezTo>
                <a:cubicBezTo>
                  <a:pt x="2296482" y="592522"/>
                  <a:pt x="2291322" y="546943"/>
                  <a:pt x="2301643" y="524154"/>
                </a:cubicBezTo>
                <a:cubicBezTo>
                  <a:pt x="2306803" y="524154"/>
                  <a:pt x="2317124" y="524154"/>
                  <a:pt x="2322284" y="524154"/>
                </a:cubicBezTo>
                <a:cubicBezTo>
                  <a:pt x="2322284" y="554540"/>
                  <a:pt x="2327445" y="584926"/>
                  <a:pt x="2327445" y="615311"/>
                </a:cubicBezTo>
                <a:cubicBezTo>
                  <a:pt x="2327445" y="660890"/>
                  <a:pt x="2348086" y="660890"/>
                  <a:pt x="2368728" y="660890"/>
                </a:cubicBezTo>
                <a:cubicBezTo>
                  <a:pt x="2394530" y="660890"/>
                  <a:pt x="2384209" y="630504"/>
                  <a:pt x="2384209" y="607715"/>
                </a:cubicBezTo>
                <a:cubicBezTo>
                  <a:pt x="2384209" y="584926"/>
                  <a:pt x="2384209" y="554540"/>
                  <a:pt x="2379049" y="524154"/>
                </a:cubicBezTo>
                <a:cubicBezTo>
                  <a:pt x="2368728" y="410207"/>
                  <a:pt x="2368728" y="410207"/>
                  <a:pt x="2451294" y="432997"/>
                </a:cubicBezTo>
                <a:cubicBezTo>
                  <a:pt x="2559663" y="463382"/>
                  <a:pt x="2662871" y="539347"/>
                  <a:pt x="2776400" y="562136"/>
                </a:cubicBezTo>
                <a:cubicBezTo>
                  <a:pt x="2791881" y="569733"/>
                  <a:pt x="2812522" y="577329"/>
                  <a:pt x="2828004" y="569733"/>
                </a:cubicBezTo>
                <a:cubicBezTo>
                  <a:pt x="2864126" y="569733"/>
                  <a:pt x="2879608" y="577329"/>
                  <a:pt x="2884768" y="638101"/>
                </a:cubicBezTo>
                <a:cubicBezTo>
                  <a:pt x="2884768" y="698872"/>
                  <a:pt x="2920891" y="714065"/>
                  <a:pt x="2957014" y="714065"/>
                </a:cubicBezTo>
                <a:cubicBezTo>
                  <a:pt x="2962174" y="592522"/>
                  <a:pt x="2941532" y="470979"/>
                  <a:pt x="2946693" y="341839"/>
                </a:cubicBezTo>
                <a:cubicBezTo>
                  <a:pt x="2972495" y="410207"/>
                  <a:pt x="2977655" y="478575"/>
                  <a:pt x="3003457" y="546943"/>
                </a:cubicBezTo>
                <a:cubicBezTo>
                  <a:pt x="3024099" y="600118"/>
                  <a:pt x="3039580" y="592522"/>
                  <a:pt x="3055061" y="539347"/>
                </a:cubicBezTo>
                <a:cubicBezTo>
                  <a:pt x="3065382" y="508961"/>
                  <a:pt x="3080863" y="470979"/>
                  <a:pt x="3086024" y="432997"/>
                </a:cubicBezTo>
                <a:cubicBezTo>
                  <a:pt x="3111826" y="273471"/>
                  <a:pt x="3122146" y="265875"/>
                  <a:pt x="3215034" y="357032"/>
                </a:cubicBezTo>
                <a:cubicBezTo>
                  <a:pt x="3245996" y="288664"/>
                  <a:pt x="3251156" y="281068"/>
                  <a:pt x="3256317" y="144332"/>
                </a:cubicBezTo>
                <a:cubicBezTo>
                  <a:pt x="3297600" y="144332"/>
                  <a:pt x="3318242" y="205103"/>
                  <a:pt x="3354364" y="212700"/>
                </a:cubicBezTo>
                <a:cubicBezTo>
                  <a:pt x="3328562" y="258279"/>
                  <a:pt x="3307921" y="311454"/>
                  <a:pt x="3323402" y="364629"/>
                </a:cubicBezTo>
                <a:cubicBezTo>
                  <a:pt x="3354364" y="432997"/>
                  <a:pt x="3400808" y="470979"/>
                  <a:pt x="3457572" y="448190"/>
                </a:cubicBezTo>
                <a:cubicBezTo>
                  <a:pt x="3436931" y="372225"/>
                  <a:pt x="3488535" y="311454"/>
                  <a:pt x="3488535" y="243086"/>
                </a:cubicBezTo>
                <a:cubicBezTo>
                  <a:pt x="3488535" y="220296"/>
                  <a:pt x="3509176" y="227893"/>
                  <a:pt x="3509176" y="250682"/>
                </a:cubicBezTo>
                <a:cubicBezTo>
                  <a:pt x="3514337" y="319050"/>
                  <a:pt x="3524658" y="379822"/>
                  <a:pt x="3504016" y="448190"/>
                </a:cubicBezTo>
                <a:cubicBezTo>
                  <a:pt x="3493695" y="493768"/>
                  <a:pt x="3524658" y="577329"/>
                  <a:pt x="3560780" y="577329"/>
                </a:cubicBezTo>
                <a:cubicBezTo>
                  <a:pt x="3617545" y="562136"/>
                  <a:pt x="3571101" y="516558"/>
                  <a:pt x="3571101" y="470979"/>
                </a:cubicBezTo>
                <a:cubicBezTo>
                  <a:pt x="3648507" y="470979"/>
                  <a:pt x="3720753" y="516558"/>
                  <a:pt x="3787838" y="562136"/>
                </a:cubicBezTo>
                <a:cubicBezTo>
                  <a:pt x="3803319" y="501365"/>
                  <a:pt x="3829121" y="440593"/>
                  <a:pt x="3880725" y="448190"/>
                </a:cubicBezTo>
                <a:cubicBezTo>
                  <a:pt x="3906527" y="448190"/>
                  <a:pt x="3932329" y="508961"/>
                  <a:pt x="3968452" y="493768"/>
                </a:cubicBezTo>
                <a:cubicBezTo>
                  <a:pt x="3973612" y="539347"/>
                  <a:pt x="3978773" y="584926"/>
                  <a:pt x="3983933" y="638101"/>
                </a:cubicBezTo>
                <a:cubicBezTo>
                  <a:pt x="4009735" y="622908"/>
                  <a:pt x="3999414" y="584926"/>
                  <a:pt x="4014896" y="554540"/>
                </a:cubicBezTo>
                <a:cubicBezTo>
                  <a:pt x="4014896" y="592522"/>
                  <a:pt x="4014896" y="622908"/>
                  <a:pt x="4014896" y="653293"/>
                </a:cubicBezTo>
                <a:cubicBezTo>
                  <a:pt x="4040698" y="615311"/>
                  <a:pt x="4066500" y="577329"/>
                  <a:pt x="4092302" y="546943"/>
                </a:cubicBezTo>
                <a:cubicBezTo>
                  <a:pt x="4112943" y="524154"/>
                  <a:pt x="4133585" y="508961"/>
                  <a:pt x="4154226" y="554540"/>
                </a:cubicBezTo>
                <a:cubicBezTo>
                  <a:pt x="4180029" y="600118"/>
                  <a:pt x="4210991" y="584926"/>
                  <a:pt x="4236793" y="554540"/>
                </a:cubicBezTo>
                <a:cubicBezTo>
                  <a:pt x="4257435" y="531750"/>
                  <a:pt x="4278076" y="508961"/>
                  <a:pt x="4298718" y="478575"/>
                </a:cubicBezTo>
                <a:cubicBezTo>
                  <a:pt x="4355482" y="410207"/>
                  <a:pt x="4355482" y="410207"/>
                  <a:pt x="4401926" y="486172"/>
                </a:cubicBezTo>
                <a:cubicBezTo>
                  <a:pt x="4417407" y="516558"/>
                  <a:pt x="4427728" y="554540"/>
                  <a:pt x="4453530" y="569733"/>
                </a:cubicBezTo>
                <a:cubicBezTo>
                  <a:pt x="4469011" y="554540"/>
                  <a:pt x="4458690" y="524154"/>
                  <a:pt x="4463851" y="501365"/>
                </a:cubicBezTo>
                <a:cubicBezTo>
                  <a:pt x="4469011" y="448190"/>
                  <a:pt x="4453530" y="372225"/>
                  <a:pt x="4520615" y="379822"/>
                </a:cubicBezTo>
                <a:cubicBezTo>
                  <a:pt x="4530936" y="379822"/>
                  <a:pt x="4546417" y="349436"/>
                  <a:pt x="4556738" y="326647"/>
                </a:cubicBezTo>
                <a:cubicBezTo>
                  <a:pt x="4582540" y="273471"/>
                  <a:pt x="4608342" y="220296"/>
                  <a:pt x="4634144" y="159525"/>
                </a:cubicBezTo>
                <a:cubicBezTo>
                  <a:pt x="4665106" y="205103"/>
                  <a:pt x="4665106" y="258279"/>
                  <a:pt x="4665106" y="311454"/>
                </a:cubicBezTo>
                <a:cubicBezTo>
                  <a:pt x="4665106" y="372225"/>
                  <a:pt x="4665106" y="425400"/>
                  <a:pt x="4670267" y="478575"/>
                </a:cubicBezTo>
                <a:cubicBezTo>
                  <a:pt x="4711550" y="387418"/>
                  <a:pt x="4685748" y="281068"/>
                  <a:pt x="4701229" y="189911"/>
                </a:cubicBezTo>
                <a:cubicBezTo>
                  <a:pt x="4721871" y="189911"/>
                  <a:pt x="4737352" y="212700"/>
                  <a:pt x="4732191" y="235489"/>
                </a:cubicBezTo>
                <a:cubicBezTo>
                  <a:pt x="4721871" y="357032"/>
                  <a:pt x="4737352" y="463382"/>
                  <a:pt x="4794116" y="554540"/>
                </a:cubicBezTo>
                <a:cubicBezTo>
                  <a:pt x="4799277" y="562136"/>
                  <a:pt x="4799277" y="569733"/>
                  <a:pt x="4799277" y="577329"/>
                </a:cubicBezTo>
                <a:cubicBezTo>
                  <a:pt x="4799277" y="668486"/>
                  <a:pt x="4845720" y="721661"/>
                  <a:pt x="4881843" y="797626"/>
                </a:cubicBezTo>
                <a:cubicBezTo>
                  <a:pt x="4892164" y="744451"/>
                  <a:pt x="4887003" y="698872"/>
                  <a:pt x="4887003" y="653293"/>
                </a:cubicBezTo>
                <a:cubicBezTo>
                  <a:pt x="4912806" y="668486"/>
                  <a:pt x="4912805" y="706469"/>
                  <a:pt x="4933447" y="729258"/>
                </a:cubicBezTo>
                <a:cubicBezTo>
                  <a:pt x="4959249" y="600118"/>
                  <a:pt x="4995372" y="486172"/>
                  <a:pt x="5052136" y="372225"/>
                </a:cubicBezTo>
                <a:cubicBezTo>
                  <a:pt x="5052136" y="432997"/>
                  <a:pt x="5052136" y="486172"/>
                  <a:pt x="5052136" y="546943"/>
                </a:cubicBezTo>
                <a:cubicBezTo>
                  <a:pt x="5093419" y="463382"/>
                  <a:pt x="5108901" y="516558"/>
                  <a:pt x="5129542" y="562136"/>
                </a:cubicBezTo>
                <a:cubicBezTo>
                  <a:pt x="5139863" y="584926"/>
                  <a:pt x="5139863" y="615311"/>
                  <a:pt x="5150184" y="638101"/>
                </a:cubicBezTo>
                <a:cubicBezTo>
                  <a:pt x="5155344" y="653293"/>
                  <a:pt x="5160505" y="683679"/>
                  <a:pt x="5181146" y="683679"/>
                </a:cubicBezTo>
                <a:cubicBezTo>
                  <a:pt x="5196627" y="676083"/>
                  <a:pt x="5206948" y="653293"/>
                  <a:pt x="5212109" y="630504"/>
                </a:cubicBezTo>
                <a:cubicBezTo>
                  <a:pt x="5222429" y="584926"/>
                  <a:pt x="5232750" y="531750"/>
                  <a:pt x="5227590" y="478575"/>
                </a:cubicBezTo>
                <a:cubicBezTo>
                  <a:pt x="5227590" y="432997"/>
                  <a:pt x="5258552" y="425400"/>
                  <a:pt x="5268873" y="440593"/>
                </a:cubicBezTo>
                <a:cubicBezTo>
                  <a:pt x="5304996" y="508961"/>
                  <a:pt x="5315317" y="432997"/>
                  <a:pt x="5320477" y="410207"/>
                </a:cubicBezTo>
                <a:cubicBezTo>
                  <a:pt x="5330798" y="379822"/>
                  <a:pt x="5346279" y="349436"/>
                  <a:pt x="5366921" y="326647"/>
                </a:cubicBezTo>
                <a:cubicBezTo>
                  <a:pt x="5377241" y="311454"/>
                  <a:pt x="5392723" y="303857"/>
                  <a:pt x="5408205" y="303857"/>
                </a:cubicBezTo>
                <a:cubicBezTo>
                  <a:pt x="5464968" y="319050"/>
                  <a:pt x="5475289" y="303857"/>
                  <a:pt x="5470129" y="220296"/>
                </a:cubicBezTo>
                <a:cubicBezTo>
                  <a:pt x="5464968" y="174718"/>
                  <a:pt x="5459808" y="129139"/>
                  <a:pt x="5454647" y="83560"/>
                </a:cubicBezTo>
                <a:cubicBezTo>
                  <a:pt x="5454647" y="60771"/>
                  <a:pt x="5444327" y="37982"/>
                  <a:pt x="5470129" y="15192"/>
                </a:cubicBezTo>
                <a:cubicBezTo>
                  <a:pt x="5475289" y="75964"/>
                  <a:pt x="5480449" y="129139"/>
                  <a:pt x="5485610" y="182314"/>
                </a:cubicBezTo>
                <a:cubicBezTo>
                  <a:pt x="5490770" y="243086"/>
                  <a:pt x="5495931" y="303857"/>
                  <a:pt x="5526893" y="349436"/>
                </a:cubicBezTo>
                <a:cubicBezTo>
                  <a:pt x="5563016" y="273471"/>
                  <a:pt x="5542374" y="174718"/>
                  <a:pt x="5583657" y="98753"/>
                </a:cubicBezTo>
                <a:cubicBezTo>
                  <a:pt x="5593978" y="151928"/>
                  <a:pt x="5604299" y="197507"/>
                  <a:pt x="5593978" y="250682"/>
                </a:cubicBezTo>
                <a:cubicBezTo>
                  <a:pt x="5583657" y="311454"/>
                  <a:pt x="5640422" y="311454"/>
                  <a:pt x="5661063" y="326647"/>
                </a:cubicBezTo>
                <a:cubicBezTo>
                  <a:pt x="5748790" y="372225"/>
                  <a:pt x="5759111" y="364629"/>
                  <a:pt x="5831357" y="205103"/>
                </a:cubicBezTo>
                <a:cubicBezTo>
                  <a:pt x="5851998" y="288664"/>
                  <a:pt x="5867479" y="349436"/>
                  <a:pt x="5826196" y="425400"/>
                </a:cubicBezTo>
                <a:cubicBezTo>
                  <a:pt x="5805555" y="463382"/>
                  <a:pt x="5790073" y="516558"/>
                  <a:pt x="5821036" y="569733"/>
                </a:cubicBezTo>
                <a:cubicBezTo>
                  <a:pt x="5841677" y="539347"/>
                  <a:pt x="5831357" y="508961"/>
                  <a:pt x="5831357" y="470979"/>
                </a:cubicBezTo>
                <a:cubicBezTo>
                  <a:pt x="5851998" y="486172"/>
                  <a:pt x="5882961" y="524154"/>
                  <a:pt x="5888121" y="448190"/>
                </a:cubicBezTo>
                <a:cubicBezTo>
                  <a:pt x="5888121" y="379822"/>
                  <a:pt x="5919083" y="357032"/>
                  <a:pt x="5965527" y="357032"/>
                </a:cubicBezTo>
                <a:cubicBezTo>
                  <a:pt x="5981008" y="372225"/>
                  <a:pt x="5960367" y="402611"/>
                  <a:pt x="5981008" y="425400"/>
                </a:cubicBezTo>
                <a:cubicBezTo>
                  <a:pt x="5991329" y="395014"/>
                  <a:pt x="6006810" y="372225"/>
                  <a:pt x="6017131" y="341839"/>
                </a:cubicBezTo>
                <a:cubicBezTo>
                  <a:pt x="6022291" y="349436"/>
                  <a:pt x="6027452" y="349436"/>
                  <a:pt x="6027452" y="349436"/>
                </a:cubicBezTo>
                <a:cubicBezTo>
                  <a:pt x="6037773" y="395014"/>
                  <a:pt x="6032612" y="470979"/>
                  <a:pt x="6068735" y="470979"/>
                </a:cubicBezTo>
                <a:cubicBezTo>
                  <a:pt x="6115179" y="470979"/>
                  <a:pt x="6104858" y="395014"/>
                  <a:pt x="6110018" y="349436"/>
                </a:cubicBezTo>
                <a:cubicBezTo>
                  <a:pt x="6125499" y="281068"/>
                  <a:pt x="6125499" y="205103"/>
                  <a:pt x="6146141" y="136736"/>
                </a:cubicBezTo>
                <a:cubicBezTo>
                  <a:pt x="6192585" y="167121"/>
                  <a:pt x="6135820" y="243086"/>
                  <a:pt x="6177103" y="273471"/>
                </a:cubicBezTo>
                <a:cubicBezTo>
                  <a:pt x="6187424" y="273471"/>
                  <a:pt x="6187424" y="258279"/>
                  <a:pt x="6187424" y="250682"/>
                </a:cubicBezTo>
                <a:cubicBezTo>
                  <a:pt x="6187424" y="136736"/>
                  <a:pt x="6213226" y="53175"/>
                  <a:pt x="6300953" y="37982"/>
                </a:cubicBezTo>
                <a:cubicBezTo>
                  <a:pt x="6311274" y="37982"/>
                  <a:pt x="6321595" y="22789"/>
                  <a:pt x="6331915" y="15192"/>
                </a:cubicBezTo>
                <a:cubicBezTo>
                  <a:pt x="6331915" y="22789"/>
                  <a:pt x="6331915" y="22789"/>
                  <a:pt x="6337076" y="22789"/>
                </a:cubicBezTo>
                <a:cubicBezTo>
                  <a:pt x="6306113" y="91157"/>
                  <a:pt x="6311274" y="159525"/>
                  <a:pt x="6337076" y="227893"/>
                </a:cubicBezTo>
                <a:cubicBezTo>
                  <a:pt x="6347396" y="250682"/>
                  <a:pt x="6352557" y="273471"/>
                  <a:pt x="6326755" y="273471"/>
                </a:cubicBezTo>
                <a:cubicBezTo>
                  <a:pt x="6311274" y="273471"/>
                  <a:pt x="6300953" y="281068"/>
                  <a:pt x="6306113" y="311454"/>
                </a:cubicBezTo>
                <a:cubicBezTo>
                  <a:pt x="6311274" y="334243"/>
                  <a:pt x="6321595" y="349436"/>
                  <a:pt x="6337076" y="357032"/>
                </a:cubicBezTo>
                <a:cubicBezTo>
                  <a:pt x="6352557" y="364629"/>
                  <a:pt x="6362878" y="349436"/>
                  <a:pt x="6373197" y="334243"/>
                </a:cubicBezTo>
                <a:cubicBezTo>
                  <a:pt x="6404161" y="281068"/>
                  <a:pt x="6419642" y="205103"/>
                  <a:pt x="6450604" y="144332"/>
                </a:cubicBezTo>
                <a:cubicBezTo>
                  <a:pt x="6450604" y="189911"/>
                  <a:pt x="6450604" y="235489"/>
                  <a:pt x="6450604" y="281068"/>
                </a:cubicBezTo>
                <a:cubicBezTo>
                  <a:pt x="6450604" y="326647"/>
                  <a:pt x="6445444" y="372225"/>
                  <a:pt x="6466086" y="417804"/>
                </a:cubicBezTo>
                <a:cubicBezTo>
                  <a:pt x="6569294" y="303857"/>
                  <a:pt x="6486728" y="144332"/>
                  <a:pt x="6512530" y="0"/>
                </a:cubicBezTo>
                <a:cubicBezTo>
                  <a:pt x="6543492" y="83560"/>
                  <a:pt x="6543492" y="159525"/>
                  <a:pt x="6558973" y="235489"/>
                </a:cubicBezTo>
                <a:cubicBezTo>
                  <a:pt x="6569294" y="212700"/>
                  <a:pt x="6579614" y="197507"/>
                  <a:pt x="6589936" y="182314"/>
                </a:cubicBezTo>
                <a:cubicBezTo>
                  <a:pt x="6610577" y="129139"/>
                  <a:pt x="6636379" y="136736"/>
                  <a:pt x="6662181" y="174718"/>
                </a:cubicBezTo>
                <a:cubicBezTo>
                  <a:pt x="6682822" y="205103"/>
                  <a:pt x="6708624" y="258279"/>
                  <a:pt x="6734426" y="235489"/>
                </a:cubicBezTo>
                <a:cubicBezTo>
                  <a:pt x="6760228" y="212700"/>
                  <a:pt x="6811832" y="182314"/>
                  <a:pt x="6775710" y="91157"/>
                </a:cubicBezTo>
                <a:cubicBezTo>
                  <a:pt x="6811832" y="167121"/>
                  <a:pt x="6832474" y="144332"/>
                  <a:pt x="6853116" y="91157"/>
                </a:cubicBezTo>
                <a:cubicBezTo>
                  <a:pt x="6858276" y="75964"/>
                  <a:pt x="6868597" y="53175"/>
                  <a:pt x="6878918" y="37982"/>
                </a:cubicBezTo>
                <a:cubicBezTo>
                  <a:pt x="6899560" y="7596"/>
                  <a:pt x="6920201" y="-7597"/>
                  <a:pt x="6925362" y="60771"/>
                </a:cubicBezTo>
                <a:cubicBezTo>
                  <a:pt x="6930522" y="113946"/>
                  <a:pt x="6946003" y="167121"/>
                  <a:pt x="6956324" y="220296"/>
                </a:cubicBezTo>
                <a:cubicBezTo>
                  <a:pt x="6987286" y="212700"/>
                  <a:pt x="6982126" y="159525"/>
                  <a:pt x="7013088" y="144332"/>
                </a:cubicBezTo>
                <a:cubicBezTo>
                  <a:pt x="7007928" y="235489"/>
                  <a:pt x="7002768" y="326647"/>
                  <a:pt x="6997607" y="410207"/>
                </a:cubicBezTo>
                <a:cubicBezTo>
                  <a:pt x="7023409" y="357032"/>
                  <a:pt x="7054372" y="311454"/>
                  <a:pt x="7105976" y="296261"/>
                </a:cubicBezTo>
                <a:cubicBezTo>
                  <a:pt x="7116296" y="288664"/>
                  <a:pt x="7131778" y="265875"/>
                  <a:pt x="7121456" y="243086"/>
                </a:cubicBezTo>
                <a:cubicBezTo>
                  <a:pt x="7105976" y="182314"/>
                  <a:pt x="7142098" y="197507"/>
                  <a:pt x="7157580" y="182314"/>
                </a:cubicBezTo>
                <a:cubicBezTo>
                  <a:pt x="7167900" y="159525"/>
                  <a:pt x="7183382" y="189911"/>
                  <a:pt x="7188542" y="205103"/>
                </a:cubicBezTo>
                <a:cubicBezTo>
                  <a:pt x="7219504" y="250682"/>
                  <a:pt x="7193702" y="303857"/>
                  <a:pt x="7188542" y="349436"/>
                </a:cubicBezTo>
                <a:cubicBezTo>
                  <a:pt x="7173060" y="334243"/>
                  <a:pt x="7157580" y="311454"/>
                  <a:pt x="7147258" y="364629"/>
                </a:cubicBezTo>
                <a:cubicBezTo>
                  <a:pt x="7131778" y="455786"/>
                  <a:pt x="7188542" y="455786"/>
                  <a:pt x="7224664" y="508961"/>
                </a:cubicBezTo>
                <a:cubicBezTo>
                  <a:pt x="7224664" y="432997"/>
                  <a:pt x="7224664" y="379822"/>
                  <a:pt x="7229825" y="311454"/>
                </a:cubicBezTo>
                <a:cubicBezTo>
                  <a:pt x="7260788" y="334243"/>
                  <a:pt x="7296910" y="364629"/>
                  <a:pt x="7322712" y="296261"/>
                </a:cubicBezTo>
                <a:cubicBezTo>
                  <a:pt x="7322712" y="296261"/>
                  <a:pt x="7363996" y="273471"/>
                  <a:pt x="7384637" y="273471"/>
                </a:cubicBezTo>
                <a:cubicBezTo>
                  <a:pt x="7425920" y="258279"/>
                  <a:pt x="7436241" y="227893"/>
                  <a:pt x="7431080" y="174718"/>
                </a:cubicBezTo>
                <a:cubicBezTo>
                  <a:pt x="7425920" y="121543"/>
                  <a:pt x="7436241" y="75964"/>
                  <a:pt x="7482684" y="75964"/>
                </a:cubicBezTo>
                <a:cubicBezTo>
                  <a:pt x="7493006" y="75964"/>
                  <a:pt x="7508486" y="68368"/>
                  <a:pt x="7518808" y="60771"/>
                </a:cubicBezTo>
                <a:cubicBezTo>
                  <a:pt x="7538160" y="51276"/>
                  <a:pt x="7554608" y="45578"/>
                  <a:pt x="7568719" y="44154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9" name="Freeform 606">
            <a:extLst>
              <a:ext uri="{FF2B5EF4-FFF2-40B4-BE49-F238E27FC236}">
                <a16:creationId xmlns="" xmlns:a16="http://schemas.microsoft.com/office/drawing/2014/main" id="{3598DD55-EDBD-40CC-9548-8579EDBAD130}"/>
              </a:ext>
            </a:extLst>
          </p:cNvPr>
          <p:cNvSpPr>
            <a:spLocks/>
          </p:cNvSpPr>
          <p:nvPr/>
        </p:nvSpPr>
        <p:spPr bwMode="auto">
          <a:xfrm rot="9769389">
            <a:off x="17704" y="1864994"/>
            <a:ext cx="7005133" cy="3820082"/>
          </a:xfrm>
          <a:custGeom>
            <a:avLst/>
            <a:gdLst>
              <a:gd name="T0" fmla="*/ 780 w 962"/>
              <a:gd name="T1" fmla="*/ 55 h 539"/>
              <a:gd name="T2" fmla="*/ 761 w 962"/>
              <a:gd name="T3" fmla="*/ 87 h 539"/>
              <a:gd name="T4" fmla="*/ 826 w 962"/>
              <a:gd name="T5" fmla="*/ 107 h 539"/>
              <a:gd name="T6" fmla="*/ 860 w 962"/>
              <a:gd name="T7" fmla="*/ 162 h 539"/>
              <a:gd name="T8" fmla="*/ 899 w 962"/>
              <a:gd name="T9" fmla="*/ 164 h 539"/>
              <a:gd name="T10" fmla="*/ 916 w 962"/>
              <a:gd name="T11" fmla="*/ 192 h 539"/>
              <a:gd name="T12" fmla="*/ 883 w 962"/>
              <a:gd name="T13" fmla="*/ 235 h 539"/>
              <a:gd name="T14" fmla="*/ 908 w 962"/>
              <a:gd name="T15" fmla="*/ 294 h 539"/>
              <a:gd name="T16" fmla="*/ 953 w 962"/>
              <a:gd name="T17" fmla="*/ 324 h 539"/>
              <a:gd name="T18" fmla="*/ 886 w 962"/>
              <a:gd name="T19" fmla="*/ 410 h 539"/>
              <a:gd name="T20" fmla="*/ 853 w 962"/>
              <a:gd name="T21" fmla="*/ 403 h 539"/>
              <a:gd name="T22" fmla="*/ 830 w 962"/>
              <a:gd name="T23" fmla="*/ 458 h 539"/>
              <a:gd name="T24" fmla="*/ 747 w 962"/>
              <a:gd name="T25" fmla="*/ 416 h 539"/>
              <a:gd name="T26" fmla="*/ 707 w 962"/>
              <a:gd name="T27" fmla="*/ 432 h 539"/>
              <a:gd name="T28" fmla="*/ 664 w 962"/>
              <a:gd name="T29" fmla="*/ 472 h 539"/>
              <a:gd name="T30" fmla="*/ 645 w 962"/>
              <a:gd name="T31" fmla="*/ 478 h 539"/>
              <a:gd name="T32" fmla="*/ 648 w 962"/>
              <a:gd name="T33" fmla="*/ 507 h 539"/>
              <a:gd name="T34" fmla="*/ 591 w 962"/>
              <a:gd name="T35" fmla="*/ 508 h 539"/>
              <a:gd name="T36" fmla="*/ 454 w 962"/>
              <a:gd name="T37" fmla="*/ 508 h 539"/>
              <a:gd name="T38" fmla="*/ 481 w 962"/>
              <a:gd name="T39" fmla="*/ 467 h 539"/>
              <a:gd name="T40" fmla="*/ 333 w 962"/>
              <a:gd name="T41" fmla="*/ 406 h 539"/>
              <a:gd name="T42" fmla="*/ 254 w 962"/>
              <a:gd name="T43" fmla="*/ 398 h 539"/>
              <a:gd name="T44" fmla="*/ 165 w 962"/>
              <a:gd name="T45" fmla="*/ 400 h 539"/>
              <a:gd name="T46" fmla="*/ 78 w 962"/>
              <a:gd name="T47" fmla="*/ 397 h 539"/>
              <a:gd name="T48" fmla="*/ 0 w 962"/>
              <a:gd name="T49" fmla="*/ 379 h 539"/>
              <a:gd name="T50" fmla="*/ 77 w 962"/>
              <a:gd name="T51" fmla="*/ 371 h 539"/>
              <a:gd name="T52" fmla="*/ 89 w 962"/>
              <a:gd name="T53" fmla="*/ 356 h 539"/>
              <a:gd name="T54" fmla="*/ 101 w 962"/>
              <a:gd name="T55" fmla="*/ 344 h 539"/>
              <a:gd name="T56" fmla="*/ 88 w 962"/>
              <a:gd name="T57" fmla="*/ 336 h 539"/>
              <a:gd name="T58" fmla="*/ 82 w 962"/>
              <a:gd name="T59" fmla="*/ 319 h 539"/>
              <a:gd name="T60" fmla="*/ 132 w 962"/>
              <a:gd name="T61" fmla="*/ 311 h 539"/>
              <a:gd name="T62" fmla="*/ 171 w 962"/>
              <a:gd name="T63" fmla="*/ 349 h 539"/>
              <a:gd name="T64" fmla="*/ 160 w 962"/>
              <a:gd name="T65" fmla="*/ 332 h 539"/>
              <a:gd name="T66" fmla="*/ 142 w 962"/>
              <a:gd name="T67" fmla="*/ 307 h 539"/>
              <a:gd name="T68" fmla="*/ 144 w 962"/>
              <a:gd name="T69" fmla="*/ 296 h 539"/>
              <a:gd name="T70" fmla="*/ 240 w 962"/>
              <a:gd name="T71" fmla="*/ 283 h 539"/>
              <a:gd name="T72" fmla="*/ 271 w 962"/>
              <a:gd name="T73" fmla="*/ 283 h 539"/>
              <a:gd name="T74" fmla="*/ 302 w 962"/>
              <a:gd name="T75" fmla="*/ 284 h 539"/>
              <a:gd name="T76" fmla="*/ 337 w 962"/>
              <a:gd name="T77" fmla="*/ 281 h 539"/>
              <a:gd name="T78" fmla="*/ 356 w 962"/>
              <a:gd name="T79" fmla="*/ 271 h 539"/>
              <a:gd name="T80" fmla="*/ 332 w 962"/>
              <a:gd name="T81" fmla="*/ 263 h 539"/>
              <a:gd name="T82" fmla="*/ 322 w 962"/>
              <a:gd name="T83" fmla="*/ 257 h 539"/>
              <a:gd name="T84" fmla="*/ 323 w 962"/>
              <a:gd name="T85" fmla="*/ 240 h 539"/>
              <a:gd name="T86" fmla="*/ 308 w 962"/>
              <a:gd name="T87" fmla="*/ 231 h 539"/>
              <a:gd name="T88" fmla="*/ 249 w 962"/>
              <a:gd name="T89" fmla="*/ 232 h 539"/>
              <a:gd name="T90" fmla="*/ 189 w 962"/>
              <a:gd name="T91" fmla="*/ 222 h 539"/>
              <a:gd name="T92" fmla="*/ 143 w 962"/>
              <a:gd name="T93" fmla="*/ 204 h 539"/>
              <a:gd name="T94" fmla="*/ 225 w 962"/>
              <a:gd name="T95" fmla="*/ 204 h 539"/>
              <a:gd name="T96" fmla="*/ 148 w 962"/>
              <a:gd name="T97" fmla="*/ 187 h 539"/>
              <a:gd name="T98" fmla="*/ 221 w 962"/>
              <a:gd name="T99" fmla="*/ 177 h 539"/>
              <a:gd name="T100" fmla="*/ 200 w 962"/>
              <a:gd name="T101" fmla="*/ 161 h 539"/>
              <a:gd name="T102" fmla="*/ 238 w 962"/>
              <a:gd name="T103" fmla="*/ 146 h 539"/>
              <a:gd name="T104" fmla="*/ 196 w 962"/>
              <a:gd name="T105" fmla="*/ 128 h 539"/>
              <a:gd name="T106" fmla="*/ 223 w 962"/>
              <a:gd name="T107" fmla="*/ 112 h 539"/>
              <a:gd name="T108" fmla="*/ 313 w 962"/>
              <a:gd name="T109" fmla="*/ 104 h 539"/>
              <a:gd name="T110" fmla="*/ 288 w 962"/>
              <a:gd name="T111" fmla="*/ 78 h 539"/>
              <a:gd name="T112" fmla="*/ 279 w 962"/>
              <a:gd name="T113" fmla="*/ 61 h 539"/>
              <a:gd name="T114" fmla="*/ 362 w 962"/>
              <a:gd name="T115" fmla="*/ 43 h 539"/>
              <a:gd name="T116" fmla="*/ 470 w 962"/>
              <a:gd name="T117" fmla="*/ 41 h 539"/>
              <a:gd name="T118" fmla="*/ 590 w 962"/>
              <a:gd name="T119" fmla="*/ 34 h 539"/>
              <a:gd name="T120" fmla="*/ 697 w 962"/>
              <a:gd name="T121" fmla="*/ 33 h 539"/>
              <a:gd name="T122" fmla="*/ 673 w 962"/>
              <a:gd name="T123" fmla="*/ 18 h 539"/>
              <a:gd name="T124" fmla="*/ 750 w 962"/>
              <a:gd name="T125" fmla="*/ 4 h 539"/>
              <a:gd name="connsiteX0" fmla="*/ 8046 w 9982"/>
              <a:gd name="connsiteY0" fmla="*/ 416 h 9877"/>
              <a:gd name="connsiteX1" fmla="*/ 8108 w 9982"/>
              <a:gd name="connsiteY1" fmla="*/ 435 h 9877"/>
              <a:gd name="connsiteX2" fmla="*/ 8119 w 9982"/>
              <a:gd name="connsiteY2" fmla="*/ 509 h 9877"/>
              <a:gd name="connsiteX3" fmla="*/ 8087 w 9982"/>
              <a:gd name="connsiteY3" fmla="*/ 583 h 9877"/>
              <a:gd name="connsiteX4" fmla="*/ 8129 w 9982"/>
              <a:gd name="connsiteY4" fmla="*/ 583 h 9877"/>
              <a:gd name="connsiteX5" fmla="*/ 8139 w 9982"/>
              <a:gd name="connsiteY5" fmla="*/ 639 h 9877"/>
              <a:gd name="connsiteX6" fmla="*/ 8087 w 9982"/>
              <a:gd name="connsiteY6" fmla="*/ 695 h 9877"/>
              <a:gd name="connsiteX7" fmla="*/ 8015 w 9982"/>
              <a:gd name="connsiteY7" fmla="*/ 917 h 9877"/>
              <a:gd name="connsiteX8" fmla="*/ 8108 w 9982"/>
              <a:gd name="connsiteY8" fmla="*/ 991 h 9877"/>
              <a:gd name="connsiteX9" fmla="*/ 8129 w 9982"/>
              <a:gd name="connsiteY9" fmla="*/ 862 h 9877"/>
              <a:gd name="connsiteX10" fmla="*/ 8139 w 9982"/>
              <a:gd name="connsiteY10" fmla="*/ 862 h 9877"/>
              <a:gd name="connsiteX11" fmla="*/ 8139 w 9982"/>
              <a:gd name="connsiteY11" fmla="*/ 880 h 9877"/>
              <a:gd name="connsiteX12" fmla="*/ 8160 w 9982"/>
              <a:gd name="connsiteY12" fmla="*/ 1195 h 9877"/>
              <a:gd name="connsiteX13" fmla="*/ 8139 w 9982"/>
              <a:gd name="connsiteY13" fmla="*/ 1195 h 9877"/>
              <a:gd name="connsiteX14" fmla="*/ 8108 w 9982"/>
              <a:gd name="connsiteY14" fmla="*/ 1214 h 9877"/>
              <a:gd name="connsiteX15" fmla="*/ 8108 w 9982"/>
              <a:gd name="connsiteY15" fmla="*/ 1270 h 9877"/>
              <a:gd name="connsiteX16" fmla="*/ 7869 w 9982"/>
              <a:gd name="connsiteY16" fmla="*/ 1585 h 9877"/>
              <a:gd name="connsiteX17" fmla="*/ 7911 w 9982"/>
              <a:gd name="connsiteY17" fmla="*/ 1585 h 9877"/>
              <a:gd name="connsiteX18" fmla="*/ 8077 w 9982"/>
              <a:gd name="connsiteY18" fmla="*/ 1567 h 9877"/>
              <a:gd name="connsiteX19" fmla="*/ 8077 w 9982"/>
              <a:gd name="connsiteY19" fmla="*/ 1659 h 9877"/>
              <a:gd name="connsiteX20" fmla="*/ 8150 w 9982"/>
              <a:gd name="connsiteY20" fmla="*/ 1752 h 9877"/>
              <a:gd name="connsiteX21" fmla="*/ 8368 w 9982"/>
              <a:gd name="connsiteY21" fmla="*/ 1659 h 9877"/>
              <a:gd name="connsiteX22" fmla="*/ 8420 w 9982"/>
              <a:gd name="connsiteY22" fmla="*/ 1548 h 9877"/>
              <a:gd name="connsiteX23" fmla="*/ 8482 w 9982"/>
              <a:gd name="connsiteY23" fmla="*/ 1567 h 9877"/>
              <a:gd name="connsiteX24" fmla="*/ 8493 w 9982"/>
              <a:gd name="connsiteY24" fmla="*/ 1511 h 9877"/>
              <a:gd name="connsiteX25" fmla="*/ 8638 w 9982"/>
              <a:gd name="connsiteY25" fmla="*/ 1585 h 9877"/>
              <a:gd name="connsiteX26" fmla="*/ 8586 w 9982"/>
              <a:gd name="connsiteY26" fmla="*/ 1956 h 9877"/>
              <a:gd name="connsiteX27" fmla="*/ 8524 w 9982"/>
              <a:gd name="connsiteY27" fmla="*/ 2049 h 9877"/>
              <a:gd name="connsiteX28" fmla="*/ 8524 w 9982"/>
              <a:gd name="connsiteY28" fmla="*/ 2105 h 9877"/>
              <a:gd name="connsiteX29" fmla="*/ 8815 w 9982"/>
              <a:gd name="connsiteY29" fmla="*/ 2179 h 9877"/>
              <a:gd name="connsiteX30" fmla="*/ 8794 w 9982"/>
              <a:gd name="connsiteY30" fmla="*/ 2735 h 9877"/>
              <a:gd name="connsiteX31" fmla="*/ 8794 w 9982"/>
              <a:gd name="connsiteY31" fmla="*/ 2902 h 9877"/>
              <a:gd name="connsiteX32" fmla="*/ 8763 w 9982"/>
              <a:gd name="connsiteY32" fmla="*/ 2921 h 9877"/>
              <a:gd name="connsiteX33" fmla="*/ 8773 w 9982"/>
              <a:gd name="connsiteY33" fmla="*/ 2958 h 9877"/>
              <a:gd name="connsiteX34" fmla="*/ 8753 w 9982"/>
              <a:gd name="connsiteY34" fmla="*/ 2995 h 9877"/>
              <a:gd name="connsiteX35" fmla="*/ 8940 w 9982"/>
              <a:gd name="connsiteY35" fmla="*/ 2977 h 9877"/>
              <a:gd name="connsiteX36" fmla="*/ 9033 w 9982"/>
              <a:gd name="connsiteY36" fmla="*/ 3125 h 9877"/>
              <a:gd name="connsiteX37" fmla="*/ 9168 w 9982"/>
              <a:gd name="connsiteY37" fmla="*/ 3106 h 9877"/>
              <a:gd name="connsiteX38" fmla="*/ 9168 w 9982"/>
              <a:gd name="connsiteY38" fmla="*/ 3125 h 9877"/>
              <a:gd name="connsiteX39" fmla="*/ 9179 w 9982"/>
              <a:gd name="connsiteY39" fmla="*/ 3125 h 9877"/>
              <a:gd name="connsiteX40" fmla="*/ 9189 w 9982"/>
              <a:gd name="connsiteY40" fmla="*/ 3273 h 9877"/>
              <a:gd name="connsiteX41" fmla="*/ 9220 w 9982"/>
              <a:gd name="connsiteY41" fmla="*/ 3255 h 9877"/>
              <a:gd name="connsiteX42" fmla="*/ 9272 w 9982"/>
              <a:gd name="connsiteY42" fmla="*/ 3032 h 9877"/>
              <a:gd name="connsiteX43" fmla="*/ 9324 w 9982"/>
              <a:gd name="connsiteY43" fmla="*/ 3088 h 9877"/>
              <a:gd name="connsiteX44" fmla="*/ 9345 w 9982"/>
              <a:gd name="connsiteY44" fmla="*/ 3014 h 9877"/>
              <a:gd name="connsiteX45" fmla="*/ 9376 w 9982"/>
              <a:gd name="connsiteY45" fmla="*/ 3014 h 9877"/>
              <a:gd name="connsiteX46" fmla="*/ 9407 w 9982"/>
              <a:gd name="connsiteY46" fmla="*/ 3088 h 9877"/>
              <a:gd name="connsiteX47" fmla="*/ 9397 w 9982"/>
              <a:gd name="connsiteY47" fmla="*/ 3199 h 9877"/>
              <a:gd name="connsiteX48" fmla="*/ 9470 w 9982"/>
              <a:gd name="connsiteY48" fmla="*/ 3273 h 9877"/>
              <a:gd name="connsiteX49" fmla="*/ 9470 w 9982"/>
              <a:gd name="connsiteY49" fmla="*/ 3385 h 9877"/>
              <a:gd name="connsiteX50" fmla="*/ 9511 w 9982"/>
              <a:gd name="connsiteY50" fmla="*/ 3440 h 9877"/>
              <a:gd name="connsiteX51" fmla="*/ 9480 w 9982"/>
              <a:gd name="connsiteY51" fmla="*/ 3552 h 9877"/>
              <a:gd name="connsiteX52" fmla="*/ 9491 w 9982"/>
              <a:gd name="connsiteY52" fmla="*/ 3552 h 9877"/>
              <a:gd name="connsiteX53" fmla="*/ 9522 w 9982"/>
              <a:gd name="connsiteY53" fmla="*/ 3533 h 9877"/>
              <a:gd name="connsiteX54" fmla="*/ 9522 w 9982"/>
              <a:gd name="connsiteY54" fmla="*/ 3644 h 9877"/>
              <a:gd name="connsiteX55" fmla="*/ 9491 w 9982"/>
              <a:gd name="connsiteY55" fmla="*/ 3682 h 9877"/>
              <a:gd name="connsiteX56" fmla="*/ 9470 w 9982"/>
              <a:gd name="connsiteY56" fmla="*/ 3644 h 9877"/>
              <a:gd name="connsiteX57" fmla="*/ 9459 w 9982"/>
              <a:gd name="connsiteY57" fmla="*/ 3700 h 9877"/>
              <a:gd name="connsiteX58" fmla="*/ 9428 w 9982"/>
              <a:gd name="connsiteY58" fmla="*/ 3682 h 9877"/>
              <a:gd name="connsiteX59" fmla="*/ 9335 w 9982"/>
              <a:gd name="connsiteY59" fmla="*/ 3904 h 9877"/>
              <a:gd name="connsiteX60" fmla="*/ 9356 w 9982"/>
              <a:gd name="connsiteY60" fmla="*/ 4294 h 9877"/>
              <a:gd name="connsiteX61" fmla="*/ 9220 w 9982"/>
              <a:gd name="connsiteY61" fmla="*/ 4257 h 9877"/>
              <a:gd name="connsiteX62" fmla="*/ 9179 w 9982"/>
              <a:gd name="connsiteY62" fmla="*/ 4331 h 9877"/>
              <a:gd name="connsiteX63" fmla="*/ 9241 w 9982"/>
              <a:gd name="connsiteY63" fmla="*/ 4516 h 9877"/>
              <a:gd name="connsiteX64" fmla="*/ 9304 w 9982"/>
              <a:gd name="connsiteY64" fmla="*/ 4516 h 9877"/>
              <a:gd name="connsiteX65" fmla="*/ 9304 w 9982"/>
              <a:gd name="connsiteY65" fmla="*/ 4535 h 9877"/>
              <a:gd name="connsiteX66" fmla="*/ 9189 w 9982"/>
              <a:gd name="connsiteY66" fmla="*/ 4628 h 9877"/>
              <a:gd name="connsiteX67" fmla="*/ 9179 w 9982"/>
              <a:gd name="connsiteY67" fmla="*/ 4683 h 9877"/>
              <a:gd name="connsiteX68" fmla="*/ 9314 w 9982"/>
              <a:gd name="connsiteY68" fmla="*/ 4850 h 9877"/>
              <a:gd name="connsiteX69" fmla="*/ 9335 w 9982"/>
              <a:gd name="connsiteY69" fmla="*/ 4943 h 9877"/>
              <a:gd name="connsiteX70" fmla="*/ 9470 w 9982"/>
              <a:gd name="connsiteY70" fmla="*/ 5073 h 9877"/>
              <a:gd name="connsiteX71" fmla="*/ 9439 w 9982"/>
              <a:gd name="connsiteY71" fmla="*/ 5426 h 9877"/>
              <a:gd name="connsiteX72" fmla="*/ 9553 w 9982"/>
              <a:gd name="connsiteY72" fmla="*/ 5370 h 9877"/>
              <a:gd name="connsiteX73" fmla="*/ 9553 w 9982"/>
              <a:gd name="connsiteY73" fmla="*/ 5314 h 9877"/>
              <a:gd name="connsiteX74" fmla="*/ 9532 w 9982"/>
              <a:gd name="connsiteY74" fmla="*/ 5259 h 9877"/>
              <a:gd name="connsiteX75" fmla="*/ 9563 w 9982"/>
              <a:gd name="connsiteY75" fmla="*/ 5259 h 9877"/>
              <a:gd name="connsiteX76" fmla="*/ 9647 w 9982"/>
              <a:gd name="connsiteY76" fmla="*/ 5333 h 9877"/>
              <a:gd name="connsiteX77" fmla="*/ 9647 w 9982"/>
              <a:gd name="connsiteY77" fmla="*/ 5407 h 9877"/>
              <a:gd name="connsiteX78" fmla="*/ 9969 w 9982"/>
              <a:gd name="connsiteY78" fmla="*/ 5722 h 9877"/>
              <a:gd name="connsiteX79" fmla="*/ 9958 w 9982"/>
              <a:gd name="connsiteY79" fmla="*/ 6075 h 9877"/>
              <a:gd name="connsiteX80" fmla="*/ 9906 w 9982"/>
              <a:gd name="connsiteY80" fmla="*/ 5982 h 9877"/>
              <a:gd name="connsiteX81" fmla="*/ 9730 w 9982"/>
              <a:gd name="connsiteY81" fmla="*/ 6019 h 9877"/>
              <a:gd name="connsiteX82" fmla="*/ 9345 w 9982"/>
              <a:gd name="connsiteY82" fmla="*/ 6112 h 9877"/>
              <a:gd name="connsiteX83" fmla="*/ 9314 w 9982"/>
              <a:gd name="connsiteY83" fmla="*/ 6446 h 9877"/>
              <a:gd name="connsiteX84" fmla="*/ 9272 w 9982"/>
              <a:gd name="connsiteY84" fmla="*/ 6483 h 9877"/>
              <a:gd name="connsiteX85" fmla="*/ 9272 w 9982"/>
              <a:gd name="connsiteY85" fmla="*/ 6891 h 9877"/>
              <a:gd name="connsiteX86" fmla="*/ 9376 w 9982"/>
              <a:gd name="connsiteY86" fmla="*/ 6928 h 9877"/>
              <a:gd name="connsiteX87" fmla="*/ 9366 w 9982"/>
              <a:gd name="connsiteY87" fmla="*/ 6965 h 9877"/>
              <a:gd name="connsiteX88" fmla="*/ 9220 w 9982"/>
              <a:gd name="connsiteY88" fmla="*/ 7318 h 9877"/>
              <a:gd name="connsiteX89" fmla="*/ 9210 w 9982"/>
              <a:gd name="connsiteY89" fmla="*/ 7578 h 9877"/>
              <a:gd name="connsiteX90" fmla="*/ 9241 w 9982"/>
              <a:gd name="connsiteY90" fmla="*/ 7763 h 9877"/>
              <a:gd name="connsiteX91" fmla="*/ 9189 w 9982"/>
              <a:gd name="connsiteY91" fmla="*/ 7819 h 9877"/>
              <a:gd name="connsiteX92" fmla="*/ 9085 w 9982"/>
              <a:gd name="connsiteY92" fmla="*/ 7633 h 9877"/>
              <a:gd name="connsiteX93" fmla="*/ 8909 w 9982"/>
              <a:gd name="connsiteY93" fmla="*/ 7485 h 9877"/>
              <a:gd name="connsiteX94" fmla="*/ 8909 w 9982"/>
              <a:gd name="connsiteY94" fmla="*/ 7448 h 9877"/>
              <a:gd name="connsiteX95" fmla="*/ 8950 w 9982"/>
              <a:gd name="connsiteY95" fmla="*/ 7448 h 9877"/>
              <a:gd name="connsiteX96" fmla="*/ 8950 w 9982"/>
              <a:gd name="connsiteY96" fmla="*/ 7429 h 9877"/>
              <a:gd name="connsiteX97" fmla="*/ 8929 w 9982"/>
              <a:gd name="connsiteY97" fmla="*/ 7429 h 9877"/>
              <a:gd name="connsiteX98" fmla="*/ 8867 w 9982"/>
              <a:gd name="connsiteY98" fmla="*/ 7448 h 9877"/>
              <a:gd name="connsiteX99" fmla="*/ 8888 w 9982"/>
              <a:gd name="connsiteY99" fmla="*/ 7522 h 9877"/>
              <a:gd name="connsiteX100" fmla="*/ 8846 w 9982"/>
              <a:gd name="connsiteY100" fmla="*/ 7541 h 9877"/>
              <a:gd name="connsiteX101" fmla="*/ 8950 w 9982"/>
              <a:gd name="connsiteY101" fmla="*/ 7819 h 9877"/>
              <a:gd name="connsiteX102" fmla="*/ 8950 w 9982"/>
              <a:gd name="connsiteY102" fmla="*/ 8023 h 9877"/>
              <a:gd name="connsiteX103" fmla="*/ 8888 w 9982"/>
              <a:gd name="connsiteY103" fmla="*/ 8134 h 9877"/>
              <a:gd name="connsiteX104" fmla="*/ 8711 w 9982"/>
              <a:gd name="connsiteY104" fmla="*/ 8116 h 9877"/>
              <a:gd name="connsiteX105" fmla="*/ 8649 w 9982"/>
              <a:gd name="connsiteY105" fmla="*/ 8023 h 9877"/>
              <a:gd name="connsiteX106" fmla="*/ 8586 w 9982"/>
              <a:gd name="connsiteY106" fmla="*/ 8079 h 9877"/>
              <a:gd name="connsiteX107" fmla="*/ 8628 w 9982"/>
              <a:gd name="connsiteY107" fmla="*/ 8468 h 9877"/>
              <a:gd name="connsiteX108" fmla="*/ 8597 w 9982"/>
              <a:gd name="connsiteY108" fmla="*/ 8542 h 9877"/>
              <a:gd name="connsiteX109" fmla="*/ 8399 w 9982"/>
              <a:gd name="connsiteY109" fmla="*/ 8561 h 9877"/>
              <a:gd name="connsiteX110" fmla="*/ 8254 w 9982"/>
              <a:gd name="connsiteY110" fmla="*/ 8134 h 9877"/>
              <a:gd name="connsiteX111" fmla="*/ 8243 w 9982"/>
              <a:gd name="connsiteY111" fmla="*/ 7893 h 9877"/>
              <a:gd name="connsiteX112" fmla="*/ 8202 w 9982"/>
              <a:gd name="connsiteY112" fmla="*/ 7893 h 9877"/>
              <a:gd name="connsiteX113" fmla="*/ 8025 w 9982"/>
              <a:gd name="connsiteY113" fmla="*/ 7893 h 9877"/>
              <a:gd name="connsiteX114" fmla="*/ 7921 w 9982"/>
              <a:gd name="connsiteY114" fmla="*/ 7670 h 9877"/>
              <a:gd name="connsiteX115" fmla="*/ 7827 w 9982"/>
              <a:gd name="connsiteY115" fmla="*/ 7615 h 9877"/>
              <a:gd name="connsiteX116" fmla="*/ 7765 w 9982"/>
              <a:gd name="connsiteY116" fmla="*/ 7689 h 9877"/>
              <a:gd name="connsiteX117" fmla="*/ 7775 w 9982"/>
              <a:gd name="connsiteY117" fmla="*/ 8004 h 9877"/>
              <a:gd name="connsiteX118" fmla="*/ 7734 w 9982"/>
              <a:gd name="connsiteY118" fmla="*/ 8301 h 9877"/>
              <a:gd name="connsiteX119" fmla="*/ 7672 w 9982"/>
              <a:gd name="connsiteY119" fmla="*/ 8320 h 9877"/>
              <a:gd name="connsiteX120" fmla="*/ 7630 w 9982"/>
              <a:gd name="connsiteY120" fmla="*/ 8431 h 9877"/>
              <a:gd name="connsiteX121" fmla="*/ 7620 w 9982"/>
              <a:gd name="connsiteY121" fmla="*/ 8431 h 9877"/>
              <a:gd name="connsiteX122" fmla="*/ 7620 w 9982"/>
              <a:gd name="connsiteY122" fmla="*/ 8375 h 9877"/>
              <a:gd name="connsiteX123" fmla="*/ 7640 w 9982"/>
              <a:gd name="connsiteY123" fmla="*/ 8320 h 9877"/>
              <a:gd name="connsiteX124" fmla="*/ 7464 w 9982"/>
              <a:gd name="connsiteY124" fmla="*/ 8079 h 9877"/>
              <a:gd name="connsiteX125" fmla="*/ 7349 w 9982"/>
              <a:gd name="connsiteY125" fmla="*/ 7986 h 9877"/>
              <a:gd name="connsiteX126" fmla="*/ 7287 w 9982"/>
              <a:gd name="connsiteY126" fmla="*/ 8042 h 9877"/>
              <a:gd name="connsiteX127" fmla="*/ 7256 w 9982"/>
              <a:gd name="connsiteY127" fmla="*/ 7986 h 9877"/>
              <a:gd name="connsiteX128" fmla="*/ 7225 w 9982"/>
              <a:gd name="connsiteY128" fmla="*/ 8116 h 9877"/>
              <a:gd name="connsiteX129" fmla="*/ 7360 w 9982"/>
              <a:gd name="connsiteY129" fmla="*/ 8487 h 9877"/>
              <a:gd name="connsiteX130" fmla="*/ 7204 w 9982"/>
              <a:gd name="connsiteY130" fmla="*/ 8672 h 9877"/>
              <a:gd name="connsiteX131" fmla="*/ 7037 w 9982"/>
              <a:gd name="connsiteY131" fmla="*/ 8598 h 9877"/>
              <a:gd name="connsiteX132" fmla="*/ 6975 w 9982"/>
              <a:gd name="connsiteY132" fmla="*/ 8747 h 9877"/>
              <a:gd name="connsiteX133" fmla="*/ 6902 w 9982"/>
              <a:gd name="connsiteY133" fmla="*/ 8802 h 9877"/>
              <a:gd name="connsiteX134" fmla="*/ 6902 w 9982"/>
              <a:gd name="connsiteY134" fmla="*/ 8728 h 9877"/>
              <a:gd name="connsiteX135" fmla="*/ 6778 w 9982"/>
              <a:gd name="connsiteY135" fmla="*/ 8691 h 9877"/>
              <a:gd name="connsiteX136" fmla="*/ 6694 w 9982"/>
              <a:gd name="connsiteY136" fmla="*/ 8784 h 9877"/>
              <a:gd name="connsiteX137" fmla="*/ 6601 w 9982"/>
              <a:gd name="connsiteY137" fmla="*/ 8802 h 9877"/>
              <a:gd name="connsiteX138" fmla="*/ 6601 w 9982"/>
              <a:gd name="connsiteY138" fmla="*/ 8858 h 9877"/>
              <a:gd name="connsiteX139" fmla="*/ 6538 w 9982"/>
              <a:gd name="connsiteY139" fmla="*/ 8876 h 9877"/>
              <a:gd name="connsiteX140" fmla="*/ 6559 w 9982"/>
              <a:gd name="connsiteY140" fmla="*/ 8913 h 9877"/>
              <a:gd name="connsiteX141" fmla="*/ 6726 w 9982"/>
              <a:gd name="connsiteY141" fmla="*/ 8895 h 9877"/>
              <a:gd name="connsiteX142" fmla="*/ 6726 w 9982"/>
              <a:gd name="connsiteY142" fmla="*/ 8876 h 9877"/>
              <a:gd name="connsiteX143" fmla="*/ 6705 w 9982"/>
              <a:gd name="connsiteY143" fmla="*/ 8839 h 9877"/>
              <a:gd name="connsiteX144" fmla="*/ 6726 w 9982"/>
              <a:gd name="connsiteY144" fmla="*/ 8839 h 9877"/>
              <a:gd name="connsiteX145" fmla="*/ 6778 w 9982"/>
              <a:gd name="connsiteY145" fmla="*/ 8821 h 9877"/>
              <a:gd name="connsiteX146" fmla="*/ 6819 w 9982"/>
              <a:gd name="connsiteY146" fmla="*/ 8951 h 9877"/>
              <a:gd name="connsiteX147" fmla="*/ 7089 w 9982"/>
              <a:gd name="connsiteY147" fmla="*/ 9025 h 9877"/>
              <a:gd name="connsiteX148" fmla="*/ 7089 w 9982"/>
              <a:gd name="connsiteY148" fmla="*/ 9080 h 9877"/>
              <a:gd name="connsiteX149" fmla="*/ 7006 w 9982"/>
              <a:gd name="connsiteY149" fmla="*/ 9470 h 9877"/>
              <a:gd name="connsiteX150" fmla="*/ 6985 w 9982"/>
              <a:gd name="connsiteY150" fmla="*/ 9470 h 9877"/>
              <a:gd name="connsiteX151" fmla="*/ 6965 w 9982"/>
              <a:gd name="connsiteY151" fmla="*/ 9414 h 9877"/>
              <a:gd name="connsiteX152" fmla="*/ 6736 w 9982"/>
              <a:gd name="connsiteY152" fmla="*/ 9377 h 9877"/>
              <a:gd name="connsiteX153" fmla="*/ 6663 w 9982"/>
              <a:gd name="connsiteY153" fmla="*/ 9377 h 9877"/>
              <a:gd name="connsiteX154" fmla="*/ 6580 w 9982"/>
              <a:gd name="connsiteY154" fmla="*/ 9285 h 9877"/>
              <a:gd name="connsiteX155" fmla="*/ 6538 w 9982"/>
              <a:gd name="connsiteY155" fmla="*/ 9322 h 9877"/>
              <a:gd name="connsiteX156" fmla="*/ 6424 w 9982"/>
              <a:gd name="connsiteY156" fmla="*/ 9173 h 9877"/>
              <a:gd name="connsiteX157" fmla="*/ 6414 w 9982"/>
              <a:gd name="connsiteY157" fmla="*/ 9173 h 9877"/>
              <a:gd name="connsiteX158" fmla="*/ 6372 w 9982"/>
              <a:gd name="connsiteY158" fmla="*/ 9173 h 9877"/>
              <a:gd name="connsiteX159" fmla="*/ 6268 w 9982"/>
              <a:gd name="connsiteY159" fmla="*/ 9062 h 9877"/>
              <a:gd name="connsiteX160" fmla="*/ 6237 w 9982"/>
              <a:gd name="connsiteY160" fmla="*/ 9229 h 9877"/>
              <a:gd name="connsiteX161" fmla="*/ 6143 w 9982"/>
              <a:gd name="connsiteY161" fmla="*/ 9396 h 9877"/>
              <a:gd name="connsiteX162" fmla="*/ 6050 w 9982"/>
              <a:gd name="connsiteY162" fmla="*/ 9433 h 9877"/>
              <a:gd name="connsiteX163" fmla="*/ 6050 w 9982"/>
              <a:gd name="connsiteY163" fmla="*/ 9489 h 9877"/>
              <a:gd name="connsiteX164" fmla="*/ 5977 w 9982"/>
              <a:gd name="connsiteY164" fmla="*/ 9618 h 9877"/>
              <a:gd name="connsiteX165" fmla="*/ 5894 w 9982"/>
              <a:gd name="connsiteY165" fmla="*/ 9674 h 9877"/>
              <a:gd name="connsiteX166" fmla="*/ 5790 w 9982"/>
              <a:gd name="connsiteY166" fmla="*/ 9823 h 9877"/>
              <a:gd name="connsiteX167" fmla="*/ 5135 w 9982"/>
              <a:gd name="connsiteY167" fmla="*/ 9674 h 9877"/>
              <a:gd name="connsiteX168" fmla="*/ 5010 w 9982"/>
              <a:gd name="connsiteY168" fmla="*/ 9674 h 9877"/>
              <a:gd name="connsiteX169" fmla="*/ 4782 w 9982"/>
              <a:gd name="connsiteY169" fmla="*/ 9526 h 9877"/>
              <a:gd name="connsiteX170" fmla="*/ 4719 w 9982"/>
              <a:gd name="connsiteY170" fmla="*/ 9396 h 9877"/>
              <a:gd name="connsiteX171" fmla="*/ 4719 w 9982"/>
              <a:gd name="connsiteY171" fmla="*/ 9285 h 9877"/>
              <a:gd name="connsiteX172" fmla="*/ 4657 w 9982"/>
              <a:gd name="connsiteY172" fmla="*/ 9229 h 9877"/>
              <a:gd name="connsiteX173" fmla="*/ 4958 w 9982"/>
              <a:gd name="connsiteY173" fmla="*/ 9099 h 9877"/>
              <a:gd name="connsiteX174" fmla="*/ 5177 w 9982"/>
              <a:gd name="connsiteY174" fmla="*/ 9118 h 9877"/>
              <a:gd name="connsiteX175" fmla="*/ 5530 w 9982"/>
              <a:gd name="connsiteY175" fmla="*/ 9080 h 9877"/>
              <a:gd name="connsiteX176" fmla="*/ 5572 w 9982"/>
              <a:gd name="connsiteY176" fmla="*/ 8988 h 9877"/>
              <a:gd name="connsiteX177" fmla="*/ 5520 w 9982"/>
              <a:gd name="connsiteY177" fmla="*/ 8876 h 9877"/>
              <a:gd name="connsiteX178" fmla="*/ 5322 w 9982"/>
              <a:gd name="connsiteY178" fmla="*/ 8821 h 9877"/>
              <a:gd name="connsiteX179" fmla="*/ 5000 w 9982"/>
              <a:gd name="connsiteY179" fmla="*/ 8635 h 9877"/>
              <a:gd name="connsiteX180" fmla="*/ 4751 w 9982"/>
              <a:gd name="connsiteY180" fmla="*/ 8487 h 9877"/>
              <a:gd name="connsiteX181" fmla="*/ 4875 w 9982"/>
              <a:gd name="connsiteY181" fmla="*/ 8375 h 9877"/>
              <a:gd name="connsiteX182" fmla="*/ 4532 w 9982"/>
              <a:gd name="connsiteY182" fmla="*/ 8171 h 9877"/>
              <a:gd name="connsiteX183" fmla="*/ 4345 w 9982"/>
              <a:gd name="connsiteY183" fmla="*/ 7986 h 9877"/>
              <a:gd name="connsiteX184" fmla="*/ 4148 w 9982"/>
              <a:gd name="connsiteY184" fmla="*/ 7930 h 9877"/>
              <a:gd name="connsiteX185" fmla="*/ 3877 w 9982"/>
              <a:gd name="connsiteY185" fmla="*/ 7912 h 9877"/>
              <a:gd name="connsiteX186" fmla="*/ 3711 w 9982"/>
              <a:gd name="connsiteY186" fmla="*/ 7745 h 9877"/>
              <a:gd name="connsiteX187" fmla="*/ 3534 w 9982"/>
              <a:gd name="connsiteY187" fmla="*/ 7708 h 9877"/>
              <a:gd name="connsiteX188" fmla="*/ 3462 w 9982"/>
              <a:gd name="connsiteY188" fmla="*/ 7503 h 9877"/>
              <a:gd name="connsiteX189" fmla="*/ 3285 w 9982"/>
              <a:gd name="connsiteY189" fmla="*/ 7541 h 9877"/>
              <a:gd name="connsiteX190" fmla="*/ 3233 w 9982"/>
              <a:gd name="connsiteY190" fmla="*/ 7578 h 9877"/>
              <a:gd name="connsiteX191" fmla="*/ 3160 w 9982"/>
              <a:gd name="connsiteY191" fmla="*/ 7578 h 9877"/>
              <a:gd name="connsiteX192" fmla="*/ 3160 w 9982"/>
              <a:gd name="connsiteY192" fmla="*/ 7541 h 9877"/>
              <a:gd name="connsiteX193" fmla="*/ 3191 w 9982"/>
              <a:gd name="connsiteY193" fmla="*/ 7448 h 9877"/>
              <a:gd name="connsiteX194" fmla="*/ 3035 w 9982"/>
              <a:gd name="connsiteY194" fmla="*/ 7411 h 9877"/>
              <a:gd name="connsiteX195" fmla="*/ 2983 w 9982"/>
              <a:gd name="connsiteY195" fmla="*/ 7318 h 9877"/>
              <a:gd name="connsiteX196" fmla="*/ 2879 w 9982"/>
              <a:gd name="connsiteY196" fmla="*/ 7374 h 9877"/>
              <a:gd name="connsiteX197" fmla="*/ 2640 w 9982"/>
              <a:gd name="connsiteY197" fmla="*/ 7355 h 9877"/>
              <a:gd name="connsiteX198" fmla="*/ 2516 w 9982"/>
              <a:gd name="connsiteY198" fmla="*/ 7392 h 9877"/>
              <a:gd name="connsiteX199" fmla="*/ 2464 w 9982"/>
              <a:gd name="connsiteY199" fmla="*/ 7503 h 9877"/>
              <a:gd name="connsiteX200" fmla="*/ 2266 w 9982"/>
              <a:gd name="connsiteY200" fmla="*/ 7541 h 9877"/>
              <a:gd name="connsiteX201" fmla="*/ 2214 w 9982"/>
              <a:gd name="connsiteY201" fmla="*/ 7615 h 9877"/>
              <a:gd name="connsiteX202" fmla="*/ 1933 w 9982"/>
              <a:gd name="connsiteY202" fmla="*/ 7596 h 9877"/>
              <a:gd name="connsiteX203" fmla="*/ 1819 w 9982"/>
              <a:gd name="connsiteY203" fmla="*/ 7466 h 9877"/>
              <a:gd name="connsiteX204" fmla="*/ 1663 w 9982"/>
              <a:gd name="connsiteY204" fmla="*/ 7429 h 9877"/>
              <a:gd name="connsiteX205" fmla="*/ 1715 w 9982"/>
              <a:gd name="connsiteY205" fmla="*/ 7411 h 9877"/>
              <a:gd name="connsiteX206" fmla="*/ 1715 w 9982"/>
              <a:gd name="connsiteY206" fmla="*/ 7392 h 9877"/>
              <a:gd name="connsiteX207" fmla="*/ 1663 w 9982"/>
              <a:gd name="connsiteY207" fmla="*/ 7392 h 9877"/>
              <a:gd name="connsiteX208" fmla="*/ 1549 w 9982"/>
              <a:gd name="connsiteY208" fmla="*/ 7411 h 9877"/>
              <a:gd name="connsiteX209" fmla="*/ 1341 w 9982"/>
              <a:gd name="connsiteY209" fmla="*/ 7336 h 9877"/>
              <a:gd name="connsiteX210" fmla="*/ 1341 w 9982"/>
              <a:gd name="connsiteY210" fmla="*/ 7392 h 9877"/>
              <a:gd name="connsiteX211" fmla="*/ 1289 w 9982"/>
              <a:gd name="connsiteY211" fmla="*/ 7374 h 9877"/>
              <a:gd name="connsiteX212" fmla="*/ 1289 w 9982"/>
              <a:gd name="connsiteY212" fmla="*/ 7318 h 9877"/>
              <a:gd name="connsiteX213" fmla="*/ 1195 w 9982"/>
              <a:gd name="connsiteY213" fmla="*/ 7374 h 9877"/>
              <a:gd name="connsiteX214" fmla="*/ 1175 w 9982"/>
              <a:gd name="connsiteY214" fmla="*/ 7318 h 9877"/>
              <a:gd name="connsiteX215" fmla="*/ 811 w 9982"/>
              <a:gd name="connsiteY215" fmla="*/ 7336 h 9877"/>
              <a:gd name="connsiteX216" fmla="*/ 634 w 9982"/>
              <a:gd name="connsiteY216" fmla="*/ 7318 h 9877"/>
              <a:gd name="connsiteX217" fmla="*/ 593 w 9982"/>
              <a:gd name="connsiteY217" fmla="*/ 7244 h 9877"/>
              <a:gd name="connsiteX218" fmla="*/ 426 w 9982"/>
              <a:gd name="connsiteY218" fmla="*/ 7262 h 9877"/>
              <a:gd name="connsiteX219" fmla="*/ 395 w 9982"/>
              <a:gd name="connsiteY219" fmla="*/ 7207 h 9877"/>
              <a:gd name="connsiteX220" fmla="*/ 291 w 9982"/>
              <a:gd name="connsiteY220" fmla="*/ 7225 h 9877"/>
              <a:gd name="connsiteX221" fmla="*/ 270 w 9982"/>
              <a:gd name="connsiteY221" fmla="*/ 7151 h 9877"/>
              <a:gd name="connsiteX222" fmla="*/ 177 w 9982"/>
              <a:gd name="connsiteY222" fmla="*/ 7151 h 9877"/>
              <a:gd name="connsiteX223" fmla="*/ 42 w 9982"/>
              <a:gd name="connsiteY223" fmla="*/ 7077 h 9877"/>
              <a:gd name="connsiteX224" fmla="*/ 0 w 9982"/>
              <a:gd name="connsiteY224" fmla="*/ 7003 h 9877"/>
              <a:gd name="connsiteX225" fmla="*/ 156 w 9982"/>
              <a:gd name="connsiteY225" fmla="*/ 6965 h 9877"/>
              <a:gd name="connsiteX226" fmla="*/ 374 w 9982"/>
              <a:gd name="connsiteY226" fmla="*/ 7003 h 9877"/>
              <a:gd name="connsiteX227" fmla="*/ 738 w 9982"/>
              <a:gd name="connsiteY227" fmla="*/ 7077 h 9877"/>
              <a:gd name="connsiteX228" fmla="*/ 748 w 9982"/>
              <a:gd name="connsiteY228" fmla="*/ 7003 h 9877"/>
              <a:gd name="connsiteX229" fmla="*/ 686 w 9982"/>
              <a:gd name="connsiteY229" fmla="*/ 6910 h 9877"/>
              <a:gd name="connsiteX230" fmla="*/ 696 w 9982"/>
              <a:gd name="connsiteY230" fmla="*/ 6910 h 9877"/>
              <a:gd name="connsiteX231" fmla="*/ 696 w 9982"/>
              <a:gd name="connsiteY231" fmla="*/ 6891 h 9877"/>
              <a:gd name="connsiteX232" fmla="*/ 800 w 9982"/>
              <a:gd name="connsiteY232" fmla="*/ 6928 h 9877"/>
              <a:gd name="connsiteX233" fmla="*/ 800 w 9982"/>
              <a:gd name="connsiteY233" fmla="*/ 6854 h 9877"/>
              <a:gd name="connsiteX234" fmla="*/ 738 w 9982"/>
              <a:gd name="connsiteY234" fmla="*/ 6836 h 9877"/>
              <a:gd name="connsiteX235" fmla="*/ 738 w 9982"/>
              <a:gd name="connsiteY235" fmla="*/ 6761 h 9877"/>
              <a:gd name="connsiteX236" fmla="*/ 759 w 9982"/>
              <a:gd name="connsiteY236" fmla="*/ 6761 h 9877"/>
              <a:gd name="connsiteX237" fmla="*/ 811 w 9982"/>
              <a:gd name="connsiteY237" fmla="*/ 6798 h 9877"/>
              <a:gd name="connsiteX238" fmla="*/ 811 w 9982"/>
              <a:gd name="connsiteY238" fmla="*/ 6761 h 9877"/>
              <a:gd name="connsiteX239" fmla="*/ 946 w 9982"/>
              <a:gd name="connsiteY239" fmla="*/ 6631 h 9877"/>
              <a:gd name="connsiteX240" fmla="*/ 1102 w 9982"/>
              <a:gd name="connsiteY240" fmla="*/ 6594 h 9877"/>
              <a:gd name="connsiteX241" fmla="*/ 1102 w 9982"/>
              <a:gd name="connsiteY241" fmla="*/ 6576 h 9877"/>
              <a:gd name="connsiteX242" fmla="*/ 925 w 9982"/>
              <a:gd name="connsiteY242" fmla="*/ 6576 h 9877"/>
              <a:gd name="connsiteX243" fmla="*/ 925 w 9982"/>
              <a:gd name="connsiteY243" fmla="*/ 6557 h 9877"/>
              <a:gd name="connsiteX244" fmla="*/ 956 w 9982"/>
              <a:gd name="connsiteY244" fmla="*/ 6502 h 9877"/>
              <a:gd name="connsiteX245" fmla="*/ 1008 w 9982"/>
              <a:gd name="connsiteY245" fmla="*/ 6520 h 9877"/>
              <a:gd name="connsiteX246" fmla="*/ 1040 w 9982"/>
              <a:gd name="connsiteY246" fmla="*/ 6483 h 9877"/>
              <a:gd name="connsiteX247" fmla="*/ 1040 w 9982"/>
              <a:gd name="connsiteY247" fmla="*/ 6465 h 9877"/>
              <a:gd name="connsiteX248" fmla="*/ 988 w 9982"/>
              <a:gd name="connsiteY248" fmla="*/ 6390 h 9877"/>
              <a:gd name="connsiteX249" fmla="*/ 1019 w 9982"/>
              <a:gd name="connsiteY249" fmla="*/ 6390 h 9877"/>
              <a:gd name="connsiteX250" fmla="*/ 1040 w 9982"/>
              <a:gd name="connsiteY250" fmla="*/ 6409 h 9877"/>
              <a:gd name="connsiteX251" fmla="*/ 1050 w 9982"/>
              <a:gd name="connsiteY251" fmla="*/ 6353 h 9877"/>
              <a:gd name="connsiteX252" fmla="*/ 998 w 9982"/>
              <a:gd name="connsiteY252" fmla="*/ 6298 h 9877"/>
              <a:gd name="connsiteX253" fmla="*/ 988 w 9982"/>
              <a:gd name="connsiteY253" fmla="*/ 6335 h 9877"/>
              <a:gd name="connsiteX254" fmla="*/ 988 w 9982"/>
              <a:gd name="connsiteY254" fmla="*/ 6298 h 9877"/>
              <a:gd name="connsiteX255" fmla="*/ 977 w 9982"/>
              <a:gd name="connsiteY255" fmla="*/ 6298 h 9877"/>
              <a:gd name="connsiteX256" fmla="*/ 977 w 9982"/>
              <a:gd name="connsiteY256" fmla="*/ 6279 h 9877"/>
              <a:gd name="connsiteX257" fmla="*/ 1050 w 9982"/>
              <a:gd name="connsiteY257" fmla="*/ 6242 h 9877"/>
              <a:gd name="connsiteX258" fmla="*/ 1050 w 9982"/>
              <a:gd name="connsiteY258" fmla="*/ 6223 h 9877"/>
              <a:gd name="connsiteX259" fmla="*/ 936 w 9982"/>
              <a:gd name="connsiteY259" fmla="*/ 6149 h 9877"/>
              <a:gd name="connsiteX260" fmla="*/ 915 w 9982"/>
              <a:gd name="connsiteY260" fmla="*/ 6205 h 9877"/>
              <a:gd name="connsiteX261" fmla="*/ 842 w 9982"/>
              <a:gd name="connsiteY261" fmla="*/ 6149 h 9877"/>
              <a:gd name="connsiteX262" fmla="*/ 873 w 9982"/>
              <a:gd name="connsiteY262" fmla="*/ 6112 h 9877"/>
              <a:gd name="connsiteX263" fmla="*/ 832 w 9982"/>
              <a:gd name="connsiteY263" fmla="*/ 6112 h 9877"/>
              <a:gd name="connsiteX264" fmla="*/ 707 w 9982"/>
              <a:gd name="connsiteY264" fmla="*/ 6168 h 9877"/>
              <a:gd name="connsiteX265" fmla="*/ 707 w 9982"/>
              <a:gd name="connsiteY265" fmla="*/ 6112 h 9877"/>
              <a:gd name="connsiteX266" fmla="*/ 759 w 9982"/>
              <a:gd name="connsiteY266" fmla="*/ 5964 h 9877"/>
              <a:gd name="connsiteX267" fmla="*/ 738 w 9982"/>
              <a:gd name="connsiteY267" fmla="*/ 5926 h 9877"/>
              <a:gd name="connsiteX268" fmla="*/ 759 w 9982"/>
              <a:gd name="connsiteY268" fmla="*/ 5926 h 9877"/>
              <a:gd name="connsiteX269" fmla="*/ 852 w 9982"/>
              <a:gd name="connsiteY269" fmla="*/ 5889 h 9877"/>
              <a:gd name="connsiteX270" fmla="*/ 884 w 9982"/>
              <a:gd name="connsiteY270" fmla="*/ 5834 h 9877"/>
              <a:gd name="connsiteX271" fmla="*/ 863 w 9982"/>
              <a:gd name="connsiteY271" fmla="*/ 5778 h 9877"/>
              <a:gd name="connsiteX272" fmla="*/ 936 w 9982"/>
              <a:gd name="connsiteY272" fmla="*/ 5759 h 9877"/>
              <a:gd name="connsiteX273" fmla="*/ 936 w 9982"/>
              <a:gd name="connsiteY273" fmla="*/ 5834 h 9877"/>
              <a:gd name="connsiteX274" fmla="*/ 1060 w 9982"/>
              <a:gd name="connsiteY274" fmla="*/ 5834 h 9877"/>
              <a:gd name="connsiteX275" fmla="*/ 1185 w 9982"/>
              <a:gd name="connsiteY275" fmla="*/ 5611 h 9877"/>
              <a:gd name="connsiteX276" fmla="*/ 1383 w 9982"/>
              <a:gd name="connsiteY276" fmla="*/ 5667 h 9877"/>
              <a:gd name="connsiteX277" fmla="*/ 1383 w 9982"/>
              <a:gd name="connsiteY277" fmla="*/ 5685 h 9877"/>
              <a:gd name="connsiteX278" fmla="*/ 1372 w 9982"/>
              <a:gd name="connsiteY278" fmla="*/ 5741 h 9877"/>
              <a:gd name="connsiteX279" fmla="*/ 1351 w 9982"/>
              <a:gd name="connsiteY279" fmla="*/ 5778 h 9877"/>
              <a:gd name="connsiteX280" fmla="*/ 1237 w 9982"/>
              <a:gd name="connsiteY280" fmla="*/ 5815 h 9877"/>
              <a:gd name="connsiteX281" fmla="*/ 1227 w 9982"/>
              <a:gd name="connsiteY281" fmla="*/ 5964 h 9877"/>
              <a:gd name="connsiteX282" fmla="*/ 1247 w 9982"/>
              <a:gd name="connsiteY282" fmla="*/ 5982 h 9877"/>
              <a:gd name="connsiteX283" fmla="*/ 1476 w 9982"/>
              <a:gd name="connsiteY283" fmla="*/ 6186 h 9877"/>
              <a:gd name="connsiteX284" fmla="*/ 1507 w 9982"/>
              <a:gd name="connsiteY284" fmla="*/ 6186 h 9877"/>
              <a:gd name="connsiteX285" fmla="*/ 1580 w 9982"/>
              <a:gd name="connsiteY285" fmla="*/ 6706 h 9877"/>
              <a:gd name="connsiteX286" fmla="*/ 1778 w 9982"/>
              <a:gd name="connsiteY286" fmla="*/ 6502 h 9877"/>
              <a:gd name="connsiteX287" fmla="*/ 1778 w 9982"/>
              <a:gd name="connsiteY287" fmla="*/ 6446 h 9877"/>
              <a:gd name="connsiteX288" fmla="*/ 1705 w 9982"/>
              <a:gd name="connsiteY288" fmla="*/ 6446 h 9877"/>
              <a:gd name="connsiteX289" fmla="*/ 1674 w 9982"/>
              <a:gd name="connsiteY289" fmla="*/ 6372 h 9877"/>
              <a:gd name="connsiteX290" fmla="*/ 1674 w 9982"/>
              <a:gd name="connsiteY290" fmla="*/ 6335 h 9877"/>
              <a:gd name="connsiteX291" fmla="*/ 1684 w 9982"/>
              <a:gd name="connsiteY291" fmla="*/ 6335 h 9877"/>
              <a:gd name="connsiteX292" fmla="*/ 1684 w 9982"/>
              <a:gd name="connsiteY292" fmla="*/ 6316 h 9877"/>
              <a:gd name="connsiteX293" fmla="*/ 1819 w 9982"/>
              <a:gd name="connsiteY293" fmla="*/ 6242 h 9877"/>
              <a:gd name="connsiteX294" fmla="*/ 1798 w 9982"/>
              <a:gd name="connsiteY294" fmla="*/ 6223 h 9877"/>
              <a:gd name="connsiteX295" fmla="*/ 1663 w 9982"/>
              <a:gd name="connsiteY295" fmla="*/ 6186 h 9877"/>
              <a:gd name="connsiteX296" fmla="*/ 1663 w 9982"/>
              <a:gd name="connsiteY296" fmla="*/ 6131 h 9877"/>
              <a:gd name="connsiteX297" fmla="*/ 1611 w 9982"/>
              <a:gd name="connsiteY297" fmla="*/ 6112 h 9877"/>
              <a:gd name="connsiteX298" fmla="*/ 1611 w 9982"/>
              <a:gd name="connsiteY298" fmla="*/ 6112 h 9877"/>
              <a:gd name="connsiteX299" fmla="*/ 1632 w 9982"/>
              <a:gd name="connsiteY299" fmla="*/ 6056 h 9877"/>
              <a:gd name="connsiteX300" fmla="*/ 1549 w 9982"/>
              <a:gd name="connsiteY300" fmla="*/ 5964 h 9877"/>
              <a:gd name="connsiteX301" fmla="*/ 1331 w 9982"/>
              <a:gd name="connsiteY301" fmla="*/ 5908 h 9877"/>
              <a:gd name="connsiteX302" fmla="*/ 1497 w 9982"/>
              <a:gd name="connsiteY302" fmla="*/ 5889 h 9877"/>
              <a:gd name="connsiteX303" fmla="*/ 1518 w 9982"/>
              <a:gd name="connsiteY303" fmla="*/ 5797 h 9877"/>
              <a:gd name="connsiteX304" fmla="*/ 1455 w 9982"/>
              <a:gd name="connsiteY304" fmla="*/ 5667 h 9877"/>
              <a:gd name="connsiteX305" fmla="*/ 1476 w 9982"/>
              <a:gd name="connsiteY305" fmla="*/ 5667 h 9877"/>
              <a:gd name="connsiteX306" fmla="*/ 1819 w 9982"/>
              <a:gd name="connsiteY306" fmla="*/ 5704 h 9877"/>
              <a:gd name="connsiteX307" fmla="*/ 1913 w 9982"/>
              <a:gd name="connsiteY307" fmla="*/ 5593 h 9877"/>
              <a:gd name="connsiteX308" fmla="*/ 1985 w 9982"/>
              <a:gd name="connsiteY308" fmla="*/ 5574 h 9877"/>
              <a:gd name="connsiteX309" fmla="*/ 1913 w 9982"/>
              <a:gd name="connsiteY309" fmla="*/ 5537 h 9877"/>
              <a:gd name="connsiteX310" fmla="*/ 1611 w 9982"/>
              <a:gd name="connsiteY310" fmla="*/ 5648 h 9877"/>
              <a:gd name="connsiteX311" fmla="*/ 1580 w 9982"/>
              <a:gd name="connsiteY311" fmla="*/ 5593 h 9877"/>
              <a:gd name="connsiteX312" fmla="*/ 1601 w 9982"/>
              <a:gd name="connsiteY312" fmla="*/ 5537 h 9877"/>
              <a:gd name="connsiteX313" fmla="*/ 1570 w 9982"/>
              <a:gd name="connsiteY313" fmla="*/ 5444 h 9877"/>
              <a:gd name="connsiteX314" fmla="*/ 1497 w 9982"/>
              <a:gd name="connsiteY314" fmla="*/ 5463 h 9877"/>
              <a:gd name="connsiteX315" fmla="*/ 1255 w 9982"/>
              <a:gd name="connsiteY315" fmla="*/ 5235 h 9877"/>
              <a:gd name="connsiteX316" fmla="*/ 1538 w 9982"/>
              <a:gd name="connsiteY316" fmla="*/ 5221 h 9877"/>
              <a:gd name="connsiteX317" fmla="*/ 1881 w 9982"/>
              <a:gd name="connsiteY317" fmla="*/ 5221 h 9877"/>
              <a:gd name="connsiteX318" fmla="*/ 1985 w 9982"/>
              <a:gd name="connsiteY318" fmla="*/ 5054 h 9877"/>
              <a:gd name="connsiteX319" fmla="*/ 1985 w 9982"/>
              <a:gd name="connsiteY319" fmla="*/ 4999 h 9877"/>
              <a:gd name="connsiteX320" fmla="*/ 2048 w 9982"/>
              <a:gd name="connsiteY320" fmla="*/ 4980 h 9877"/>
              <a:gd name="connsiteX321" fmla="*/ 2079 w 9982"/>
              <a:gd name="connsiteY321" fmla="*/ 5110 h 9877"/>
              <a:gd name="connsiteX322" fmla="*/ 2516 w 9982"/>
              <a:gd name="connsiteY322" fmla="*/ 5129 h 9877"/>
              <a:gd name="connsiteX323" fmla="*/ 2495 w 9982"/>
              <a:gd name="connsiteY323" fmla="*/ 5221 h 9877"/>
              <a:gd name="connsiteX324" fmla="*/ 2526 w 9982"/>
              <a:gd name="connsiteY324" fmla="*/ 5221 h 9877"/>
              <a:gd name="connsiteX325" fmla="*/ 2578 w 9982"/>
              <a:gd name="connsiteY325" fmla="*/ 5184 h 9877"/>
              <a:gd name="connsiteX326" fmla="*/ 2578 w 9982"/>
              <a:gd name="connsiteY326" fmla="*/ 5203 h 9877"/>
              <a:gd name="connsiteX327" fmla="*/ 2557 w 9982"/>
              <a:gd name="connsiteY327" fmla="*/ 5221 h 9877"/>
              <a:gd name="connsiteX328" fmla="*/ 2620 w 9982"/>
              <a:gd name="connsiteY328" fmla="*/ 5221 h 9877"/>
              <a:gd name="connsiteX329" fmla="*/ 2723 w 9982"/>
              <a:gd name="connsiteY329" fmla="*/ 5221 h 9877"/>
              <a:gd name="connsiteX330" fmla="*/ 2723 w 9982"/>
              <a:gd name="connsiteY330" fmla="*/ 5296 h 9877"/>
              <a:gd name="connsiteX331" fmla="*/ 2744 w 9982"/>
              <a:gd name="connsiteY331" fmla="*/ 5296 h 9877"/>
              <a:gd name="connsiteX332" fmla="*/ 2817 w 9982"/>
              <a:gd name="connsiteY332" fmla="*/ 5221 h 9877"/>
              <a:gd name="connsiteX333" fmla="*/ 2817 w 9982"/>
              <a:gd name="connsiteY333" fmla="*/ 5147 h 9877"/>
              <a:gd name="connsiteX334" fmla="*/ 2879 w 9982"/>
              <a:gd name="connsiteY334" fmla="*/ 5147 h 9877"/>
              <a:gd name="connsiteX335" fmla="*/ 2911 w 9982"/>
              <a:gd name="connsiteY335" fmla="*/ 5203 h 9877"/>
              <a:gd name="connsiteX336" fmla="*/ 2911 w 9982"/>
              <a:gd name="connsiteY336" fmla="*/ 5333 h 9877"/>
              <a:gd name="connsiteX337" fmla="*/ 3025 w 9982"/>
              <a:gd name="connsiteY337" fmla="*/ 5333 h 9877"/>
              <a:gd name="connsiteX338" fmla="*/ 3035 w 9982"/>
              <a:gd name="connsiteY338" fmla="*/ 5240 h 9877"/>
              <a:gd name="connsiteX339" fmla="*/ 3035 w 9982"/>
              <a:gd name="connsiteY339" fmla="*/ 5221 h 9877"/>
              <a:gd name="connsiteX340" fmla="*/ 3035 w 9982"/>
              <a:gd name="connsiteY340" fmla="*/ 5221 h 9877"/>
              <a:gd name="connsiteX341" fmla="*/ 3139 w 9982"/>
              <a:gd name="connsiteY341" fmla="*/ 5240 h 9877"/>
              <a:gd name="connsiteX342" fmla="*/ 3160 w 9982"/>
              <a:gd name="connsiteY342" fmla="*/ 5147 h 9877"/>
              <a:gd name="connsiteX343" fmla="*/ 3264 w 9982"/>
              <a:gd name="connsiteY343" fmla="*/ 5184 h 9877"/>
              <a:gd name="connsiteX344" fmla="*/ 3264 w 9982"/>
              <a:gd name="connsiteY344" fmla="*/ 5129 h 9877"/>
              <a:gd name="connsiteX345" fmla="*/ 3441 w 9982"/>
              <a:gd name="connsiteY345" fmla="*/ 5203 h 9877"/>
              <a:gd name="connsiteX346" fmla="*/ 3441 w 9982"/>
              <a:gd name="connsiteY346" fmla="*/ 5129 h 9877"/>
              <a:gd name="connsiteX347" fmla="*/ 3482 w 9982"/>
              <a:gd name="connsiteY347" fmla="*/ 5129 h 9877"/>
              <a:gd name="connsiteX348" fmla="*/ 3482 w 9982"/>
              <a:gd name="connsiteY348" fmla="*/ 5203 h 9877"/>
              <a:gd name="connsiteX349" fmla="*/ 3503 w 9982"/>
              <a:gd name="connsiteY349" fmla="*/ 5203 h 9877"/>
              <a:gd name="connsiteX350" fmla="*/ 3503 w 9982"/>
              <a:gd name="connsiteY350" fmla="*/ 5184 h 9877"/>
              <a:gd name="connsiteX351" fmla="*/ 3514 w 9982"/>
              <a:gd name="connsiteY351" fmla="*/ 5054 h 9877"/>
              <a:gd name="connsiteX352" fmla="*/ 3524 w 9982"/>
              <a:gd name="connsiteY352" fmla="*/ 5054 h 9877"/>
              <a:gd name="connsiteX353" fmla="*/ 3534 w 9982"/>
              <a:gd name="connsiteY353" fmla="*/ 5129 h 9877"/>
              <a:gd name="connsiteX354" fmla="*/ 3617 w 9982"/>
              <a:gd name="connsiteY354" fmla="*/ 5054 h 9877"/>
              <a:gd name="connsiteX355" fmla="*/ 3617 w 9982"/>
              <a:gd name="connsiteY355" fmla="*/ 5092 h 9877"/>
              <a:gd name="connsiteX356" fmla="*/ 3690 w 9982"/>
              <a:gd name="connsiteY356" fmla="*/ 5054 h 9877"/>
              <a:gd name="connsiteX357" fmla="*/ 3690 w 9982"/>
              <a:gd name="connsiteY357" fmla="*/ 5036 h 9877"/>
              <a:gd name="connsiteX358" fmla="*/ 3669 w 9982"/>
              <a:gd name="connsiteY358" fmla="*/ 4999 h 9877"/>
              <a:gd name="connsiteX359" fmla="*/ 3701 w 9982"/>
              <a:gd name="connsiteY359" fmla="*/ 4999 h 9877"/>
              <a:gd name="connsiteX360" fmla="*/ 3742 w 9982"/>
              <a:gd name="connsiteY360" fmla="*/ 5036 h 9877"/>
              <a:gd name="connsiteX361" fmla="*/ 3742 w 9982"/>
              <a:gd name="connsiteY361" fmla="*/ 4999 h 9877"/>
              <a:gd name="connsiteX362" fmla="*/ 3721 w 9982"/>
              <a:gd name="connsiteY362" fmla="*/ 4943 h 9877"/>
              <a:gd name="connsiteX363" fmla="*/ 3825 w 9982"/>
              <a:gd name="connsiteY363" fmla="*/ 4888 h 9877"/>
              <a:gd name="connsiteX364" fmla="*/ 3825 w 9982"/>
              <a:gd name="connsiteY364" fmla="*/ 4869 h 9877"/>
              <a:gd name="connsiteX365" fmla="*/ 3649 w 9982"/>
              <a:gd name="connsiteY365" fmla="*/ 4850 h 9877"/>
              <a:gd name="connsiteX366" fmla="*/ 3659 w 9982"/>
              <a:gd name="connsiteY366" fmla="*/ 4962 h 9877"/>
              <a:gd name="connsiteX367" fmla="*/ 3649 w 9982"/>
              <a:gd name="connsiteY367" fmla="*/ 4962 h 9877"/>
              <a:gd name="connsiteX368" fmla="*/ 3451 w 9982"/>
              <a:gd name="connsiteY368" fmla="*/ 4850 h 9877"/>
              <a:gd name="connsiteX369" fmla="*/ 3451 w 9982"/>
              <a:gd name="connsiteY369" fmla="*/ 4869 h 9877"/>
              <a:gd name="connsiteX370" fmla="*/ 3462 w 9982"/>
              <a:gd name="connsiteY370" fmla="*/ 4869 h 9877"/>
              <a:gd name="connsiteX371" fmla="*/ 3441 w 9982"/>
              <a:gd name="connsiteY371" fmla="*/ 4888 h 9877"/>
              <a:gd name="connsiteX372" fmla="*/ 3389 w 9982"/>
              <a:gd name="connsiteY372" fmla="*/ 4813 h 9877"/>
              <a:gd name="connsiteX373" fmla="*/ 3378 w 9982"/>
              <a:gd name="connsiteY373" fmla="*/ 4776 h 9877"/>
              <a:gd name="connsiteX374" fmla="*/ 3493 w 9982"/>
              <a:gd name="connsiteY374" fmla="*/ 4758 h 9877"/>
              <a:gd name="connsiteX375" fmla="*/ 3493 w 9982"/>
              <a:gd name="connsiteY375" fmla="*/ 4609 h 9877"/>
              <a:gd name="connsiteX376" fmla="*/ 3472 w 9982"/>
              <a:gd name="connsiteY376" fmla="*/ 4609 h 9877"/>
              <a:gd name="connsiteX377" fmla="*/ 3347 w 9982"/>
              <a:gd name="connsiteY377" fmla="*/ 4739 h 9877"/>
              <a:gd name="connsiteX378" fmla="*/ 3326 w 9982"/>
              <a:gd name="connsiteY378" fmla="*/ 4721 h 9877"/>
              <a:gd name="connsiteX379" fmla="*/ 3326 w 9982"/>
              <a:gd name="connsiteY379" fmla="*/ 4646 h 9877"/>
              <a:gd name="connsiteX380" fmla="*/ 3316 w 9982"/>
              <a:gd name="connsiteY380" fmla="*/ 4591 h 9877"/>
              <a:gd name="connsiteX381" fmla="*/ 3243 w 9982"/>
              <a:gd name="connsiteY381" fmla="*/ 4591 h 9877"/>
              <a:gd name="connsiteX382" fmla="*/ 3233 w 9982"/>
              <a:gd name="connsiteY382" fmla="*/ 4535 h 9877"/>
              <a:gd name="connsiteX383" fmla="*/ 3243 w 9982"/>
              <a:gd name="connsiteY383" fmla="*/ 4535 h 9877"/>
              <a:gd name="connsiteX384" fmla="*/ 3243 w 9982"/>
              <a:gd name="connsiteY384" fmla="*/ 4516 h 9877"/>
              <a:gd name="connsiteX385" fmla="*/ 3420 w 9982"/>
              <a:gd name="connsiteY385" fmla="*/ 4424 h 9877"/>
              <a:gd name="connsiteX386" fmla="*/ 3358 w 9982"/>
              <a:gd name="connsiteY386" fmla="*/ 4424 h 9877"/>
              <a:gd name="connsiteX387" fmla="*/ 3337 w 9982"/>
              <a:gd name="connsiteY387" fmla="*/ 4424 h 9877"/>
              <a:gd name="connsiteX388" fmla="*/ 3326 w 9982"/>
              <a:gd name="connsiteY388" fmla="*/ 4424 h 9877"/>
              <a:gd name="connsiteX389" fmla="*/ 3326 w 9982"/>
              <a:gd name="connsiteY389" fmla="*/ 4405 h 9877"/>
              <a:gd name="connsiteX390" fmla="*/ 3430 w 9982"/>
              <a:gd name="connsiteY390" fmla="*/ 4331 h 9877"/>
              <a:gd name="connsiteX391" fmla="*/ 3430 w 9982"/>
              <a:gd name="connsiteY391" fmla="*/ 4331 h 9877"/>
              <a:gd name="connsiteX392" fmla="*/ 3399 w 9982"/>
              <a:gd name="connsiteY392" fmla="*/ 4331 h 9877"/>
              <a:gd name="connsiteX393" fmla="*/ 3378 w 9982"/>
              <a:gd name="connsiteY393" fmla="*/ 4349 h 9877"/>
              <a:gd name="connsiteX394" fmla="*/ 3368 w 9982"/>
              <a:gd name="connsiteY394" fmla="*/ 4312 h 9877"/>
              <a:gd name="connsiteX395" fmla="*/ 3202 w 9982"/>
              <a:gd name="connsiteY395" fmla="*/ 4257 h 9877"/>
              <a:gd name="connsiteX396" fmla="*/ 3150 w 9982"/>
              <a:gd name="connsiteY396" fmla="*/ 4145 h 9877"/>
              <a:gd name="connsiteX397" fmla="*/ 3108 w 9982"/>
              <a:gd name="connsiteY397" fmla="*/ 4201 h 9877"/>
              <a:gd name="connsiteX398" fmla="*/ 3025 w 9982"/>
              <a:gd name="connsiteY398" fmla="*/ 4164 h 9877"/>
              <a:gd name="connsiteX399" fmla="*/ 2879 w 9982"/>
              <a:gd name="connsiteY399" fmla="*/ 4145 h 9877"/>
              <a:gd name="connsiteX400" fmla="*/ 2827 w 9982"/>
              <a:gd name="connsiteY400" fmla="*/ 4183 h 9877"/>
              <a:gd name="connsiteX401" fmla="*/ 2775 w 9982"/>
              <a:gd name="connsiteY401" fmla="*/ 4127 h 9877"/>
              <a:gd name="connsiteX402" fmla="*/ 2703 w 9982"/>
              <a:gd name="connsiteY402" fmla="*/ 4183 h 9877"/>
              <a:gd name="connsiteX403" fmla="*/ 2672 w 9982"/>
              <a:gd name="connsiteY403" fmla="*/ 4127 h 9877"/>
              <a:gd name="connsiteX404" fmla="*/ 2588 w 9982"/>
              <a:gd name="connsiteY404" fmla="*/ 4275 h 9877"/>
              <a:gd name="connsiteX405" fmla="*/ 2391 w 9982"/>
              <a:gd name="connsiteY405" fmla="*/ 4201 h 9877"/>
              <a:gd name="connsiteX406" fmla="*/ 2391 w 9982"/>
              <a:gd name="connsiteY406" fmla="*/ 4164 h 9877"/>
              <a:gd name="connsiteX407" fmla="*/ 2412 w 9982"/>
              <a:gd name="connsiteY407" fmla="*/ 4127 h 9877"/>
              <a:gd name="connsiteX408" fmla="*/ 2339 w 9982"/>
              <a:gd name="connsiteY408" fmla="*/ 4127 h 9877"/>
              <a:gd name="connsiteX409" fmla="*/ 2141 w 9982"/>
              <a:gd name="connsiteY409" fmla="*/ 4220 h 9877"/>
              <a:gd name="connsiteX410" fmla="*/ 2141 w 9982"/>
              <a:gd name="connsiteY410" fmla="*/ 4201 h 9877"/>
              <a:gd name="connsiteX411" fmla="*/ 2162 w 9982"/>
              <a:gd name="connsiteY411" fmla="*/ 4164 h 9877"/>
              <a:gd name="connsiteX412" fmla="*/ 2048 w 9982"/>
              <a:gd name="connsiteY412" fmla="*/ 4164 h 9877"/>
              <a:gd name="connsiteX413" fmla="*/ 1965 w 9982"/>
              <a:gd name="connsiteY413" fmla="*/ 4090 h 9877"/>
              <a:gd name="connsiteX414" fmla="*/ 1840 w 9982"/>
              <a:gd name="connsiteY414" fmla="*/ 4071 h 9877"/>
              <a:gd name="connsiteX415" fmla="*/ 1861 w 9982"/>
              <a:gd name="connsiteY415" fmla="*/ 4071 h 9877"/>
              <a:gd name="connsiteX416" fmla="*/ 1892 w 9982"/>
              <a:gd name="connsiteY416" fmla="*/ 4034 h 9877"/>
              <a:gd name="connsiteX417" fmla="*/ 1881 w 9982"/>
              <a:gd name="connsiteY417" fmla="*/ 3997 h 9877"/>
              <a:gd name="connsiteX418" fmla="*/ 1798 w 9982"/>
              <a:gd name="connsiteY418" fmla="*/ 3941 h 9877"/>
              <a:gd name="connsiteX419" fmla="*/ 1705 w 9982"/>
              <a:gd name="connsiteY419" fmla="*/ 3978 h 9877"/>
              <a:gd name="connsiteX420" fmla="*/ 1476 w 9982"/>
              <a:gd name="connsiteY420" fmla="*/ 3904 h 9877"/>
              <a:gd name="connsiteX421" fmla="*/ 1476 w 9982"/>
              <a:gd name="connsiteY421" fmla="*/ 3774 h 9877"/>
              <a:gd name="connsiteX422" fmla="*/ 1486 w 9982"/>
              <a:gd name="connsiteY422" fmla="*/ 3756 h 9877"/>
              <a:gd name="connsiteX423" fmla="*/ 1622 w 9982"/>
              <a:gd name="connsiteY423" fmla="*/ 3719 h 9877"/>
              <a:gd name="connsiteX424" fmla="*/ 1622 w 9982"/>
              <a:gd name="connsiteY424" fmla="*/ 3756 h 9877"/>
              <a:gd name="connsiteX425" fmla="*/ 1736 w 9982"/>
              <a:gd name="connsiteY425" fmla="*/ 3830 h 9877"/>
              <a:gd name="connsiteX426" fmla="*/ 1746 w 9982"/>
              <a:gd name="connsiteY426" fmla="*/ 3793 h 9877"/>
              <a:gd name="connsiteX427" fmla="*/ 1757 w 9982"/>
              <a:gd name="connsiteY427" fmla="*/ 3830 h 9877"/>
              <a:gd name="connsiteX428" fmla="*/ 1913 w 9982"/>
              <a:gd name="connsiteY428" fmla="*/ 3700 h 9877"/>
              <a:gd name="connsiteX429" fmla="*/ 1996 w 9982"/>
              <a:gd name="connsiteY429" fmla="*/ 3774 h 9877"/>
              <a:gd name="connsiteX430" fmla="*/ 2173 w 9982"/>
              <a:gd name="connsiteY430" fmla="*/ 3737 h 9877"/>
              <a:gd name="connsiteX431" fmla="*/ 2339 w 9982"/>
              <a:gd name="connsiteY431" fmla="*/ 3756 h 9877"/>
              <a:gd name="connsiteX432" fmla="*/ 2339 w 9982"/>
              <a:gd name="connsiteY432" fmla="*/ 3682 h 9877"/>
              <a:gd name="connsiteX433" fmla="*/ 2453 w 9982"/>
              <a:gd name="connsiteY433" fmla="*/ 3682 h 9877"/>
              <a:gd name="connsiteX434" fmla="*/ 2484 w 9982"/>
              <a:gd name="connsiteY434" fmla="*/ 3626 h 9877"/>
              <a:gd name="connsiteX435" fmla="*/ 2484 w 9982"/>
              <a:gd name="connsiteY435" fmla="*/ 3552 h 9877"/>
              <a:gd name="connsiteX436" fmla="*/ 2453 w 9982"/>
              <a:gd name="connsiteY436" fmla="*/ 3552 h 9877"/>
              <a:gd name="connsiteX437" fmla="*/ 2453 w 9982"/>
              <a:gd name="connsiteY437" fmla="*/ 3515 h 9877"/>
              <a:gd name="connsiteX438" fmla="*/ 2443 w 9982"/>
              <a:gd name="connsiteY438" fmla="*/ 3459 h 9877"/>
              <a:gd name="connsiteX439" fmla="*/ 1840 w 9982"/>
              <a:gd name="connsiteY439" fmla="*/ 3459 h 9877"/>
              <a:gd name="connsiteX440" fmla="*/ 1538 w 9982"/>
              <a:gd name="connsiteY440" fmla="*/ 3440 h 9877"/>
              <a:gd name="connsiteX441" fmla="*/ 1694 w 9982"/>
              <a:gd name="connsiteY441" fmla="*/ 3366 h 9877"/>
              <a:gd name="connsiteX442" fmla="*/ 1944 w 9982"/>
              <a:gd name="connsiteY442" fmla="*/ 3385 h 9877"/>
              <a:gd name="connsiteX443" fmla="*/ 1954 w 9982"/>
              <a:gd name="connsiteY443" fmla="*/ 3273 h 9877"/>
              <a:gd name="connsiteX444" fmla="*/ 1996 w 9982"/>
              <a:gd name="connsiteY444" fmla="*/ 3255 h 9877"/>
              <a:gd name="connsiteX445" fmla="*/ 2027 w 9982"/>
              <a:gd name="connsiteY445" fmla="*/ 3311 h 9877"/>
              <a:gd name="connsiteX446" fmla="*/ 2058 w 9982"/>
              <a:gd name="connsiteY446" fmla="*/ 3236 h 9877"/>
              <a:gd name="connsiteX447" fmla="*/ 2058 w 9982"/>
              <a:gd name="connsiteY447" fmla="*/ 3273 h 9877"/>
              <a:gd name="connsiteX448" fmla="*/ 2037 w 9982"/>
              <a:gd name="connsiteY448" fmla="*/ 3311 h 9877"/>
              <a:gd name="connsiteX449" fmla="*/ 2297 w 9982"/>
              <a:gd name="connsiteY449" fmla="*/ 3255 h 9877"/>
              <a:gd name="connsiteX450" fmla="*/ 2308 w 9982"/>
              <a:gd name="connsiteY450" fmla="*/ 3199 h 9877"/>
              <a:gd name="connsiteX451" fmla="*/ 2297 w 9982"/>
              <a:gd name="connsiteY451" fmla="*/ 3181 h 9877"/>
              <a:gd name="connsiteX452" fmla="*/ 1933 w 9982"/>
              <a:gd name="connsiteY452" fmla="*/ 3199 h 9877"/>
              <a:gd name="connsiteX453" fmla="*/ 1923 w 9982"/>
              <a:gd name="connsiteY453" fmla="*/ 3144 h 9877"/>
              <a:gd name="connsiteX454" fmla="*/ 1933 w 9982"/>
              <a:gd name="connsiteY454" fmla="*/ 3125 h 9877"/>
              <a:gd name="connsiteX455" fmla="*/ 2089 w 9982"/>
              <a:gd name="connsiteY455" fmla="*/ 3088 h 9877"/>
              <a:gd name="connsiteX456" fmla="*/ 2058 w 9982"/>
              <a:gd name="connsiteY456" fmla="*/ 3069 h 9877"/>
              <a:gd name="connsiteX457" fmla="*/ 2089 w 9982"/>
              <a:gd name="connsiteY457" fmla="*/ 3051 h 9877"/>
              <a:gd name="connsiteX458" fmla="*/ 2079 w 9982"/>
              <a:gd name="connsiteY458" fmla="*/ 2958 h 9877"/>
              <a:gd name="connsiteX459" fmla="*/ 2027 w 9982"/>
              <a:gd name="connsiteY459" fmla="*/ 2865 h 9877"/>
              <a:gd name="connsiteX460" fmla="*/ 2048 w 9982"/>
              <a:gd name="connsiteY460" fmla="*/ 2828 h 9877"/>
              <a:gd name="connsiteX461" fmla="*/ 2037 w 9982"/>
              <a:gd name="connsiteY461" fmla="*/ 2754 h 9877"/>
              <a:gd name="connsiteX462" fmla="*/ 2089 w 9982"/>
              <a:gd name="connsiteY462" fmla="*/ 2680 h 9877"/>
              <a:gd name="connsiteX463" fmla="*/ 2089 w 9982"/>
              <a:gd name="connsiteY463" fmla="*/ 2735 h 9877"/>
              <a:gd name="connsiteX464" fmla="*/ 2266 w 9982"/>
              <a:gd name="connsiteY464" fmla="*/ 2772 h 9877"/>
              <a:gd name="connsiteX465" fmla="*/ 2277 w 9982"/>
              <a:gd name="connsiteY465" fmla="*/ 2865 h 9877"/>
              <a:gd name="connsiteX466" fmla="*/ 2422 w 9982"/>
              <a:gd name="connsiteY466" fmla="*/ 2847 h 9877"/>
              <a:gd name="connsiteX467" fmla="*/ 2474 w 9982"/>
              <a:gd name="connsiteY467" fmla="*/ 2680 h 9877"/>
              <a:gd name="connsiteX468" fmla="*/ 2318 w 9982"/>
              <a:gd name="connsiteY468" fmla="*/ 2624 h 9877"/>
              <a:gd name="connsiteX469" fmla="*/ 2318 w 9982"/>
              <a:gd name="connsiteY469" fmla="*/ 2568 h 9877"/>
              <a:gd name="connsiteX470" fmla="*/ 2391 w 9982"/>
              <a:gd name="connsiteY470" fmla="*/ 2550 h 9877"/>
              <a:gd name="connsiteX471" fmla="*/ 2391 w 9982"/>
              <a:gd name="connsiteY471" fmla="*/ 2531 h 9877"/>
              <a:gd name="connsiteX472" fmla="*/ 2256 w 9982"/>
              <a:gd name="connsiteY472" fmla="*/ 2420 h 9877"/>
              <a:gd name="connsiteX473" fmla="*/ 2235 w 9982"/>
              <a:gd name="connsiteY473" fmla="*/ 2494 h 9877"/>
              <a:gd name="connsiteX474" fmla="*/ 2235 w 9982"/>
              <a:gd name="connsiteY474" fmla="*/ 2476 h 9877"/>
              <a:gd name="connsiteX475" fmla="*/ 2110 w 9982"/>
              <a:gd name="connsiteY475" fmla="*/ 2327 h 9877"/>
              <a:gd name="connsiteX476" fmla="*/ 2037 w 9982"/>
              <a:gd name="connsiteY476" fmla="*/ 2346 h 9877"/>
              <a:gd name="connsiteX477" fmla="*/ 2037 w 9982"/>
              <a:gd name="connsiteY477" fmla="*/ 2290 h 9877"/>
              <a:gd name="connsiteX478" fmla="*/ 2017 w 9982"/>
              <a:gd name="connsiteY478" fmla="*/ 2253 h 9877"/>
              <a:gd name="connsiteX479" fmla="*/ 1840 w 9982"/>
              <a:gd name="connsiteY479" fmla="*/ 2216 h 9877"/>
              <a:gd name="connsiteX480" fmla="*/ 1830 w 9982"/>
              <a:gd name="connsiteY480" fmla="*/ 2160 h 9877"/>
              <a:gd name="connsiteX481" fmla="*/ 1840 w 9982"/>
              <a:gd name="connsiteY481" fmla="*/ 2142 h 9877"/>
              <a:gd name="connsiteX482" fmla="*/ 2037 w 9982"/>
              <a:gd name="connsiteY482" fmla="*/ 2142 h 9877"/>
              <a:gd name="connsiteX483" fmla="*/ 2100 w 9982"/>
              <a:gd name="connsiteY483" fmla="*/ 2105 h 9877"/>
              <a:gd name="connsiteX484" fmla="*/ 2245 w 9982"/>
              <a:gd name="connsiteY484" fmla="*/ 2142 h 9877"/>
              <a:gd name="connsiteX485" fmla="*/ 2318 w 9982"/>
              <a:gd name="connsiteY485" fmla="*/ 2049 h 9877"/>
              <a:gd name="connsiteX486" fmla="*/ 2568 w 9982"/>
              <a:gd name="connsiteY486" fmla="*/ 1993 h 9877"/>
              <a:gd name="connsiteX487" fmla="*/ 2755 w 9982"/>
              <a:gd name="connsiteY487" fmla="*/ 2105 h 9877"/>
              <a:gd name="connsiteX488" fmla="*/ 3067 w 9982"/>
              <a:gd name="connsiteY488" fmla="*/ 2030 h 9877"/>
              <a:gd name="connsiteX489" fmla="*/ 3067 w 9982"/>
              <a:gd name="connsiteY489" fmla="*/ 2012 h 9877"/>
              <a:gd name="connsiteX490" fmla="*/ 3056 w 9982"/>
              <a:gd name="connsiteY490" fmla="*/ 1975 h 9877"/>
              <a:gd name="connsiteX491" fmla="*/ 3170 w 9982"/>
              <a:gd name="connsiteY491" fmla="*/ 1938 h 9877"/>
              <a:gd name="connsiteX492" fmla="*/ 3150 w 9982"/>
              <a:gd name="connsiteY492" fmla="*/ 1882 h 9877"/>
              <a:gd name="connsiteX493" fmla="*/ 3212 w 9982"/>
              <a:gd name="connsiteY493" fmla="*/ 1882 h 9877"/>
              <a:gd name="connsiteX494" fmla="*/ 3254 w 9982"/>
              <a:gd name="connsiteY494" fmla="*/ 1900 h 9877"/>
              <a:gd name="connsiteX495" fmla="*/ 3285 w 9982"/>
              <a:gd name="connsiteY495" fmla="*/ 1845 h 9877"/>
              <a:gd name="connsiteX496" fmla="*/ 3285 w 9982"/>
              <a:gd name="connsiteY496" fmla="*/ 1826 h 9877"/>
              <a:gd name="connsiteX497" fmla="*/ 3212 w 9982"/>
              <a:gd name="connsiteY497" fmla="*/ 1715 h 9877"/>
              <a:gd name="connsiteX498" fmla="*/ 3222 w 9982"/>
              <a:gd name="connsiteY498" fmla="*/ 1641 h 9877"/>
              <a:gd name="connsiteX499" fmla="*/ 3067 w 9982"/>
              <a:gd name="connsiteY499" fmla="*/ 1567 h 9877"/>
              <a:gd name="connsiteX500" fmla="*/ 3067 w 9982"/>
              <a:gd name="connsiteY500" fmla="*/ 1492 h 9877"/>
              <a:gd name="connsiteX501" fmla="*/ 3035 w 9982"/>
              <a:gd name="connsiteY501" fmla="*/ 1455 h 9877"/>
              <a:gd name="connsiteX502" fmla="*/ 3004 w 9982"/>
              <a:gd name="connsiteY502" fmla="*/ 1492 h 9877"/>
              <a:gd name="connsiteX503" fmla="*/ 2994 w 9982"/>
              <a:gd name="connsiteY503" fmla="*/ 1418 h 9877"/>
              <a:gd name="connsiteX504" fmla="*/ 2879 w 9982"/>
              <a:gd name="connsiteY504" fmla="*/ 1474 h 9877"/>
              <a:gd name="connsiteX505" fmla="*/ 2765 w 9982"/>
              <a:gd name="connsiteY505" fmla="*/ 1400 h 9877"/>
              <a:gd name="connsiteX506" fmla="*/ 2734 w 9982"/>
              <a:gd name="connsiteY506" fmla="*/ 1455 h 9877"/>
              <a:gd name="connsiteX507" fmla="*/ 2703 w 9982"/>
              <a:gd name="connsiteY507" fmla="*/ 1381 h 9877"/>
              <a:gd name="connsiteX508" fmla="*/ 2609 w 9982"/>
              <a:gd name="connsiteY508" fmla="*/ 1418 h 9877"/>
              <a:gd name="connsiteX509" fmla="*/ 2609 w 9982"/>
              <a:gd name="connsiteY509" fmla="*/ 1362 h 9877"/>
              <a:gd name="connsiteX510" fmla="*/ 2536 w 9982"/>
              <a:gd name="connsiteY510" fmla="*/ 1270 h 9877"/>
              <a:gd name="connsiteX511" fmla="*/ 2807 w 9982"/>
              <a:gd name="connsiteY511" fmla="*/ 1047 h 9877"/>
              <a:gd name="connsiteX512" fmla="*/ 2900 w 9982"/>
              <a:gd name="connsiteY512" fmla="*/ 1103 h 9877"/>
              <a:gd name="connsiteX513" fmla="*/ 3035 w 9982"/>
              <a:gd name="connsiteY513" fmla="*/ 1047 h 9877"/>
              <a:gd name="connsiteX514" fmla="*/ 3035 w 9982"/>
              <a:gd name="connsiteY514" fmla="*/ 1103 h 9877"/>
              <a:gd name="connsiteX515" fmla="*/ 3306 w 9982"/>
              <a:gd name="connsiteY515" fmla="*/ 1103 h 9877"/>
              <a:gd name="connsiteX516" fmla="*/ 3306 w 9982"/>
              <a:gd name="connsiteY516" fmla="*/ 1029 h 9877"/>
              <a:gd name="connsiteX517" fmla="*/ 3451 w 9982"/>
              <a:gd name="connsiteY517" fmla="*/ 954 h 9877"/>
              <a:gd name="connsiteX518" fmla="*/ 3493 w 9982"/>
              <a:gd name="connsiteY518" fmla="*/ 862 h 9877"/>
              <a:gd name="connsiteX519" fmla="*/ 3721 w 9982"/>
              <a:gd name="connsiteY519" fmla="*/ 824 h 9877"/>
              <a:gd name="connsiteX520" fmla="*/ 3732 w 9982"/>
              <a:gd name="connsiteY520" fmla="*/ 769 h 9877"/>
              <a:gd name="connsiteX521" fmla="*/ 3763 w 9982"/>
              <a:gd name="connsiteY521" fmla="*/ 769 h 9877"/>
              <a:gd name="connsiteX522" fmla="*/ 3794 w 9982"/>
              <a:gd name="connsiteY522" fmla="*/ 824 h 9877"/>
              <a:gd name="connsiteX523" fmla="*/ 3857 w 9982"/>
              <a:gd name="connsiteY523" fmla="*/ 787 h 9877"/>
              <a:gd name="connsiteX524" fmla="*/ 3919 w 9982"/>
              <a:gd name="connsiteY524" fmla="*/ 824 h 9877"/>
              <a:gd name="connsiteX525" fmla="*/ 4563 w 9982"/>
              <a:gd name="connsiteY525" fmla="*/ 713 h 9877"/>
              <a:gd name="connsiteX526" fmla="*/ 4574 w 9982"/>
              <a:gd name="connsiteY526" fmla="*/ 769 h 9877"/>
              <a:gd name="connsiteX527" fmla="*/ 4699 w 9982"/>
              <a:gd name="connsiteY527" fmla="*/ 769 h 9877"/>
              <a:gd name="connsiteX528" fmla="*/ 4699 w 9982"/>
              <a:gd name="connsiteY528" fmla="*/ 713 h 9877"/>
              <a:gd name="connsiteX529" fmla="*/ 4782 w 9982"/>
              <a:gd name="connsiteY529" fmla="*/ 769 h 9877"/>
              <a:gd name="connsiteX530" fmla="*/ 4886 w 9982"/>
              <a:gd name="connsiteY530" fmla="*/ 732 h 9877"/>
              <a:gd name="connsiteX531" fmla="*/ 4948 w 9982"/>
              <a:gd name="connsiteY531" fmla="*/ 769 h 9877"/>
              <a:gd name="connsiteX532" fmla="*/ 4990 w 9982"/>
              <a:gd name="connsiteY532" fmla="*/ 695 h 9877"/>
              <a:gd name="connsiteX533" fmla="*/ 5073 w 9982"/>
              <a:gd name="connsiteY533" fmla="*/ 676 h 9877"/>
              <a:gd name="connsiteX534" fmla="*/ 5073 w 9982"/>
              <a:gd name="connsiteY534" fmla="*/ 732 h 9877"/>
              <a:gd name="connsiteX535" fmla="*/ 5281 w 9982"/>
              <a:gd name="connsiteY535" fmla="*/ 695 h 9877"/>
              <a:gd name="connsiteX536" fmla="*/ 5468 w 9982"/>
              <a:gd name="connsiteY536" fmla="*/ 769 h 9877"/>
              <a:gd name="connsiteX537" fmla="*/ 5613 w 9982"/>
              <a:gd name="connsiteY537" fmla="*/ 750 h 9877"/>
              <a:gd name="connsiteX538" fmla="*/ 5936 w 9982"/>
              <a:gd name="connsiteY538" fmla="*/ 676 h 9877"/>
              <a:gd name="connsiteX539" fmla="*/ 6133 w 9982"/>
              <a:gd name="connsiteY539" fmla="*/ 602 h 9877"/>
              <a:gd name="connsiteX540" fmla="*/ 6310 w 9982"/>
              <a:gd name="connsiteY540" fmla="*/ 639 h 9877"/>
              <a:gd name="connsiteX541" fmla="*/ 6362 w 9982"/>
              <a:gd name="connsiteY541" fmla="*/ 546 h 9877"/>
              <a:gd name="connsiteX542" fmla="*/ 6455 w 9982"/>
              <a:gd name="connsiteY542" fmla="*/ 565 h 9877"/>
              <a:gd name="connsiteX543" fmla="*/ 6528 w 9982"/>
              <a:gd name="connsiteY543" fmla="*/ 490 h 9877"/>
              <a:gd name="connsiteX544" fmla="*/ 6601 w 9982"/>
              <a:gd name="connsiteY544" fmla="*/ 546 h 9877"/>
              <a:gd name="connsiteX545" fmla="*/ 6892 w 9982"/>
              <a:gd name="connsiteY545" fmla="*/ 565 h 9877"/>
              <a:gd name="connsiteX546" fmla="*/ 7037 w 9982"/>
              <a:gd name="connsiteY546" fmla="*/ 565 h 9877"/>
              <a:gd name="connsiteX547" fmla="*/ 7048 w 9982"/>
              <a:gd name="connsiteY547" fmla="*/ 620 h 9877"/>
              <a:gd name="connsiteX548" fmla="*/ 7245 w 9982"/>
              <a:gd name="connsiteY548" fmla="*/ 583 h 9877"/>
              <a:gd name="connsiteX549" fmla="*/ 7256 w 9982"/>
              <a:gd name="connsiteY549" fmla="*/ 509 h 9877"/>
              <a:gd name="connsiteX550" fmla="*/ 7173 w 9982"/>
              <a:gd name="connsiteY550" fmla="*/ 490 h 9877"/>
              <a:gd name="connsiteX551" fmla="*/ 7214 w 9982"/>
              <a:gd name="connsiteY551" fmla="*/ 398 h 9877"/>
              <a:gd name="connsiteX552" fmla="*/ 7287 w 9982"/>
              <a:gd name="connsiteY552" fmla="*/ 342 h 9877"/>
              <a:gd name="connsiteX553" fmla="*/ 7256 w 9982"/>
              <a:gd name="connsiteY553" fmla="*/ 305 h 9877"/>
              <a:gd name="connsiteX554" fmla="*/ 7193 w 9982"/>
              <a:gd name="connsiteY554" fmla="*/ 342 h 9877"/>
              <a:gd name="connsiteX555" fmla="*/ 7162 w 9982"/>
              <a:gd name="connsiteY555" fmla="*/ 305 h 9877"/>
              <a:gd name="connsiteX556" fmla="*/ 6996 w 9982"/>
              <a:gd name="connsiteY556" fmla="*/ 361 h 9877"/>
              <a:gd name="connsiteX557" fmla="*/ 6996 w 9982"/>
              <a:gd name="connsiteY557" fmla="*/ 305 h 9877"/>
              <a:gd name="connsiteX558" fmla="*/ 6985 w 9982"/>
              <a:gd name="connsiteY558" fmla="*/ 305 h 9877"/>
              <a:gd name="connsiteX559" fmla="*/ 6331 w 9982"/>
              <a:gd name="connsiteY559" fmla="*/ 324 h 9877"/>
              <a:gd name="connsiteX560" fmla="*/ 6320 w 9982"/>
              <a:gd name="connsiteY560" fmla="*/ 268 h 9877"/>
              <a:gd name="connsiteX561" fmla="*/ 6424 w 9982"/>
              <a:gd name="connsiteY561" fmla="*/ 194 h 9877"/>
              <a:gd name="connsiteX562" fmla="*/ 6767 w 9982"/>
              <a:gd name="connsiteY562" fmla="*/ 157 h 9877"/>
              <a:gd name="connsiteX563" fmla="*/ 7266 w 9982"/>
              <a:gd name="connsiteY563" fmla="*/ 119 h 9877"/>
              <a:gd name="connsiteX564" fmla="*/ 7484 w 9982"/>
              <a:gd name="connsiteY564" fmla="*/ 8 h 9877"/>
              <a:gd name="connsiteX565" fmla="*/ 7734 w 9982"/>
              <a:gd name="connsiteY565" fmla="*/ 138 h 9877"/>
              <a:gd name="connsiteX566" fmla="*/ 7796 w 9982"/>
              <a:gd name="connsiteY566" fmla="*/ 45 h 9877"/>
              <a:gd name="connsiteX567" fmla="*/ 7921 w 9982"/>
              <a:gd name="connsiteY567" fmla="*/ 27 h 9877"/>
              <a:gd name="connsiteX568" fmla="*/ 8025 w 9982"/>
              <a:gd name="connsiteY568" fmla="*/ 138 h 9877"/>
              <a:gd name="connsiteX569" fmla="*/ 8046 w 9982"/>
              <a:gd name="connsiteY569" fmla="*/ 101 h 9877"/>
              <a:gd name="connsiteX570" fmla="*/ 8077 w 9982"/>
              <a:gd name="connsiteY570" fmla="*/ 249 h 9877"/>
              <a:gd name="connsiteX571" fmla="*/ 8046 w 9982"/>
              <a:gd name="connsiteY571" fmla="*/ 324 h 9877"/>
              <a:gd name="connsiteX572" fmla="*/ 8046 w 9982"/>
              <a:gd name="connsiteY572" fmla="*/ 416 h 9877"/>
              <a:gd name="connsiteX0" fmla="*/ 8061 w 10000"/>
              <a:gd name="connsiteY0" fmla="*/ 421 h 10000"/>
              <a:gd name="connsiteX1" fmla="*/ 8123 w 10000"/>
              <a:gd name="connsiteY1" fmla="*/ 440 h 10000"/>
              <a:gd name="connsiteX2" fmla="*/ 8134 w 10000"/>
              <a:gd name="connsiteY2" fmla="*/ 515 h 10000"/>
              <a:gd name="connsiteX3" fmla="*/ 8102 w 10000"/>
              <a:gd name="connsiteY3" fmla="*/ 590 h 10000"/>
              <a:gd name="connsiteX4" fmla="*/ 8144 w 10000"/>
              <a:gd name="connsiteY4" fmla="*/ 590 h 10000"/>
              <a:gd name="connsiteX5" fmla="*/ 8154 w 10000"/>
              <a:gd name="connsiteY5" fmla="*/ 647 h 10000"/>
              <a:gd name="connsiteX6" fmla="*/ 8102 w 10000"/>
              <a:gd name="connsiteY6" fmla="*/ 704 h 10000"/>
              <a:gd name="connsiteX7" fmla="*/ 8029 w 10000"/>
              <a:gd name="connsiteY7" fmla="*/ 928 h 10000"/>
              <a:gd name="connsiteX8" fmla="*/ 8123 w 10000"/>
              <a:gd name="connsiteY8" fmla="*/ 1003 h 10000"/>
              <a:gd name="connsiteX9" fmla="*/ 8144 w 10000"/>
              <a:gd name="connsiteY9" fmla="*/ 873 h 10000"/>
              <a:gd name="connsiteX10" fmla="*/ 8154 w 10000"/>
              <a:gd name="connsiteY10" fmla="*/ 873 h 10000"/>
              <a:gd name="connsiteX11" fmla="*/ 8154 w 10000"/>
              <a:gd name="connsiteY11" fmla="*/ 891 h 10000"/>
              <a:gd name="connsiteX12" fmla="*/ 8175 w 10000"/>
              <a:gd name="connsiteY12" fmla="*/ 1210 h 10000"/>
              <a:gd name="connsiteX13" fmla="*/ 8154 w 10000"/>
              <a:gd name="connsiteY13" fmla="*/ 1210 h 10000"/>
              <a:gd name="connsiteX14" fmla="*/ 8123 w 10000"/>
              <a:gd name="connsiteY14" fmla="*/ 1229 h 10000"/>
              <a:gd name="connsiteX15" fmla="*/ 8123 w 10000"/>
              <a:gd name="connsiteY15" fmla="*/ 1286 h 10000"/>
              <a:gd name="connsiteX16" fmla="*/ 7883 w 10000"/>
              <a:gd name="connsiteY16" fmla="*/ 1605 h 10000"/>
              <a:gd name="connsiteX17" fmla="*/ 7925 w 10000"/>
              <a:gd name="connsiteY17" fmla="*/ 1605 h 10000"/>
              <a:gd name="connsiteX18" fmla="*/ 8092 w 10000"/>
              <a:gd name="connsiteY18" fmla="*/ 1587 h 10000"/>
              <a:gd name="connsiteX19" fmla="*/ 8092 w 10000"/>
              <a:gd name="connsiteY19" fmla="*/ 1680 h 10000"/>
              <a:gd name="connsiteX20" fmla="*/ 8165 w 10000"/>
              <a:gd name="connsiteY20" fmla="*/ 1774 h 10000"/>
              <a:gd name="connsiteX21" fmla="*/ 8383 w 10000"/>
              <a:gd name="connsiteY21" fmla="*/ 1680 h 10000"/>
              <a:gd name="connsiteX22" fmla="*/ 8435 w 10000"/>
              <a:gd name="connsiteY22" fmla="*/ 1567 h 10000"/>
              <a:gd name="connsiteX23" fmla="*/ 8497 w 10000"/>
              <a:gd name="connsiteY23" fmla="*/ 1587 h 10000"/>
              <a:gd name="connsiteX24" fmla="*/ 8508 w 10000"/>
              <a:gd name="connsiteY24" fmla="*/ 1530 h 10000"/>
              <a:gd name="connsiteX25" fmla="*/ 8654 w 10000"/>
              <a:gd name="connsiteY25" fmla="*/ 1605 h 10000"/>
              <a:gd name="connsiteX26" fmla="*/ 8601 w 10000"/>
              <a:gd name="connsiteY26" fmla="*/ 1980 h 10000"/>
              <a:gd name="connsiteX27" fmla="*/ 8539 w 10000"/>
              <a:gd name="connsiteY27" fmla="*/ 2075 h 10000"/>
              <a:gd name="connsiteX28" fmla="*/ 8539 w 10000"/>
              <a:gd name="connsiteY28" fmla="*/ 2131 h 10000"/>
              <a:gd name="connsiteX29" fmla="*/ 8831 w 10000"/>
              <a:gd name="connsiteY29" fmla="*/ 2206 h 10000"/>
              <a:gd name="connsiteX30" fmla="*/ 8810 w 10000"/>
              <a:gd name="connsiteY30" fmla="*/ 2769 h 10000"/>
              <a:gd name="connsiteX31" fmla="*/ 8810 w 10000"/>
              <a:gd name="connsiteY31" fmla="*/ 2938 h 10000"/>
              <a:gd name="connsiteX32" fmla="*/ 8779 w 10000"/>
              <a:gd name="connsiteY32" fmla="*/ 2957 h 10000"/>
              <a:gd name="connsiteX33" fmla="*/ 8789 w 10000"/>
              <a:gd name="connsiteY33" fmla="*/ 2995 h 10000"/>
              <a:gd name="connsiteX34" fmla="*/ 8769 w 10000"/>
              <a:gd name="connsiteY34" fmla="*/ 3032 h 10000"/>
              <a:gd name="connsiteX35" fmla="*/ 8956 w 10000"/>
              <a:gd name="connsiteY35" fmla="*/ 3014 h 10000"/>
              <a:gd name="connsiteX36" fmla="*/ 9049 w 10000"/>
              <a:gd name="connsiteY36" fmla="*/ 3164 h 10000"/>
              <a:gd name="connsiteX37" fmla="*/ 9185 w 10000"/>
              <a:gd name="connsiteY37" fmla="*/ 3145 h 10000"/>
              <a:gd name="connsiteX38" fmla="*/ 9185 w 10000"/>
              <a:gd name="connsiteY38" fmla="*/ 3164 h 10000"/>
              <a:gd name="connsiteX39" fmla="*/ 9196 w 10000"/>
              <a:gd name="connsiteY39" fmla="*/ 3164 h 10000"/>
              <a:gd name="connsiteX40" fmla="*/ 9206 w 10000"/>
              <a:gd name="connsiteY40" fmla="*/ 3314 h 10000"/>
              <a:gd name="connsiteX41" fmla="*/ 9237 w 10000"/>
              <a:gd name="connsiteY41" fmla="*/ 3296 h 10000"/>
              <a:gd name="connsiteX42" fmla="*/ 9289 w 10000"/>
              <a:gd name="connsiteY42" fmla="*/ 3070 h 10000"/>
              <a:gd name="connsiteX43" fmla="*/ 9341 w 10000"/>
              <a:gd name="connsiteY43" fmla="*/ 3126 h 10000"/>
              <a:gd name="connsiteX44" fmla="*/ 9362 w 10000"/>
              <a:gd name="connsiteY44" fmla="*/ 3052 h 10000"/>
              <a:gd name="connsiteX45" fmla="*/ 9393 w 10000"/>
              <a:gd name="connsiteY45" fmla="*/ 3052 h 10000"/>
              <a:gd name="connsiteX46" fmla="*/ 9424 w 10000"/>
              <a:gd name="connsiteY46" fmla="*/ 3126 h 10000"/>
              <a:gd name="connsiteX47" fmla="*/ 9414 w 10000"/>
              <a:gd name="connsiteY47" fmla="*/ 3239 h 10000"/>
              <a:gd name="connsiteX48" fmla="*/ 9487 w 10000"/>
              <a:gd name="connsiteY48" fmla="*/ 3314 h 10000"/>
              <a:gd name="connsiteX49" fmla="*/ 9487 w 10000"/>
              <a:gd name="connsiteY49" fmla="*/ 3427 h 10000"/>
              <a:gd name="connsiteX50" fmla="*/ 9528 w 10000"/>
              <a:gd name="connsiteY50" fmla="*/ 3483 h 10000"/>
              <a:gd name="connsiteX51" fmla="*/ 9497 w 10000"/>
              <a:gd name="connsiteY51" fmla="*/ 3596 h 10000"/>
              <a:gd name="connsiteX52" fmla="*/ 9508 w 10000"/>
              <a:gd name="connsiteY52" fmla="*/ 3596 h 10000"/>
              <a:gd name="connsiteX53" fmla="*/ 9539 w 10000"/>
              <a:gd name="connsiteY53" fmla="*/ 3577 h 10000"/>
              <a:gd name="connsiteX54" fmla="*/ 9539 w 10000"/>
              <a:gd name="connsiteY54" fmla="*/ 3689 h 10000"/>
              <a:gd name="connsiteX55" fmla="*/ 9508 w 10000"/>
              <a:gd name="connsiteY55" fmla="*/ 3728 h 10000"/>
              <a:gd name="connsiteX56" fmla="*/ 9487 w 10000"/>
              <a:gd name="connsiteY56" fmla="*/ 3689 h 10000"/>
              <a:gd name="connsiteX57" fmla="*/ 9476 w 10000"/>
              <a:gd name="connsiteY57" fmla="*/ 3746 h 10000"/>
              <a:gd name="connsiteX58" fmla="*/ 9445 w 10000"/>
              <a:gd name="connsiteY58" fmla="*/ 3728 h 10000"/>
              <a:gd name="connsiteX59" fmla="*/ 9352 w 10000"/>
              <a:gd name="connsiteY59" fmla="*/ 3953 h 10000"/>
              <a:gd name="connsiteX60" fmla="*/ 9373 w 10000"/>
              <a:gd name="connsiteY60" fmla="*/ 4347 h 10000"/>
              <a:gd name="connsiteX61" fmla="*/ 9237 w 10000"/>
              <a:gd name="connsiteY61" fmla="*/ 4310 h 10000"/>
              <a:gd name="connsiteX62" fmla="*/ 9196 w 10000"/>
              <a:gd name="connsiteY62" fmla="*/ 4385 h 10000"/>
              <a:gd name="connsiteX63" fmla="*/ 9258 w 10000"/>
              <a:gd name="connsiteY63" fmla="*/ 4572 h 10000"/>
              <a:gd name="connsiteX64" fmla="*/ 9321 w 10000"/>
              <a:gd name="connsiteY64" fmla="*/ 4572 h 10000"/>
              <a:gd name="connsiteX65" fmla="*/ 9321 w 10000"/>
              <a:gd name="connsiteY65" fmla="*/ 4591 h 10000"/>
              <a:gd name="connsiteX66" fmla="*/ 9206 w 10000"/>
              <a:gd name="connsiteY66" fmla="*/ 4686 h 10000"/>
              <a:gd name="connsiteX67" fmla="*/ 9196 w 10000"/>
              <a:gd name="connsiteY67" fmla="*/ 4741 h 10000"/>
              <a:gd name="connsiteX68" fmla="*/ 9331 w 10000"/>
              <a:gd name="connsiteY68" fmla="*/ 4910 h 10000"/>
              <a:gd name="connsiteX69" fmla="*/ 9352 w 10000"/>
              <a:gd name="connsiteY69" fmla="*/ 5005 h 10000"/>
              <a:gd name="connsiteX70" fmla="*/ 9487 w 10000"/>
              <a:gd name="connsiteY70" fmla="*/ 5136 h 10000"/>
              <a:gd name="connsiteX71" fmla="*/ 9456 w 10000"/>
              <a:gd name="connsiteY71" fmla="*/ 5494 h 10000"/>
              <a:gd name="connsiteX72" fmla="*/ 9570 w 10000"/>
              <a:gd name="connsiteY72" fmla="*/ 5437 h 10000"/>
              <a:gd name="connsiteX73" fmla="*/ 9570 w 10000"/>
              <a:gd name="connsiteY73" fmla="*/ 5380 h 10000"/>
              <a:gd name="connsiteX74" fmla="*/ 9549 w 10000"/>
              <a:gd name="connsiteY74" fmla="*/ 5324 h 10000"/>
              <a:gd name="connsiteX75" fmla="*/ 9580 w 10000"/>
              <a:gd name="connsiteY75" fmla="*/ 5324 h 10000"/>
              <a:gd name="connsiteX76" fmla="*/ 9664 w 10000"/>
              <a:gd name="connsiteY76" fmla="*/ 5399 h 10000"/>
              <a:gd name="connsiteX77" fmla="*/ 9664 w 10000"/>
              <a:gd name="connsiteY77" fmla="*/ 5474 h 10000"/>
              <a:gd name="connsiteX78" fmla="*/ 9987 w 10000"/>
              <a:gd name="connsiteY78" fmla="*/ 5793 h 10000"/>
              <a:gd name="connsiteX79" fmla="*/ 9976 w 10000"/>
              <a:gd name="connsiteY79" fmla="*/ 6151 h 10000"/>
              <a:gd name="connsiteX80" fmla="*/ 9924 w 10000"/>
              <a:gd name="connsiteY80" fmla="*/ 6056 h 10000"/>
              <a:gd name="connsiteX81" fmla="*/ 9748 w 10000"/>
              <a:gd name="connsiteY81" fmla="*/ 6094 h 10000"/>
              <a:gd name="connsiteX82" fmla="*/ 9362 w 10000"/>
              <a:gd name="connsiteY82" fmla="*/ 6188 h 10000"/>
              <a:gd name="connsiteX83" fmla="*/ 9331 w 10000"/>
              <a:gd name="connsiteY83" fmla="*/ 6526 h 10000"/>
              <a:gd name="connsiteX84" fmla="*/ 9289 w 10000"/>
              <a:gd name="connsiteY84" fmla="*/ 6564 h 10000"/>
              <a:gd name="connsiteX85" fmla="*/ 9289 w 10000"/>
              <a:gd name="connsiteY85" fmla="*/ 6977 h 10000"/>
              <a:gd name="connsiteX86" fmla="*/ 9393 w 10000"/>
              <a:gd name="connsiteY86" fmla="*/ 7014 h 10000"/>
              <a:gd name="connsiteX87" fmla="*/ 9383 w 10000"/>
              <a:gd name="connsiteY87" fmla="*/ 7052 h 10000"/>
              <a:gd name="connsiteX88" fmla="*/ 9237 w 10000"/>
              <a:gd name="connsiteY88" fmla="*/ 7409 h 10000"/>
              <a:gd name="connsiteX89" fmla="*/ 9227 w 10000"/>
              <a:gd name="connsiteY89" fmla="*/ 7672 h 10000"/>
              <a:gd name="connsiteX90" fmla="*/ 9258 w 10000"/>
              <a:gd name="connsiteY90" fmla="*/ 7860 h 10000"/>
              <a:gd name="connsiteX91" fmla="*/ 9206 w 10000"/>
              <a:gd name="connsiteY91" fmla="*/ 7916 h 10000"/>
              <a:gd name="connsiteX92" fmla="*/ 9101 w 10000"/>
              <a:gd name="connsiteY92" fmla="*/ 7728 h 10000"/>
              <a:gd name="connsiteX93" fmla="*/ 8925 w 10000"/>
              <a:gd name="connsiteY93" fmla="*/ 7578 h 10000"/>
              <a:gd name="connsiteX94" fmla="*/ 8925 w 10000"/>
              <a:gd name="connsiteY94" fmla="*/ 7541 h 10000"/>
              <a:gd name="connsiteX95" fmla="*/ 8966 w 10000"/>
              <a:gd name="connsiteY95" fmla="*/ 7541 h 10000"/>
              <a:gd name="connsiteX96" fmla="*/ 8966 w 10000"/>
              <a:gd name="connsiteY96" fmla="*/ 7522 h 10000"/>
              <a:gd name="connsiteX97" fmla="*/ 8945 w 10000"/>
              <a:gd name="connsiteY97" fmla="*/ 7522 h 10000"/>
              <a:gd name="connsiteX98" fmla="*/ 8883 w 10000"/>
              <a:gd name="connsiteY98" fmla="*/ 7541 h 10000"/>
              <a:gd name="connsiteX99" fmla="*/ 8904 w 10000"/>
              <a:gd name="connsiteY99" fmla="*/ 7616 h 10000"/>
              <a:gd name="connsiteX100" fmla="*/ 8862 w 10000"/>
              <a:gd name="connsiteY100" fmla="*/ 7635 h 10000"/>
              <a:gd name="connsiteX101" fmla="*/ 8966 w 10000"/>
              <a:gd name="connsiteY101" fmla="*/ 7916 h 10000"/>
              <a:gd name="connsiteX102" fmla="*/ 8966 w 10000"/>
              <a:gd name="connsiteY102" fmla="*/ 8123 h 10000"/>
              <a:gd name="connsiteX103" fmla="*/ 8904 w 10000"/>
              <a:gd name="connsiteY103" fmla="*/ 8235 h 10000"/>
              <a:gd name="connsiteX104" fmla="*/ 8727 w 10000"/>
              <a:gd name="connsiteY104" fmla="*/ 8217 h 10000"/>
              <a:gd name="connsiteX105" fmla="*/ 8665 w 10000"/>
              <a:gd name="connsiteY105" fmla="*/ 8123 h 10000"/>
              <a:gd name="connsiteX106" fmla="*/ 8601 w 10000"/>
              <a:gd name="connsiteY106" fmla="*/ 8180 h 10000"/>
              <a:gd name="connsiteX107" fmla="*/ 8644 w 10000"/>
              <a:gd name="connsiteY107" fmla="*/ 8573 h 10000"/>
              <a:gd name="connsiteX108" fmla="*/ 8613 w 10000"/>
              <a:gd name="connsiteY108" fmla="*/ 8648 h 10000"/>
              <a:gd name="connsiteX109" fmla="*/ 8414 w 10000"/>
              <a:gd name="connsiteY109" fmla="*/ 8668 h 10000"/>
              <a:gd name="connsiteX110" fmla="*/ 8269 w 10000"/>
              <a:gd name="connsiteY110" fmla="*/ 8235 h 10000"/>
              <a:gd name="connsiteX111" fmla="*/ 8258 w 10000"/>
              <a:gd name="connsiteY111" fmla="*/ 7991 h 10000"/>
              <a:gd name="connsiteX112" fmla="*/ 8217 w 10000"/>
              <a:gd name="connsiteY112" fmla="*/ 7991 h 10000"/>
              <a:gd name="connsiteX113" fmla="*/ 8039 w 10000"/>
              <a:gd name="connsiteY113" fmla="*/ 7991 h 10000"/>
              <a:gd name="connsiteX114" fmla="*/ 7935 w 10000"/>
              <a:gd name="connsiteY114" fmla="*/ 7766 h 10000"/>
              <a:gd name="connsiteX115" fmla="*/ 7841 w 10000"/>
              <a:gd name="connsiteY115" fmla="*/ 7710 h 10000"/>
              <a:gd name="connsiteX116" fmla="*/ 7779 w 10000"/>
              <a:gd name="connsiteY116" fmla="*/ 7785 h 10000"/>
              <a:gd name="connsiteX117" fmla="*/ 7789 w 10000"/>
              <a:gd name="connsiteY117" fmla="*/ 8104 h 10000"/>
              <a:gd name="connsiteX118" fmla="*/ 7748 w 10000"/>
              <a:gd name="connsiteY118" fmla="*/ 8404 h 10000"/>
              <a:gd name="connsiteX119" fmla="*/ 7686 w 10000"/>
              <a:gd name="connsiteY119" fmla="*/ 8424 h 10000"/>
              <a:gd name="connsiteX120" fmla="*/ 7644 w 10000"/>
              <a:gd name="connsiteY120" fmla="*/ 8536 h 10000"/>
              <a:gd name="connsiteX121" fmla="*/ 7634 w 10000"/>
              <a:gd name="connsiteY121" fmla="*/ 8536 h 10000"/>
              <a:gd name="connsiteX122" fmla="*/ 7634 w 10000"/>
              <a:gd name="connsiteY122" fmla="*/ 8479 h 10000"/>
              <a:gd name="connsiteX123" fmla="*/ 7654 w 10000"/>
              <a:gd name="connsiteY123" fmla="*/ 8424 h 10000"/>
              <a:gd name="connsiteX124" fmla="*/ 7477 w 10000"/>
              <a:gd name="connsiteY124" fmla="*/ 8180 h 10000"/>
              <a:gd name="connsiteX125" fmla="*/ 7362 w 10000"/>
              <a:gd name="connsiteY125" fmla="*/ 8085 h 10000"/>
              <a:gd name="connsiteX126" fmla="*/ 7300 w 10000"/>
              <a:gd name="connsiteY126" fmla="*/ 8142 h 10000"/>
              <a:gd name="connsiteX127" fmla="*/ 7269 w 10000"/>
              <a:gd name="connsiteY127" fmla="*/ 8085 h 10000"/>
              <a:gd name="connsiteX128" fmla="*/ 7238 w 10000"/>
              <a:gd name="connsiteY128" fmla="*/ 8217 h 10000"/>
              <a:gd name="connsiteX129" fmla="*/ 7373 w 10000"/>
              <a:gd name="connsiteY129" fmla="*/ 8593 h 10000"/>
              <a:gd name="connsiteX130" fmla="*/ 7217 w 10000"/>
              <a:gd name="connsiteY130" fmla="*/ 8780 h 10000"/>
              <a:gd name="connsiteX131" fmla="*/ 7050 w 10000"/>
              <a:gd name="connsiteY131" fmla="*/ 8705 h 10000"/>
              <a:gd name="connsiteX132" fmla="*/ 6988 w 10000"/>
              <a:gd name="connsiteY132" fmla="*/ 8856 h 10000"/>
              <a:gd name="connsiteX133" fmla="*/ 6914 w 10000"/>
              <a:gd name="connsiteY133" fmla="*/ 8912 h 10000"/>
              <a:gd name="connsiteX134" fmla="*/ 6914 w 10000"/>
              <a:gd name="connsiteY134" fmla="*/ 8837 h 10000"/>
              <a:gd name="connsiteX135" fmla="*/ 6790 w 10000"/>
              <a:gd name="connsiteY135" fmla="*/ 8799 h 10000"/>
              <a:gd name="connsiteX136" fmla="*/ 6706 w 10000"/>
              <a:gd name="connsiteY136" fmla="*/ 8893 h 10000"/>
              <a:gd name="connsiteX137" fmla="*/ 6613 w 10000"/>
              <a:gd name="connsiteY137" fmla="*/ 8912 h 10000"/>
              <a:gd name="connsiteX138" fmla="*/ 6613 w 10000"/>
              <a:gd name="connsiteY138" fmla="*/ 8968 h 10000"/>
              <a:gd name="connsiteX139" fmla="*/ 6550 w 10000"/>
              <a:gd name="connsiteY139" fmla="*/ 8987 h 10000"/>
              <a:gd name="connsiteX140" fmla="*/ 6571 w 10000"/>
              <a:gd name="connsiteY140" fmla="*/ 9024 h 10000"/>
              <a:gd name="connsiteX141" fmla="*/ 6738 w 10000"/>
              <a:gd name="connsiteY141" fmla="*/ 9006 h 10000"/>
              <a:gd name="connsiteX142" fmla="*/ 6738 w 10000"/>
              <a:gd name="connsiteY142" fmla="*/ 8987 h 10000"/>
              <a:gd name="connsiteX143" fmla="*/ 6717 w 10000"/>
              <a:gd name="connsiteY143" fmla="*/ 8949 h 10000"/>
              <a:gd name="connsiteX144" fmla="*/ 6738 w 10000"/>
              <a:gd name="connsiteY144" fmla="*/ 8949 h 10000"/>
              <a:gd name="connsiteX145" fmla="*/ 6790 w 10000"/>
              <a:gd name="connsiteY145" fmla="*/ 8931 h 10000"/>
              <a:gd name="connsiteX146" fmla="*/ 6831 w 10000"/>
              <a:gd name="connsiteY146" fmla="*/ 9062 h 10000"/>
              <a:gd name="connsiteX147" fmla="*/ 7102 w 10000"/>
              <a:gd name="connsiteY147" fmla="*/ 9137 h 10000"/>
              <a:gd name="connsiteX148" fmla="*/ 7102 w 10000"/>
              <a:gd name="connsiteY148" fmla="*/ 9193 h 10000"/>
              <a:gd name="connsiteX149" fmla="*/ 7019 w 10000"/>
              <a:gd name="connsiteY149" fmla="*/ 9588 h 10000"/>
              <a:gd name="connsiteX150" fmla="*/ 6998 w 10000"/>
              <a:gd name="connsiteY150" fmla="*/ 9588 h 10000"/>
              <a:gd name="connsiteX151" fmla="*/ 6978 w 10000"/>
              <a:gd name="connsiteY151" fmla="*/ 9531 h 10000"/>
              <a:gd name="connsiteX152" fmla="*/ 6748 w 10000"/>
              <a:gd name="connsiteY152" fmla="*/ 9494 h 10000"/>
              <a:gd name="connsiteX153" fmla="*/ 6675 w 10000"/>
              <a:gd name="connsiteY153" fmla="*/ 9494 h 10000"/>
              <a:gd name="connsiteX154" fmla="*/ 6592 w 10000"/>
              <a:gd name="connsiteY154" fmla="*/ 9401 h 10000"/>
              <a:gd name="connsiteX155" fmla="*/ 6550 w 10000"/>
              <a:gd name="connsiteY155" fmla="*/ 9438 h 10000"/>
              <a:gd name="connsiteX156" fmla="*/ 6436 w 10000"/>
              <a:gd name="connsiteY156" fmla="*/ 9287 h 10000"/>
              <a:gd name="connsiteX157" fmla="*/ 6426 w 10000"/>
              <a:gd name="connsiteY157" fmla="*/ 9287 h 10000"/>
              <a:gd name="connsiteX158" fmla="*/ 6383 w 10000"/>
              <a:gd name="connsiteY158" fmla="*/ 9287 h 10000"/>
              <a:gd name="connsiteX159" fmla="*/ 6279 w 10000"/>
              <a:gd name="connsiteY159" fmla="*/ 9175 h 10000"/>
              <a:gd name="connsiteX160" fmla="*/ 6248 w 10000"/>
              <a:gd name="connsiteY160" fmla="*/ 9344 h 10000"/>
              <a:gd name="connsiteX161" fmla="*/ 6154 w 10000"/>
              <a:gd name="connsiteY161" fmla="*/ 9513 h 10000"/>
              <a:gd name="connsiteX162" fmla="*/ 6061 w 10000"/>
              <a:gd name="connsiteY162" fmla="*/ 9550 h 10000"/>
              <a:gd name="connsiteX163" fmla="*/ 6061 w 10000"/>
              <a:gd name="connsiteY163" fmla="*/ 9607 h 10000"/>
              <a:gd name="connsiteX164" fmla="*/ 5988 w 10000"/>
              <a:gd name="connsiteY164" fmla="*/ 9738 h 10000"/>
              <a:gd name="connsiteX165" fmla="*/ 5905 w 10000"/>
              <a:gd name="connsiteY165" fmla="*/ 9794 h 10000"/>
              <a:gd name="connsiteX166" fmla="*/ 5800 w 10000"/>
              <a:gd name="connsiteY166" fmla="*/ 9945 h 10000"/>
              <a:gd name="connsiteX167" fmla="*/ 5144 w 10000"/>
              <a:gd name="connsiteY167" fmla="*/ 9794 h 10000"/>
              <a:gd name="connsiteX168" fmla="*/ 5019 w 10000"/>
              <a:gd name="connsiteY168" fmla="*/ 9794 h 10000"/>
              <a:gd name="connsiteX169" fmla="*/ 4791 w 10000"/>
              <a:gd name="connsiteY169" fmla="*/ 9645 h 10000"/>
              <a:gd name="connsiteX170" fmla="*/ 4728 w 10000"/>
              <a:gd name="connsiteY170" fmla="*/ 9513 h 10000"/>
              <a:gd name="connsiteX171" fmla="*/ 4728 w 10000"/>
              <a:gd name="connsiteY171" fmla="*/ 9401 h 10000"/>
              <a:gd name="connsiteX172" fmla="*/ 4665 w 10000"/>
              <a:gd name="connsiteY172" fmla="*/ 9344 h 10000"/>
              <a:gd name="connsiteX173" fmla="*/ 4967 w 10000"/>
              <a:gd name="connsiteY173" fmla="*/ 9212 h 10000"/>
              <a:gd name="connsiteX174" fmla="*/ 5186 w 10000"/>
              <a:gd name="connsiteY174" fmla="*/ 9232 h 10000"/>
              <a:gd name="connsiteX175" fmla="*/ 5540 w 10000"/>
              <a:gd name="connsiteY175" fmla="*/ 9193 h 10000"/>
              <a:gd name="connsiteX176" fmla="*/ 5582 w 10000"/>
              <a:gd name="connsiteY176" fmla="*/ 9100 h 10000"/>
              <a:gd name="connsiteX177" fmla="*/ 5530 w 10000"/>
              <a:gd name="connsiteY177" fmla="*/ 8987 h 10000"/>
              <a:gd name="connsiteX178" fmla="*/ 5332 w 10000"/>
              <a:gd name="connsiteY178" fmla="*/ 8931 h 10000"/>
              <a:gd name="connsiteX179" fmla="*/ 5009 w 10000"/>
              <a:gd name="connsiteY179" fmla="*/ 8743 h 10000"/>
              <a:gd name="connsiteX180" fmla="*/ 4760 w 10000"/>
              <a:gd name="connsiteY180" fmla="*/ 8593 h 10000"/>
              <a:gd name="connsiteX181" fmla="*/ 4884 w 10000"/>
              <a:gd name="connsiteY181" fmla="*/ 8479 h 10000"/>
              <a:gd name="connsiteX182" fmla="*/ 4540 w 10000"/>
              <a:gd name="connsiteY182" fmla="*/ 8273 h 10000"/>
              <a:gd name="connsiteX183" fmla="*/ 4353 w 10000"/>
              <a:gd name="connsiteY183" fmla="*/ 8085 h 10000"/>
              <a:gd name="connsiteX184" fmla="*/ 4155 w 10000"/>
              <a:gd name="connsiteY184" fmla="*/ 8029 h 10000"/>
              <a:gd name="connsiteX185" fmla="*/ 3884 w 10000"/>
              <a:gd name="connsiteY185" fmla="*/ 8011 h 10000"/>
              <a:gd name="connsiteX186" fmla="*/ 3718 w 10000"/>
              <a:gd name="connsiteY186" fmla="*/ 7841 h 10000"/>
              <a:gd name="connsiteX187" fmla="*/ 3540 w 10000"/>
              <a:gd name="connsiteY187" fmla="*/ 7804 h 10000"/>
              <a:gd name="connsiteX188" fmla="*/ 3468 w 10000"/>
              <a:gd name="connsiteY188" fmla="*/ 7596 h 10000"/>
              <a:gd name="connsiteX189" fmla="*/ 3291 w 10000"/>
              <a:gd name="connsiteY189" fmla="*/ 7635 h 10000"/>
              <a:gd name="connsiteX190" fmla="*/ 3239 w 10000"/>
              <a:gd name="connsiteY190" fmla="*/ 7672 h 10000"/>
              <a:gd name="connsiteX191" fmla="*/ 3166 w 10000"/>
              <a:gd name="connsiteY191" fmla="*/ 7672 h 10000"/>
              <a:gd name="connsiteX192" fmla="*/ 3166 w 10000"/>
              <a:gd name="connsiteY192" fmla="*/ 7635 h 10000"/>
              <a:gd name="connsiteX193" fmla="*/ 3197 w 10000"/>
              <a:gd name="connsiteY193" fmla="*/ 7541 h 10000"/>
              <a:gd name="connsiteX194" fmla="*/ 3040 w 10000"/>
              <a:gd name="connsiteY194" fmla="*/ 7503 h 10000"/>
              <a:gd name="connsiteX195" fmla="*/ 2988 w 10000"/>
              <a:gd name="connsiteY195" fmla="*/ 7409 h 10000"/>
              <a:gd name="connsiteX196" fmla="*/ 2884 w 10000"/>
              <a:gd name="connsiteY196" fmla="*/ 7466 h 10000"/>
              <a:gd name="connsiteX197" fmla="*/ 2645 w 10000"/>
              <a:gd name="connsiteY197" fmla="*/ 7447 h 10000"/>
              <a:gd name="connsiteX198" fmla="*/ 2521 w 10000"/>
              <a:gd name="connsiteY198" fmla="*/ 7484 h 10000"/>
              <a:gd name="connsiteX199" fmla="*/ 2468 w 10000"/>
              <a:gd name="connsiteY199" fmla="*/ 7596 h 10000"/>
              <a:gd name="connsiteX200" fmla="*/ 2270 w 10000"/>
              <a:gd name="connsiteY200" fmla="*/ 7635 h 10000"/>
              <a:gd name="connsiteX201" fmla="*/ 2218 w 10000"/>
              <a:gd name="connsiteY201" fmla="*/ 7710 h 10000"/>
              <a:gd name="connsiteX202" fmla="*/ 1936 w 10000"/>
              <a:gd name="connsiteY202" fmla="*/ 7691 h 10000"/>
              <a:gd name="connsiteX203" fmla="*/ 1822 w 10000"/>
              <a:gd name="connsiteY203" fmla="*/ 7559 h 10000"/>
              <a:gd name="connsiteX204" fmla="*/ 1666 w 10000"/>
              <a:gd name="connsiteY204" fmla="*/ 7522 h 10000"/>
              <a:gd name="connsiteX205" fmla="*/ 1718 w 10000"/>
              <a:gd name="connsiteY205" fmla="*/ 7503 h 10000"/>
              <a:gd name="connsiteX206" fmla="*/ 1718 w 10000"/>
              <a:gd name="connsiteY206" fmla="*/ 7484 h 10000"/>
              <a:gd name="connsiteX207" fmla="*/ 1666 w 10000"/>
              <a:gd name="connsiteY207" fmla="*/ 7484 h 10000"/>
              <a:gd name="connsiteX208" fmla="*/ 1552 w 10000"/>
              <a:gd name="connsiteY208" fmla="*/ 7503 h 10000"/>
              <a:gd name="connsiteX209" fmla="*/ 1343 w 10000"/>
              <a:gd name="connsiteY209" fmla="*/ 7427 h 10000"/>
              <a:gd name="connsiteX210" fmla="*/ 1343 w 10000"/>
              <a:gd name="connsiteY210" fmla="*/ 7484 h 10000"/>
              <a:gd name="connsiteX211" fmla="*/ 1291 w 10000"/>
              <a:gd name="connsiteY211" fmla="*/ 7466 h 10000"/>
              <a:gd name="connsiteX212" fmla="*/ 1291 w 10000"/>
              <a:gd name="connsiteY212" fmla="*/ 7409 h 10000"/>
              <a:gd name="connsiteX213" fmla="*/ 1197 w 10000"/>
              <a:gd name="connsiteY213" fmla="*/ 7466 h 10000"/>
              <a:gd name="connsiteX214" fmla="*/ 1177 w 10000"/>
              <a:gd name="connsiteY214" fmla="*/ 7409 h 10000"/>
              <a:gd name="connsiteX215" fmla="*/ 812 w 10000"/>
              <a:gd name="connsiteY215" fmla="*/ 7427 h 10000"/>
              <a:gd name="connsiteX216" fmla="*/ 635 w 10000"/>
              <a:gd name="connsiteY216" fmla="*/ 7409 h 10000"/>
              <a:gd name="connsiteX217" fmla="*/ 594 w 10000"/>
              <a:gd name="connsiteY217" fmla="*/ 7334 h 10000"/>
              <a:gd name="connsiteX218" fmla="*/ 427 w 10000"/>
              <a:gd name="connsiteY218" fmla="*/ 7352 h 10000"/>
              <a:gd name="connsiteX219" fmla="*/ 396 w 10000"/>
              <a:gd name="connsiteY219" fmla="*/ 7297 h 10000"/>
              <a:gd name="connsiteX220" fmla="*/ 292 w 10000"/>
              <a:gd name="connsiteY220" fmla="*/ 7315 h 10000"/>
              <a:gd name="connsiteX221" fmla="*/ 270 w 10000"/>
              <a:gd name="connsiteY221" fmla="*/ 7240 h 10000"/>
              <a:gd name="connsiteX222" fmla="*/ 177 w 10000"/>
              <a:gd name="connsiteY222" fmla="*/ 7240 h 10000"/>
              <a:gd name="connsiteX223" fmla="*/ 42 w 10000"/>
              <a:gd name="connsiteY223" fmla="*/ 7165 h 10000"/>
              <a:gd name="connsiteX224" fmla="*/ 0 w 10000"/>
              <a:gd name="connsiteY224" fmla="*/ 7090 h 10000"/>
              <a:gd name="connsiteX225" fmla="*/ 156 w 10000"/>
              <a:gd name="connsiteY225" fmla="*/ 7052 h 10000"/>
              <a:gd name="connsiteX226" fmla="*/ 375 w 10000"/>
              <a:gd name="connsiteY226" fmla="*/ 7090 h 10000"/>
              <a:gd name="connsiteX227" fmla="*/ 739 w 10000"/>
              <a:gd name="connsiteY227" fmla="*/ 7165 h 10000"/>
              <a:gd name="connsiteX228" fmla="*/ 749 w 10000"/>
              <a:gd name="connsiteY228" fmla="*/ 7090 h 10000"/>
              <a:gd name="connsiteX229" fmla="*/ 687 w 10000"/>
              <a:gd name="connsiteY229" fmla="*/ 6996 h 10000"/>
              <a:gd name="connsiteX230" fmla="*/ 697 w 10000"/>
              <a:gd name="connsiteY230" fmla="*/ 6996 h 10000"/>
              <a:gd name="connsiteX231" fmla="*/ 697 w 10000"/>
              <a:gd name="connsiteY231" fmla="*/ 6977 h 10000"/>
              <a:gd name="connsiteX232" fmla="*/ 801 w 10000"/>
              <a:gd name="connsiteY232" fmla="*/ 7014 h 10000"/>
              <a:gd name="connsiteX233" fmla="*/ 801 w 10000"/>
              <a:gd name="connsiteY233" fmla="*/ 6939 h 10000"/>
              <a:gd name="connsiteX234" fmla="*/ 739 w 10000"/>
              <a:gd name="connsiteY234" fmla="*/ 6921 h 10000"/>
              <a:gd name="connsiteX235" fmla="*/ 739 w 10000"/>
              <a:gd name="connsiteY235" fmla="*/ 6845 h 10000"/>
              <a:gd name="connsiteX236" fmla="*/ 760 w 10000"/>
              <a:gd name="connsiteY236" fmla="*/ 6845 h 10000"/>
              <a:gd name="connsiteX237" fmla="*/ 812 w 10000"/>
              <a:gd name="connsiteY237" fmla="*/ 6883 h 10000"/>
              <a:gd name="connsiteX238" fmla="*/ 812 w 10000"/>
              <a:gd name="connsiteY238" fmla="*/ 6845 h 10000"/>
              <a:gd name="connsiteX239" fmla="*/ 948 w 10000"/>
              <a:gd name="connsiteY239" fmla="*/ 6714 h 10000"/>
              <a:gd name="connsiteX240" fmla="*/ 1104 w 10000"/>
              <a:gd name="connsiteY240" fmla="*/ 6676 h 10000"/>
              <a:gd name="connsiteX241" fmla="*/ 1104 w 10000"/>
              <a:gd name="connsiteY241" fmla="*/ 6658 h 10000"/>
              <a:gd name="connsiteX242" fmla="*/ 927 w 10000"/>
              <a:gd name="connsiteY242" fmla="*/ 6658 h 10000"/>
              <a:gd name="connsiteX243" fmla="*/ 927 w 10000"/>
              <a:gd name="connsiteY243" fmla="*/ 6639 h 10000"/>
              <a:gd name="connsiteX244" fmla="*/ 958 w 10000"/>
              <a:gd name="connsiteY244" fmla="*/ 6583 h 10000"/>
              <a:gd name="connsiteX245" fmla="*/ 1010 w 10000"/>
              <a:gd name="connsiteY245" fmla="*/ 6601 h 10000"/>
              <a:gd name="connsiteX246" fmla="*/ 1042 w 10000"/>
              <a:gd name="connsiteY246" fmla="*/ 6564 h 10000"/>
              <a:gd name="connsiteX247" fmla="*/ 1042 w 10000"/>
              <a:gd name="connsiteY247" fmla="*/ 6546 h 10000"/>
              <a:gd name="connsiteX248" fmla="*/ 990 w 10000"/>
              <a:gd name="connsiteY248" fmla="*/ 6470 h 10000"/>
              <a:gd name="connsiteX249" fmla="*/ 1021 w 10000"/>
              <a:gd name="connsiteY249" fmla="*/ 6470 h 10000"/>
              <a:gd name="connsiteX250" fmla="*/ 1042 w 10000"/>
              <a:gd name="connsiteY250" fmla="*/ 6489 h 10000"/>
              <a:gd name="connsiteX251" fmla="*/ 1052 w 10000"/>
              <a:gd name="connsiteY251" fmla="*/ 6432 h 10000"/>
              <a:gd name="connsiteX252" fmla="*/ 1000 w 10000"/>
              <a:gd name="connsiteY252" fmla="*/ 6376 h 10000"/>
              <a:gd name="connsiteX253" fmla="*/ 990 w 10000"/>
              <a:gd name="connsiteY253" fmla="*/ 6414 h 10000"/>
              <a:gd name="connsiteX254" fmla="*/ 990 w 10000"/>
              <a:gd name="connsiteY254" fmla="*/ 6376 h 10000"/>
              <a:gd name="connsiteX255" fmla="*/ 979 w 10000"/>
              <a:gd name="connsiteY255" fmla="*/ 6376 h 10000"/>
              <a:gd name="connsiteX256" fmla="*/ 979 w 10000"/>
              <a:gd name="connsiteY256" fmla="*/ 6357 h 10000"/>
              <a:gd name="connsiteX257" fmla="*/ 1052 w 10000"/>
              <a:gd name="connsiteY257" fmla="*/ 6320 h 10000"/>
              <a:gd name="connsiteX258" fmla="*/ 1052 w 10000"/>
              <a:gd name="connsiteY258" fmla="*/ 6300 h 10000"/>
              <a:gd name="connsiteX259" fmla="*/ 938 w 10000"/>
              <a:gd name="connsiteY259" fmla="*/ 6226 h 10000"/>
              <a:gd name="connsiteX260" fmla="*/ 917 w 10000"/>
              <a:gd name="connsiteY260" fmla="*/ 6282 h 10000"/>
              <a:gd name="connsiteX261" fmla="*/ 844 w 10000"/>
              <a:gd name="connsiteY261" fmla="*/ 6226 h 10000"/>
              <a:gd name="connsiteX262" fmla="*/ 875 w 10000"/>
              <a:gd name="connsiteY262" fmla="*/ 6188 h 10000"/>
              <a:gd name="connsiteX263" fmla="*/ 834 w 10000"/>
              <a:gd name="connsiteY263" fmla="*/ 6188 h 10000"/>
              <a:gd name="connsiteX264" fmla="*/ 708 w 10000"/>
              <a:gd name="connsiteY264" fmla="*/ 6245 h 10000"/>
              <a:gd name="connsiteX265" fmla="*/ 708 w 10000"/>
              <a:gd name="connsiteY265" fmla="*/ 6188 h 10000"/>
              <a:gd name="connsiteX266" fmla="*/ 760 w 10000"/>
              <a:gd name="connsiteY266" fmla="*/ 6038 h 10000"/>
              <a:gd name="connsiteX267" fmla="*/ 739 w 10000"/>
              <a:gd name="connsiteY267" fmla="*/ 6000 h 10000"/>
              <a:gd name="connsiteX268" fmla="*/ 760 w 10000"/>
              <a:gd name="connsiteY268" fmla="*/ 6000 h 10000"/>
              <a:gd name="connsiteX269" fmla="*/ 854 w 10000"/>
              <a:gd name="connsiteY269" fmla="*/ 5962 h 10000"/>
              <a:gd name="connsiteX270" fmla="*/ 886 w 10000"/>
              <a:gd name="connsiteY270" fmla="*/ 5907 h 10000"/>
              <a:gd name="connsiteX271" fmla="*/ 865 w 10000"/>
              <a:gd name="connsiteY271" fmla="*/ 5850 h 10000"/>
              <a:gd name="connsiteX272" fmla="*/ 938 w 10000"/>
              <a:gd name="connsiteY272" fmla="*/ 5831 h 10000"/>
              <a:gd name="connsiteX273" fmla="*/ 938 w 10000"/>
              <a:gd name="connsiteY273" fmla="*/ 5907 h 10000"/>
              <a:gd name="connsiteX274" fmla="*/ 1062 w 10000"/>
              <a:gd name="connsiteY274" fmla="*/ 5907 h 10000"/>
              <a:gd name="connsiteX275" fmla="*/ 1187 w 10000"/>
              <a:gd name="connsiteY275" fmla="*/ 5681 h 10000"/>
              <a:gd name="connsiteX276" fmla="*/ 1385 w 10000"/>
              <a:gd name="connsiteY276" fmla="*/ 5738 h 10000"/>
              <a:gd name="connsiteX277" fmla="*/ 1385 w 10000"/>
              <a:gd name="connsiteY277" fmla="*/ 5756 h 10000"/>
              <a:gd name="connsiteX278" fmla="*/ 1374 w 10000"/>
              <a:gd name="connsiteY278" fmla="*/ 5812 h 10000"/>
              <a:gd name="connsiteX279" fmla="*/ 1353 w 10000"/>
              <a:gd name="connsiteY279" fmla="*/ 5850 h 10000"/>
              <a:gd name="connsiteX280" fmla="*/ 1239 w 10000"/>
              <a:gd name="connsiteY280" fmla="*/ 5887 h 10000"/>
              <a:gd name="connsiteX281" fmla="*/ 1229 w 10000"/>
              <a:gd name="connsiteY281" fmla="*/ 6038 h 10000"/>
              <a:gd name="connsiteX282" fmla="*/ 1249 w 10000"/>
              <a:gd name="connsiteY282" fmla="*/ 6056 h 10000"/>
              <a:gd name="connsiteX283" fmla="*/ 1479 w 10000"/>
              <a:gd name="connsiteY283" fmla="*/ 6263 h 10000"/>
              <a:gd name="connsiteX284" fmla="*/ 1510 w 10000"/>
              <a:gd name="connsiteY284" fmla="*/ 6263 h 10000"/>
              <a:gd name="connsiteX285" fmla="*/ 1583 w 10000"/>
              <a:gd name="connsiteY285" fmla="*/ 6790 h 10000"/>
              <a:gd name="connsiteX286" fmla="*/ 1781 w 10000"/>
              <a:gd name="connsiteY286" fmla="*/ 6583 h 10000"/>
              <a:gd name="connsiteX287" fmla="*/ 1781 w 10000"/>
              <a:gd name="connsiteY287" fmla="*/ 6526 h 10000"/>
              <a:gd name="connsiteX288" fmla="*/ 1708 w 10000"/>
              <a:gd name="connsiteY288" fmla="*/ 6526 h 10000"/>
              <a:gd name="connsiteX289" fmla="*/ 1677 w 10000"/>
              <a:gd name="connsiteY289" fmla="*/ 6451 h 10000"/>
              <a:gd name="connsiteX290" fmla="*/ 1677 w 10000"/>
              <a:gd name="connsiteY290" fmla="*/ 6414 h 10000"/>
              <a:gd name="connsiteX291" fmla="*/ 1687 w 10000"/>
              <a:gd name="connsiteY291" fmla="*/ 6414 h 10000"/>
              <a:gd name="connsiteX292" fmla="*/ 1687 w 10000"/>
              <a:gd name="connsiteY292" fmla="*/ 6395 h 10000"/>
              <a:gd name="connsiteX293" fmla="*/ 1822 w 10000"/>
              <a:gd name="connsiteY293" fmla="*/ 6320 h 10000"/>
              <a:gd name="connsiteX294" fmla="*/ 1801 w 10000"/>
              <a:gd name="connsiteY294" fmla="*/ 6300 h 10000"/>
              <a:gd name="connsiteX295" fmla="*/ 1666 w 10000"/>
              <a:gd name="connsiteY295" fmla="*/ 6263 h 10000"/>
              <a:gd name="connsiteX296" fmla="*/ 1666 w 10000"/>
              <a:gd name="connsiteY296" fmla="*/ 6207 h 10000"/>
              <a:gd name="connsiteX297" fmla="*/ 1614 w 10000"/>
              <a:gd name="connsiteY297" fmla="*/ 6188 h 10000"/>
              <a:gd name="connsiteX298" fmla="*/ 1614 w 10000"/>
              <a:gd name="connsiteY298" fmla="*/ 6188 h 10000"/>
              <a:gd name="connsiteX299" fmla="*/ 1635 w 10000"/>
              <a:gd name="connsiteY299" fmla="*/ 6131 h 10000"/>
              <a:gd name="connsiteX300" fmla="*/ 1552 w 10000"/>
              <a:gd name="connsiteY300" fmla="*/ 6038 h 10000"/>
              <a:gd name="connsiteX301" fmla="*/ 1333 w 10000"/>
              <a:gd name="connsiteY301" fmla="*/ 5982 h 10000"/>
              <a:gd name="connsiteX302" fmla="*/ 1500 w 10000"/>
              <a:gd name="connsiteY302" fmla="*/ 5962 h 10000"/>
              <a:gd name="connsiteX303" fmla="*/ 1521 w 10000"/>
              <a:gd name="connsiteY303" fmla="*/ 5869 h 10000"/>
              <a:gd name="connsiteX304" fmla="*/ 1458 w 10000"/>
              <a:gd name="connsiteY304" fmla="*/ 5738 h 10000"/>
              <a:gd name="connsiteX305" fmla="*/ 1479 w 10000"/>
              <a:gd name="connsiteY305" fmla="*/ 5738 h 10000"/>
              <a:gd name="connsiteX306" fmla="*/ 1822 w 10000"/>
              <a:gd name="connsiteY306" fmla="*/ 5775 h 10000"/>
              <a:gd name="connsiteX307" fmla="*/ 1916 w 10000"/>
              <a:gd name="connsiteY307" fmla="*/ 5663 h 10000"/>
              <a:gd name="connsiteX308" fmla="*/ 1989 w 10000"/>
              <a:gd name="connsiteY308" fmla="*/ 5643 h 10000"/>
              <a:gd name="connsiteX309" fmla="*/ 1916 w 10000"/>
              <a:gd name="connsiteY309" fmla="*/ 5606 h 10000"/>
              <a:gd name="connsiteX310" fmla="*/ 1614 w 10000"/>
              <a:gd name="connsiteY310" fmla="*/ 5718 h 10000"/>
              <a:gd name="connsiteX311" fmla="*/ 1583 w 10000"/>
              <a:gd name="connsiteY311" fmla="*/ 5663 h 10000"/>
              <a:gd name="connsiteX312" fmla="*/ 1604 w 10000"/>
              <a:gd name="connsiteY312" fmla="*/ 5606 h 10000"/>
              <a:gd name="connsiteX313" fmla="*/ 1573 w 10000"/>
              <a:gd name="connsiteY313" fmla="*/ 5512 h 10000"/>
              <a:gd name="connsiteX314" fmla="*/ 1500 w 10000"/>
              <a:gd name="connsiteY314" fmla="*/ 5531 h 10000"/>
              <a:gd name="connsiteX315" fmla="*/ 1257 w 10000"/>
              <a:gd name="connsiteY315" fmla="*/ 5300 h 10000"/>
              <a:gd name="connsiteX316" fmla="*/ 1541 w 10000"/>
              <a:gd name="connsiteY316" fmla="*/ 5286 h 10000"/>
              <a:gd name="connsiteX317" fmla="*/ 1884 w 10000"/>
              <a:gd name="connsiteY317" fmla="*/ 5286 h 10000"/>
              <a:gd name="connsiteX318" fmla="*/ 1989 w 10000"/>
              <a:gd name="connsiteY318" fmla="*/ 5117 h 10000"/>
              <a:gd name="connsiteX319" fmla="*/ 1989 w 10000"/>
              <a:gd name="connsiteY319" fmla="*/ 5061 h 10000"/>
              <a:gd name="connsiteX320" fmla="*/ 2052 w 10000"/>
              <a:gd name="connsiteY320" fmla="*/ 5042 h 10000"/>
              <a:gd name="connsiteX321" fmla="*/ 2083 w 10000"/>
              <a:gd name="connsiteY321" fmla="*/ 5174 h 10000"/>
              <a:gd name="connsiteX322" fmla="*/ 2521 w 10000"/>
              <a:gd name="connsiteY322" fmla="*/ 5193 h 10000"/>
              <a:gd name="connsiteX323" fmla="*/ 2499 w 10000"/>
              <a:gd name="connsiteY323" fmla="*/ 5286 h 10000"/>
              <a:gd name="connsiteX324" fmla="*/ 2531 w 10000"/>
              <a:gd name="connsiteY324" fmla="*/ 5286 h 10000"/>
              <a:gd name="connsiteX325" fmla="*/ 2583 w 10000"/>
              <a:gd name="connsiteY325" fmla="*/ 5249 h 10000"/>
              <a:gd name="connsiteX326" fmla="*/ 2583 w 10000"/>
              <a:gd name="connsiteY326" fmla="*/ 5268 h 10000"/>
              <a:gd name="connsiteX327" fmla="*/ 2562 w 10000"/>
              <a:gd name="connsiteY327" fmla="*/ 5286 h 10000"/>
              <a:gd name="connsiteX328" fmla="*/ 2625 w 10000"/>
              <a:gd name="connsiteY328" fmla="*/ 5286 h 10000"/>
              <a:gd name="connsiteX329" fmla="*/ 2728 w 10000"/>
              <a:gd name="connsiteY329" fmla="*/ 5286 h 10000"/>
              <a:gd name="connsiteX330" fmla="*/ 2728 w 10000"/>
              <a:gd name="connsiteY330" fmla="*/ 5362 h 10000"/>
              <a:gd name="connsiteX331" fmla="*/ 2749 w 10000"/>
              <a:gd name="connsiteY331" fmla="*/ 5362 h 10000"/>
              <a:gd name="connsiteX332" fmla="*/ 2822 w 10000"/>
              <a:gd name="connsiteY332" fmla="*/ 5286 h 10000"/>
              <a:gd name="connsiteX333" fmla="*/ 2822 w 10000"/>
              <a:gd name="connsiteY333" fmla="*/ 5211 h 10000"/>
              <a:gd name="connsiteX334" fmla="*/ 2884 w 10000"/>
              <a:gd name="connsiteY334" fmla="*/ 5211 h 10000"/>
              <a:gd name="connsiteX335" fmla="*/ 2916 w 10000"/>
              <a:gd name="connsiteY335" fmla="*/ 5268 h 10000"/>
              <a:gd name="connsiteX336" fmla="*/ 2916 w 10000"/>
              <a:gd name="connsiteY336" fmla="*/ 5399 h 10000"/>
              <a:gd name="connsiteX337" fmla="*/ 3030 w 10000"/>
              <a:gd name="connsiteY337" fmla="*/ 5399 h 10000"/>
              <a:gd name="connsiteX338" fmla="*/ 3040 w 10000"/>
              <a:gd name="connsiteY338" fmla="*/ 5305 h 10000"/>
              <a:gd name="connsiteX339" fmla="*/ 3040 w 10000"/>
              <a:gd name="connsiteY339" fmla="*/ 5286 h 10000"/>
              <a:gd name="connsiteX340" fmla="*/ 3040 w 10000"/>
              <a:gd name="connsiteY340" fmla="*/ 5286 h 10000"/>
              <a:gd name="connsiteX341" fmla="*/ 3145 w 10000"/>
              <a:gd name="connsiteY341" fmla="*/ 5305 h 10000"/>
              <a:gd name="connsiteX342" fmla="*/ 3166 w 10000"/>
              <a:gd name="connsiteY342" fmla="*/ 5211 h 10000"/>
              <a:gd name="connsiteX343" fmla="*/ 3270 w 10000"/>
              <a:gd name="connsiteY343" fmla="*/ 5249 h 10000"/>
              <a:gd name="connsiteX344" fmla="*/ 3270 w 10000"/>
              <a:gd name="connsiteY344" fmla="*/ 5193 h 10000"/>
              <a:gd name="connsiteX345" fmla="*/ 3447 w 10000"/>
              <a:gd name="connsiteY345" fmla="*/ 5268 h 10000"/>
              <a:gd name="connsiteX346" fmla="*/ 3447 w 10000"/>
              <a:gd name="connsiteY346" fmla="*/ 5193 h 10000"/>
              <a:gd name="connsiteX347" fmla="*/ 3488 w 10000"/>
              <a:gd name="connsiteY347" fmla="*/ 5193 h 10000"/>
              <a:gd name="connsiteX348" fmla="*/ 3488 w 10000"/>
              <a:gd name="connsiteY348" fmla="*/ 5268 h 10000"/>
              <a:gd name="connsiteX349" fmla="*/ 3509 w 10000"/>
              <a:gd name="connsiteY349" fmla="*/ 5268 h 10000"/>
              <a:gd name="connsiteX350" fmla="*/ 3509 w 10000"/>
              <a:gd name="connsiteY350" fmla="*/ 5249 h 10000"/>
              <a:gd name="connsiteX351" fmla="*/ 3520 w 10000"/>
              <a:gd name="connsiteY351" fmla="*/ 5117 h 10000"/>
              <a:gd name="connsiteX352" fmla="*/ 3530 w 10000"/>
              <a:gd name="connsiteY352" fmla="*/ 5117 h 10000"/>
              <a:gd name="connsiteX353" fmla="*/ 3540 w 10000"/>
              <a:gd name="connsiteY353" fmla="*/ 5193 h 10000"/>
              <a:gd name="connsiteX354" fmla="*/ 3624 w 10000"/>
              <a:gd name="connsiteY354" fmla="*/ 5117 h 10000"/>
              <a:gd name="connsiteX355" fmla="*/ 3624 w 10000"/>
              <a:gd name="connsiteY355" fmla="*/ 5155 h 10000"/>
              <a:gd name="connsiteX356" fmla="*/ 3697 w 10000"/>
              <a:gd name="connsiteY356" fmla="*/ 5117 h 10000"/>
              <a:gd name="connsiteX357" fmla="*/ 3697 w 10000"/>
              <a:gd name="connsiteY357" fmla="*/ 5099 h 10000"/>
              <a:gd name="connsiteX358" fmla="*/ 3676 w 10000"/>
              <a:gd name="connsiteY358" fmla="*/ 5061 h 10000"/>
              <a:gd name="connsiteX359" fmla="*/ 3708 w 10000"/>
              <a:gd name="connsiteY359" fmla="*/ 5061 h 10000"/>
              <a:gd name="connsiteX360" fmla="*/ 3749 w 10000"/>
              <a:gd name="connsiteY360" fmla="*/ 5099 h 10000"/>
              <a:gd name="connsiteX361" fmla="*/ 3749 w 10000"/>
              <a:gd name="connsiteY361" fmla="*/ 5061 h 10000"/>
              <a:gd name="connsiteX362" fmla="*/ 3728 w 10000"/>
              <a:gd name="connsiteY362" fmla="*/ 5005 h 10000"/>
              <a:gd name="connsiteX363" fmla="*/ 3832 w 10000"/>
              <a:gd name="connsiteY363" fmla="*/ 4949 h 10000"/>
              <a:gd name="connsiteX364" fmla="*/ 3832 w 10000"/>
              <a:gd name="connsiteY364" fmla="*/ 4930 h 10000"/>
              <a:gd name="connsiteX365" fmla="*/ 3656 w 10000"/>
              <a:gd name="connsiteY365" fmla="*/ 4910 h 10000"/>
              <a:gd name="connsiteX366" fmla="*/ 3666 w 10000"/>
              <a:gd name="connsiteY366" fmla="*/ 5024 h 10000"/>
              <a:gd name="connsiteX367" fmla="*/ 3656 w 10000"/>
              <a:gd name="connsiteY367" fmla="*/ 5024 h 10000"/>
              <a:gd name="connsiteX368" fmla="*/ 3457 w 10000"/>
              <a:gd name="connsiteY368" fmla="*/ 4910 h 10000"/>
              <a:gd name="connsiteX369" fmla="*/ 3457 w 10000"/>
              <a:gd name="connsiteY369" fmla="*/ 4930 h 10000"/>
              <a:gd name="connsiteX370" fmla="*/ 3468 w 10000"/>
              <a:gd name="connsiteY370" fmla="*/ 4930 h 10000"/>
              <a:gd name="connsiteX371" fmla="*/ 3447 w 10000"/>
              <a:gd name="connsiteY371" fmla="*/ 4949 h 10000"/>
              <a:gd name="connsiteX372" fmla="*/ 3395 w 10000"/>
              <a:gd name="connsiteY372" fmla="*/ 4873 h 10000"/>
              <a:gd name="connsiteX373" fmla="*/ 3384 w 10000"/>
              <a:gd name="connsiteY373" fmla="*/ 4835 h 10000"/>
              <a:gd name="connsiteX374" fmla="*/ 3499 w 10000"/>
              <a:gd name="connsiteY374" fmla="*/ 4817 h 10000"/>
              <a:gd name="connsiteX375" fmla="*/ 3499 w 10000"/>
              <a:gd name="connsiteY375" fmla="*/ 4666 h 10000"/>
              <a:gd name="connsiteX376" fmla="*/ 3478 w 10000"/>
              <a:gd name="connsiteY376" fmla="*/ 4666 h 10000"/>
              <a:gd name="connsiteX377" fmla="*/ 3353 w 10000"/>
              <a:gd name="connsiteY377" fmla="*/ 4798 h 10000"/>
              <a:gd name="connsiteX378" fmla="*/ 3332 w 10000"/>
              <a:gd name="connsiteY378" fmla="*/ 4780 h 10000"/>
              <a:gd name="connsiteX379" fmla="*/ 3332 w 10000"/>
              <a:gd name="connsiteY379" fmla="*/ 4704 h 10000"/>
              <a:gd name="connsiteX380" fmla="*/ 3322 w 10000"/>
              <a:gd name="connsiteY380" fmla="*/ 4648 h 10000"/>
              <a:gd name="connsiteX381" fmla="*/ 3249 w 10000"/>
              <a:gd name="connsiteY381" fmla="*/ 4648 h 10000"/>
              <a:gd name="connsiteX382" fmla="*/ 3239 w 10000"/>
              <a:gd name="connsiteY382" fmla="*/ 4591 h 10000"/>
              <a:gd name="connsiteX383" fmla="*/ 3249 w 10000"/>
              <a:gd name="connsiteY383" fmla="*/ 4591 h 10000"/>
              <a:gd name="connsiteX384" fmla="*/ 3249 w 10000"/>
              <a:gd name="connsiteY384" fmla="*/ 4572 h 10000"/>
              <a:gd name="connsiteX385" fmla="*/ 3426 w 10000"/>
              <a:gd name="connsiteY385" fmla="*/ 4479 h 10000"/>
              <a:gd name="connsiteX386" fmla="*/ 3364 w 10000"/>
              <a:gd name="connsiteY386" fmla="*/ 4479 h 10000"/>
              <a:gd name="connsiteX387" fmla="*/ 3343 w 10000"/>
              <a:gd name="connsiteY387" fmla="*/ 4479 h 10000"/>
              <a:gd name="connsiteX388" fmla="*/ 3332 w 10000"/>
              <a:gd name="connsiteY388" fmla="*/ 4479 h 10000"/>
              <a:gd name="connsiteX389" fmla="*/ 3332 w 10000"/>
              <a:gd name="connsiteY389" fmla="*/ 4460 h 10000"/>
              <a:gd name="connsiteX390" fmla="*/ 3436 w 10000"/>
              <a:gd name="connsiteY390" fmla="*/ 4385 h 10000"/>
              <a:gd name="connsiteX391" fmla="*/ 3436 w 10000"/>
              <a:gd name="connsiteY391" fmla="*/ 4385 h 10000"/>
              <a:gd name="connsiteX392" fmla="*/ 3405 w 10000"/>
              <a:gd name="connsiteY392" fmla="*/ 4385 h 10000"/>
              <a:gd name="connsiteX393" fmla="*/ 3384 w 10000"/>
              <a:gd name="connsiteY393" fmla="*/ 4403 h 10000"/>
              <a:gd name="connsiteX394" fmla="*/ 3374 w 10000"/>
              <a:gd name="connsiteY394" fmla="*/ 4366 h 10000"/>
              <a:gd name="connsiteX395" fmla="*/ 3208 w 10000"/>
              <a:gd name="connsiteY395" fmla="*/ 4310 h 10000"/>
              <a:gd name="connsiteX396" fmla="*/ 3156 w 10000"/>
              <a:gd name="connsiteY396" fmla="*/ 4197 h 10000"/>
              <a:gd name="connsiteX397" fmla="*/ 3114 w 10000"/>
              <a:gd name="connsiteY397" fmla="*/ 4253 h 10000"/>
              <a:gd name="connsiteX398" fmla="*/ 3030 w 10000"/>
              <a:gd name="connsiteY398" fmla="*/ 4216 h 10000"/>
              <a:gd name="connsiteX399" fmla="*/ 2884 w 10000"/>
              <a:gd name="connsiteY399" fmla="*/ 4197 h 10000"/>
              <a:gd name="connsiteX400" fmla="*/ 2832 w 10000"/>
              <a:gd name="connsiteY400" fmla="*/ 4235 h 10000"/>
              <a:gd name="connsiteX401" fmla="*/ 2780 w 10000"/>
              <a:gd name="connsiteY401" fmla="*/ 4178 h 10000"/>
              <a:gd name="connsiteX402" fmla="*/ 2708 w 10000"/>
              <a:gd name="connsiteY402" fmla="*/ 4235 h 10000"/>
              <a:gd name="connsiteX403" fmla="*/ 2677 w 10000"/>
              <a:gd name="connsiteY403" fmla="*/ 4178 h 10000"/>
              <a:gd name="connsiteX404" fmla="*/ 2593 w 10000"/>
              <a:gd name="connsiteY404" fmla="*/ 4328 h 10000"/>
              <a:gd name="connsiteX405" fmla="*/ 2395 w 10000"/>
              <a:gd name="connsiteY405" fmla="*/ 4253 h 10000"/>
              <a:gd name="connsiteX406" fmla="*/ 2395 w 10000"/>
              <a:gd name="connsiteY406" fmla="*/ 4216 h 10000"/>
              <a:gd name="connsiteX407" fmla="*/ 2416 w 10000"/>
              <a:gd name="connsiteY407" fmla="*/ 4178 h 10000"/>
              <a:gd name="connsiteX408" fmla="*/ 2343 w 10000"/>
              <a:gd name="connsiteY408" fmla="*/ 4178 h 10000"/>
              <a:gd name="connsiteX409" fmla="*/ 2145 w 10000"/>
              <a:gd name="connsiteY409" fmla="*/ 4273 h 10000"/>
              <a:gd name="connsiteX410" fmla="*/ 2145 w 10000"/>
              <a:gd name="connsiteY410" fmla="*/ 4253 h 10000"/>
              <a:gd name="connsiteX411" fmla="*/ 2166 w 10000"/>
              <a:gd name="connsiteY411" fmla="*/ 4216 h 10000"/>
              <a:gd name="connsiteX412" fmla="*/ 2052 w 10000"/>
              <a:gd name="connsiteY412" fmla="*/ 4216 h 10000"/>
              <a:gd name="connsiteX413" fmla="*/ 1969 w 10000"/>
              <a:gd name="connsiteY413" fmla="*/ 4141 h 10000"/>
              <a:gd name="connsiteX414" fmla="*/ 1843 w 10000"/>
              <a:gd name="connsiteY414" fmla="*/ 4122 h 10000"/>
              <a:gd name="connsiteX415" fmla="*/ 1864 w 10000"/>
              <a:gd name="connsiteY415" fmla="*/ 4122 h 10000"/>
              <a:gd name="connsiteX416" fmla="*/ 1895 w 10000"/>
              <a:gd name="connsiteY416" fmla="*/ 4084 h 10000"/>
              <a:gd name="connsiteX417" fmla="*/ 1884 w 10000"/>
              <a:gd name="connsiteY417" fmla="*/ 4047 h 10000"/>
              <a:gd name="connsiteX418" fmla="*/ 1801 w 10000"/>
              <a:gd name="connsiteY418" fmla="*/ 3990 h 10000"/>
              <a:gd name="connsiteX419" fmla="*/ 1708 w 10000"/>
              <a:gd name="connsiteY419" fmla="*/ 4028 h 10000"/>
              <a:gd name="connsiteX420" fmla="*/ 1278 w 10000"/>
              <a:gd name="connsiteY420" fmla="*/ 3974 h 10000"/>
              <a:gd name="connsiteX421" fmla="*/ 1479 w 10000"/>
              <a:gd name="connsiteY421" fmla="*/ 3821 h 10000"/>
              <a:gd name="connsiteX422" fmla="*/ 1489 w 10000"/>
              <a:gd name="connsiteY422" fmla="*/ 3803 h 10000"/>
              <a:gd name="connsiteX423" fmla="*/ 1625 w 10000"/>
              <a:gd name="connsiteY423" fmla="*/ 3765 h 10000"/>
              <a:gd name="connsiteX424" fmla="*/ 1625 w 10000"/>
              <a:gd name="connsiteY424" fmla="*/ 3803 h 10000"/>
              <a:gd name="connsiteX425" fmla="*/ 1739 w 10000"/>
              <a:gd name="connsiteY425" fmla="*/ 3878 h 10000"/>
              <a:gd name="connsiteX426" fmla="*/ 1749 w 10000"/>
              <a:gd name="connsiteY426" fmla="*/ 3840 h 10000"/>
              <a:gd name="connsiteX427" fmla="*/ 1760 w 10000"/>
              <a:gd name="connsiteY427" fmla="*/ 3878 h 10000"/>
              <a:gd name="connsiteX428" fmla="*/ 1916 w 10000"/>
              <a:gd name="connsiteY428" fmla="*/ 3746 h 10000"/>
              <a:gd name="connsiteX429" fmla="*/ 2000 w 10000"/>
              <a:gd name="connsiteY429" fmla="*/ 3821 h 10000"/>
              <a:gd name="connsiteX430" fmla="*/ 2177 w 10000"/>
              <a:gd name="connsiteY430" fmla="*/ 3784 h 10000"/>
              <a:gd name="connsiteX431" fmla="*/ 2343 w 10000"/>
              <a:gd name="connsiteY431" fmla="*/ 3803 h 10000"/>
              <a:gd name="connsiteX432" fmla="*/ 2343 w 10000"/>
              <a:gd name="connsiteY432" fmla="*/ 3728 h 10000"/>
              <a:gd name="connsiteX433" fmla="*/ 2457 w 10000"/>
              <a:gd name="connsiteY433" fmla="*/ 3728 h 10000"/>
              <a:gd name="connsiteX434" fmla="*/ 2488 w 10000"/>
              <a:gd name="connsiteY434" fmla="*/ 3671 h 10000"/>
              <a:gd name="connsiteX435" fmla="*/ 2488 w 10000"/>
              <a:gd name="connsiteY435" fmla="*/ 3596 h 10000"/>
              <a:gd name="connsiteX436" fmla="*/ 2457 w 10000"/>
              <a:gd name="connsiteY436" fmla="*/ 3596 h 10000"/>
              <a:gd name="connsiteX437" fmla="*/ 2457 w 10000"/>
              <a:gd name="connsiteY437" fmla="*/ 3559 h 10000"/>
              <a:gd name="connsiteX438" fmla="*/ 2447 w 10000"/>
              <a:gd name="connsiteY438" fmla="*/ 3502 h 10000"/>
              <a:gd name="connsiteX439" fmla="*/ 1843 w 10000"/>
              <a:gd name="connsiteY439" fmla="*/ 3502 h 10000"/>
              <a:gd name="connsiteX440" fmla="*/ 1541 w 10000"/>
              <a:gd name="connsiteY440" fmla="*/ 3483 h 10000"/>
              <a:gd name="connsiteX441" fmla="*/ 1697 w 10000"/>
              <a:gd name="connsiteY441" fmla="*/ 3408 h 10000"/>
              <a:gd name="connsiteX442" fmla="*/ 1948 w 10000"/>
              <a:gd name="connsiteY442" fmla="*/ 3427 h 10000"/>
              <a:gd name="connsiteX443" fmla="*/ 1958 w 10000"/>
              <a:gd name="connsiteY443" fmla="*/ 3314 h 10000"/>
              <a:gd name="connsiteX444" fmla="*/ 2000 w 10000"/>
              <a:gd name="connsiteY444" fmla="*/ 3296 h 10000"/>
              <a:gd name="connsiteX445" fmla="*/ 2031 w 10000"/>
              <a:gd name="connsiteY445" fmla="*/ 3352 h 10000"/>
              <a:gd name="connsiteX446" fmla="*/ 2062 w 10000"/>
              <a:gd name="connsiteY446" fmla="*/ 3276 h 10000"/>
              <a:gd name="connsiteX447" fmla="*/ 2062 w 10000"/>
              <a:gd name="connsiteY447" fmla="*/ 3314 h 10000"/>
              <a:gd name="connsiteX448" fmla="*/ 2041 w 10000"/>
              <a:gd name="connsiteY448" fmla="*/ 3352 h 10000"/>
              <a:gd name="connsiteX449" fmla="*/ 2301 w 10000"/>
              <a:gd name="connsiteY449" fmla="*/ 3296 h 10000"/>
              <a:gd name="connsiteX450" fmla="*/ 2312 w 10000"/>
              <a:gd name="connsiteY450" fmla="*/ 3239 h 10000"/>
              <a:gd name="connsiteX451" fmla="*/ 2301 w 10000"/>
              <a:gd name="connsiteY451" fmla="*/ 3221 h 10000"/>
              <a:gd name="connsiteX452" fmla="*/ 1936 w 10000"/>
              <a:gd name="connsiteY452" fmla="*/ 3239 h 10000"/>
              <a:gd name="connsiteX453" fmla="*/ 1926 w 10000"/>
              <a:gd name="connsiteY453" fmla="*/ 3183 h 10000"/>
              <a:gd name="connsiteX454" fmla="*/ 1936 w 10000"/>
              <a:gd name="connsiteY454" fmla="*/ 3164 h 10000"/>
              <a:gd name="connsiteX455" fmla="*/ 2093 w 10000"/>
              <a:gd name="connsiteY455" fmla="*/ 3126 h 10000"/>
              <a:gd name="connsiteX456" fmla="*/ 2062 w 10000"/>
              <a:gd name="connsiteY456" fmla="*/ 3107 h 10000"/>
              <a:gd name="connsiteX457" fmla="*/ 2093 w 10000"/>
              <a:gd name="connsiteY457" fmla="*/ 3089 h 10000"/>
              <a:gd name="connsiteX458" fmla="*/ 2083 w 10000"/>
              <a:gd name="connsiteY458" fmla="*/ 2995 h 10000"/>
              <a:gd name="connsiteX459" fmla="*/ 2031 w 10000"/>
              <a:gd name="connsiteY459" fmla="*/ 2901 h 10000"/>
              <a:gd name="connsiteX460" fmla="*/ 2052 w 10000"/>
              <a:gd name="connsiteY460" fmla="*/ 2863 h 10000"/>
              <a:gd name="connsiteX461" fmla="*/ 2041 w 10000"/>
              <a:gd name="connsiteY461" fmla="*/ 2788 h 10000"/>
              <a:gd name="connsiteX462" fmla="*/ 2093 w 10000"/>
              <a:gd name="connsiteY462" fmla="*/ 2713 h 10000"/>
              <a:gd name="connsiteX463" fmla="*/ 2093 w 10000"/>
              <a:gd name="connsiteY463" fmla="*/ 2769 h 10000"/>
              <a:gd name="connsiteX464" fmla="*/ 2270 w 10000"/>
              <a:gd name="connsiteY464" fmla="*/ 2807 h 10000"/>
              <a:gd name="connsiteX465" fmla="*/ 2281 w 10000"/>
              <a:gd name="connsiteY465" fmla="*/ 2901 h 10000"/>
              <a:gd name="connsiteX466" fmla="*/ 2426 w 10000"/>
              <a:gd name="connsiteY466" fmla="*/ 2882 h 10000"/>
              <a:gd name="connsiteX467" fmla="*/ 2478 w 10000"/>
              <a:gd name="connsiteY467" fmla="*/ 2713 h 10000"/>
              <a:gd name="connsiteX468" fmla="*/ 2322 w 10000"/>
              <a:gd name="connsiteY468" fmla="*/ 2657 h 10000"/>
              <a:gd name="connsiteX469" fmla="*/ 2322 w 10000"/>
              <a:gd name="connsiteY469" fmla="*/ 2600 h 10000"/>
              <a:gd name="connsiteX470" fmla="*/ 2395 w 10000"/>
              <a:gd name="connsiteY470" fmla="*/ 2582 h 10000"/>
              <a:gd name="connsiteX471" fmla="*/ 2395 w 10000"/>
              <a:gd name="connsiteY471" fmla="*/ 2563 h 10000"/>
              <a:gd name="connsiteX472" fmla="*/ 2260 w 10000"/>
              <a:gd name="connsiteY472" fmla="*/ 2450 h 10000"/>
              <a:gd name="connsiteX473" fmla="*/ 2239 w 10000"/>
              <a:gd name="connsiteY473" fmla="*/ 2525 h 10000"/>
              <a:gd name="connsiteX474" fmla="*/ 2239 w 10000"/>
              <a:gd name="connsiteY474" fmla="*/ 2507 h 10000"/>
              <a:gd name="connsiteX475" fmla="*/ 2114 w 10000"/>
              <a:gd name="connsiteY475" fmla="*/ 2356 h 10000"/>
              <a:gd name="connsiteX476" fmla="*/ 2041 w 10000"/>
              <a:gd name="connsiteY476" fmla="*/ 2375 h 10000"/>
              <a:gd name="connsiteX477" fmla="*/ 2041 w 10000"/>
              <a:gd name="connsiteY477" fmla="*/ 2319 h 10000"/>
              <a:gd name="connsiteX478" fmla="*/ 2021 w 10000"/>
              <a:gd name="connsiteY478" fmla="*/ 2281 h 10000"/>
              <a:gd name="connsiteX479" fmla="*/ 1843 w 10000"/>
              <a:gd name="connsiteY479" fmla="*/ 2244 h 10000"/>
              <a:gd name="connsiteX480" fmla="*/ 1833 w 10000"/>
              <a:gd name="connsiteY480" fmla="*/ 2187 h 10000"/>
              <a:gd name="connsiteX481" fmla="*/ 1843 w 10000"/>
              <a:gd name="connsiteY481" fmla="*/ 2169 h 10000"/>
              <a:gd name="connsiteX482" fmla="*/ 2041 w 10000"/>
              <a:gd name="connsiteY482" fmla="*/ 2169 h 10000"/>
              <a:gd name="connsiteX483" fmla="*/ 2104 w 10000"/>
              <a:gd name="connsiteY483" fmla="*/ 2131 h 10000"/>
              <a:gd name="connsiteX484" fmla="*/ 2249 w 10000"/>
              <a:gd name="connsiteY484" fmla="*/ 2169 h 10000"/>
              <a:gd name="connsiteX485" fmla="*/ 2322 w 10000"/>
              <a:gd name="connsiteY485" fmla="*/ 2075 h 10000"/>
              <a:gd name="connsiteX486" fmla="*/ 2573 w 10000"/>
              <a:gd name="connsiteY486" fmla="*/ 2018 h 10000"/>
              <a:gd name="connsiteX487" fmla="*/ 2760 w 10000"/>
              <a:gd name="connsiteY487" fmla="*/ 2131 h 10000"/>
              <a:gd name="connsiteX488" fmla="*/ 3073 w 10000"/>
              <a:gd name="connsiteY488" fmla="*/ 2055 h 10000"/>
              <a:gd name="connsiteX489" fmla="*/ 3073 w 10000"/>
              <a:gd name="connsiteY489" fmla="*/ 2037 h 10000"/>
              <a:gd name="connsiteX490" fmla="*/ 3062 w 10000"/>
              <a:gd name="connsiteY490" fmla="*/ 2000 h 10000"/>
              <a:gd name="connsiteX491" fmla="*/ 3176 w 10000"/>
              <a:gd name="connsiteY491" fmla="*/ 1962 h 10000"/>
              <a:gd name="connsiteX492" fmla="*/ 3156 w 10000"/>
              <a:gd name="connsiteY492" fmla="*/ 1905 h 10000"/>
              <a:gd name="connsiteX493" fmla="*/ 3218 w 10000"/>
              <a:gd name="connsiteY493" fmla="*/ 1905 h 10000"/>
              <a:gd name="connsiteX494" fmla="*/ 3260 w 10000"/>
              <a:gd name="connsiteY494" fmla="*/ 1924 h 10000"/>
              <a:gd name="connsiteX495" fmla="*/ 3291 w 10000"/>
              <a:gd name="connsiteY495" fmla="*/ 1868 h 10000"/>
              <a:gd name="connsiteX496" fmla="*/ 3291 w 10000"/>
              <a:gd name="connsiteY496" fmla="*/ 1849 h 10000"/>
              <a:gd name="connsiteX497" fmla="*/ 3218 w 10000"/>
              <a:gd name="connsiteY497" fmla="*/ 1736 h 10000"/>
              <a:gd name="connsiteX498" fmla="*/ 3228 w 10000"/>
              <a:gd name="connsiteY498" fmla="*/ 1661 h 10000"/>
              <a:gd name="connsiteX499" fmla="*/ 3073 w 10000"/>
              <a:gd name="connsiteY499" fmla="*/ 1587 h 10000"/>
              <a:gd name="connsiteX500" fmla="*/ 3073 w 10000"/>
              <a:gd name="connsiteY500" fmla="*/ 1511 h 10000"/>
              <a:gd name="connsiteX501" fmla="*/ 3040 w 10000"/>
              <a:gd name="connsiteY501" fmla="*/ 1473 h 10000"/>
              <a:gd name="connsiteX502" fmla="*/ 3009 w 10000"/>
              <a:gd name="connsiteY502" fmla="*/ 1511 h 10000"/>
              <a:gd name="connsiteX503" fmla="*/ 2999 w 10000"/>
              <a:gd name="connsiteY503" fmla="*/ 1436 h 10000"/>
              <a:gd name="connsiteX504" fmla="*/ 2884 w 10000"/>
              <a:gd name="connsiteY504" fmla="*/ 1492 h 10000"/>
              <a:gd name="connsiteX505" fmla="*/ 2770 w 10000"/>
              <a:gd name="connsiteY505" fmla="*/ 1417 h 10000"/>
              <a:gd name="connsiteX506" fmla="*/ 2739 w 10000"/>
              <a:gd name="connsiteY506" fmla="*/ 1473 h 10000"/>
              <a:gd name="connsiteX507" fmla="*/ 2708 w 10000"/>
              <a:gd name="connsiteY507" fmla="*/ 1398 h 10000"/>
              <a:gd name="connsiteX508" fmla="*/ 2614 w 10000"/>
              <a:gd name="connsiteY508" fmla="*/ 1436 h 10000"/>
              <a:gd name="connsiteX509" fmla="*/ 2614 w 10000"/>
              <a:gd name="connsiteY509" fmla="*/ 1379 h 10000"/>
              <a:gd name="connsiteX510" fmla="*/ 2541 w 10000"/>
              <a:gd name="connsiteY510" fmla="*/ 1286 h 10000"/>
              <a:gd name="connsiteX511" fmla="*/ 2812 w 10000"/>
              <a:gd name="connsiteY511" fmla="*/ 1060 h 10000"/>
              <a:gd name="connsiteX512" fmla="*/ 2905 w 10000"/>
              <a:gd name="connsiteY512" fmla="*/ 1117 h 10000"/>
              <a:gd name="connsiteX513" fmla="*/ 3040 w 10000"/>
              <a:gd name="connsiteY513" fmla="*/ 1060 h 10000"/>
              <a:gd name="connsiteX514" fmla="*/ 3040 w 10000"/>
              <a:gd name="connsiteY514" fmla="*/ 1117 h 10000"/>
              <a:gd name="connsiteX515" fmla="*/ 3312 w 10000"/>
              <a:gd name="connsiteY515" fmla="*/ 1117 h 10000"/>
              <a:gd name="connsiteX516" fmla="*/ 3312 w 10000"/>
              <a:gd name="connsiteY516" fmla="*/ 1042 h 10000"/>
              <a:gd name="connsiteX517" fmla="*/ 3457 w 10000"/>
              <a:gd name="connsiteY517" fmla="*/ 966 h 10000"/>
              <a:gd name="connsiteX518" fmla="*/ 3499 w 10000"/>
              <a:gd name="connsiteY518" fmla="*/ 873 h 10000"/>
              <a:gd name="connsiteX519" fmla="*/ 3728 w 10000"/>
              <a:gd name="connsiteY519" fmla="*/ 834 h 10000"/>
              <a:gd name="connsiteX520" fmla="*/ 3739 w 10000"/>
              <a:gd name="connsiteY520" fmla="*/ 779 h 10000"/>
              <a:gd name="connsiteX521" fmla="*/ 3770 w 10000"/>
              <a:gd name="connsiteY521" fmla="*/ 779 h 10000"/>
              <a:gd name="connsiteX522" fmla="*/ 3801 w 10000"/>
              <a:gd name="connsiteY522" fmla="*/ 834 h 10000"/>
              <a:gd name="connsiteX523" fmla="*/ 3864 w 10000"/>
              <a:gd name="connsiteY523" fmla="*/ 797 h 10000"/>
              <a:gd name="connsiteX524" fmla="*/ 3926 w 10000"/>
              <a:gd name="connsiteY524" fmla="*/ 834 h 10000"/>
              <a:gd name="connsiteX525" fmla="*/ 4571 w 10000"/>
              <a:gd name="connsiteY525" fmla="*/ 722 h 10000"/>
              <a:gd name="connsiteX526" fmla="*/ 4582 w 10000"/>
              <a:gd name="connsiteY526" fmla="*/ 779 h 10000"/>
              <a:gd name="connsiteX527" fmla="*/ 4707 w 10000"/>
              <a:gd name="connsiteY527" fmla="*/ 779 h 10000"/>
              <a:gd name="connsiteX528" fmla="*/ 4707 w 10000"/>
              <a:gd name="connsiteY528" fmla="*/ 722 h 10000"/>
              <a:gd name="connsiteX529" fmla="*/ 4791 w 10000"/>
              <a:gd name="connsiteY529" fmla="*/ 779 h 10000"/>
              <a:gd name="connsiteX530" fmla="*/ 4895 w 10000"/>
              <a:gd name="connsiteY530" fmla="*/ 741 h 10000"/>
              <a:gd name="connsiteX531" fmla="*/ 4957 w 10000"/>
              <a:gd name="connsiteY531" fmla="*/ 779 h 10000"/>
              <a:gd name="connsiteX532" fmla="*/ 4999 w 10000"/>
              <a:gd name="connsiteY532" fmla="*/ 704 h 10000"/>
              <a:gd name="connsiteX533" fmla="*/ 5082 w 10000"/>
              <a:gd name="connsiteY533" fmla="*/ 684 h 10000"/>
              <a:gd name="connsiteX534" fmla="*/ 5082 w 10000"/>
              <a:gd name="connsiteY534" fmla="*/ 741 h 10000"/>
              <a:gd name="connsiteX535" fmla="*/ 5291 w 10000"/>
              <a:gd name="connsiteY535" fmla="*/ 704 h 10000"/>
              <a:gd name="connsiteX536" fmla="*/ 5478 w 10000"/>
              <a:gd name="connsiteY536" fmla="*/ 779 h 10000"/>
              <a:gd name="connsiteX537" fmla="*/ 5623 w 10000"/>
              <a:gd name="connsiteY537" fmla="*/ 759 h 10000"/>
              <a:gd name="connsiteX538" fmla="*/ 5947 w 10000"/>
              <a:gd name="connsiteY538" fmla="*/ 684 h 10000"/>
              <a:gd name="connsiteX539" fmla="*/ 6144 w 10000"/>
              <a:gd name="connsiteY539" fmla="*/ 609 h 10000"/>
              <a:gd name="connsiteX540" fmla="*/ 6321 w 10000"/>
              <a:gd name="connsiteY540" fmla="*/ 647 h 10000"/>
              <a:gd name="connsiteX541" fmla="*/ 6373 w 10000"/>
              <a:gd name="connsiteY541" fmla="*/ 553 h 10000"/>
              <a:gd name="connsiteX542" fmla="*/ 6467 w 10000"/>
              <a:gd name="connsiteY542" fmla="*/ 572 h 10000"/>
              <a:gd name="connsiteX543" fmla="*/ 6540 w 10000"/>
              <a:gd name="connsiteY543" fmla="*/ 496 h 10000"/>
              <a:gd name="connsiteX544" fmla="*/ 6613 w 10000"/>
              <a:gd name="connsiteY544" fmla="*/ 553 h 10000"/>
              <a:gd name="connsiteX545" fmla="*/ 6904 w 10000"/>
              <a:gd name="connsiteY545" fmla="*/ 572 h 10000"/>
              <a:gd name="connsiteX546" fmla="*/ 7050 w 10000"/>
              <a:gd name="connsiteY546" fmla="*/ 572 h 10000"/>
              <a:gd name="connsiteX547" fmla="*/ 7061 w 10000"/>
              <a:gd name="connsiteY547" fmla="*/ 628 h 10000"/>
              <a:gd name="connsiteX548" fmla="*/ 7258 w 10000"/>
              <a:gd name="connsiteY548" fmla="*/ 590 h 10000"/>
              <a:gd name="connsiteX549" fmla="*/ 7269 w 10000"/>
              <a:gd name="connsiteY549" fmla="*/ 515 h 10000"/>
              <a:gd name="connsiteX550" fmla="*/ 7186 w 10000"/>
              <a:gd name="connsiteY550" fmla="*/ 496 h 10000"/>
              <a:gd name="connsiteX551" fmla="*/ 7227 w 10000"/>
              <a:gd name="connsiteY551" fmla="*/ 403 h 10000"/>
              <a:gd name="connsiteX552" fmla="*/ 7300 w 10000"/>
              <a:gd name="connsiteY552" fmla="*/ 346 h 10000"/>
              <a:gd name="connsiteX553" fmla="*/ 7269 w 10000"/>
              <a:gd name="connsiteY553" fmla="*/ 309 h 10000"/>
              <a:gd name="connsiteX554" fmla="*/ 7206 w 10000"/>
              <a:gd name="connsiteY554" fmla="*/ 346 h 10000"/>
              <a:gd name="connsiteX555" fmla="*/ 7175 w 10000"/>
              <a:gd name="connsiteY555" fmla="*/ 309 h 10000"/>
              <a:gd name="connsiteX556" fmla="*/ 7009 w 10000"/>
              <a:gd name="connsiteY556" fmla="*/ 365 h 10000"/>
              <a:gd name="connsiteX557" fmla="*/ 7009 w 10000"/>
              <a:gd name="connsiteY557" fmla="*/ 309 h 10000"/>
              <a:gd name="connsiteX558" fmla="*/ 6998 w 10000"/>
              <a:gd name="connsiteY558" fmla="*/ 309 h 10000"/>
              <a:gd name="connsiteX559" fmla="*/ 6342 w 10000"/>
              <a:gd name="connsiteY559" fmla="*/ 328 h 10000"/>
              <a:gd name="connsiteX560" fmla="*/ 6331 w 10000"/>
              <a:gd name="connsiteY560" fmla="*/ 271 h 10000"/>
              <a:gd name="connsiteX561" fmla="*/ 6436 w 10000"/>
              <a:gd name="connsiteY561" fmla="*/ 196 h 10000"/>
              <a:gd name="connsiteX562" fmla="*/ 6779 w 10000"/>
              <a:gd name="connsiteY562" fmla="*/ 159 h 10000"/>
              <a:gd name="connsiteX563" fmla="*/ 7279 w 10000"/>
              <a:gd name="connsiteY563" fmla="*/ 120 h 10000"/>
              <a:gd name="connsiteX564" fmla="*/ 7497 w 10000"/>
              <a:gd name="connsiteY564" fmla="*/ 8 h 10000"/>
              <a:gd name="connsiteX565" fmla="*/ 7748 w 10000"/>
              <a:gd name="connsiteY565" fmla="*/ 140 h 10000"/>
              <a:gd name="connsiteX566" fmla="*/ 7810 w 10000"/>
              <a:gd name="connsiteY566" fmla="*/ 46 h 10000"/>
              <a:gd name="connsiteX567" fmla="*/ 7935 w 10000"/>
              <a:gd name="connsiteY567" fmla="*/ 27 h 10000"/>
              <a:gd name="connsiteX568" fmla="*/ 8039 w 10000"/>
              <a:gd name="connsiteY568" fmla="*/ 140 h 10000"/>
              <a:gd name="connsiteX569" fmla="*/ 8061 w 10000"/>
              <a:gd name="connsiteY569" fmla="*/ 102 h 10000"/>
              <a:gd name="connsiteX570" fmla="*/ 8092 w 10000"/>
              <a:gd name="connsiteY570" fmla="*/ 252 h 10000"/>
              <a:gd name="connsiteX571" fmla="*/ 8061 w 10000"/>
              <a:gd name="connsiteY571" fmla="*/ 328 h 10000"/>
              <a:gd name="connsiteX572" fmla="*/ 8061 w 10000"/>
              <a:gd name="connsiteY572" fmla="*/ 421 h 10000"/>
              <a:gd name="connsiteX0" fmla="*/ 8061 w 10000"/>
              <a:gd name="connsiteY0" fmla="*/ 421 h 10000"/>
              <a:gd name="connsiteX1" fmla="*/ 8123 w 10000"/>
              <a:gd name="connsiteY1" fmla="*/ 440 h 10000"/>
              <a:gd name="connsiteX2" fmla="*/ 8134 w 10000"/>
              <a:gd name="connsiteY2" fmla="*/ 515 h 10000"/>
              <a:gd name="connsiteX3" fmla="*/ 8102 w 10000"/>
              <a:gd name="connsiteY3" fmla="*/ 590 h 10000"/>
              <a:gd name="connsiteX4" fmla="*/ 8144 w 10000"/>
              <a:gd name="connsiteY4" fmla="*/ 590 h 10000"/>
              <a:gd name="connsiteX5" fmla="*/ 8154 w 10000"/>
              <a:gd name="connsiteY5" fmla="*/ 647 h 10000"/>
              <a:gd name="connsiteX6" fmla="*/ 8102 w 10000"/>
              <a:gd name="connsiteY6" fmla="*/ 704 h 10000"/>
              <a:gd name="connsiteX7" fmla="*/ 8029 w 10000"/>
              <a:gd name="connsiteY7" fmla="*/ 928 h 10000"/>
              <a:gd name="connsiteX8" fmla="*/ 8123 w 10000"/>
              <a:gd name="connsiteY8" fmla="*/ 1003 h 10000"/>
              <a:gd name="connsiteX9" fmla="*/ 8144 w 10000"/>
              <a:gd name="connsiteY9" fmla="*/ 873 h 10000"/>
              <a:gd name="connsiteX10" fmla="*/ 8154 w 10000"/>
              <a:gd name="connsiteY10" fmla="*/ 873 h 10000"/>
              <a:gd name="connsiteX11" fmla="*/ 8154 w 10000"/>
              <a:gd name="connsiteY11" fmla="*/ 891 h 10000"/>
              <a:gd name="connsiteX12" fmla="*/ 8175 w 10000"/>
              <a:gd name="connsiteY12" fmla="*/ 1210 h 10000"/>
              <a:gd name="connsiteX13" fmla="*/ 8154 w 10000"/>
              <a:gd name="connsiteY13" fmla="*/ 1210 h 10000"/>
              <a:gd name="connsiteX14" fmla="*/ 8123 w 10000"/>
              <a:gd name="connsiteY14" fmla="*/ 1229 h 10000"/>
              <a:gd name="connsiteX15" fmla="*/ 8123 w 10000"/>
              <a:gd name="connsiteY15" fmla="*/ 1286 h 10000"/>
              <a:gd name="connsiteX16" fmla="*/ 7883 w 10000"/>
              <a:gd name="connsiteY16" fmla="*/ 1605 h 10000"/>
              <a:gd name="connsiteX17" fmla="*/ 7925 w 10000"/>
              <a:gd name="connsiteY17" fmla="*/ 1605 h 10000"/>
              <a:gd name="connsiteX18" fmla="*/ 8092 w 10000"/>
              <a:gd name="connsiteY18" fmla="*/ 1587 h 10000"/>
              <a:gd name="connsiteX19" fmla="*/ 8092 w 10000"/>
              <a:gd name="connsiteY19" fmla="*/ 1680 h 10000"/>
              <a:gd name="connsiteX20" fmla="*/ 8165 w 10000"/>
              <a:gd name="connsiteY20" fmla="*/ 1774 h 10000"/>
              <a:gd name="connsiteX21" fmla="*/ 8383 w 10000"/>
              <a:gd name="connsiteY21" fmla="*/ 1680 h 10000"/>
              <a:gd name="connsiteX22" fmla="*/ 8435 w 10000"/>
              <a:gd name="connsiteY22" fmla="*/ 1567 h 10000"/>
              <a:gd name="connsiteX23" fmla="*/ 8497 w 10000"/>
              <a:gd name="connsiteY23" fmla="*/ 1587 h 10000"/>
              <a:gd name="connsiteX24" fmla="*/ 8508 w 10000"/>
              <a:gd name="connsiteY24" fmla="*/ 1530 h 10000"/>
              <a:gd name="connsiteX25" fmla="*/ 8654 w 10000"/>
              <a:gd name="connsiteY25" fmla="*/ 1605 h 10000"/>
              <a:gd name="connsiteX26" fmla="*/ 8601 w 10000"/>
              <a:gd name="connsiteY26" fmla="*/ 1980 h 10000"/>
              <a:gd name="connsiteX27" fmla="*/ 8539 w 10000"/>
              <a:gd name="connsiteY27" fmla="*/ 2075 h 10000"/>
              <a:gd name="connsiteX28" fmla="*/ 8539 w 10000"/>
              <a:gd name="connsiteY28" fmla="*/ 2131 h 10000"/>
              <a:gd name="connsiteX29" fmla="*/ 8831 w 10000"/>
              <a:gd name="connsiteY29" fmla="*/ 2206 h 10000"/>
              <a:gd name="connsiteX30" fmla="*/ 8810 w 10000"/>
              <a:gd name="connsiteY30" fmla="*/ 2769 h 10000"/>
              <a:gd name="connsiteX31" fmla="*/ 8810 w 10000"/>
              <a:gd name="connsiteY31" fmla="*/ 2938 h 10000"/>
              <a:gd name="connsiteX32" fmla="*/ 8779 w 10000"/>
              <a:gd name="connsiteY32" fmla="*/ 2957 h 10000"/>
              <a:gd name="connsiteX33" fmla="*/ 8789 w 10000"/>
              <a:gd name="connsiteY33" fmla="*/ 2995 h 10000"/>
              <a:gd name="connsiteX34" fmla="*/ 8769 w 10000"/>
              <a:gd name="connsiteY34" fmla="*/ 3032 h 10000"/>
              <a:gd name="connsiteX35" fmla="*/ 8956 w 10000"/>
              <a:gd name="connsiteY35" fmla="*/ 3014 h 10000"/>
              <a:gd name="connsiteX36" fmla="*/ 9049 w 10000"/>
              <a:gd name="connsiteY36" fmla="*/ 3164 h 10000"/>
              <a:gd name="connsiteX37" fmla="*/ 9185 w 10000"/>
              <a:gd name="connsiteY37" fmla="*/ 3145 h 10000"/>
              <a:gd name="connsiteX38" fmla="*/ 9185 w 10000"/>
              <a:gd name="connsiteY38" fmla="*/ 3164 h 10000"/>
              <a:gd name="connsiteX39" fmla="*/ 9196 w 10000"/>
              <a:gd name="connsiteY39" fmla="*/ 3164 h 10000"/>
              <a:gd name="connsiteX40" fmla="*/ 9206 w 10000"/>
              <a:gd name="connsiteY40" fmla="*/ 3314 h 10000"/>
              <a:gd name="connsiteX41" fmla="*/ 9237 w 10000"/>
              <a:gd name="connsiteY41" fmla="*/ 3296 h 10000"/>
              <a:gd name="connsiteX42" fmla="*/ 9289 w 10000"/>
              <a:gd name="connsiteY42" fmla="*/ 3070 h 10000"/>
              <a:gd name="connsiteX43" fmla="*/ 9341 w 10000"/>
              <a:gd name="connsiteY43" fmla="*/ 3126 h 10000"/>
              <a:gd name="connsiteX44" fmla="*/ 9362 w 10000"/>
              <a:gd name="connsiteY44" fmla="*/ 3052 h 10000"/>
              <a:gd name="connsiteX45" fmla="*/ 9393 w 10000"/>
              <a:gd name="connsiteY45" fmla="*/ 3052 h 10000"/>
              <a:gd name="connsiteX46" fmla="*/ 9424 w 10000"/>
              <a:gd name="connsiteY46" fmla="*/ 3126 h 10000"/>
              <a:gd name="connsiteX47" fmla="*/ 9414 w 10000"/>
              <a:gd name="connsiteY47" fmla="*/ 3239 h 10000"/>
              <a:gd name="connsiteX48" fmla="*/ 9487 w 10000"/>
              <a:gd name="connsiteY48" fmla="*/ 3314 h 10000"/>
              <a:gd name="connsiteX49" fmla="*/ 9487 w 10000"/>
              <a:gd name="connsiteY49" fmla="*/ 3427 h 10000"/>
              <a:gd name="connsiteX50" fmla="*/ 9528 w 10000"/>
              <a:gd name="connsiteY50" fmla="*/ 3483 h 10000"/>
              <a:gd name="connsiteX51" fmla="*/ 9497 w 10000"/>
              <a:gd name="connsiteY51" fmla="*/ 3596 h 10000"/>
              <a:gd name="connsiteX52" fmla="*/ 9508 w 10000"/>
              <a:gd name="connsiteY52" fmla="*/ 3596 h 10000"/>
              <a:gd name="connsiteX53" fmla="*/ 9539 w 10000"/>
              <a:gd name="connsiteY53" fmla="*/ 3577 h 10000"/>
              <a:gd name="connsiteX54" fmla="*/ 9539 w 10000"/>
              <a:gd name="connsiteY54" fmla="*/ 3689 h 10000"/>
              <a:gd name="connsiteX55" fmla="*/ 9508 w 10000"/>
              <a:gd name="connsiteY55" fmla="*/ 3728 h 10000"/>
              <a:gd name="connsiteX56" fmla="*/ 9487 w 10000"/>
              <a:gd name="connsiteY56" fmla="*/ 3689 h 10000"/>
              <a:gd name="connsiteX57" fmla="*/ 9476 w 10000"/>
              <a:gd name="connsiteY57" fmla="*/ 3746 h 10000"/>
              <a:gd name="connsiteX58" fmla="*/ 9445 w 10000"/>
              <a:gd name="connsiteY58" fmla="*/ 3728 h 10000"/>
              <a:gd name="connsiteX59" fmla="*/ 9352 w 10000"/>
              <a:gd name="connsiteY59" fmla="*/ 3953 h 10000"/>
              <a:gd name="connsiteX60" fmla="*/ 9373 w 10000"/>
              <a:gd name="connsiteY60" fmla="*/ 4347 h 10000"/>
              <a:gd name="connsiteX61" fmla="*/ 9237 w 10000"/>
              <a:gd name="connsiteY61" fmla="*/ 4310 h 10000"/>
              <a:gd name="connsiteX62" fmla="*/ 9196 w 10000"/>
              <a:gd name="connsiteY62" fmla="*/ 4385 h 10000"/>
              <a:gd name="connsiteX63" fmla="*/ 9258 w 10000"/>
              <a:gd name="connsiteY63" fmla="*/ 4572 h 10000"/>
              <a:gd name="connsiteX64" fmla="*/ 9321 w 10000"/>
              <a:gd name="connsiteY64" fmla="*/ 4572 h 10000"/>
              <a:gd name="connsiteX65" fmla="*/ 9321 w 10000"/>
              <a:gd name="connsiteY65" fmla="*/ 4591 h 10000"/>
              <a:gd name="connsiteX66" fmla="*/ 9206 w 10000"/>
              <a:gd name="connsiteY66" fmla="*/ 4686 h 10000"/>
              <a:gd name="connsiteX67" fmla="*/ 9196 w 10000"/>
              <a:gd name="connsiteY67" fmla="*/ 4741 h 10000"/>
              <a:gd name="connsiteX68" fmla="*/ 9331 w 10000"/>
              <a:gd name="connsiteY68" fmla="*/ 4910 h 10000"/>
              <a:gd name="connsiteX69" fmla="*/ 9352 w 10000"/>
              <a:gd name="connsiteY69" fmla="*/ 5005 h 10000"/>
              <a:gd name="connsiteX70" fmla="*/ 9487 w 10000"/>
              <a:gd name="connsiteY70" fmla="*/ 5136 h 10000"/>
              <a:gd name="connsiteX71" fmla="*/ 9456 w 10000"/>
              <a:gd name="connsiteY71" fmla="*/ 5494 h 10000"/>
              <a:gd name="connsiteX72" fmla="*/ 9570 w 10000"/>
              <a:gd name="connsiteY72" fmla="*/ 5437 h 10000"/>
              <a:gd name="connsiteX73" fmla="*/ 9570 w 10000"/>
              <a:gd name="connsiteY73" fmla="*/ 5380 h 10000"/>
              <a:gd name="connsiteX74" fmla="*/ 9549 w 10000"/>
              <a:gd name="connsiteY74" fmla="*/ 5324 h 10000"/>
              <a:gd name="connsiteX75" fmla="*/ 9580 w 10000"/>
              <a:gd name="connsiteY75" fmla="*/ 5324 h 10000"/>
              <a:gd name="connsiteX76" fmla="*/ 9664 w 10000"/>
              <a:gd name="connsiteY76" fmla="*/ 5399 h 10000"/>
              <a:gd name="connsiteX77" fmla="*/ 9664 w 10000"/>
              <a:gd name="connsiteY77" fmla="*/ 5474 h 10000"/>
              <a:gd name="connsiteX78" fmla="*/ 9987 w 10000"/>
              <a:gd name="connsiteY78" fmla="*/ 5793 h 10000"/>
              <a:gd name="connsiteX79" fmla="*/ 9976 w 10000"/>
              <a:gd name="connsiteY79" fmla="*/ 6151 h 10000"/>
              <a:gd name="connsiteX80" fmla="*/ 9924 w 10000"/>
              <a:gd name="connsiteY80" fmla="*/ 6056 h 10000"/>
              <a:gd name="connsiteX81" fmla="*/ 9748 w 10000"/>
              <a:gd name="connsiteY81" fmla="*/ 6094 h 10000"/>
              <a:gd name="connsiteX82" fmla="*/ 9362 w 10000"/>
              <a:gd name="connsiteY82" fmla="*/ 6188 h 10000"/>
              <a:gd name="connsiteX83" fmla="*/ 9331 w 10000"/>
              <a:gd name="connsiteY83" fmla="*/ 6526 h 10000"/>
              <a:gd name="connsiteX84" fmla="*/ 9289 w 10000"/>
              <a:gd name="connsiteY84" fmla="*/ 6564 h 10000"/>
              <a:gd name="connsiteX85" fmla="*/ 9289 w 10000"/>
              <a:gd name="connsiteY85" fmla="*/ 6977 h 10000"/>
              <a:gd name="connsiteX86" fmla="*/ 9393 w 10000"/>
              <a:gd name="connsiteY86" fmla="*/ 7014 h 10000"/>
              <a:gd name="connsiteX87" fmla="*/ 9383 w 10000"/>
              <a:gd name="connsiteY87" fmla="*/ 7052 h 10000"/>
              <a:gd name="connsiteX88" fmla="*/ 9237 w 10000"/>
              <a:gd name="connsiteY88" fmla="*/ 7409 h 10000"/>
              <a:gd name="connsiteX89" fmla="*/ 9227 w 10000"/>
              <a:gd name="connsiteY89" fmla="*/ 7672 h 10000"/>
              <a:gd name="connsiteX90" fmla="*/ 9258 w 10000"/>
              <a:gd name="connsiteY90" fmla="*/ 7860 h 10000"/>
              <a:gd name="connsiteX91" fmla="*/ 9206 w 10000"/>
              <a:gd name="connsiteY91" fmla="*/ 7916 h 10000"/>
              <a:gd name="connsiteX92" fmla="*/ 9101 w 10000"/>
              <a:gd name="connsiteY92" fmla="*/ 7728 h 10000"/>
              <a:gd name="connsiteX93" fmla="*/ 8925 w 10000"/>
              <a:gd name="connsiteY93" fmla="*/ 7578 h 10000"/>
              <a:gd name="connsiteX94" fmla="*/ 8925 w 10000"/>
              <a:gd name="connsiteY94" fmla="*/ 7541 h 10000"/>
              <a:gd name="connsiteX95" fmla="*/ 8966 w 10000"/>
              <a:gd name="connsiteY95" fmla="*/ 7541 h 10000"/>
              <a:gd name="connsiteX96" fmla="*/ 8966 w 10000"/>
              <a:gd name="connsiteY96" fmla="*/ 7522 h 10000"/>
              <a:gd name="connsiteX97" fmla="*/ 8945 w 10000"/>
              <a:gd name="connsiteY97" fmla="*/ 7522 h 10000"/>
              <a:gd name="connsiteX98" fmla="*/ 8883 w 10000"/>
              <a:gd name="connsiteY98" fmla="*/ 7541 h 10000"/>
              <a:gd name="connsiteX99" fmla="*/ 8904 w 10000"/>
              <a:gd name="connsiteY99" fmla="*/ 7616 h 10000"/>
              <a:gd name="connsiteX100" fmla="*/ 8862 w 10000"/>
              <a:gd name="connsiteY100" fmla="*/ 7635 h 10000"/>
              <a:gd name="connsiteX101" fmla="*/ 8966 w 10000"/>
              <a:gd name="connsiteY101" fmla="*/ 7916 h 10000"/>
              <a:gd name="connsiteX102" fmla="*/ 8966 w 10000"/>
              <a:gd name="connsiteY102" fmla="*/ 8123 h 10000"/>
              <a:gd name="connsiteX103" fmla="*/ 8904 w 10000"/>
              <a:gd name="connsiteY103" fmla="*/ 8235 h 10000"/>
              <a:gd name="connsiteX104" fmla="*/ 8727 w 10000"/>
              <a:gd name="connsiteY104" fmla="*/ 8217 h 10000"/>
              <a:gd name="connsiteX105" fmla="*/ 8665 w 10000"/>
              <a:gd name="connsiteY105" fmla="*/ 8123 h 10000"/>
              <a:gd name="connsiteX106" fmla="*/ 8601 w 10000"/>
              <a:gd name="connsiteY106" fmla="*/ 8180 h 10000"/>
              <a:gd name="connsiteX107" fmla="*/ 8644 w 10000"/>
              <a:gd name="connsiteY107" fmla="*/ 8573 h 10000"/>
              <a:gd name="connsiteX108" fmla="*/ 8613 w 10000"/>
              <a:gd name="connsiteY108" fmla="*/ 8648 h 10000"/>
              <a:gd name="connsiteX109" fmla="*/ 8414 w 10000"/>
              <a:gd name="connsiteY109" fmla="*/ 8668 h 10000"/>
              <a:gd name="connsiteX110" fmla="*/ 8269 w 10000"/>
              <a:gd name="connsiteY110" fmla="*/ 8235 h 10000"/>
              <a:gd name="connsiteX111" fmla="*/ 8258 w 10000"/>
              <a:gd name="connsiteY111" fmla="*/ 7991 h 10000"/>
              <a:gd name="connsiteX112" fmla="*/ 8217 w 10000"/>
              <a:gd name="connsiteY112" fmla="*/ 7991 h 10000"/>
              <a:gd name="connsiteX113" fmla="*/ 8039 w 10000"/>
              <a:gd name="connsiteY113" fmla="*/ 7991 h 10000"/>
              <a:gd name="connsiteX114" fmla="*/ 7935 w 10000"/>
              <a:gd name="connsiteY114" fmla="*/ 7766 h 10000"/>
              <a:gd name="connsiteX115" fmla="*/ 7841 w 10000"/>
              <a:gd name="connsiteY115" fmla="*/ 7710 h 10000"/>
              <a:gd name="connsiteX116" fmla="*/ 7779 w 10000"/>
              <a:gd name="connsiteY116" fmla="*/ 7785 h 10000"/>
              <a:gd name="connsiteX117" fmla="*/ 7789 w 10000"/>
              <a:gd name="connsiteY117" fmla="*/ 8104 h 10000"/>
              <a:gd name="connsiteX118" fmla="*/ 7748 w 10000"/>
              <a:gd name="connsiteY118" fmla="*/ 8404 h 10000"/>
              <a:gd name="connsiteX119" fmla="*/ 7686 w 10000"/>
              <a:gd name="connsiteY119" fmla="*/ 8424 h 10000"/>
              <a:gd name="connsiteX120" fmla="*/ 7644 w 10000"/>
              <a:gd name="connsiteY120" fmla="*/ 8536 h 10000"/>
              <a:gd name="connsiteX121" fmla="*/ 7634 w 10000"/>
              <a:gd name="connsiteY121" fmla="*/ 8536 h 10000"/>
              <a:gd name="connsiteX122" fmla="*/ 7634 w 10000"/>
              <a:gd name="connsiteY122" fmla="*/ 8479 h 10000"/>
              <a:gd name="connsiteX123" fmla="*/ 7654 w 10000"/>
              <a:gd name="connsiteY123" fmla="*/ 8424 h 10000"/>
              <a:gd name="connsiteX124" fmla="*/ 7477 w 10000"/>
              <a:gd name="connsiteY124" fmla="*/ 8180 h 10000"/>
              <a:gd name="connsiteX125" fmla="*/ 7362 w 10000"/>
              <a:gd name="connsiteY125" fmla="*/ 8085 h 10000"/>
              <a:gd name="connsiteX126" fmla="*/ 7300 w 10000"/>
              <a:gd name="connsiteY126" fmla="*/ 8142 h 10000"/>
              <a:gd name="connsiteX127" fmla="*/ 7269 w 10000"/>
              <a:gd name="connsiteY127" fmla="*/ 8085 h 10000"/>
              <a:gd name="connsiteX128" fmla="*/ 7238 w 10000"/>
              <a:gd name="connsiteY128" fmla="*/ 8217 h 10000"/>
              <a:gd name="connsiteX129" fmla="*/ 7373 w 10000"/>
              <a:gd name="connsiteY129" fmla="*/ 8593 h 10000"/>
              <a:gd name="connsiteX130" fmla="*/ 7217 w 10000"/>
              <a:gd name="connsiteY130" fmla="*/ 8780 h 10000"/>
              <a:gd name="connsiteX131" fmla="*/ 7050 w 10000"/>
              <a:gd name="connsiteY131" fmla="*/ 8705 h 10000"/>
              <a:gd name="connsiteX132" fmla="*/ 6988 w 10000"/>
              <a:gd name="connsiteY132" fmla="*/ 8856 h 10000"/>
              <a:gd name="connsiteX133" fmla="*/ 6914 w 10000"/>
              <a:gd name="connsiteY133" fmla="*/ 8912 h 10000"/>
              <a:gd name="connsiteX134" fmla="*/ 6914 w 10000"/>
              <a:gd name="connsiteY134" fmla="*/ 8837 h 10000"/>
              <a:gd name="connsiteX135" fmla="*/ 6790 w 10000"/>
              <a:gd name="connsiteY135" fmla="*/ 8799 h 10000"/>
              <a:gd name="connsiteX136" fmla="*/ 6706 w 10000"/>
              <a:gd name="connsiteY136" fmla="*/ 8893 h 10000"/>
              <a:gd name="connsiteX137" fmla="*/ 6613 w 10000"/>
              <a:gd name="connsiteY137" fmla="*/ 8912 h 10000"/>
              <a:gd name="connsiteX138" fmla="*/ 6613 w 10000"/>
              <a:gd name="connsiteY138" fmla="*/ 8968 h 10000"/>
              <a:gd name="connsiteX139" fmla="*/ 6550 w 10000"/>
              <a:gd name="connsiteY139" fmla="*/ 8987 h 10000"/>
              <a:gd name="connsiteX140" fmla="*/ 6571 w 10000"/>
              <a:gd name="connsiteY140" fmla="*/ 9024 h 10000"/>
              <a:gd name="connsiteX141" fmla="*/ 6738 w 10000"/>
              <a:gd name="connsiteY141" fmla="*/ 9006 h 10000"/>
              <a:gd name="connsiteX142" fmla="*/ 6738 w 10000"/>
              <a:gd name="connsiteY142" fmla="*/ 8987 h 10000"/>
              <a:gd name="connsiteX143" fmla="*/ 6717 w 10000"/>
              <a:gd name="connsiteY143" fmla="*/ 8949 h 10000"/>
              <a:gd name="connsiteX144" fmla="*/ 6738 w 10000"/>
              <a:gd name="connsiteY144" fmla="*/ 8949 h 10000"/>
              <a:gd name="connsiteX145" fmla="*/ 6790 w 10000"/>
              <a:gd name="connsiteY145" fmla="*/ 8931 h 10000"/>
              <a:gd name="connsiteX146" fmla="*/ 6831 w 10000"/>
              <a:gd name="connsiteY146" fmla="*/ 9062 h 10000"/>
              <a:gd name="connsiteX147" fmla="*/ 7102 w 10000"/>
              <a:gd name="connsiteY147" fmla="*/ 9137 h 10000"/>
              <a:gd name="connsiteX148" fmla="*/ 7102 w 10000"/>
              <a:gd name="connsiteY148" fmla="*/ 9193 h 10000"/>
              <a:gd name="connsiteX149" fmla="*/ 7019 w 10000"/>
              <a:gd name="connsiteY149" fmla="*/ 9588 h 10000"/>
              <a:gd name="connsiteX150" fmla="*/ 6998 w 10000"/>
              <a:gd name="connsiteY150" fmla="*/ 9588 h 10000"/>
              <a:gd name="connsiteX151" fmla="*/ 6978 w 10000"/>
              <a:gd name="connsiteY151" fmla="*/ 9531 h 10000"/>
              <a:gd name="connsiteX152" fmla="*/ 6748 w 10000"/>
              <a:gd name="connsiteY152" fmla="*/ 9494 h 10000"/>
              <a:gd name="connsiteX153" fmla="*/ 6675 w 10000"/>
              <a:gd name="connsiteY153" fmla="*/ 9494 h 10000"/>
              <a:gd name="connsiteX154" fmla="*/ 6592 w 10000"/>
              <a:gd name="connsiteY154" fmla="*/ 9401 h 10000"/>
              <a:gd name="connsiteX155" fmla="*/ 6550 w 10000"/>
              <a:gd name="connsiteY155" fmla="*/ 9438 h 10000"/>
              <a:gd name="connsiteX156" fmla="*/ 6436 w 10000"/>
              <a:gd name="connsiteY156" fmla="*/ 9287 h 10000"/>
              <a:gd name="connsiteX157" fmla="*/ 6426 w 10000"/>
              <a:gd name="connsiteY157" fmla="*/ 9287 h 10000"/>
              <a:gd name="connsiteX158" fmla="*/ 6383 w 10000"/>
              <a:gd name="connsiteY158" fmla="*/ 9287 h 10000"/>
              <a:gd name="connsiteX159" fmla="*/ 6279 w 10000"/>
              <a:gd name="connsiteY159" fmla="*/ 9175 h 10000"/>
              <a:gd name="connsiteX160" fmla="*/ 6248 w 10000"/>
              <a:gd name="connsiteY160" fmla="*/ 9344 h 10000"/>
              <a:gd name="connsiteX161" fmla="*/ 6154 w 10000"/>
              <a:gd name="connsiteY161" fmla="*/ 9513 h 10000"/>
              <a:gd name="connsiteX162" fmla="*/ 6061 w 10000"/>
              <a:gd name="connsiteY162" fmla="*/ 9550 h 10000"/>
              <a:gd name="connsiteX163" fmla="*/ 6061 w 10000"/>
              <a:gd name="connsiteY163" fmla="*/ 9607 h 10000"/>
              <a:gd name="connsiteX164" fmla="*/ 5988 w 10000"/>
              <a:gd name="connsiteY164" fmla="*/ 9738 h 10000"/>
              <a:gd name="connsiteX165" fmla="*/ 5905 w 10000"/>
              <a:gd name="connsiteY165" fmla="*/ 9794 h 10000"/>
              <a:gd name="connsiteX166" fmla="*/ 5800 w 10000"/>
              <a:gd name="connsiteY166" fmla="*/ 9945 h 10000"/>
              <a:gd name="connsiteX167" fmla="*/ 5144 w 10000"/>
              <a:gd name="connsiteY167" fmla="*/ 9794 h 10000"/>
              <a:gd name="connsiteX168" fmla="*/ 5019 w 10000"/>
              <a:gd name="connsiteY168" fmla="*/ 9794 h 10000"/>
              <a:gd name="connsiteX169" fmla="*/ 4791 w 10000"/>
              <a:gd name="connsiteY169" fmla="*/ 9645 h 10000"/>
              <a:gd name="connsiteX170" fmla="*/ 4728 w 10000"/>
              <a:gd name="connsiteY170" fmla="*/ 9513 h 10000"/>
              <a:gd name="connsiteX171" fmla="*/ 4728 w 10000"/>
              <a:gd name="connsiteY171" fmla="*/ 9401 h 10000"/>
              <a:gd name="connsiteX172" fmla="*/ 4665 w 10000"/>
              <a:gd name="connsiteY172" fmla="*/ 9344 h 10000"/>
              <a:gd name="connsiteX173" fmla="*/ 4967 w 10000"/>
              <a:gd name="connsiteY173" fmla="*/ 9212 h 10000"/>
              <a:gd name="connsiteX174" fmla="*/ 5186 w 10000"/>
              <a:gd name="connsiteY174" fmla="*/ 9232 h 10000"/>
              <a:gd name="connsiteX175" fmla="*/ 5540 w 10000"/>
              <a:gd name="connsiteY175" fmla="*/ 9193 h 10000"/>
              <a:gd name="connsiteX176" fmla="*/ 5582 w 10000"/>
              <a:gd name="connsiteY176" fmla="*/ 9100 h 10000"/>
              <a:gd name="connsiteX177" fmla="*/ 5530 w 10000"/>
              <a:gd name="connsiteY177" fmla="*/ 8987 h 10000"/>
              <a:gd name="connsiteX178" fmla="*/ 5332 w 10000"/>
              <a:gd name="connsiteY178" fmla="*/ 8931 h 10000"/>
              <a:gd name="connsiteX179" fmla="*/ 5009 w 10000"/>
              <a:gd name="connsiteY179" fmla="*/ 8743 h 10000"/>
              <a:gd name="connsiteX180" fmla="*/ 4760 w 10000"/>
              <a:gd name="connsiteY180" fmla="*/ 8593 h 10000"/>
              <a:gd name="connsiteX181" fmla="*/ 4884 w 10000"/>
              <a:gd name="connsiteY181" fmla="*/ 8479 h 10000"/>
              <a:gd name="connsiteX182" fmla="*/ 4540 w 10000"/>
              <a:gd name="connsiteY182" fmla="*/ 8273 h 10000"/>
              <a:gd name="connsiteX183" fmla="*/ 4353 w 10000"/>
              <a:gd name="connsiteY183" fmla="*/ 8085 h 10000"/>
              <a:gd name="connsiteX184" fmla="*/ 4155 w 10000"/>
              <a:gd name="connsiteY184" fmla="*/ 8029 h 10000"/>
              <a:gd name="connsiteX185" fmla="*/ 3884 w 10000"/>
              <a:gd name="connsiteY185" fmla="*/ 8011 h 10000"/>
              <a:gd name="connsiteX186" fmla="*/ 3718 w 10000"/>
              <a:gd name="connsiteY186" fmla="*/ 7841 h 10000"/>
              <a:gd name="connsiteX187" fmla="*/ 3540 w 10000"/>
              <a:gd name="connsiteY187" fmla="*/ 7804 h 10000"/>
              <a:gd name="connsiteX188" fmla="*/ 3468 w 10000"/>
              <a:gd name="connsiteY188" fmla="*/ 7596 h 10000"/>
              <a:gd name="connsiteX189" fmla="*/ 3291 w 10000"/>
              <a:gd name="connsiteY189" fmla="*/ 7635 h 10000"/>
              <a:gd name="connsiteX190" fmla="*/ 3239 w 10000"/>
              <a:gd name="connsiteY190" fmla="*/ 7672 h 10000"/>
              <a:gd name="connsiteX191" fmla="*/ 3166 w 10000"/>
              <a:gd name="connsiteY191" fmla="*/ 7672 h 10000"/>
              <a:gd name="connsiteX192" fmla="*/ 3166 w 10000"/>
              <a:gd name="connsiteY192" fmla="*/ 7635 h 10000"/>
              <a:gd name="connsiteX193" fmla="*/ 3197 w 10000"/>
              <a:gd name="connsiteY193" fmla="*/ 7541 h 10000"/>
              <a:gd name="connsiteX194" fmla="*/ 3040 w 10000"/>
              <a:gd name="connsiteY194" fmla="*/ 7503 h 10000"/>
              <a:gd name="connsiteX195" fmla="*/ 2988 w 10000"/>
              <a:gd name="connsiteY195" fmla="*/ 7409 h 10000"/>
              <a:gd name="connsiteX196" fmla="*/ 2884 w 10000"/>
              <a:gd name="connsiteY196" fmla="*/ 7466 h 10000"/>
              <a:gd name="connsiteX197" fmla="*/ 2645 w 10000"/>
              <a:gd name="connsiteY197" fmla="*/ 7447 h 10000"/>
              <a:gd name="connsiteX198" fmla="*/ 2521 w 10000"/>
              <a:gd name="connsiteY198" fmla="*/ 7484 h 10000"/>
              <a:gd name="connsiteX199" fmla="*/ 2468 w 10000"/>
              <a:gd name="connsiteY199" fmla="*/ 7596 h 10000"/>
              <a:gd name="connsiteX200" fmla="*/ 2270 w 10000"/>
              <a:gd name="connsiteY200" fmla="*/ 7635 h 10000"/>
              <a:gd name="connsiteX201" fmla="*/ 2218 w 10000"/>
              <a:gd name="connsiteY201" fmla="*/ 7710 h 10000"/>
              <a:gd name="connsiteX202" fmla="*/ 1936 w 10000"/>
              <a:gd name="connsiteY202" fmla="*/ 7691 h 10000"/>
              <a:gd name="connsiteX203" fmla="*/ 1822 w 10000"/>
              <a:gd name="connsiteY203" fmla="*/ 7559 h 10000"/>
              <a:gd name="connsiteX204" fmla="*/ 1666 w 10000"/>
              <a:gd name="connsiteY204" fmla="*/ 7522 h 10000"/>
              <a:gd name="connsiteX205" fmla="*/ 1718 w 10000"/>
              <a:gd name="connsiteY205" fmla="*/ 7503 h 10000"/>
              <a:gd name="connsiteX206" fmla="*/ 1718 w 10000"/>
              <a:gd name="connsiteY206" fmla="*/ 7484 h 10000"/>
              <a:gd name="connsiteX207" fmla="*/ 1666 w 10000"/>
              <a:gd name="connsiteY207" fmla="*/ 7484 h 10000"/>
              <a:gd name="connsiteX208" fmla="*/ 1552 w 10000"/>
              <a:gd name="connsiteY208" fmla="*/ 7503 h 10000"/>
              <a:gd name="connsiteX209" fmla="*/ 1343 w 10000"/>
              <a:gd name="connsiteY209" fmla="*/ 7427 h 10000"/>
              <a:gd name="connsiteX210" fmla="*/ 1343 w 10000"/>
              <a:gd name="connsiteY210" fmla="*/ 7484 h 10000"/>
              <a:gd name="connsiteX211" fmla="*/ 1291 w 10000"/>
              <a:gd name="connsiteY211" fmla="*/ 7466 h 10000"/>
              <a:gd name="connsiteX212" fmla="*/ 1291 w 10000"/>
              <a:gd name="connsiteY212" fmla="*/ 7409 h 10000"/>
              <a:gd name="connsiteX213" fmla="*/ 1197 w 10000"/>
              <a:gd name="connsiteY213" fmla="*/ 7466 h 10000"/>
              <a:gd name="connsiteX214" fmla="*/ 1177 w 10000"/>
              <a:gd name="connsiteY214" fmla="*/ 7409 h 10000"/>
              <a:gd name="connsiteX215" fmla="*/ 812 w 10000"/>
              <a:gd name="connsiteY215" fmla="*/ 7427 h 10000"/>
              <a:gd name="connsiteX216" fmla="*/ 635 w 10000"/>
              <a:gd name="connsiteY216" fmla="*/ 7409 h 10000"/>
              <a:gd name="connsiteX217" fmla="*/ 594 w 10000"/>
              <a:gd name="connsiteY217" fmla="*/ 7334 h 10000"/>
              <a:gd name="connsiteX218" fmla="*/ 427 w 10000"/>
              <a:gd name="connsiteY218" fmla="*/ 7352 h 10000"/>
              <a:gd name="connsiteX219" fmla="*/ 396 w 10000"/>
              <a:gd name="connsiteY219" fmla="*/ 7297 h 10000"/>
              <a:gd name="connsiteX220" fmla="*/ 292 w 10000"/>
              <a:gd name="connsiteY220" fmla="*/ 7315 h 10000"/>
              <a:gd name="connsiteX221" fmla="*/ 270 w 10000"/>
              <a:gd name="connsiteY221" fmla="*/ 7240 h 10000"/>
              <a:gd name="connsiteX222" fmla="*/ 177 w 10000"/>
              <a:gd name="connsiteY222" fmla="*/ 7240 h 10000"/>
              <a:gd name="connsiteX223" fmla="*/ 42 w 10000"/>
              <a:gd name="connsiteY223" fmla="*/ 7165 h 10000"/>
              <a:gd name="connsiteX224" fmla="*/ 0 w 10000"/>
              <a:gd name="connsiteY224" fmla="*/ 7090 h 10000"/>
              <a:gd name="connsiteX225" fmla="*/ 156 w 10000"/>
              <a:gd name="connsiteY225" fmla="*/ 7052 h 10000"/>
              <a:gd name="connsiteX226" fmla="*/ 375 w 10000"/>
              <a:gd name="connsiteY226" fmla="*/ 7090 h 10000"/>
              <a:gd name="connsiteX227" fmla="*/ 739 w 10000"/>
              <a:gd name="connsiteY227" fmla="*/ 7165 h 10000"/>
              <a:gd name="connsiteX228" fmla="*/ 749 w 10000"/>
              <a:gd name="connsiteY228" fmla="*/ 7090 h 10000"/>
              <a:gd name="connsiteX229" fmla="*/ 687 w 10000"/>
              <a:gd name="connsiteY229" fmla="*/ 6996 h 10000"/>
              <a:gd name="connsiteX230" fmla="*/ 697 w 10000"/>
              <a:gd name="connsiteY230" fmla="*/ 6996 h 10000"/>
              <a:gd name="connsiteX231" fmla="*/ 697 w 10000"/>
              <a:gd name="connsiteY231" fmla="*/ 6977 h 10000"/>
              <a:gd name="connsiteX232" fmla="*/ 801 w 10000"/>
              <a:gd name="connsiteY232" fmla="*/ 7014 h 10000"/>
              <a:gd name="connsiteX233" fmla="*/ 801 w 10000"/>
              <a:gd name="connsiteY233" fmla="*/ 6939 h 10000"/>
              <a:gd name="connsiteX234" fmla="*/ 739 w 10000"/>
              <a:gd name="connsiteY234" fmla="*/ 6921 h 10000"/>
              <a:gd name="connsiteX235" fmla="*/ 739 w 10000"/>
              <a:gd name="connsiteY235" fmla="*/ 6845 h 10000"/>
              <a:gd name="connsiteX236" fmla="*/ 760 w 10000"/>
              <a:gd name="connsiteY236" fmla="*/ 6845 h 10000"/>
              <a:gd name="connsiteX237" fmla="*/ 812 w 10000"/>
              <a:gd name="connsiteY237" fmla="*/ 6883 h 10000"/>
              <a:gd name="connsiteX238" fmla="*/ 812 w 10000"/>
              <a:gd name="connsiteY238" fmla="*/ 6845 h 10000"/>
              <a:gd name="connsiteX239" fmla="*/ 948 w 10000"/>
              <a:gd name="connsiteY239" fmla="*/ 6714 h 10000"/>
              <a:gd name="connsiteX240" fmla="*/ 1104 w 10000"/>
              <a:gd name="connsiteY240" fmla="*/ 6676 h 10000"/>
              <a:gd name="connsiteX241" fmla="*/ 1104 w 10000"/>
              <a:gd name="connsiteY241" fmla="*/ 6658 h 10000"/>
              <a:gd name="connsiteX242" fmla="*/ 927 w 10000"/>
              <a:gd name="connsiteY242" fmla="*/ 6658 h 10000"/>
              <a:gd name="connsiteX243" fmla="*/ 927 w 10000"/>
              <a:gd name="connsiteY243" fmla="*/ 6639 h 10000"/>
              <a:gd name="connsiteX244" fmla="*/ 958 w 10000"/>
              <a:gd name="connsiteY244" fmla="*/ 6583 h 10000"/>
              <a:gd name="connsiteX245" fmla="*/ 1010 w 10000"/>
              <a:gd name="connsiteY245" fmla="*/ 6601 h 10000"/>
              <a:gd name="connsiteX246" fmla="*/ 1042 w 10000"/>
              <a:gd name="connsiteY246" fmla="*/ 6564 h 10000"/>
              <a:gd name="connsiteX247" fmla="*/ 1042 w 10000"/>
              <a:gd name="connsiteY247" fmla="*/ 6546 h 10000"/>
              <a:gd name="connsiteX248" fmla="*/ 990 w 10000"/>
              <a:gd name="connsiteY248" fmla="*/ 6470 h 10000"/>
              <a:gd name="connsiteX249" fmla="*/ 1021 w 10000"/>
              <a:gd name="connsiteY249" fmla="*/ 6470 h 10000"/>
              <a:gd name="connsiteX250" fmla="*/ 1042 w 10000"/>
              <a:gd name="connsiteY250" fmla="*/ 6489 h 10000"/>
              <a:gd name="connsiteX251" fmla="*/ 1052 w 10000"/>
              <a:gd name="connsiteY251" fmla="*/ 6432 h 10000"/>
              <a:gd name="connsiteX252" fmla="*/ 1000 w 10000"/>
              <a:gd name="connsiteY252" fmla="*/ 6376 h 10000"/>
              <a:gd name="connsiteX253" fmla="*/ 990 w 10000"/>
              <a:gd name="connsiteY253" fmla="*/ 6414 h 10000"/>
              <a:gd name="connsiteX254" fmla="*/ 990 w 10000"/>
              <a:gd name="connsiteY254" fmla="*/ 6376 h 10000"/>
              <a:gd name="connsiteX255" fmla="*/ 979 w 10000"/>
              <a:gd name="connsiteY255" fmla="*/ 6376 h 10000"/>
              <a:gd name="connsiteX256" fmla="*/ 979 w 10000"/>
              <a:gd name="connsiteY256" fmla="*/ 6357 h 10000"/>
              <a:gd name="connsiteX257" fmla="*/ 1052 w 10000"/>
              <a:gd name="connsiteY257" fmla="*/ 6320 h 10000"/>
              <a:gd name="connsiteX258" fmla="*/ 1052 w 10000"/>
              <a:gd name="connsiteY258" fmla="*/ 6300 h 10000"/>
              <a:gd name="connsiteX259" fmla="*/ 938 w 10000"/>
              <a:gd name="connsiteY259" fmla="*/ 6226 h 10000"/>
              <a:gd name="connsiteX260" fmla="*/ 917 w 10000"/>
              <a:gd name="connsiteY260" fmla="*/ 6282 h 10000"/>
              <a:gd name="connsiteX261" fmla="*/ 844 w 10000"/>
              <a:gd name="connsiteY261" fmla="*/ 6226 h 10000"/>
              <a:gd name="connsiteX262" fmla="*/ 875 w 10000"/>
              <a:gd name="connsiteY262" fmla="*/ 6188 h 10000"/>
              <a:gd name="connsiteX263" fmla="*/ 834 w 10000"/>
              <a:gd name="connsiteY263" fmla="*/ 6188 h 10000"/>
              <a:gd name="connsiteX264" fmla="*/ 708 w 10000"/>
              <a:gd name="connsiteY264" fmla="*/ 6245 h 10000"/>
              <a:gd name="connsiteX265" fmla="*/ 708 w 10000"/>
              <a:gd name="connsiteY265" fmla="*/ 6188 h 10000"/>
              <a:gd name="connsiteX266" fmla="*/ 760 w 10000"/>
              <a:gd name="connsiteY266" fmla="*/ 6038 h 10000"/>
              <a:gd name="connsiteX267" fmla="*/ 739 w 10000"/>
              <a:gd name="connsiteY267" fmla="*/ 6000 h 10000"/>
              <a:gd name="connsiteX268" fmla="*/ 760 w 10000"/>
              <a:gd name="connsiteY268" fmla="*/ 6000 h 10000"/>
              <a:gd name="connsiteX269" fmla="*/ 854 w 10000"/>
              <a:gd name="connsiteY269" fmla="*/ 5962 h 10000"/>
              <a:gd name="connsiteX270" fmla="*/ 886 w 10000"/>
              <a:gd name="connsiteY270" fmla="*/ 5907 h 10000"/>
              <a:gd name="connsiteX271" fmla="*/ 865 w 10000"/>
              <a:gd name="connsiteY271" fmla="*/ 5850 h 10000"/>
              <a:gd name="connsiteX272" fmla="*/ 938 w 10000"/>
              <a:gd name="connsiteY272" fmla="*/ 5831 h 10000"/>
              <a:gd name="connsiteX273" fmla="*/ 938 w 10000"/>
              <a:gd name="connsiteY273" fmla="*/ 5907 h 10000"/>
              <a:gd name="connsiteX274" fmla="*/ 1062 w 10000"/>
              <a:gd name="connsiteY274" fmla="*/ 5907 h 10000"/>
              <a:gd name="connsiteX275" fmla="*/ 1187 w 10000"/>
              <a:gd name="connsiteY275" fmla="*/ 5681 h 10000"/>
              <a:gd name="connsiteX276" fmla="*/ 1385 w 10000"/>
              <a:gd name="connsiteY276" fmla="*/ 5738 h 10000"/>
              <a:gd name="connsiteX277" fmla="*/ 1385 w 10000"/>
              <a:gd name="connsiteY277" fmla="*/ 5756 h 10000"/>
              <a:gd name="connsiteX278" fmla="*/ 1374 w 10000"/>
              <a:gd name="connsiteY278" fmla="*/ 5812 h 10000"/>
              <a:gd name="connsiteX279" fmla="*/ 1353 w 10000"/>
              <a:gd name="connsiteY279" fmla="*/ 5850 h 10000"/>
              <a:gd name="connsiteX280" fmla="*/ 1239 w 10000"/>
              <a:gd name="connsiteY280" fmla="*/ 5887 h 10000"/>
              <a:gd name="connsiteX281" fmla="*/ 1229 w 10000"/>
              <a:gd name="connsiteY281" fmla="*/ 6038 h 10000"/>
              <a:gd name="connsiteX282" fmla="*/ 1249 w 10000"/>
              <a:gd name="connsiteY282" fmla="*/ 6056 h 10000"/>
              <a:gd name="connsiteX283" fmla="*/ 1479 w 10000"/>
              <a:gd name="connsiteY283" fmla="*/ 6263 h 10000"/>
              <a:gd name="connsiteX284" fmla="*/ 1510 w 10000"/>
              <a:gd name="connsiteY284" fmla="*/ 6263 h 10000"/>
              <a:gd name="connsiteX285" fmla="*/ 1583 w 10000"/>
              <a:gd name="connsiteY285" fmla="*/ 6790 h 10000"/>
              <a:gd name="connsiteX286" fmla="*/ 1781 w 10000"/>
              <a:gd name="connsiteY286" fmla="*/ 6583 h 10000"/>
              <a:gd name="connsiteX287" fmla="*/ 1781 w 10000"/>
              <a:gd name="connsiteY287" fmla="*/ 6526 h 10000"/>
              <a:gd name="connsiteX288" fmla="*/ 1708 w 10000"/>
              <a:gd name="connsiteY288" fmla="*/ 6526 h 10000"/>
              <a:gd name="connsiteX289" fmla="*/ 1677 w 10000"/>
              <a:gd name="connsiteY289" fmla="*/ 6451 h 10000"/>
              <a:gd name="connsiteX290" fmla="*/ 1677 w 10000"/>
              <a:gd name="connsiteY290" fmla="*/ 6414 h 10000"/>
              <a:gd name="connsiteX291" fmla="*/ 1687 w 10000"/>
              <a:gd name="connsiteY291" fmla="*/ 6414 h 10000"/>
              <a:gd name="connsiteX292" fmla="*/ 1687 w 10000"/>
              <a:gd name="connsiteY292" fmla="*/ 6395 h 10000"/>
              <a:gd name="connsiteX293" fmla="*/ 1822 w 10000"/>
              <a:gd name="connsiteY293" fmla="*/ 6320 h 10000"/>
              <a:gd name="connsiteX294" fmla="*/ 1801 w 10000"/>
              <a:gd name="connsiteY294" fmla="*/ 6300 h 10000"/>
              <a:gd name="connsiteX295" fmla="*/ 1666 w 10000"/>
              <a:gd name="connsiteY295" fmla="*/ 6263 h 10000"/>
              <a:gd name="connsiteX296" fmla="*/ 1666 w 10000"/>
              <a:gd name="connsiteY296" fmla="*/ 6207 h 10000"/>
              <a:gd name="connsiteX297" fmla="*/ 1614 w 10000"/>
              <a:gd name="connsiteY297" fmla="*/ 6188 h 10000"/>
              <a:gd name="connsiteX298" fmla="*/ 1614 w 10000"/>
              <a:gd name="connsiteY298" fmla="*/ 6188 h 10000"/>
              <a:gd name="connsiteX299" fmla="*/ 1635 w 10000"/>
              <a:gd name="connsiteY299" fmla="*/ 6131 h 10000"/>
              <a:gd name="connsiteX300" fmla="*/ 1552 w 10000"/>
              <a:gd name="connsiteY300" fmla="*/ 6038 h 10000"/>
              <a:gd name="connsiteX301" fmla="*/ 1333 w 10000"/>
              <a:gd name="connsiteY301" fmla="*/ 5982 h 10000"/>
              <a:gd name="connsiteX302" fmla="*/ 1500 w 10000"/>
              <a:gd name="connsiteY302" fmla="*/ 5962 h 10000"/>
              <a:gd name="connsiteX303" fmla="*/ 1521 w 10000"/>
              <a:gd name="connsiteY303" fmla="*/ 5869 h 10000"/>
              <a:gd name="connsiteX304" fmla="*/ 1458 w 10000"/>
              <a:gd name="connsiteY304" fmla="*/ 5738 h 10000"/>
              <a:gd name="connsiteX305" fmla="*/ 1479 w 10000"/>
              <a:gd name="connsiteY305" fmla="*/ 5738 h 10000"/>
              <a:gd name="connsiteX306" fmla="*/ 1822 w 10000"/>
              <a:gd name="connsiteY306" fmla="*/ 5775 h 10000"/>
              <a:gd name="connsiteX307" fmla="*/ 1916 w 10000"/>
              <a:gd name="connsiteY307" fmla="*/ 5663 h 10000"/>
              <a:gd name="connsiteX308" fmla="*/ 1989 w 10000"/>
              <a:gd name="connsiteY308" fmla="*/ 5643 h 10000"/>
              <a:gd name="connsiteX309" fmla="*/ 1916 w 10000"/>
              <a:gd name="connsiteY309" fmla="*/ 5606 h 10000"/>
              <a:gd name="connsiteX310" fmla="*/ 1614 w 10000"/>
              <a:gd name="connsiteY310" fmla="*/ 5718 h 10000"/>
              <a:gd name="connsiteX311" fmla="*/ 1583 w 10000"/>
              <a:gd name="connsiteY311" fmla="*/ 5663 h 10000"/>
              <a:gd name="connsiteX312" fmla="*/ 1604 w 10000"/>
              <a:gd name="connsiteY312" fmla="*/ 5606 h 10000"/>
              <a:gd name="connsiteX313" fmla="*/ 1573 w 10000"/>
              <a:gd name="connsiteY313" fmla="*/ 5512 h 10000"/>
              <a:gd name="connsiteX314" fmla="*/ 1500 w 10000"/>
              <a:gd name="connsiteY314" fmla="*/ 5531 h 10000"/>
              <a:gd name="connsiteX315" fmla="*/ 1257 w 10000"/>
              <a:gd name="connsiteY315" fmla="*/ 5300 h 10000"/>
              <a:gd name="connsiteX316" fmla="*/ 1541 w 10000"/>
              <a:gd name="connsiteY316" fmla="*/ 5286 h 10000"/>
              <a:gd name="connsiteX317" fmla="*/ 1884 w 10000"/>
              <a:gd name="connsiteY317" fmla="*/ 5286 h 10000"/>
              <a:gd name="connsiteX318" fmla="*/ 1989 w 10000"/>
              <a:gd name="connsiteY318" fmla="*/ 5117 h 10000"/>
              <a:gd name="connsiteX319" fmla="*/ 1989 w 10000"/>
              <a:gd name="connsiteY319" fmla="*/ 5061 h 10000"/>
              <a:gd name="connsiteX320" fmla="*/ 2052 w 10000"/>
              <a:gd name="connsiteY320" fmla="*/ 5042 h 10000"/>
              <a:gd name="connsiteX321" fmla="*/ 2083 w 10000"/>
              <a:gd name="connsiteY321" fmla="*/ 5174 h 10000"/>
              <a:gd name="connsiteX322" fmla="*/ 2521 w 10000"/>
              <a:gd name="connsiteY322" fmla="*/ 5193 h 10000"/>
              <a:gd name="connsiteX323" fmla="*/ 2499 w 10000"/>
              <a:gd name="connsiteY323" fmla="*/ 5286 h 10000"/>
              <a:gd name="connsiteX324" fmla="*/ 2531 w 10000"/>
              <a:gd name="connsiteY324" fmla="*/ 5286 h 10000"/>
              <a:gd name="connsiteX325" fmla="*/ 2583 w 10000"/>
              <a:gd name="connsiteY325" fmla="*/ 5249 h 10000"/>
              <a:gd name="connsiteX326" fmla="*/ 2583 w 10000"/>
              <a:gd name="connsiteY326" fmla="*/ 5268 h 10000"/>
              <a:gd name="connsiteX327" fmla="*/ 2562 w 10000"/>
              <a:gd name="connsiteY327" fmla="*/ 5286 h 10000"/>
              <a:gd name="connsiteX328" fmla="*/ 2625 w 10000"/>
              <a:gd name="connsiteY328" fmla="*/ 5286 h 10000"/>
              <a:gd name="connsiteX329" fmla="*/ 2728 w 10000"/>
              <a:gd name="connsiteY329" fmla="*/ 5286 h 10000"/>
              <a:gd name="connsiteX330" fmla="*/ 2728 w 10000"/>
              <a:gd name="connsiteY330" fmla="*/ 5362 h 10000"/>
              <a:gd name="connsiteX331" fmla="*/ 2749 w 10000"/>
              <a:gd name="connsiteY331" fmla="*/ 5362 h 10000"/>
              <a:gd name="connsiteX332" fmla="*/ 2822 w 10000"/>
              <a:gd name="connsiteY332" fmla="*/ 5286 h 10000"/>
              <a:gd name="connsiteX333" fmla="*/ 2822 w 10000"/>
              <a:gd name="connsiteY333" fmla="*/ 5211 h 10000"/>
              <a:gd name="connsiteX334" fmla="*/ 2884 w 10000"/>
              <a:gd name="connsiteY334" fmla="*/ 5211 h 10000"/>
              <a:gd name="connsiteX335" fmla="*/ 2916 w 10000"/>
              <a:gd name="connsiteY335" fmla="*/ 5268 h 10000"/>
              <a:gd name="connsiteX336" fmla="*/ 2916 w 10000"/>
              <a:gd name="connsiteY336" fmla="*/ 5399 h 10000"/>
              <a:gd name="connsiteX337" fmla="*/ 3030 w 10000"/>
              <a:gd name="connsiteY337" fmla="*/ 5399 h 10000"/>
              <a:gd name="connsiteX338" fmla="*/ 3040 w 10000"/>
              <a:gd name="connsiteY338" fmla="*/ 5305 h 10000"/>
              <a:gd name="connsiteX339" fmla="*/ 3040 w 10000"/>
              <a:gd name="connsiteY339" fmla="*/ 5286 h 10000"/>
              <a:gd name="connsiteX340" fmla="*/ 3040 w 10000"/>
              <a:gd name="connsiteY340" fmla="*/ 5286 h 10000"/>
              <a:gd name="connsiteX341" fmla="*/ 3145 w 10000"/>
              <a:gd name="connsiteY341" fmla="*/ 5305 h 10000"/>
              <a:gd name="connsiteX342" fmla="*/ 3166 w 10000"/>
              <a:gd name="connsiteY342" fmla="*/ 5211 h 10000"/>
              <a:gd name="connsiteX343" fmla="*/ 3270 w 10000"/>
              <a:gd name="connsiteY343" fmla="*/ 5249 h 10000"/>
              <a:gd name="connsiteX344" fmla="*/ 3270 w 10000"/>
              <a:gd name="connsiteY344" fmla="*/ 5193 h 10000"/>
              <a:gd name="connsiteX345" fmla="*/ 3447 w 10000"/>
              <a:gd name="connsiteY345" fmla="*/ 5268 h 10000"/>
              <a:gd name="connsiteX346" fmla="*/ 3447 w 10000"/>
              <a:gd name="connsiteY346" fmla="*/ 5193 h 10000"/>
              <a:gd name="connsiteX347" fmla="*/ 3488 w 10000"/>
              <a:gd name="connsiteY347" fmla="*/ 5193 h 10000"/>
              <a:gd name="connsiteX348" fmla="*/ 3488 w 10000"/>
              <a:gd name="connsiteY348" fmla="*/ 5268 h 10000"/>
              <a:gd name="connsiteX349" fmla="*/ 3509 w 10000"/>
              <a:gd name="connsiteY349" fmla="*/ 5268 h 10000"/>
              <a:gd name="connsiteX350" fmla="*/ 3509 w 10000"/>
              <a:gd name="connsiteY350" fmla="*/ 5249 h 10000"/>
              <a:gd name="connsiteX351" fmla="*/ 3520 w 10000"/>
              <a:gd name="connsiteY351" fmla="*/ 5117 h 10000"/>
              <a:gd name="connsiteX352" fmla="*/ 3530 w 10000"/>
              <a:gd name="connsiteY352" fmla="*/ 5117 h 10000"/>
              <a:gd name="connsiteX353" fmla="*/ 3540 w 10000"/>
              <a:gd name="connsiteY353" fmla="*/ 5193 h 10000"/>
              <a:gd name="connsiteX354" fmla="*/ 3624 w 10000"/>
              <a:gd name="connsiteY354" fmla="*/ 5117 h 10000"/>
              <a:gd name="connsiteX355" fmla="*/ 3624 w 10000"/>
              <a:gd name="connsiteY355" fmla="*/ 5155 h 10000"/>
              <a:gd name="connsiteX356" fmla="*/ 3697 w 10000"/>
              <a:gd name="connsiteY356" fmla="*/ 5117 h 10000"/>
              <a:gd name="connsiteX357" fmla="*/ 3697 w 10000"/>
              <a:gd name="connsiteY357" fmla="*/ 5099 h 10000"/>
              <a:gd name="connsiteX358" fmla="*/ 3676 w 10000"/>
              <a:gd name="connsiteY358" fmla="*/ 5061 h 10000"/>
              <a:gd name="connsiteX359" fmla="*/ 3708 w 10000"/>
              <a:gd name="connsiteY359" fmla="*/ 5061 h 10000"/>
              <a:gd name="connsiteX360" fmla="*/ 3749 w 10000"/>
              <a:gd name="connsiteY360" fmla="*/ 5099 h 10000"/>
              <a:gd name="connsiteX361" fmla="*/ 3749 w 10000"/>
              <a:gd name="connsiteY361" fmla="*/ 5061 h 10000"/>
              <a:gd name="connsiteX362" fmla="*/ 3728 w 10000"/>
              <a:gd name="connsiteY362" fmla="*/ 5005 h 10000"/>
              <a:gd name="connsiteX363" fmla="*/ 3832 w 10000"/>
              <a:gd name="connsiteY363" fmla="*/ 4949 h 10000"/>
              <a:gd name="connsiteX364" fmla="*/ 3832 w 10000"/>
              <a:gd name="connsiteY364" fmla="*/ 4930 h 10000"/>
              <a:gd name="connsiteX365" fmla="*/ 3656 w 10000"/>
              <a:gd name="connsiteY365" fmla="*/ 4910 h 10000"/>
              <a:gd name="connsiteX366" fmla="*/ 3666 w 10000"/>
              <a:gd name="connsiteY366" fmla="*/ 5024 h 10000"/>
              <a:gd name="connsiteX367" fmla="*/ 3656 w 10000"/>
              <a:gd name="connsiteY367" fmla="*/ 5024 h 10000"/>
              <a:gd name="connsiteX368" fmla="*/ 3457 w 10000"/>
              <a:gd name="connsiteY368" fmla="*/ 4910 h 10000"/>
              <a:gd name="connsiteX369" fmla="*/ 3457 w 10000"/>
              <a:gd name="connsiteY369" fmla="*/ 4930 h 10000"/>
              <a:gd name="connsiteX370" fmla="*/ 3468 w 10000"/>
              <a:gd name="connsiteY370" fmla="*/ 4930 h 10000"/>
              <a:gd name="connsiteX371" fmla="*/ 3447 w 10000"/>
              <a:gd name="connsiteY371" fmla="*/ 4949 h 10000"/>
              <a:gd name="connsiteX372" fmla="*/ 3395 w 10000"/>
              <a:gd name="connsiteY372" fmla="*/ 4873 h 10000"/>
              <a:gd name="connsiteX373" fmla="*/ 3384 w 10000"/>
              <a:gd name="connsiteY373" fmla="*/ 4835 h 10000"/>
              <a:gd name="connsiteX374" fmla="*/ 3499 w 10000"/>
              <a:gd name="connsiteY374" fmla="*/ 4817 h 10000"/>
              <a:gd name="connsiteX375" fmla="*/ 3499 w 10000"/>
              <a:gd name="connsiteY375" fmla="*/ 4666 h 10000"/>
              <a:gd name="connsiteX376" fmla="*/ 3478 w 10000"/>
              <a:gd name="connsiteY376" fmla="*/ 4666 h 10000"/>
              <a:gd name="connsiteX377" fmla="*/ 3353 w 10000"/>
              <a:gd name="connsiteY377" fmla="*/ 4798 h 10000"/>
              <a:gd name="connsiteX378" fmla="*/ 3332 w 10000"/>
              <a:gd name="connsiteY378" fmla="*/ 4780 h 10000"/>
              <a:gd name="connsiteX379" fmla="*/ 3332 w 10000"/>
              <a:gd name="connsiteY379" fmla="*/ 4704 h 10000"/>
              <a:gd name="connsiteX380" fmla="*/ 3322 w 10000"/>
              <a:gd name="connsiteY380" fmla="*/ 4648 h 10000"/>
              <a:gd name="connsiteX381" fmla="*/ 3249 w 10000"/>
              <a:gd name="connsiteY381" fmla="*/ 4648 h 10000"/>
              <a:gd name="connsiteX382" fmla="*/ 3239 w 10000"/>
              <a:gd name="connsiteY382" fmla="*/ 4591 h 10000"/>
              <a:gd name="connsiteX383" fmla="*/ 3249 w 10000"/>
              <a:gd name="connsiteY383" fmla="*/ 4591 h 10000"/>
              <a:gd name="connsiteX384" fmla="*/ 3249 w 10000"/>
              <a:gd name="connsiteY384" fmla="*/ 4572 h 10000"/>
              <a:gd name="connsiteX385" fmla="*/ 3426 w 10000"/>
              <a:gd name="connsiteY385" fmla="*/ 4479 h 10000"/>
              <a:gd name="connsiteX386" fmla="*/ 3364 w 10000"/>
              <a:gd name="connsiteY386" fmla="*/ 4479 h 10000"/>
              <a:gd name="connsiteX387" fmla="*/ 3343 w 10000"/>
              <a:gd name="connsiteY387" fmla="*/ 4479 h 10000"/>
              <a:gd name="connsiteX388" fmla="*/ 3332 w 10000"/>
              <a:gd name="connsiteY388" fmla="*/ 4479 h 10000"/>
              <a:gd name="connsiteX389" fmla="*/ 3332 w 10000"/>
              <a:gd name="connsiteY389" fmla="*/ 4460 h 10000"/>
              <a:gd name="connsiteX390" fmla="*/ 3436 w 10000"/>
              <a:gd name="connsiteY390" fmla="*/ 4385 h 10000"/>
              <a:gd name="connsiteX391" fmla="*/ 3436 w 10000"/>
              <a:gd name="connsiteY391" fmla="*/ 4385 h 10000"/>
              <a:gd name="connsiteX392" fmla="*/ 3405 w 10000"/>
              <a:gd name="connsiteY392" fmla="*/ 4385 h 10000"/>
              <a:gd name="connsiteX393" fmla="*/ 3384 w 10000"/>
              <a:gd name="connsiteY393" fmla="*/ 4403 h 10000"/>
              <a:gd name="connsiteX394" fmla="*/ 3374 w 10000"/>
              <a:gd name="connsiteY394" fmla="*/ 4366 h 10000"/>
              <a:gd name="connsiteX395" fmla="*/ 3208 w 10000"/>
              <a:gd name="connsiteY395" fmla="*/ 4310 h 10000"/>
              <a:gd name="connsiteX396" fmla="*/ 3156 w 10000"/>
              <a:gd name="connsiteY396" fmla="*/ 4197 h 10000"/>
              <a:gd name="connsiteX397" fmla="*/ 3114 w 10000"/>
              <a:gd name="connsiteY397" fmla="*/ 4253 h 10000"/>
              <a:gd name="connsiteX398" fmla="*/ 3030 w 10000"/>
              <a:gd name="connsiteY398" fmla="*/ 4216 h 10000"/>
              <a:gd name="connsiteX399" fmla="*/ 2884 w 10000"/>
              <a:gd name="connsiteY399" fmla="*/ 4197 h 10000"/>
              <a:gd name="connsiteX400" fmla="*/ 2832 w 10000"/>
              <a:gd name="connsiteY400" fmla="*/ 4235 h 10000"/>
              <a:gd name="connsiteX401" fmla="*/ 2780 w 10000"/>
              <a:gd name="connsiteY401" fmla="*/ 4178 h 10000"/>
              <a:gd name="connsiteX402" fmla="*/ 2708 w 10000"/>
              <a:gd name="connsiteY402" fmla="*/ 4235 h 10000"/>
              <a:gd name="connsiteX403" fmla="*/ 2677 w 10000"/>
              <a:gd name="connsiteY403" fmla="*/ 4178 h 10000"/>
              <a:gd name="connsiteX404" fmla="*/ 2593 w 10000"/>
              <a:gd name="connsiteY404" fmla="*/ 4328 h 10000"/>
              <a:gd name="connsiteX405" fmla="*/ 2395 w 10000"/>
              <a:gd name="connsiteY405" fmla="*/ 4253 h 10000"/>
              <a:gd name="connsiteX406" fmla="*/ 2395 w 10000"/>
              <a:gd name="connsiteY406" fmla="*/ 4216 h 10000"/>
              <a:gd name="connsiteX407" fmla="*/ 2416 w 10000"/>
              <a:gd name="connsiteY407" fmla="*/ 4178 h 10000"/>
              <a:gd name="connsiteX408" fmla="*/ 2343 w 10000"/>
              <a:gd name="connsiteY408" fmla="*/ 4178 h 10000"/>
              <a:gd name="connsiteX409" fmla="*/ 2145 w 10000"/>
              <a:gd name="connsiteY409" fmla="*/ 4273 h 10000"/>
              <a:gd name="connsiteX410" fmla="*/ 2145 w 10000"/>
              <a:gd name="connsiteY410" fmla="*/ 4253 h 10000"/>
              <a:gd name="connsiteX411" fmla="*/ 2166 w 10000"/>
              <a:gd name="connsiteY411" fmla="*/ 4216 h 10000"/>
              <a:gd name="connsiteX412" fmla="*/ 2052 w 10000"/>
              <a:gd name="connsiteY412" fmla="*/ 4216 h 10000"/>
              <a:gd name="connsiteX413" fmla="*/ 1969 w 10000"/>
              <a:gd name="connsiteY413" fmla="*/ 4141 h 10000"/>
              <a:gd name="connsiteX414" fmla="*/ 1843 w 10000"/>
              <a:gd name="connsiteY414" fmla="*/ 4122 h 10000"/>
              <a:gd name="connsiteX415" fmla="*/ 1864 w 10000"/>
              <a:gd name="connsiteY415" fmla="*/ 4122 h 10000"/>
              <a:gd name="connsiteX416" fmla="*/ 1895 w 10000"/>
              <a:gd name="connsiteY416" fmla="*/ 4084 h 10000"/>
              <a:gd name="connsiteX417" fmla="*/ 1884 w 10000"/>
              <a:gd name="connsiteY417" fmla="*/ 4047 h 10000"/>
              <a:gd name="connsiteX418" fmla="*/ 1801 w 10000"/>
              <a:gd name="connsiteY418" fmla="*/ 3990 h 10000"/>
              <a:gd name="connsiteX419" fmla="*/ 1708 w 10000"/>
              <a:gd name="connsiteY419" fmla="*/ 4028 h 10000"/>
              <a:gd name="connsiteX420" fmla="*/ 1278 w 10000"/>
              <a:gd name="connsiteY420" fmla="*/ 3974 h 10000"/>
              <a:gd name="connsiteX421" fmla="*/ 1479 w 10000"/>
              <a:gd name="connsiteY421" fmla="*/ 3821 h 10000"/>
              <a:gd name="connsiteX422" fmla="*/ 1489 w 10000"/>
              <a:gd name="connsiteY422" fmla="*/ 3803 h 10000"/>
              <a:gd name="connsiteX423" fmla="*/ 1625 w 10000"/>
              <a:gd name="connsiteY423" fmla="*/ 3765 h 10000"/>
              <a:gd name="connsiteX424" fmla="*/ 1625 w 10000"/>
              <a:gd name="connsiteY424" fmla="*/ 3803 h 10000"/>
              <a:gd name="connsiteX425" fmla="*/ 1739 w 10000"/>
              <a:gd name="connsiteY425" fmla="*/ 3878 h 10000"/>
              <a:gd name="connsiteX426" fmla="*/ 1749 w 10000"/>
              <a:gd name="connsiteY426" fmla="*/ 3840 h 10000"/>
              <a:gd name="connsiteX427" fmla="*/ 1760 w 10000"/>
              <a:gd name="connsiteY427" fmla="*/ 3878 h 10000"/>
              <a:gd name="connsiteX428" fmla="*/ 1916 w 10000"/>
              <a:gd name="connsiteY428" fmla="*/ 3746 h 10000"/>
              <a:gd name="connsiteX429" fmla="*/ 2000 w 10000"/>
              <a:gd name="connsiteY429" fmla="*/ 3821 h 10000"/>
              <a:gd name="connsiteX430" fmla="*/ 2177 w 10000"/>
              <a:gd name="connsiteY430" fmla="*/ 3784 h 10000"/>
              <a:gd name="connsiteX431" fmla="*/ 2343 w 10000"/>
              <a:gd name="connsiteY431" fmla="*/ 3803 h 10000"/>
              <a:gd name="connsiteX432" fmla="*/ 2343 w 10000"/>
              <a:gd name="connsiteY432" fmla="*/ 3728 h 10000"/>
              <a:gd name="connsiteX433" fmla="*/ 2457 w 10000"/>
              <a:gd name="connsiteY433" fmla="*/ 3728 h 10000"/>
              <a:gd name="connsiteX434" fmla="*/ 2488 w 10000"/>
              <a:gd name="connsiteY434" fmla="*/ 3671 h 10000"/>
              <a:gd name="connsiteX435" fmla="*/ 2488 w 10000"/>
              <a:gd name="connsiteY435" fmla="*/ 3596 h 10000"/>
              <a:gd name="connsiteX436" fmla="*/ 2457 w 10000"/>
              <a:gd name="connsiteY436" fmla="*/ 3596 h 10000"/>
              <a:gd name="connsiteX437" fmla="*/ 2457 w 10000"/>
              <a:gd name="connsiteY437" fmla="*/ 3559 h 10000"/>
              <a:gd name="connsiteX438" fmla="*/ 2447 w 10000"/>
              <a:gd name="connsiteY438" fmla="*/ 3502 h 10000"/>
              <a:gd name="connsiteX439" fmla="*/ 1843 w 10000"/>
              <a:gd name="connsiteY439" fmla="*/ 3502 h 10000"/>
              <a:gd name="connsiteX440" fmla="*/ 1281 w 10000"/>
              <a:gd name="connsiteY440" fmla="*/ 3483 h 10000"/>
              <a:gd name="connsiteX441" fmla="*/ 1697 w 10000"/>
              <a:gd name="connsiteY441" fmla="*/ 3408 h 10000"/>
              <a:gd name="connsiteX442" fmla="*/ 1948 w 10000"/>
              <a:gd name="connsiteY442" fmla="*/ 3427 h 10000"/>
              <a:gd name="connsiteX443" fmla="*/ 1958 w 10000"/>
              <a:gd name="connsiteY443" fmla="*/ 3314 h 10000"/>
              <a:gd name="connsiteX444" fmla="*/ 2000 w 10000"/>
              <a:gd name="connsiteY444" fmla="*/ 3296 h 10000"/>
              <a:gd name="connsiteX445" fmla="*/ 2031 w 10000"/>
              <a:gd name="connsiteY445" fmla="*/ 3352 h 10000"/>
              <a:gd name="connsiteX446" fmla="*/ 2062 w 10000"/>
              <a:gd name="connsiteY446" fmla="*/ 3276 h 10000"/>
              <a:gd name="connsiteX447" fmla="*/ 2062 w 10000"/>
              <a:gd name="connsiteY447" fmla="*/ 3314 h 10000"/>
              <a:gd name="connsiteX448" fmla="*/ 2041 w 10000"/>
              <a:gd name="connsiteY448" fmla="*/ 3352 h 10000"/>
              <a:gd name="connsiteX449" fmla="*/ 2301 w 10000"/>
              <a:gd name="connsiteY449" fmla="*/ 3296 h 10000"/>
              <a:gd name="connsiteX450" fmla="*/ 2312 w 10000"/>
              <a:gd name="connsiteY450" fmla="*/ 3239 h 10000"/>
              <a:gd name="connsiteX451" fmla="*/ 2301 w 10000"/>
              <a:gd name="connsiteY451" fmla="*/ 3221 h 10000"/>
              <a:gd name="connsiteX452" fmla="*/ 1936 w 10000"/>
              <a:gd name="connsiteY452" fmla="*/ 3239 h 10000"/>
              <a:gd name="connsiteX453" fmla="*/ 1926 w 10000"/>
              <a:gd name="connsiteY453" fmla="*/ 3183 h 10000"/>
              <a:gd name="connsiteX454" fmla="*/ 1936 w 10000"/>
              <a:gd name="connsiteY454" fmla="*/ 3164 h 10000"/>
              <a:gd name="connsiteX455" fmla="*/ 2093 w 10000"/>
              <a:gd name="connsiteY455" fmla="*/ 3126 h 10000"/>
              <a:gd name="connsiteX456" fmla="*/ 2062 w 10000"/>
              <a:gd name="connsiteY456" fmla="*/ 3107 h 10000"/>
              <a:gd name="connsiteX457" fmla="*/ 2093 w 10000"/>
              <a:gd name="connsiteY457" fmla="*/ 3089 h 10000"/>
              <a:gd name="connsiteX458" fmla="*/ 2083 w 10000"/>
              <a:gd name="connsiteY458" fmla="*/ 2995 h 10000"/>
              <a:gd name="connsiteX459" fmla="*/ 2031 w 10000"/>
              <a:gd name="connsiteY459" fmla="*/ 2901 h 10000"/>
              <a:gd name="connsiteX460" fmla="*/ 2052 w 10000"/>
              <a:gd name="connsiteY460" fmla="*/ 2863 h 10000"/>
              <a:gd name="connsiteX461" fmla="*/ 2041 w 10000"/>
              <a:gd name="connsiteY461" fmla="*/ 2788 h 10000"/>
              <a:gd name="connsiteX462" fmla="*/ 2093 w 10000"/>
              <a:gd name="connsiteY462" fmla="*/ 2713 h 10000"/>
              <a:gd name="connsiteX463" fmla="*/ 2093 w 10000"/>
              <a:gd name="connsiteY463" fmla="*/ 2769 h 10000"/>
              <a:gd name="connsiteX464" fmla="*/ 2270 w 10000"/>
              <a:gd name="connsiteY464" fmla="*/ 2807 h 10000"/>
              <a:gd name="connsiteX465" fmla="*/ 2281 w 10000"/>
              <a:gd name="connsiteY465" fmla="*/ 2901 h 10000"/>
              <a:gd name="connsiteX466" fmla="*/ 2426 w 10000"/>
              <a:gd name="connsiteY466" fmla="*/ 2882 h 10000"/>
              <a:gd name="connsiteX467" fmla="*/ 2478 w 10000"/>
              <a:gd name="connsiteY467" fmla="*/ 2713 h 10000"/>
              <a:gd name="connsiteX468" fmla="*/ 2322 w 10000"/>
              <a:gd name="connsiteY468" fmla="*/ 2657 h 10000"/>
              <a:gd name="connsiteX469" fmla="*/ 2322 w 10000"/>
              <a:gd name="connsiteY469" fmla="*/ 2600 h 10000"/>
              <a:gd name="connsiteX470" fmla="*/ 2395 w 10000"/>
              <a:gd name="connsiteY470" fmla="*/ 2582 h 10000"/>
              <a:gd name="connsiteX471" fmla="*/ 2395 w 10000"/>
              <a:gd name="connsiteY471" fmla="*/ 2563 h 10000"/>
              <a:gd name="connsiteX472" fmla="*/ 2260 w 10000"/>
              <a:gd name="connsiteY472" fmla="*/ 2450 h 10000"/>
              <a:gd name="connsiteX473" fmla="*/ 2239 w 10000"/>
              <a:gd name="connsiteY473" fmla="*/ 2525 h 10000"/>
              <a:gd name="connsiteX474" fmla="*/ 2239 w 10000"/>
              <a:gd name="connsiteY474" fmla="*/ 2507 h 10000"/>
              <a:gd name="connsiteX475" fmla="*/ 2114 w 10000"/>
              <a:gd name="connsiteY475" fmla="*/ 2356 h 10000"/>
              <a:gd name="connsiteX476" fmla="*/ 2041 w 10000"/>
              <a:gd name="connsiteY476" fmla="*/ 2375 h 10000"/>
              <a:gd name="connsiteX477" fmla="*/ 2041 w 10000"/>
              <a:gd name="connsiteY477" fmla="*/ 2319 h 10000"/>
              <a:gd name="connsiteX478" fmla="*/ 2021 w 10000"/>
              <a:gd name="connsiteY478" fmla="*/ 2281 h 10000"/>
              <a:gd name="connsiteX479" fmla="*/ 1843 w 10000"/>
              <a:gd name="connsiteY479" fmla="*/ 2244 h 10000"/>
              <a:gd name="connsiteX480" fmla="*/ 1833 w 10000"/>
              <a:gd name="connsiteY480" fmla="*/ 2187 h 10000"/>
              <a:gd name="connsiteX481" fmla="*/ 1843 w 10000"/>
              <a:gd name="connsiteY481" fmla="*/ 2169 h 10000"/>
              <a:gd name="connsiteX482" fmla="*/ 2041 w 10000"/>
              <a:gd name="connsiteY482" fmla="*/ 2169 h 10000"/>
              <a:gd name="connsiteX483" fmla="*/ 2104 w 10000"/>
              <a:gd name="connsiteY483" fmla="*/ 2131 h 10000"/>
              <a:gd name="connsiteX484" fmla="*/ 2249 w 10000"/>
              <a:gd name="connsiteY484" fmla="*/ 2169 h 10000"/>
              <a:gd name="connsiteX485" fmla="*/ 2322 w 10000"/>
              <a:gd name="connsiteY485" fmla="*/ 2075 h 10000"/>
              <a:gd name="connsiteX486" fmla="*/ 2573 w 10000"/>
              <a:gd name="connsiteY486" fmla="*/ 2018 h 10000"/>
              <a:gd name="connsiteX487" fmla="*/ 2760 w 10000"/>
              <a:gd name="connsiteY487" fmla="*/ 2131 h 10000"/>
              <a:gd name="connsiteX488" fmla="*/ 3073 w 10000"/>
              <a:gd name="connsiteY488" fmla="*/ 2055 h 10000"/>
              <a:gd name="connsiteX489" fmla="*/ 3073 w 10000"/>
              <a:gd name="connsiteY489" fmla="*/ 2037 h 10000"/>
              <a:gd name="connsiteX490" fmla="*/ 3062 w 10000"/>
              <a:gd name="connsiteY490" fmla="*/ 2000 h 10000"/>
              <a:gd name="connsiteX491" fmla="*/ 3176 w 10000"/>
              <a:gd name="connsiteY491" fmla="*/ 1962 h 10000"/>
              <a:gd name="connsiteX492" fmla="*/ 3156 w 10000"/>
              <a:gd name="connsiteY492" fmla="*/ 1905 h 10000"/>
              <a:gd name="connsiteX493" fmla="*/ 3218 w 10000"/>
              <a:gd name="connsiteY493" fmla="*/ 1905 h 10000"/>
              <a:gd name="connsiteX494" fmla="*/ 3260 w 10000"/>
              <a:gd name="connsiteY494" fmla="*/ 1924 h 10000"/>
              <a:gd name="connsiteX495" fmla="*/ 3291 w 10000"/>
              <a:gd name="connsiteY495" fmla="*/ 1868 h 10000"/>
              <a:gd name="connsiteX496" fmla="*/ 3291 w 10000"/>
              <a:gd name="connsiteY496" fmla="*/ 1849 h 10000"/>
              <a:gd name="connsiteX497" fmla="*/ 3218 w 10000"/>
              <a:gd name="connsiteY497" fmla="*/ 1736 h 10000"/>
              <a:gd name="connsiteX498" fmla="*/ 3228 w 10000"/>
              <a:gd name="connsiteY498" fmla="*/ 1661 h 10000"/>
              <a:gd name="connsiteX499" fmla="*/ 3073 w 10000"/>
              <a:gd name="connsiteY499" fmla="*/ 1587 h 10000"/>
              <a:gd name="connsiteX500" fmla="*/ 3073 w 10000"/>
              <a:gd name="connsiteY500" fmla="*/ 1511 h 10000"/>
              <a:gd name="connsiteX501" fmla="*/ 3040 w 10000"/>
              <a:gd name="connsiteY501" fmla="*/ 1473 h 10000"/>
              <a:gd name="connsiteX502" fmla="*/ 3009 w 10000"/>
              <a:gd name="connsiteY502" fmla="*/ 1511 h 10000"/>
              <a:gd name="connsiteX503" fmla="*/ 2999 w 10000"/>
              <a:gd name="connsiteY503" fmla="*/ 1436 h 10000"/>
              <a:gd name="connsiteX504" fmla="*/ 2884 w 10000"/>
              <a:gd name="connsiteY504" fmla="*/ 1492 h 10000"/>
              <a:gd name="connsiteX505" fmla="*/ 2770 w 10000"/>
              <a:gd name="connsiteY505" fmla="*/ 1417 h 10000"/>
              <a:gd name="connsiteX506" fmla="*/ 2739 w 10000"/>
              <a:gd name="connsiteY506" fmla="*/ 1473 h 10000"/>
              <a:gd name="connsiteX507" fmla="*/ 2708 w 10000"/>
              <a:gd name="connsiteY507" fmla="*/ 1398 h 10000"/>
              <a:gd name="connsiteX508" fmla="*/ 2614 w 10000"/>
              <a:gd name="connsiteY508" fmla="*/ 1436 h 10000"/>
              <a:gd name="connsiteX509" fmla="*/ 2614 w 10000"/>
              <a:gd name="connsiteY509" fmla="*/ 1379 h 10000"/>
              <a:gd name="connsiteX510" fmla="*/ 2541 w 10000"/>
              <a:gd name="connsiteY510" fmla="*/ 1286 h 10000"/>
              <a:gd name="connsiteX511" fmla="*/ 2812 w 10000"/>
              <a:gd name="connsiteY511" fmla="*/ 1060 h 10000"/>
              <a:gd name="connsiteX512" fmla="*/ 2905 w 10000"/>
              <a:gd name="connsiteY512" fmla="*/ 1117 h 10000"/>
              <a:gd name="connsiteX513" fmla="*/ 3040 w 10000"/>
              <a:gd name="connsiteY513" fmla="*/ 1060 h 10000"/>
              <a:gd name="connsiteX514" fmla="*/ 3040 w 10000"/>
              <a:gd name="connsiteY514" fmla="*/ 1117 h 10000"/>
              <a:gd name="connsiteX515" fmla="*/ 3312 w 10000"/>
              <a:gd name="connsiteY515" fmla="*/ 1117 h 10000"/>
              <a:gd name="connsiteX516" fmla="*/ 3312 w 10000"/>
              <a:gd name="connsiteY516" fmla="*/ 1042 h 10000"/>
              <a:gd name="connsiteX517" fmla="*/ 3457 w 10000"/>
              <a:gd name="connsiteY517" fmla="*/ 966 h 10000"/>
              <a:gd name="connsiteX518" fmla="*/ 3499 w 10000"/>
              <a:gd name="connsiteY518" fmla="*/ 873 h 10000"/>
              <a:gd name="connsiteX519" fmla="*/ 3728 w 10000"/>
              <a:gd name="connsiteY519" fmla="*/ 834 h 10000"/>
              <a:gd name="connsiteX520" fmla="*/ 3739 w 10000"/>
              <a:gd name="connsiteY520" fmla="*/ 779 h 10000"/>
              <a:gd name="connsiteX521" fmla="*/ 3770 w 10000"/>
              <a:gd name="connsiteY521" fmla="*/ 779 h 10000"/>
              <a:gd name="connsiteX522" fmla="*/ 3801 w 10000"/>
              <a:gd name="connsiteY522" fmla="*/ 834 h 10000"/>
              <a:gd name="connsiteX523" fmla="*/ 3864 w 10000"/>
              <a:gd name="connsiteY523" fmla="*/ 797 h 10000"/>
              <a:gd name="connsiteX524" fmla="*/ 3926 w 10000"/>
              <a:gd name="connsiteY524" fmla="*/ 834 h 10000"/>
              <a:gd name="connsiteX525" fmla="*/ 4571 w 10000"/>
              <a:gd name="connsiteY525" fmla="*/ 722 h 10000"/>
              <a:gd name="connsiteX526" fmla="*/ 4582 w 10000"/>
              <a:gd name="connsiteY526" fmla="*/ 779 h 10000"/>
              <a:gd name="connsiteX527" fmla="*/ 4707 w 10000"/>
              <a:gd name="connsiteY527" fmla="*/ 779 h 10000"/>
              <a:gd name="connsiteX528" fmla="*/ 4707 w 10000"/>
              <a:gd name="connsiteY528" fmla="*/ 722 h 10000"/>
              <a:gd name="connsiteX529" fmla="*/ 4791 w 10000"/>
              <a:gd name="connsiteY529" fmla="*/ 779 h 10000"/>
              <a:gd name="connsiteX530" fmla="*/ 4895 w 10000"/>
              <a:gd name="connsiteY530" fmla="*/ 741 h 10000"/>
              <a:gd name="connsiteX531" fmla="*/ 4957 w 10000"/>
              <a:gd name="connsiteY531" fmla="*/ 779 h 10000"/>
              <a:gd name="connsiteX532" fmla="*/ 4999 w 10000"/>
              <a:gd name="connsiteY532" fmla="*/ 704 h 10000"/>
              <a:gd name="connsiteX533" fmla="*/ 5082 w 10000"/>
              <a:gd name="connsiteY533" fmla="*/ 684 h 10000"/>
              <a:gd name="connsiteX534" fmla="*/ 5082 w 10000"/>
              <a:gd name="connsiteY534" fmla="*/ 741 h 10000"/>
              <a:gd name="connsiteX535" fmla="*/ 5291 w 10000"/>
              <a:gd name="connsiteY535" fmla="*/ 704 h 10000"/>
              <a:gd name="connsiteX536" fmla="*/ 5478 w 10000"/>
              <a:gd name="connsiteY536" fmla="*/ 779 h 10000"/>
              <a:gd name="connsiteX537" fmla="*/ 5623 w 10000"/>
              <a:gd name="connsiteY537" fmla="*/ 759 h 10000"/>
              <a:gd name="connsiteX538" fmla="*/ 5947 w 10000"/>
              <a:gd name="connsiteY538" fmla="*/ 684 h 10000"/>
              <a:gd name="connsiteX539" fmla="*/ 6144 w 10000"/>
              <a:gd name="connsiteY539" fmla="*/ 609 h 10000"/>
              <a:gd name="connsiteX540" fmla="*/ 6321 w 10000"/>
              <a:gd name="connsiteY540" fmla="*/ 647 h 10000"/>
              <a:gd name="connsiteX541" fmla="*/ 6373 w 10000"/>
              <a:gd name="connsiteY541" fmla="*/ 553 h 10000"/>
              <a:gd name="connsiteX542" fmla="*/ 6467 w 10000"/>
              <a:gd name="connsiteY542" fmla="*/ 572 h 10000"/>
              <a:gd name="connsiteX543" fmla="*/ 6540 w 10000"/>
              <a:gd name="connsiteY543" fmla="*/ 496 h 10000"/>
              <a:gd name="connsiteX544" fmla="*/ 6613 w 10000"/>
              <a:gd name="connsiteY544" fmla="*/ 553 h 10000"/>
              <a:gd name="connsiteX545" fmla="*/ 6904 w 10000"/>
              <a:gd name="connsiteY545" fmla="*/ 572 h 10000"/>
              <a:gd name="connsiteX546" fmla="*/ 7050 w 10000"/>
              <a:gd name="connsiteY546" fmla="*/ 572 h 10000"/>
              <a:gd name="connsiteX547" fmla="*/ 7061 w 10000"/>
              <a:gd name="connsiteY547" fmla="*/ 628 h 10000"/>
              <a:gd name="connsiteX548" fmla="*/ 7258 w 10000"/>
              <a:gd name="connsiteY548" fmla="*/ 590 h 10000"/>
              <a:gd name="connsiteX549" fmla="*/ 7269 w 10000"/>
              <a:gd name="connsiteY549" fmla="*/ 515 h 10000"/>
              <a:gd name="connsiteX550" fmla="*/ 7186 w 10000"/>
              <a:gd name="connsiteY550" fmla="*/ 496 h 10000"/>
              <a:gd name="connsiteX551" fmla="*/ 7227 w 10000"/>
              <a:gd name="connsiteY551" fmla="*/ 403 h 10000"/>
              <a:gd name="connsiteX552" fmla="*/ 7300 w 10000"/>
              <a:gd name="connsiteY552" fmla="*/ 346 h 10000"/>
              <a:gd name="connsiteX553" fmla="*/ 7269 w 10000"/>
              <a:gd name="connsiteY553" fmla="*/ 309 h 10000"/>
              <a:gd name="connsiteX554" fmla="*/ 7206 w 10000"/>
              <a:gd name="connsiteY554" fmla="*/ 346 h 10000"/>
              <a:gd name="connsiteX555" fmla="*/ 7175 w 10000"/>
              <a:gd name="connsiteY555" fmla="*/ 309 h 10000"/>
              <a:gd name="connsiteX556" fmla="*/ 7009 w 10000"/>
              <a:gd name="connsiteY556" fmla="*/ 365 h 10000"/>
              <a:gd name="connsiteX557" fmla="*/ 7009 w 10000"/>
              <a:gd name="connsiteY557" fmla="*/ 309 h 10000"/>
              <a:gd name="connsiteX558" fmla="*/ 6998 w 10000"/>
              <a:gd name="connsiteY558" fmla="*/ 309 h 10000"/>
              <a:gd name="connsiteX559" fmla="*/ 6342 w 10000"/>
              <a:gd name="connsiteY559" fmla="*/ 328 h 10000"/>
              <a:gd name="connsiteX560" fmla="*/ 6331 w 10000"/>
              <a:gd name="connsiteY560" fmla="*/ 271 h 10000"/>
              <a:gd name="connsiteX561" fmla="*/ 6436 w 10000"/>
              <a:gd name="connsiteY561" fmla="*/ 196 h 10000"/>
              <a:gd name="connsiteX562" fmla="*/ 6779 w 10000"/>
              <a:gd name="connsiteY562" fmla="*/ 159 h 10000"/>
              <a:gd name="connsiteX563" fmla="*/ 7279 w 10000"/>
              <a:gd name="connsiteY563" fmla="*/ 120 h 10000"/>
              <a:gd name="connsiteX564" fmla="*/ 7497 w 10000"/>
              <a:gd name="connsiteY564" fmla="*/ 8 h 10000"/>
              <a:gd name="connsiteX565" fmla="*/ 7748 w 10000"/>
              <a:gd name="connsiteY565" fmla="*/ 140 h 10000"/>
              <a:gd name="connsiteX566" fmla="*/ 7810 w 10000"/>
              <a:gd name="connsiteY566" fmla="*/ 46 h 10000"/>
              <a:gd name="connsiteX567" fmla="*/ 7935 w 10000"/>
              <a:gd name="connsiteY567" fmla="*/ 27 h 10000"/>
              <a:gd name="connsiteX568" fmla="*/ 8039 w 10000"/>
              <a:gd name="connsiteY568" fmla="*/ 140 h 10000"/>
              <a:gd name="connsiteX569" fmla="*/ 8061 w 10000"/>
              <a:gd name="connsiteY569" fmla="*/ 102 h 10000"/>
              <a:gd name="connsiteX570" fmla="*/ 8092 w 10000"/>
              <a:gd name="connsiteY570" fmla="*/ 252 h 10000"/>
              <a:gd name="connsiteX571" fmla="*/ 8061 w 10000"/>
              <a:gd name="connsiteY571" fmla="*/ 328 h 10000"/>
              <a:gd name="connsiteX572" fmla="*/ 8061 w 10000"/>
              <a:gd name="connsiteY572" fmla="*/ 421 h 10000"/>
              <a:gd name="connsiteX0" fmla="*/ 8262 w 10201"/>
              <a:gd name="connsiteY0" fmla="*/ 421 h 10000"/>
              <a:gd name="connsiteX1" fmla="*/ 8324 w 10201"/>
              <a:gd name="connsiteY1" fmla="*/ 440 h 10000"/>
              <a:gd name="connsiteX2" fmla="*/ 8335 w 10201"/>
              <a:gd name="connsiteY2" fmla="*/ 515 h 10000"/>
              <a:gd name="connsiteX3" fmla="*/ 8303 w 10201"/>
              <a:gd name="connsiteY3" fmla="*/ 590 h 10000"/>
              <a:gd name="connsiteX4" fmla="*/ 8345 w 10201"/>
              <a:gd name="connsiteY4" fmla="*/ 590 h 10000"/>
              <a:gd name="connsiteX5" fmla="*/ 8355 w 10201"/>
              <a:gd name="connsiteY5" fmla="*/ 647 h 10000"/>
              <a:gd name="connsiteX6" fmla="*/ 8303 w 10201"/>
              <a:gd name="connsiteY6" fmla="*/ 704 h 10000"/>
              <a:gd name="connsiteX7" fmla="*/ 8230 w 10201"/>
              <a:gd name="connsiteY7" fmla="*/ 928 h 10000"/>
              <a:gd name="connsiteX8" fmla="*/ 8324 w 10201"/>
              <a:gd name="connsiteY8" fmla="*/ 1003 h 10000"/>
              <a:gd name="connsiteX9" fmla="*/ 8345 w 10201"/>
              <a:gd name="connsiteY9" fmla="*/ 873 h 10000"/>
              <a:gd name="connsiteX10" fmla="*/ 8355 w 10201"/>
              <a:gd name="connsiteY10" fmla="*/ 873 h 10000"/>
              <a:gd name="connsiteX11" fmla="*/ 8355 w 10201"/>
              <a:gd name="connsiteY11" fmla="*/ 891 h 10000"/>
              <a:gd name="connsiteX12" fmla="*/ 8376 w 10201"/>
              <a:gd name="connsiteY12" fmla="*/ 1210 h 10000"/>
              <a:gd name="connsiteX13" fmla="*/ 8355 w 10201"/>
              <a:gd name="connsiteY13" fmla="*/ 1210 h 10000"/>
              <a:gd name="connsiteX14" fmla="*/ 8324 w 10201"/>
              <a:gd name="connsiteY14" fmla="*/ 1229 h 10000"/>
              <a:gd name="connsiteX15" fmla="*/ 8324 w 10201"/>
              <a:gd name="connsiteY15" fmla="*/ 1286 h 10000"/>
              <a:gd name="connsiteX16" fmla="*/ 8084 w 10201"/>
              <a:gd name="connsiteY16" fmla="*/ 1605 h 10000"/>
              <a:gd name="connsiteX17" fmla="*/ 8126 w 10201"/>
              <a:gd name="connsiteY17" fmla="*/ 1605 h 10000"/>
              <a:gd name="connsiteX18" fmla="*/ 8293 w 10201"/>
              <a:gd name="connsiteY18" fmla="*/ 1587 h 10000"/>
              <a:gd name="connsiteX19" fmla="*/ 8293 w 10201"/>
              <a:gd name="connsiteY19" fmla="*/ 1680 h 10000"/>
              <a:gd name="connsiteX20" fmla="*/ 8366 w 10201"/>
              <a:gd name="connsiteY20" fmla="*/ 1774 h 10000"/>
              <a:gd name="connsiteX21" fmla="*/ 8584 w 10201"/>
              <a:gd name="connsiteY21" fmla="*/ 1680 h 10000"/>
              <a:gd name="connsiteX22" fmla="*/ 8636 w 10201"/>
              <a:gd name="connsiteY22" fmla="*/ 1567 h 10000"/>
              <a:gd name="connsiteX23" fmla="*/ 8698 w 10201"/>
              <a:gd name="connsiteY23" fmla="*/ 1587 h 10000"/>
              <a:gd name="connsiteX24" fmla="*/ 8709 w 10201"/>
              <a:gd name="connsiteY24" fmla="*/ 1530 h 10000"/>
              <a:gd name="connsiteX25" fmla="*/ 8855 w 10201"/>
              <a:gd name="connsiteY25" fmla="*/ 1605 h 10000"/>
              <a:gd name="connsiteX26" fmla="*/ 8802 w 10201"/>
              <a:gd name="connsiteY26" fmla="*/ 1980 h 10000"/>
              <a:gd name="connsiteX27" fmla="*/ 8740 w 10201"/>
              <a:gd name="connsiteY27" fmla="*/ 2075 h 10000"/>
              <a:gd name="connsiteX28" fmla="*/ 8740 w 10201"/>
              <a:gd name="connsiteY28" fmla="*/ 2131 h 10000"/>
              <a:gd name="connsiteX29" fmla="*/ 9032 w 10201"/>
              <a:gd name="connsiteY29" fmla="*/ 2206 h 10000"/>
              <a:gd name="connsiteX30" fmla="*/ 9011 w 10201"/>
              <a:gd name="connsiteY30" fmla="*/ 2769 h 10000"/>
              <a:gd name="connsiteX31" fmla="*/ 9011 w 10201"/>
              <a:gd name="connsiteY31" fmla="*/ 2938 h 10000"/>
              <a:gd name="connsiteX32" fmla="*/ 8980 w 10201"/>
              <a:gd name="connsiteY32" fmla="*/ 2957 h 10000"/>
              <a:gd name="connsiteX33" fmla="*/ 8990 w 10201"/>
              <a:gd name="connsiteY33" fmla="*/ 2995 h 10000"/>
              <a:gd name="connsiteX34" fmla="*/ 8970 w 10201"/>
              <a:gd name="connsiteY34" fmla="*/ 3032 h 10000"/>
              <a:gd name="connsiteX35" fmla="*/ 9157 w 10201"/>
              <a:gd name="connsiteY35" fmla="*/ 3014 h 10000"/>
              <a:gd name="connsiteX36" fmla="*/ 9250 w 10201"/>
              <a:gd name="connsiteY36" fmla="*/ 3164 h 10000"/>
              <a:gd name="connsiteX37" fmla="*/ 9386 w 10201"/>
              <a:gd name="connsiteY37" fmla="*/ 3145 h 10000"/>
              <a:gd name="connsiteX38" fmla="*/ 9386 w 10201"/>
              <a:gd name="connsiteY38" fmla="*/ 3164 h 10000"/>
              <a:gd name="connsiteX39" fmla="*/ 9397 w 10201"/>
              <a:gd name="connsiteY39" fmla="*/ 3164 h 10000"/>
              <a:gd name="connsiteX40" fmla="*/ 9407 w 10201"/>
              <a:gd name="connsiteY40" fmla="*/ 3314 h 10000"/>
              <a:gd name="connsiteX41" fmla="*/ 9438 w 10201"/>
              <a:gd name="connsiteY41" fmla="*/ 3296 h 10000"/>
              <a:gd name="connsiteX42" fmla="*/ 9490 w 10201"/>
              <a:gd name="connsiteY42" fmla="*/ 3070 h 10000"/>
              <a:gd name="connsiteX43" fmla="*/ 9542 w 10201"/>
              <a:gd name="connsiteY43" fmla="*/ 3126 h 10000"/>
              <a:gd name="connsiteX44" fmla="*/ 9563 w 10201"/>
              <a:gd name="connsiteY44" fmla="*/ 3052 h 10000"/>
              <a:gd name="connsiteX45" fmla="*/ 9594 w 10201"/>
              <a:gd name="connsiteY45" fmla="*/ 3052 h 10000"/>
              <a:gd name="connsiteX46" fmla="*/ 9625 w 10201"/>
              <a:gd name="connsiteY46" fmla="*/ 3126 h 10000"/>
              <a:gd name="connsiteX47" fmla="*/ 9615 w 10201"/>
              <a:gd name="connsiteY47" fmla="*/ 3239 h 10000"/>
              <a:gd name="connsiteX48" fmla="*/ 9688 w 10201"/>
              <a:gd name="connsiteY48" fmla="*/ 3314 h 10000"/>
              <a:gd name="connsiteX49" fmla="*/ 9688 w 10201"/>
              <a:gd name="connsiteY49" fmla="*/ 3427 h 10000"/>
              <a:gd name="connsiteX50" fmla="*/ 9729 w 10201"/>
              <a:gd name="connsiteY50" fmla="*/ 3483 h 10000"/>
              <a:gd name="connsiteX51" fmla="*/ 9698 w 10201"/>
              <a:gd name="connsiteY51" fmla="*/ 3596 h 10000"/>
              <a:gd name="connsiteX52" fmla="*/ 9709 w 10201"/>
              <a:gd name="connsiteY52" fmla="*/ 3596 h 10000"/>
              <a:gd name="connsiteX53" fmla="*/ 9740 w 10201"/>
              <a:gd name="connsiteY53" fmla="*/ 3577 h 10000"/>
              <a:gd name="connsiteX54" fmla="*/ 9740 w 10201"/>
              <a:gd name="connsiteY54" fmla="*/ 3689 h 10000"/>
              <a:gd name="connsiteX55" fmla="*/ 9709 w 10201"/>
              <a:gd name="connsiteY55" fmla="*/ 3728 h 10000"/>
              <a:gd name="connsiteX56" fmla="*/ 9688 w 10201"/>
              <a:gd name="connsiteY56" fmla="*/ 3689 h 10000"/>
              <a:gd name="connsiteX57" fmla="*/ 9677 w 10201"/>
              <a:gd name="connsiteY57" fmla="*/ 3746 h 10000"/>
              <a:gd name="connsiteX58" fmla="*/ 9646 w 10201"/>
              <a:gd name="connsiteY58" fmla="*/ 3728 h 10000"/>
              <a:gd name="connsiteX59" fmla="*/ 9553 w 10201"/>
              <a:gd name="connsiteY59" fmla="*/ 3953 h 10000"/>
              <a:gd name="connsiteX60" fmla="*/ 9574 w 10201"/>
              <a:gd name="connsiteY60" fmla="*/ 4347 h 10000"/>
              <a:gd name="connsiteX61" fmla="*/ 9438 w 10201"/>
              <a:gd name="connsiteY61" fmla="*/ 4310 h 10000"/>
              <a:gd name="connsiteX62" fmla="*/ 9397 w 10201"/>
              <a:gd name="connsiteY62" fmla="*/ 4385 h 10000"/>
              <a:gd name="connsiteX63" fmla="*/ 9459 w 10201"/>
              <a:gd name="connsiteY63" fmla="*/ 4572 h 10000"/>
              <a:gd name="connsiteX64" fmla="*/ 9522 w 10201"/>
              <a:gd name="connsiteY64" fmla="*/ 4572 h 10000"/>
              <a:gd name="connsiteX65" fmla="*/ 9522 w 10201"/>
              <a:gd name="connsiteY65" fmla="*/ 4591 h 10000"/>
              <a:gd name="connsiteX66" fmla="*/ 9407 w 10201"/>
              <a:gd name="connsiteY66" fmla="*/ 4686 h 10000"/>
              <a:gd name="connsiteX67" fmla="*/ 9397 w 10201"/>
              <a:gd name="connsiteY67" fmla="*/ 4741 h 10000"/>
              <a:gd name="connsiteX68" fmla="*/ 9532 w 10201"/>
              <a:gd name="connsiteY68" fmla="*/ 4910 h 10000"/>
              <a:gd name="connsiteX69" fmla="*/ 9553 w 10201"/>
              <a:gd name="connsiteY69" fmla="*/ 5005 h 10000"/>
              <a:gd name="connsiteX70" fmla="*/ 9688 w 10201"/>
              <a:gd name="connsiteY70" fmla="*/ 5136 h 10000"/>
              <a:gd name="connsiteX71" fmla="*/ 9657 w 10201"/>
              <a:gd name="connsiteY71" fmla="*/ 5494 h 10000"/>
              <a:gd name="connsiteX72" fmla="*/ 9771 w 10201"/>
              <a:gd name="connsiteY72" fmla="*/ 5437 h 10000"/>
              <a:gd name="connsiteX73" fmla="*/ 9771 w 10201"/>
              <a:gd name="connsiteY73" fmla="*/ 5380 h 10000"/>
              <a:gd name="connsiteX74" fmla="*/ 9750 w 10201"/>
              <a:gd name="connsiteY74" fmla="*/ 5324 h 10000"/>
              <a:gd name="connsiteX75" fmla="*/ 9781 w 10201"/>
              <a:gd name="connsiteY75" fmla="*/ 5324 h 10000"/>
              <a:gd name="connsiteX76" fmla="*/ 9865 w 10201"/>
              <a:gd name="connsiteY76" fmla="*/ 5399 h 10000"/>
              <a:gd name="connsiteX77" fmla="*/ 9865 w 10201"/>
              <a:gd name="connsiteY77" fmla="*/ 5474 h 10000"/>
              <a:gd name="connsiteX78" fmla="*/ 10188 w 10201"/>
              <a:gd name="connsiteY78" fmla="*/ 5793 h 10000"/>
              <a:gd name="connsiteX79" fmla="*/ 10177 w 10201"/>
              <a:gd name="connsiteY79" fmla="*/ 6151 h 10000"/>
              <a:gd name="connsiteX80" fmla="*/ 10125 w 10201"/>
              <a:gd name="connsiteY80" fmla="*/ 6056 h 10000"/>
              <a:gd name="connsiteX81" fmla="*/ 9949 w 10201"/>
              <a:gd name="connsiteY81" fmla="*/ 6094 h 10000"/>
              <a:gd name="connsiteX82" fmla="*/ 9563 w 10201"/>
              <a:gd name="connsiteY82" fmla="*/ 6188 h 10000"/>
              <a:gd name="connsiteX83" fmla="*/ 9532 w 10201"/>
              <a:gd name="connsiteY83" fmla="*/ 6526 h 10000"/>
              <a:gd name="connsiteX84" fmla="*/ 9490 w 10201"/>
              <a:gd name="connsiteY84" fmla="*/ 6564 h 10000"/>
              <a:gd name="connsiteX85" fmla="*/ 9490 w 10201"/>
              <a:gd name="connsiteY85" fmla="*/ 6977 h 10000"/>
              <a:gd name="connsiteX86" fmla="*/ 9594 w 10201"/>
              <a:gd name="connsiteY86" fmla="*/ 7014 h 10000"/>
              <a:gd name="connsiteX87" fmla="*/ 9584 w 10201"/>
              <a:gd name="connsiteY87" fmla="*/ 7052 h 10000"/>
              <a:gd name="connsiteX88" fmla="*/ 9438 w 10201"/>
              <a:gd name="connsiteY88" fmla="*/ 7409 h 10000"/>
              <a:gd name="connsiteX89" fmla="*/ 9428 w 10201"/>
              <a:gd name="connsiteY89" fmla="*/ 7672 h 10000"/>
              <a:gd name="connsiteX90" fmla="*/ 9459 w 10201"/>
              <a:gd name="connsiteY90" fmla="*/ 7860 h 10000"/>
              <a:gd name="connsiteX91" fmla="*/ 9407 w 10201"/>
              <a:gd name="connsiteY91" fmla="*/ 7916 h 10000"/>
              <a:gd name="connsiteX92" fmla="*/ 9302 w 10201"/>
              <a:gd name="connsiteY92" fmla="*/ 7728 h 10000"/>
              <a:gd name="connsiteX93" fmla="*/ 9126 w 10201"/>
              <a:gd name="connsiteY93" fmla="*/ 7578 h 10000"/>
              <a:gd name="connsiteX94" fmla="*/ 9126 w 10201"/>
              <a:gd name="connsiteY94" fmla="*/ 7541 h 10000"/>
              <a:gd name="connsiteX95" fmla="*/ 9167 w 10201"/>
              <a:gd name="connsiteY95" fmla="*/ 7541 h 10000"/>
              <a:gd name="connsiteX96" fmla="*/ 9167 w 10201"/>
              <a:gd name="connsiteY96" fmla="*/ 7522 h 10000"/>
              <a:gd name="connsiteX97" fmla="*/ 9146 w 10201"/>
              <a:gd name="connsiteY97" fmla="*/ 7522 h 10000"/>
              <a:gd name="connsiteX98" fmla="*/ 9084 w 10201"/>
              <a:gd name="connsiteY98" fmla="*/ 7541 h 10000"/>
              <a:gd name="connsiteX99" fmla="*/ 9105 w 10201"/>
              <a:gd name="connsiteY99" fmla="*/ 7616 h 10000"/>
              <a:gd name="connsiteX100" fmla="*/ 9063 w 10201"/>
              <a:gd name="connsiteY100" fmla="*/ 7635 h 10000"/>
              <a:gd name="connsiteX101" fmla="*/ 9167 w 10201"/>
              <a:gd name="connsiteY101" fmla="*/ 7916 h 10000"/>
              <a:gd name="connsiteX102" fmla="*/ 9167 w 10201"/>
              <a:gd name="connsiteY102" fmla="*/ 8123 h 10000"/>
              <a:gd name="connsiteX103" fmla="*/ 9105 w 10201"/>
              <a:gd name="connsiteY103" fmla="*/ 8235 h 10000"/>
              <a:gd name="connsiteX104" fmla="*/ 8928 w 10201"/>
              <a:gd name="connsiteY104" fmla="*/ 8217 h 10000"/>
              <a:gd name="connsiteX105" fmla="*/ 8866 w 10201"/>
              <a:gd name="connsiteY105" fmla="*/ 8123 h 10000"/>
              <a:gd name="connsiteX106" fmla="*/ 8802 w 10201"/>
              <a:gd name="connsiteY106" fmla="*/ 8180 h 10000"/>
              <a:gd name="connsiteX107" fmla="*/ 8845 w 10201"/>
              <a:gd name="connsiteY107" fmla="*/ 8573 h 10000"/>
              <a:gd name="connsiteX108" fmla="*/ 8814 w 10201"/>
              <a:gd name="connsiteY108" fmla="*/ 8648 h 10000"/>
              <a:gd name="connsiteX109" fmla="*/ 8615 w 10201"/>
              <a:gd name="connsiteY109" fmla="*/ 8668 h 10000"/>
              <a:gd name="connsiteX110" fmla="*/ 8470 w 10201"/>
              <a:gd name="connsiteY110" fmla="*/ 8235 h 10000"/>
              <a:gd name="connsiteX111" fmla="*/ 8459 w 10201"/>
              <a:gd name="connsiteY111" fmla="*/ 7991 h 10000"/>
              <a:gd name="connsiteX112" fmla="*/ 8418 w 10201"/>
              <a:gd name="connsiteY112" fmla="*/ 7991 h 10000"/>
              <a:gd name="connsiteX113" fmla="*/ 8240 w 10201"/>
              <a:gd name="connsiteY113" fmla="*/ 7991 h 10000"/>
              <a:gd name="connsiteX114" fmla="*/ 8136 w 10201"/>
              <a:gd name="connsiteY114" fmla="*/ 7766 h 10000"/>
              <a:gd name="connsiteX115" fmla="*/ 8042 w 10201"/>
              <a:gd name="connsiteY115" fmla="*/ 7710 h 10000"/>
              <a:gd name="connsiteX116" fmla="*/ 7980 w 10201"/>
              <a:gd name="connsiteY116" fmla="*/ 7785 h 10000"/>
              <a:gd name="connsiteX117" fmla="*/ 7990 w 10201"/>
              <a:gd name="connsiteY117" fmla="*/ 8104 h 10000"/>
              <a:gd name="connsiteX118" fmla="*/ 7949 w 10201"/>
              <a:gd name="connsiteY118" fmla="*/ 8404 h 10000"/>
              <a:gd name="connsiteX119" fmla="*/ 7887 w 10201"/>
              <a:gd name="connsiteY119" fmla="*/ 8424 h 10000"/>
              <a:gd name="connsiteX120" fmla="*/ 7845 w 10201"/>
              <a:gd name="connsiteY120" fmla="*/ 8536 h 10000"/>
              <a:gd name="connsiteX121" fmla="*/ 7835 w 10201"/>
              <a:gd name="connsiteY121" fmla="*/ 8536 h 10000"/>
              <a:gd name="connsiteX122" fmla="*/ 7835 w 10201"/>
              <a:gd name="connsiteY122" fmla="*/ 8479 h 10000"/>
              <a:gd name="connsiteX123" fmla="*/ 7855 w 10201"/>
              <a:gd name="connsiteY123" fmla="*/ 8424 h 10000"/>
              <a:gd name="connsiteX124" fmla="*/ 7678 w 10201"/>
              <a:gd name="connsiteY124" fmla="*/ 8180 h 10000"/>
              <a:gd name="connsiteX125" fmla="*/ 7563 w 10201"/>
              <a:gd name="connsiteY125" fmla="*/ 8085 h 10000"/>
              <a:gd name="connsiteX126" fmla="*/ 7501 w 10201"/>
              <a:gd name="connsiteY126" fmla="*/ 8142 h 10000"/>
              <a:gd name="connsiteX127" fmla="*/ 7470 w 10201"/>
              <a:gd name="connsiteY127" fmla="*/ 8085 h 10000"/>
              <a:gd name="connsiteX128" fmla="*/ 7439 w 10201"/>
              <a:gd name="connsiteY128" fmla="*/ 8217 h 10000"/>
              <a:gd name="connsiteX129" fmla="*/ 7574 w 10201"/>
              <a:gd name="connsiteY129" fmla="*/ 8593 h 10000"/>
              <a:gd name="connsiteX130" fmla="*/ 7418 w 10201"/>
              <a:gd name="connsiteY130" fmla="*/ 8780 h 10000"/>
              <a:gd name="connsiteX131" fmla="*/ 7251 w 10201"/>
              <a:gd name="connsiteY131" fmla="*/ 8705 h 10000"/>
              <a:gd name="connsiteX132" fmla="*/ 7189 w 10201"/>
              <a:gd name="connsiteY132" fmla="*/ 8856 h 10000"/>
              <a:gd name="connsiteX133" fmla="*/ 7115 w 10201"/>
              <a:gd name="connsiteY133" fmla="*/ 8912 h 10000"/>
              <a:gd name="connsiteX134" fmla="*/ 7115 w 10201"/>
              <a:gd name="connsiteY134" fmla="*/ 8837 h 10000"/>
              <a:gd name="connsiteX135" fmla="*/ 6991 w 10201"/>
              <a:gd name="connsiteY135" fmla="*/ 8799 h 10000"/>
              <a:gd name="connsiteX136" fmla="*/ 6907 w 10201"/>
              <a:gd name="connsiteY136" fmla="*/ 8893 h 10000"/>
              <a:gd name="connsiteX137" fmla="*/ 6814 w 10201"/>
              <a:gd name="connsiteY137" fmla="*/ 8912 h 10000"/>
              <a:gd name="connsiteX138" fmla="*/ 6814 w 10201"/>
              <a:gd name="connsiteY138" fmla="*/ 8968 h 10000"/>
              <a:gd name="connsiteX139" fmla="*/ 6751 w 10201"/>
              <a:gd name="connsiteY139" fmla="*/ 8987 h 10000"/>
              <a:gd name="connsiteX140" fmla="*/ 6772 w 10201"/>
              <a:gd name="connsiteY140" fmla="*/ 9024 h 10000"/>
              <a:gd name="connsiteX141" fmla="*/ 6939 w 10201"/>
              <a:gd name="connsiteY141" fmla="*/ 9006 h 10000"/>
              <a:gd name="connsiteX142" fmla="*/ 6939 w 10201"/>
              <a:gd name="connsiteY142" fmla="*/ 8987 h 10000"/>
              <a:gd name="connsiteX143" fmla="*/ 6918 w 10201"/>
              <a:gd name="connsiteY143" fmla="*/ 8949 h 10000"/>
              <a:gd name="connsiteX144" fmla="*/ 6939 w 10201"/>
              <a:gd name="connsiteY144" fmla="*/ 8949 h 10000"/>
              <a:gd name="connsiteX145" fmla="*/ 6991 w 10201"/>
              <a:gd name="connsiteY145" fmla="*/ 8931 h 10000"/>
              <a:gd name="connsiteX146" fmla="*/ 7032 w 10201"/>
              <a:gd name="connsiteY146" fmla="*/ 9062 h 10000"/>
              <a:gd name="connsiteX147" fmla="*/ 7303 w 10201"/>
              <a:gd name="connsiteY147" fmla="*/ 9137 h 10000"/>
              <a:gd name="connsiteX148" fmla="*/ 7303 w 10201"/>
              <a:gd name="connsiteY148" fmla="*/ 9193 h 10000"/>
              <a:gd name="connsiteX149" fmla="*/ 7220 w 10201"/>
              <a:gd name="connsiteY149" fmla="*/ 9588 h 10000"/>
              <a:gd name="connsiteX150" fmla="*/ 7199 w 10201"/>
              <a:gd name="connsiteY150" fmla="*/ 9588 h 10000"/>
              <a:gd name="connsiteX151" fmla="*/ 7179 w 10201"/>
              <a:gd name="connsiteY151" fmla="*/ 9531 h 10000"/>
              <a:gd name="connsiteX152" fmla="*/ 6949 w 10201"/>
              <a:gd name="connsiteY152" fmla="*/ 9494 h 10000"/>
              <a:gd name="connsiteX153" fmla="*/ 6876 w 10201"/>
              <a:gd name="connsiteY153" fmla="*/ 9494 h 10000"/>
              <a:gd name="connsiteX154" fmla="*/ 6793 w 10201"/>
              <a:gd name="connsiteY154" fmla="*/ 9401 h 10000"/>
              <a:gd name="connsiteX155" fmla="*/ 6751 w 10201"/>
              <a:gd name="connsiteY155" fmla="*/ 9438 h 10000"/>
              <a:gd name="connsiteX156" fmla="*/ 6637 w 10201"/>
              <a:gd name="connsiteY156" fmla="*/ 9287 h 10000"/>
              <a:gd name="connsiteX157" fmla="*/ 6627 w 10201"/>
              <a:gd name="connsiteY157" fmla="*/ 9287 h 10000"/>
              <a:gd name="connsiteX158" fmla="*/ 6584 w 10201"/>
              <a:gd name="connsiteY158" fmla="*/ 9287 h 10000"/>
              <a:gd name="connsiteX159" fmla="*/ 6480 w 10201"/>
              <a:gd name="connsiteY159" fmla="*/ 9175 h 10000"/>
              <a:gd name="connsiteX160" fmla="*/ 6449 w 10201"/>
              <a:gd name="connsiteY160" fmla="*/ 9344 h 10000"/>
              <a:gd name="connsiteX161" fmla="*/ 6355 w 10201"/>
              <a:gd name="connsiteY161" fmla="*/ 9513 h 10000"/>
              <a:gd name="connsiteX162" fmla="*/ 6262 w 10201"/>
              <a:gd name="connsiteY162" fmla="*/ 9550 h 10000"/>
              <a:gd name="connsiteX163" fmla="*/ 6262 w 10201"/>
              <a:gd name="connsiteY163" fmla="*/ 9607 h 10000"/>
              <a:gd name="connsiteX164" fmla="*/ 6189 w 10201"/>
              <a:gd name="connsiteY164" fmla="*/ 9738 h 10000"/>
              <a:gd name="connsiteX165" fmla="*/ 6106 w 10201"/>
              <a:gd name="connsiteY165" fmla="*/ 9794 h 10000"/>
              <a:gd name="connsiteX166" fmla="*/ 6001 w 10201"/>
              <a:gd name="connsiteY166" fmla="*/ 9945 h 10000"/>
              <a:gd name="connsiteX167" fmla="*/ 5345 w 10201"/>
              <a:gd name="connsiteY167" fmla="*/ 9794 h 10000"/>
              <a:gd name="connsiteX168" fmla="*/ 5220 w 10201"/>
              <a:gd name="connsiteY168" fmla="*/ 9794 h 10000"/>
              <a:gd name="connsiteX169" fmla="*/ 4992 w 10201"/>
              <a:gd name="connsiteY169" fmla="*/ 9645 h 10000"/>
              <a:gd name="connsiteX170" fmla="*/ 4929 w 10201"/>
              <a:gd name="connsiteY170" fmla="*/ 9513 h 10000"/>
              <a:gd name="connsiteX171" fmla="*/ 4929 w 10201"/>
              <a:gd name="connsiteY171" fmla="*/ 9401 h 10000"/>
              <a:gd name="connsiteX172" fmla="*/ 4866 w 10201"/>
              <a:gd name="connsiteY172" fmla="*/ 9344 h 10000"/>
              <a:gd name="connsiteX173" fmla="*/ 5168 w 10201"/>
              <a:gd name="connsiteY173" fmla="*/ 9212 h 10000"/>
              <a:gd name="connsiteX174" fmla="*/ 5387 w 10201"/>
              <a:gd name="connsiteY174" fmla="*/ 9232 h 10000"/>
              <a:gd name="connsiteX175" fmla="*/ 5741 w 10201"/>
              <a:gd name="connsiteY175" fmla="*/ 9193 h 10000"/>
              <a:gd name="connsiteX176" fmla="*/ 5783 w 10201"/>
              <a:gd name="connsiteY176" fmla="*/ 9100 h 10000"/>
              <a:gd name="connsiteX177" fmla="*/ 5731 w 10201"/>
              <a:gd name="connsiteY177" fmla="*/ 8987 h 10000"/>
              <a:gd name="connsiteX178" fmla="*/ 5533 w 10201"/>
              <a:gd name="connsiteY178" fmla="*/ 8931 h 10000"/>
              <a:gd name="connsiteX179" fmla="*/ 5210 w 10201"/>
              <a:gd name="connsiteY179" fmla="*/ 8743 h 10000"/>
              <a:gd name="connsiteX180" fmla="*/ 4961 w 10201"/>
              <a:gd name="connsiteY180" fmla="*/ 8593 h 10000"/>
              <a:gd name="connsiteX181" fmla="*/ 5085 w 10201"/>
              <a:gd name="connsiteY181" fmla="*/ 8479 h 10000"/>
              <a:gd name="connsiteX182" fmla="*/ 4741 w 10201"/>
              <a:gd name="connsiteY182" fmla="*/ 8273 h 10000"/>
              <a:gd name="connsiteX183" fmla="*/ 4554 w 10201"/>
              <a:gd name="connsiteY183" fmla="*/ 8085 h 10000"/>
              <a:gd name="connsiteX184" fmla="*/ 4356 w 10201"/>
              <a:gd name="connsiteY184" fmla="*/ 8029 h 10000"/>
              <a:gd name="connsiteX185" fmla="*/ 4085 w 10201"/>
              <a:gd name="connsiteY185" fmla="*/ 8011 h 10000"/>
              <a:gd name="connsiteX186" fmla="*/ 3919 w 10201"/>
              <a:gd name="connsiteY186" fmla="*/ 7841 h 10000"/>
              <a:gd name="connsiteX187" fmla="*/ 3741 w 10201"/>
              <a:gd name="connsiteY187" fmla="*/ 7804 h 10000"/>
              <a:gd name="connsiteX188" fmla="*/ 3669 w 10201"/>
              <a:gd name="connsiteY188" fmla="*/ 7596 h 10000"/>
              <a:gd name="connsiteX189" fmla="*/ 3492 w 10201"/>
              <a:gd name="connsiteY189" fmla="*/ 7635 h 10000"/>
              <a:gd name="connsiteX190" fmla="*/ 3440 w 10201"/>
              <a:gd name="connsiteY190" fmla="*/ 7672 h 10000"/>
              <a:gd name="connsiteX191" fmla="*/ 3367 w 10201"/>
              <a:gd name="connsiteY191" fmla="*/ 7672 h 10000"/>
              <a:gd name="connsiteX192" fmla="*/ 3367 w 10201"/>
              <a:gd name="connsiteY192" fmla="*/ 7635 h 10000"/>
              <a:gd name="connsiteX193" fmla="*/ 3398 w 10201"/>
              <a:gd name="connsiteY193" fmla="*/ 7541 h 10000"/>
              <a:gd name="connsiteX194" fmla="*/ 3241 w 10201"/>
              <a:gd name="connsiteY194" fmla="*/ 7503 h 10000"/>
              <a:gd name="connsiteX195" fmla="*/ 3189 w 10201"/>
              <a:gd name="connsiteY195" fmla="*/ 7409 h 10000"/>
              <a:gd name="connsiteX196" fmla="*/ 3085 w 10201"/>
              <a:gd name="connsiteY196" fmla="*/ 7466 h 10000"/>
              <a:gd name="connsiteX197" fmla="*/ 2846 w 10201"/>
              <a:gd name="connsiteY197" fmla="*/ 7447 h 10000"/>
              <a:gd name="connsiteX198" fmla="*/ 2722 w 10201"/>
              <a:gd name="connsiteY198" fmla="*/ 7484 h 10000"/>
              <a:gd name="connsiteX199" fmla="*/ 2669 w 10201"/>
              <a:gd name="connsiteY199" fmla="*/ 7596 h 10000"/>
              <a:gd name="connsiteX200" fmla="*/ 2471 w 10201"/>
              <a:gd name="connsiteY200" fmla="*/ 7635 h 10000"/>
              <a:gd name="connsiteX201" fmla="*/ 2419 w 10201"/>
              <a:gd name="connsiteY201" fmla="*/ 7710 h 10000"/>
              <a:gd name="connsiteX202" fmla="*/ 2137 w 10201"/>
              <a:gd name="connsiteY202" fmla="*/ 7691 h 10000"/>
              <a:gd name="connsiteX203" fmla="*/ 2023 w 10201"/>
              <a:gd name="connsiteY203" fmla="*/ 7559 h 10000"/>
              <a:gd name="connsiteX204" fmla="*/ 1867 w 10201"/>
              <a:gd name="connsiteY204" fmla="*/ 7522 h 10000"/>
              <a:gd name="connsiteX205" fmla="*/ 1919 w 10201"/>
              <a:gd name="connsiteY205" fmla="*/ 7503 h 10000"/>
              <a:gd name="connsiteX206" fmla="*/ 1919 w 10201"/>
              <a:gd name="connsiteY206" fmla="*/ 7484 h 10000"/>
              <a:gd name="connsiteX207" fmla="*/ 1867 w 10201"/>
              <a:gd name="connsiteY207" fmla="*/ 7484 h 10000"/>
              <a:gd name="connsiteX208" fmla="*/ 1753 w 10201"/>
              <a:gd name="connsiteY208" fmla="*/ 7503 h 10000"/>
              <a:gd name="connsiteX209" fmla="*/ 1544 w 10201"/>
              <a:gd name="connsiteY209" fmla="*/ 7427 h 10000"/>
              <a:gd name="connsiteX210" fmla="*/ 1544 w 10201"/>
              <a:gd name="connsiteY210" fmla="*/ 7484 h 10000"/>
              <a:gd name="connsiteX211" fmla="*/ 1492 w 10201"/>
              <a:gd name="connsiteY211" fmla="*/ 7466 h 10000"/>
              <a:gd name="connsiteX212" fmla="*/ 1492 w 10201"/>
              <a:gd name="connsiteY212" fmla="*/ 7409 h 10000"/>
              <a:gd name="connsiteX213" fmla="*/ 1398 w 10201"/>
              <a:gd name="connsiteY213" fmla="*/ 7466 h 10000"/>
              <a:gd name="connsiteX214" fmla="*/ 1378 w 10201"/>
              <a:gd name="connsiteY214" fmla="*/ 7409 h 10000"/>
              <a:gd name="connsiteX215" fmla="*/ 1013 w 10201"/>
              <a:gd name="connsiteY215" fmla="*/ 7427 h 10000"/>
              <a:gd name="connsiteX216" fmla="*/ 836 w 10201"/>
              <a:gd name="connsiteY216" fmla="*/ 7409 h 10000"/>
              <a:gd name="connsiteX217" fmla="*/ 795 w 10201"/>
              <a:gd name="connsiteY217" fmla="*/ 7334 h 10000"/>
              <a:gd name="connsiteX218" fmla="*/ 628 w 10201"/>
              <a:gd name="connsiteY218" fmla="*/ 7352 h 10000"/>
              <a:gd name="connsiteX219" fmla="*/ 597 w 10201"/>
              <a:gd name="connsiteY219" fmla="*/ 7297 h 10000"/>
              <a:gd name="connsiteX220" fmla="*/ 493 w 10201"/>
              <a:gd name="connsiteY220" fmla="*/ 7315 h 10000"/>
              <a:gd name="connsiteX221" fmla="*/ 471 w 10201"/>
              <a:gd name="connsiteY221" fmla="*/ 7240 h 10000"/>
              <a:gd name="connsiteX222" fmla="*/ 378 w 10201"/>
              <a:gd name="connsiteY222" fmla="*/ 7240 h 10000"/>
              <a:gd name="connsiteX223" fmla="*/ 243 w 10201"/>
              <a:gd name="connsiteY223" fmla="*/ 7165 h 10000"/>
              <a:gd name="connsiteX224" fmla="*/ 0 w 10201"/>
              <a:gd name="connsiteY224" fmla="*/ 7048 h 10000"/>
              <a:gd name="connsiteX225" fmla="*/ 357 w 10201"/>
              <a:gd name="connsiteY225" fmla="*/ 7052 h 10000"/>
              <a:gd name="connsiteX226" fmla="*/ 576 w 10201"/>
              <a:gd name="connsiteY226" fmla="*/ 7090 h 10000"/>
              <a:gd name="connsiteX227" fmla="*/ 940 w 10201"/>
              <a:gd name="connsiteY227" fmla="*/ 7165 h 10000"/>
              <a:gd name="connsiteX228" fmla="*/ 950 w 10201"/>
              <a:gd name="connsiteY228" fmla="*/ 7090 h 10000"/>
              <a:gd name="connsiteX229" fmla="*/ 888 w 10201"/>
              <a:gd name="connsiteY229" fmla="*/ 6996 h 10000"/>
              <a:gd name="connsiteX230" fmla="*/ 898 w 10201"/>
              <a:gd name="connsiteY230" fmla="*/ 6996 h 10000"/>
              <a:gd name="connsiteX231" fmla="*/ 898 w 10201"/>
              <a:gd name="connsiteY231" fmla="*/ 6977 h 10000"/>
              <a:gd name="connsiteX232" fmla="*/ 1002 w 10201"/>
              <a:gd name="connsiteY232" fmla="*/ 7014 h 10000"/>
              <a:gd name="connsiteX233" fmla="*/ 1002 w 10201"/>
              <a:gd name="connsiteY233" fmla="*/ 6939 h 10000"/>
              <a:gd name="connsiteX234" fmla="*/ 940 w 10201"/>
              <a:gd name="connsiteY234" fmla="*/ 6921 h 10000"/>
              <a:gd name="connsiteX235" fmla="*/ 940 w 10201"/>
              <a:gd name="connsiteY235" fmla="*/ 6845 h 10000"/>
              <a:gd name="connsiteX236" fmla="*/ 961 w 10201"/>
              <a:gd name="connsiteY236" fmla="*/ 6845 h 10000"/>
              <a:gd name="connsiteX237" fmla="*/ 1013 w 10201"/>
              <a:gd name="connsiteY237" fmla="*/ 6883 h 10000"/>
              <a:gd name="connsiteX238" fmla="*/ 1013 w 10201"/>
              <a:gd name="connsiteY238" fmla="*/ 6845 h 10000"/>
              <a:gd name="connsiteX239" fmla="*/ 1149 w 10201"/>
              <a:gd name="connsiteY239" fmla="*/ 6714 h 10000"/>
              <a:gd name="connsiteX240" fmla="*/ 1305 w 10201"/>
              <a:gd name="connsiteY240" fmla="*/ 6676 h 10000"/>
              <a:gd name="connsiteX241" fmla="*/ 1305 w 10201"/>
              <a:gd name="connsiteY241" fmla="*/ 6658 h 10000"/>
              <a:gd name="connsiteX242" fmla="*/ 1128 w 10201"/>
              <a:gd name="connsiteY242" fmla="*/ 6658 h 10000"/>
              <a:gd name="connsiteX243" fmla="*/ 1128 w 10201"/>
              <a:gd name="connsiteY243" fmla="*/ 6639 h 10000"/>
              <a:gd name="connsiteX244" fmla="*/ 1159 w 10201"/>
              <a:gd name="connsiteY244" fmla="*/ 6583 h 10000"/>
              <a:gd name="connsiteX245" fmla="*/ 1211 w 10201"/>
              <a:gd name="connsiteY245" fmla="*/ 6601 h 10000"/>
              <a:gd name="connsiteX246" fmla="*/ 1243 w 10201"/>
              <a:gd name="connsiteY246" fmla="*/ 6564 h 10000"/>
              <a:gd name="connsiteX247" fmla="*/ 1243 w 10201"/>
              <a:gd name="connsiteY247" fmla="*/ 6546 h 10000"/>
              <a:gd name="connsiteX248" fmla="*/ 1191 w 10201"/>
              <a:gd name="connsiteY248" fmla="*/ 6470 h 10000"/>
              <a:gd name="connsiteX249" fmla="*/ 1222 w 10201"/>
              <a:gd name="connsiteY249" fmla="*/ 6470 h 10000"/>
              <a:gd name="connsiteX250" fmla="*/ 1243 w 10201"/>
              <a:gd name="connsiteY250" fmla="*/ 6489 h 10000"/>
              <a:gd name="connsiteX251" fmla="*/ 1253 w 10201"/>
              <a:gd name="connsiteY251" fmla="*/ 6432 h 10000"/>
              <a:gd name="connsiteX252" fmla="*/ 1201 w 10201"/>
              <a:gd name="connsiteY252" fmla="*/ 6376 h 10000"/>
              <a:gd name="connsiteX253" fmla="*/ 1191 w 10201"/>
              <a:gd name="connsiteY253" fmla="*/ 6414 h 10000"/>
              <a:gd name="connsiteX254" fmla="*/ 1191 w 10201"/>
              <a:gd name="connsiteY254" fmla="*/ 6376 h 10000"/>
              <a:gd name="connsiteX255" fmla="*/ 1180 w 10201"/>
              <a:gd name="connsiteY255" fmla="*/ 6376 h 10000"/>
              <a:gd name="connsiteX256" fmla="*/ 1180 w 10201"/>
              <a:gd name="connsiteY256" fmla="*/ 6357 h 10000"/>
              <a:gd name="connsiteX257" fmla="*/ 1253 w 10201"/>
              <a:gd name="connsiteY257" fmla="*/ 6320 h 10000"/>
              <a:gd name="connsiteX258" fmla="*/ 1253 w 10201"/>
              <a:gd name="connsiteY258" fmla="*/ 6300 h 10000"/>
              <a:gd name="connsiteX259" fmla="*/ 1139 w 10201"/>
              <a:gd name="connsiteY259" fmla="*/ 6226 h 10000"/>
              <a:gd name="connsiteX260" fmla="*/ 1118 w 10201"/>
              <a:gd name="connsiteY260" fmla="*/ 6282 h 10000"/>
              <a:gd name="connsiteX261" fmla="*/ 1045 w 10201"/>
              <a:gd name="connsiteY261" fmla="*/ 6226 h 10000"/>
              <a:gd name="connsiteX262" fmla="*/ 1076 w 10201"/>
              <a:gd name="connsiteY262" fmla="*/ 6188 h 10000"/>
              <a:gd name="connsiteX263" fmla="*/ 1035 w 10201"/>
              <a:gd name="connsiteY263" fmla="*/ 6188 h 10000"/>
              <a:gd name="connsiteX264" fmla="*/ 909 w 10201"/>
              <a:gd name="connsiteY264" fmla="*/ 6245 h 10000"/>
              <a:gd name="connsiteX265" fmla="*/ 909 w 10201"/>
              <a:gd name="connsiteY265" fmla="*/ 6188 h 10000"/>
              <a:gd name="connsiteX266" fmla="*/ 961 w 10201"/>
              <a:gd name="connsiteY266" fmla="*/ 6038 h 10000"/>
              <a:gd name="connsiteX267" fmla="*/ 940 w 10201"/>
              <a:gd name="connsiteY267" fmla="*/ 6000 h 10000"/>
              <a:gd name="connsiteX268" fmla="*/ 961 w 10201"/>
              <a:gd name="connsiteY268" fmla="*/ 6000 h 10000"/>
              <a:gd name="connsiteX269" fmla="*/ 1055 w 10201"/>
              <a:gd name="connsiteY269" fmla="*/ 5962 h 10000"/>
              <a:gd name="connsiteX270" fmla="*/ 1087 w 10201"/>
              <a:gd name="connsiteY270" fmla="*/ 5907 h 10000"/>
              <a:gd name="connsiteX271" fmla="*/ 1066 w 10201"/>
              <a:gd name="connsiteY271" fmla="*/ 5850 h 10000"/>
              <a:gd name="connsiteX272" fmla="*/ 1139 w 10201"/>
              <a:gd name="connsiteY272" fmla="*/ 5831 h 10000"/>
              <a:gd name="connsiteX273" fmla="*/ 1139 w 10201"/>
              <a:gd name="connsiteY273" fmla="*/ 5907 h 10000"/>
              <a:gd name="connsiteX274" fmla="*/ 1263 w 10201"/>
              <a:gd name="connsiteY274" fmla="*/ 5907 h 10000"/>
              <a:gd name="connsiteX275" fmla="*/ 1388 w 10201"/>
              <a:gd name="connsiteY275" fmla="*/ 5681 h 10000"/>
              <a:gd name="connsiteX276" fmla="*/ 1586 w 10201"/>
              <a:gd name="connsiteY276" fmla="*/ 5738 h 10000"/>
              <a:gd name="connsiteX277" fmla="*/ 1586 w 10201"/>
              <a:gd name="connsiteY277" fmla="*/ 5756 h 10000"/>
              <a:gd name="connsiteX278" fmla="*/ 1575 w 10201"/>
              <a:gd name="connsiteY278" fmla="*/ 5812 h 10000"/>
              <a:gd name="connsiteX279" fmla="*/ 1554 w 10201"/>
              <a:gd name="connsiteY279" fmla="*/ 5850 h 10000"/>
              <a:gd name="connsiteX280" fmla="*/ 1440 w 10201"/>
              <a:gd name="connsiteY280" fmla="*/ 5887 h 10000"/>
              <a:gd name="connsiteX281" fmla="*/ 1430 w 10201"/>
              <a:gd name="connsiteY281" fmla="*/ 6038 h 10000"/>
              <a:gd name="connsiteX282" fmla="*/ 1450 w 10201"/>
              <a:gd name="connsiteY282" fmla="*/ 6056 h 10000"/>
              <a:gd name="connsiteX283" fmla="*/ 1680 w 10201"/>
              <a:gd name="connsiteY283" fmla="*/ 6263 h 10000"/>
              <a:gd name="connsiteX284" fmla="*/ 1711 w 10201"/>
              <a:gd name="connsiteY284" fmla="*/ 6263 h 10000"/>
              <a:gd name="connsiteX285" fmla="*/ 1784 w 10201"/>
              <a:gd name="connsiteY285" fmla="*/ 6790 h 10000"/>
              <a:gd name="connsiteX286" fmla="*/ 1982 w 10201"/>
              <a:gd name="connsiteY286" fmla="*/ 6583 h 10000"/>
              <a:gd name="connsiteX287" fmla="*/ 1982 w 10201"/>
              <a:gd name="connsiteY287" fmla="*/ 6526 h 10000"/>
              <a:gd name="connsiteX288" fmla="*/ 1909 w 10201"/>
              <a:gd name="connsiteY288" fmla="*/ 6526 h 10000"/>
              <a:gd name="connsiteX289" fmla="*/ 1878 w 10201"/>
              <a:gd name="connsiteY289" fmla="*/ 6451 h 10000"/>
              <a:gd name="connsiteX290" fmla="*/ 1878 w 10201"/>
              <a:gd name="connsiteY290" fmla="*/ 6414 h 10000"/>
              <a:gd name="connsiteX291" fmla="*/ 1888 w 10201"/>
              <a:gd name="connsiteY291" fmla="*/ 6414 h 10000"/>
              <a:gd name="connsiteX292" fmla="*/ 1888 w 10201"/>
              <a:gd name="connsiteY292" fmla="*/ 6395 h 10000"/>
              <a:gd name="connsiteX293" fmla="*/ 2023 w 10201"/>
              <a:gd name="connsiteY293" fmla="*/ 6320 h 10000"/>
              <a:gd name="connsiteX294" fmla="*/ 2002 w 10201"/>
              <a:gd name="connsiteY294" fmla="*/ 6300 h 10000"/>
              <a:gd name="connsiteX295" fmla="*/ 1867 w 10201"/>
              <a:gd name="connsiteY295" fmla="*/ 6263 h 10000"/>
              <a:gd name="connsiteX296" fmla="*/ 1867 w 10201"/>
              <a:gd name="connsiteY296" fmla="*/ 6207 h 10000"/>
              <a:gd name="connsiteX297" fmla="*/ 1815 w 10201"/>
              <a:gd name="connsiteY297" fmla="*/ 6188 h 10000"/>
              <a:gd name="connsiteX298" fmla="*/ 1815 w 10201"/>
              <a:gd name="connsiteY298" fmla="*/ 6188 h 10000"/>
              <a:gd name="connsiteX299" fmla="*/ 1836 w 10201"/>
              <a:gd name="connsiteY299" fmla="*/ 6131 h 10000"/>
              <a:gd name="connsiteX300" fmla="*/ 1753 w 10201"/>
              <a:gd name="connsiteY300" fmla="*/ 6038 h 10000"/>
              <a:gd name="connsiteX301" fmla="*/ 1534 w 10201"/>
              <a:gd name="connsiteY301" fmla="*/ 5982 h 10000"/>
              <a:gd name="connsiteX302" fmla="*/ 1701 w 10201"/>
              <a:gd name="connsiteY302" fmla="*/ 5962 h 10000"/>
              <a:gd name="connsiteX303" fmla="*/ 1722 w 10201"/>
              <a:gd name="connsiteY303" fmla="*/ 5869 h 10000"/>
              <a:gd name="connsiteX304" fmla="*/ 1659 w 10201"/>
              <a:gd name="connsiteY304" fmla="*/ 5738 h 10000"/>
              <a:gd name="connsiteX305" fmla="*/ 1680 w 10201"/>
              <a:gd name="connsiteY305" fmla="*/ 5738 h 10000"/>
              <a:gd name="connsiteX306" fmla="*/ 2023 w 10201"/>
              <a:gd name="connsiteY306" fmla="*/ 5775 h 10000"/>
              <a:gd name="connsiteX307" fmla="*/ 2117 w 10201"/>
              <a:gd name="connsiteY307" fmla="*/ 5663 h 10000"/>
              <a:gd name="connsiteX308" fmla="*/ 2190 w 10201"/>
              <a:gd name="connsiteY308" fmla="*/ 5643 h 10000"/>
              <a:gd name="connsiteX309" fmla="*/ 2117 w 10201"/>
              <a:gd name="connsiteY309" fmla="*/ 5606 h 10000"/>
              <a:gd name="connsiteX310" fmla="*/ 1815 w 10201"/>
              <a:gd name="connsiteY310" fmla="*/ 5718 h 10000"/>
              <a:gd name="connsiteX311" fmla="*/ 1784 w 10201"/>
              <a:gd name="connsiteY311" fmla="*/ 5663 h 10000"/>
              <a:gd name="connsiteX312" fmla="*/ 1805 w 10201"/>
              <a:gd name="connsiteY312" fmla="*/ 5606 h 10000"/>
              <a:gd name="connsiteX313" fmla="*/ 1774 w 10201"/>
              <a:gd name="connsiteY313" fmla="*/ 5512 h 10000"/>
              <a:gd name="connsiteX314" fmla="*/ 1701 w 10201"/>
              <a:gd name="connsiteY314" fmla="*/ 5531 h 10000"/>
              <a:gd name="connsiteX315" fmla="*/ 1458 w 10201"/>
              <a:gd name="connsiteY315" fmla="*/ 5300 h 10000"/>
              <a:gd name="connsiteX316" fmla="*/ 1742 w 10201"/>
              <a:gd name="connsiteY316" fmla="*/ 5286 h 10000"/>
              <a:gd name="connsiteX317" fmla="*/ 2085 w 10201"/>
              <a:gd name="connsiteY317" fmla="*/ 5286 h 10000"/>
              <a:gd name="connsiteX318" fmla="*/ 2190 w 10201"/>
              <a:gd name="connsiteY318" fmla="*/ 5117 h 10000"/>
              <a:gd name="connsiteX319" fmla="*/ 2190 w 10201"/>
              <a:gd name="connsiteY319" fmla="*/ 5061 h 10000"/>
              <a:gd name="connsiteX320" fmla="*/ 2253 w 10201"/>
              <a:gd name="connsiteY320" fmla="*/ 5042 h 10000"/>
              <a:gd name="connsiteX321" fmla="*/ 2284 w 10201"/>
              <a:gd name="connsiteY321" fmla="*/ 5174 h 10000"/>
              <a:gd name="connsiteX322" fmla="*/ 2722 w 10201"/>
              <a:gd name="connsiteY322" fmla="*/ 5193 h 10000"/>
              <a:gd name="connsiteX323" fmla="*/ 2700 w 10201"/>
              <a:gd name="connsiteY323" fmla="*/ 5286 h 10000"/>
              <a:gd name="connsiteX324" fmla="*/ 2732 w 10201"/>
              <a:gd name="connsiteY324" fmla="*/ 5286 h 10000"/>
              <a:gd name="connsiteX325" fmla="*/ 2784 w 10201"/>
              <a:gd name="connsiteY325" fmla="*/ 5249 h 10000"/>
              <a:gd name="connsiteX326" fmla="*/ 2784 w 10201"/>
              <a:gd name="connsiteY326" fmla="*/ 5268 h 10000"/>
              <a:gd name="connsiteX327" fmla="*/ 2763 w 10201"/>
              <a:gd name="connsiteY327" fmla="*/ 5286 h 10000"/>
              <a:gd name="connsiteX328" fmla="*/ 2826 w 10201"/>
              <a:gd name="connsiteY328" fmla="*/ 5286 h 10000"/>
              <a:gd name="connsiteX329" fmla="*/ 2929 w 10201"/>
              <a:gd name="connsiteY329" fmla="*/ 5286 h 10000"/>
              <a:gd name="connsiteX330" fmla="*/ 2929 w 10201"/>
              <a:gd name="connsiteY330" fmla="*/ 5362 h 10000"/>
              <a:gd name="connsiteX331" fmla="*/ 2950 w 10201"/>
              <a:gd name="connsiteY331" fmla="*/ 5362 h 10000"/>
              <a:gd name="connsiteX332" fmla="*/ 3023 w 10201"/>
              <a:gd name="connsiteY332" fmla="*/ 5286 h 10000"/>
              <a:gd name="connsiteX333" fmla="*/ 3023 w 10201"/>
              <a:gd name="connsiteY333" fmla="*/ 5211 h 10000"/>
              <a:gd name="connsiteX334" fmla="*/ 3085 w 10201"/>
              <a:gd name="connsiteY334" fmla="*/ 5211 h 10000"/>
              <a:gd name="connsiteX335" fmla="*/ 3117 w 10201"/>
              <a:gd name="connsiteY335" fmla="*/ 5268 h 10000"/>
              <a:gd name="connsiteX336" fmla="*/ 3117 w 10201"/>
              <a:gd name="connsiteY336" fmla="*/ 5399 h 10000"/>
              <a:gd name="connsiteX337" fmla="*/ 3231 w 10201"/>
              <a:gd name="connsiteY337" fmla="*/ 5399 h 10000"/>
              <a:gd name="connsiteX338" fmla="*/ 3241 w 10201"/>
              <a:gd name="connsiteY338" fmla="*/ 5305 h 10000"/>
              <a:gd name="connsiteX339" fmla="*/ 3241 w 10201"/>
              <a:gd name="connsiteY339" fmla="*/ 5286 h 10000"/>
              <a:gd name="connsiteX340" fmla="*/ 3241 w 10201"/>
              <a:gd name="connsiteY340" fmla="*/ 5286 h 10000"/>
              <a:gd name="connsiteX341" fmla="*/ 3346 w 10201"/>
              <a:gd name="connsiteY341" fmla="*/ 5305 h 10000"/>
              <a:gd name="connsiteX342" fmla="*/ 3367 w 10201"/>
              <a:gd name="connsiteY342" fmla="*/ 5211 h 10000"/>
              <a:gd name="connsiteX343" fmla="*/ 3471 w 10201"/>
              <a:gd name="connsiteY343" fmla="*/ 5249 h 10000"/>
              <a:gd name="connsiteX344" fmla="*/ 3471 w 10201"/>
              <a:gd name="connsiteY344" fmla="*/ 5193 h 10000"/>
              <a:gd name="connsiteX345" fmla="*/ 3648 w 10201"/>
              <a:gd name="connsiteY345" fmla="*/ 5268 h 10000"/>
              <a:gd name="connsiteX346" fmla="*/ 3648 w 10201"/>
              <a:gd name="connsiteY346" fmla="*/ 5193 h 10000"/>
              <a:gd name="connsiteX347" fmla="*/ 3689 w 10201"/>
              <a:gd name="connsiteY347" fmla="*/ 5193 h 10000"/>
              <a:gd name="connsiteX348" fmla="*/ 3689 w 10201"/>
              <a:gd name="connsiteY348" fmla="*/ 5268 h 10000"/>
              <a:gd name="connsiteX349" fmla="*/ 3710 w 10201"/>
              <a:gd name="connsiteY349" fmla="*/ 5268 h 10000"/>
              <a:gd name="connsiteX350" fmla="*/ 3710 w 10201"/>
              <a:gd name="connsiteY350" fmla="*/ 5249 h 10000"/>
              <a:gd name="connsiteX351" fmla="*/ 3721 w 10201"/>
              <a:gd name="connsiteY351" fmla="*/ 5117 h 10000"/>
              <a:gd name="connsiteX352" fmla="*/ 3731 w 10201"/>
              <a:gd name="connsiteY352" fmla="*/ 5117 h 10000"/>
              <a:gd name="connsiteX353" fmla="*/ 3741 w 10201"/>
              <a:gd name="connsiteY353" fmla="*/ 5193 h 10000"/>
              <a:gd name="connsiteX354" fmla="*/ 3825 w 10201"/>
              <a:gd name="connsiteY354" fmla="*/ 5117 h 10000"/>
              <a:gd name="connsiteX355" fmla="*/ 3825 w 10201"/>
              <a:gd name="connsiteY355" fmla="*/ 5155 h 10000"/>
              <a:gd name="connsiteX356" fmla="*/ 3898 w 10201"/>
              <a:gd name="connsiteY356" fmla="*/ 5117 h 10000"/>
              <a:gd name="connsiteX357" fmla="*/ 3898 w 10201"/>
              <a:gd name="connsiteY357" fmla="*/ 5099 h 10000"/>
              <a:gd name="connsiteX358" fmla="*/ 3877 w 10201"/>
              <a:gd name="connsiteY358" fmla="*/ 5061 h 10000"/>
              <a:gd name="connsiteX359" fmla="*/ 3909 w 10201"/>
              <a:gd name="connsiteY359" fmla="*/ 5061 h 10000"/>
              <a:gd name="connsiteX360" fmla="*/ 3950 w 10201"/>
              <a:gd name="connsiteY360" fmla="*/ 5099 h 10000"/>
              <a:gd name="connsiteX361" fmla="*/ 3950 w 10201"/>
              <a:gd name="connsiteY361" fmla="*/ 5061 h 10000"/>
              <a:gd name="connsiteX362" fmla="*/ 3929 w 10201"/>
              <a:gd name="connsiteY362" fmla="*/ 5005 h 10000"/>
              <a:gd name="connsiteX363" fmla="*/ 4033 w 10201"/>
              <a:gd name="connsiteY363" fmla="*/ 4949 h 10000"/>
              <a:gd name="connsiteX364" fmla="*/ 4033 w 10201"/>
              <a:gd name="connsiteY364" fmla="*/ 4930 h 10000"/>
              <a:gd name="connsiteX365" fmla="*/ 3857 w 10201"/>
              <a:gd name="connsiteY365" fmla="*/ 4910 h 10000"/>
              <a:gd name="connsiteX366" fmla="*/ 3867 w 10201"/>
              <a:gd name="connsiteY366" fmla="*/ 5024 h 10000"/>
              <a:gd name="connsiteX367" fmla="*/ 3857 w 10201"/>
              <a:gd name="connsiteY367" fmla="*/ 5024 h 10000"/>
              <a:gd name="connsiteX368" fmla="*/ 3658 w 10201"/>
              <a:gd name="connsiteY368" fmla="*/ 4910 h 10000"/>
              <a:gd name="connsiteX369" fmla="*/ 3658 w 10201"/>
              <a:gd name="connsiteY369" fmla="*/ 4930 h 10000"/>
              <a:gd name="connsiteX370" fmla="*/ 3669 w 10201"/>
              <a:gd name="connsiteY370" fmla="*/ 4930 h 10000"/>
              <a:gd name="connsiteX371" fmla="*/ 3648 w 10201"/>
              <a:gd name="connsiteY371" fmla="*/ 4949 h 10000"/>
              <a:gd name="connsiteX372" fmla="*/ 3596 w 10201"/>
              <a:gd name="connsiteY372" fmla="*/ 4873 h 10000"/>
              <a:gd name="connsiteX373" fmla="*/ 3585 w 10201"/>
              <a:gd name="connsiteY373" fmla="*/ 4835 h 10000"/>
              <a:gd name="connsiteX374" fmla="*/ 3700 w 10201"/>
              <a:gd name="connsiteY374" fmla="*/ 4817 h 10000"/>
              <a:gd name="connsiteX375" fmla="*/ 3700 w 10201"/>
              <a:gd name="connsiteY375" fmla="*/ 4666 h 10000"/>
              <a:gd name="connsiteX376" fmla="*/ 3679 w 10201"/>
              <a:gd name="connsiteY376" fmla="*/ 4666 h 10000"/>
              <a:gd name="connsiteX377" fmla="*/ 3554 w 10201"/>
              <a:gd name="connsiteY377" fmla="*/ 4798 h 10000"/>
              <a:gd name="connsiteX378" fmla="*/ 3533 w 10201"/>
              <a:gd name="connsiteY378" fmla="*/ 4780 h 10000"/>
              <a:gd name="connsiteX379" fmla="*/ 3533 w 10201"/>
              <a:gd name="connsiteY379" fmla="*/ 4704 h 10000"/>
              <a:gd name="connsiteX380" fmla="*/ 3523 w 10201"/>
              <a:gd name="connsiteY380" fmla="*/ 4648 h 10000"/>
              <a:gd name="connsiteX381" fmla="*/ 3450 w 10201"/>
              <a:gd name="connsiteY381" fmla="*/ 4648 h 10000"/>
              <a:gd name="connsiteX382" fmla="*/ 3440 w 10201"/>
              <a:gd name="connsiteY382" fmla="*/ 4591 h 10000"/>
              <a:gd name="connsiteX383" fmla="*/ 3450 w 10201"/>
              <a:gd name="connsiteY383" fmla="*/ 4591 h 10000"/>
              <a:gd name="connsiteX384" fmla="*/ 3450 w 10201"/>
              <a:gd name="connsiteY384" fmla="*/ 4572 h 10000"/>
              <a:gd name="connsiteX385" fmla="*/ 3627 w 10201"/>
              <a:gd name="connsiteY385" fmla="*/ 4479 h 10000"/>
              <a:gd name="connsiteX386" fmla="*/ 3565 w 10201"/>
              <a:gd name="connsiteY386" fmla="*/ 4479 h 10000"/>
              <a:gd name="connsiteX387" fmla="*/ 3544 w 10201"/>
              <a:gd name="connsiteY387" fmla="*/ 4479 h 10000"/>
              <a:gd name="connsiteX388" fmla="*/ 3533 w 10201"/>
              <a:gd name="connsiteY388" fmla="*/ 4479 h 10000"/>
              <a:gd name="connsiteX389" fmla="*/ 3533 w 10201"/>
              <a:gd name="connsiteY389" fmla="*/ 4460 h 10000"/>
              <a:gd name="connsiteX390" fmla="*/ 3637 w 10201"/>
              <a:gd name="connsiteY390" fmla="*/ 4385 h 10000"/>
              <a:gd name="connsiteX391" fmla="*/ 3637 w 10201"/>
              <a:gd name="connsiteY391" fmla="*/ 4385 h 10000"/>
              <a:gd name="connsiteX392" fmla="*/ 3606 w 10201"/>
              <a:gd name="connsiteY392" fmla="*/ 4385 h 10000"/>
              <a:gd name="connsiteX393" fmla="*/ 3585 w 10201"/>
              <a:gd name="connsiteY393" fmla="*/ 4403 h 10000"/>
              <a:gd name="connsiteX394" fmla="*/ 3575 w 10201"/>
              <a:gd name="connsiteY394" fmla="*/ 4366 h 10000"/>
              <a:gd name="connsiteX395" fmla="*/ 3409 w 10201"/>
              <a:gd name="connsiteY395" fmla="*/ 4310 h 10000"/>
              <a:gd name="connsiteX396" fmla="*/ 3357 w 10201"/>
              <a:gd name="connsiteY396" fmla="*/ 4197 h 10000"/>
              <a:gd name="connsiteX397" fmla="*/ 3315 w 10201"/>
              <a:gd name="connsiteY397" fmla="*/ 4253 h 10000"/>
              <a:gd name="connsiteX398" fmla="*/ 3231 w 10201"/>
              <a:gd name="connsiteY398" fmla="*/ 4216 h 10000"/>
              <a:gd name="connsiteX399" fmla="*/ 3085 w 10201"/>
              <a:gd name="connsiteY399" fmla="*/ 4197 h 10000"/>
              <a:gd name="connsiteX400" fmla="*/ 3033 w 10201"/>
              <a:gd name="connsiteY400" fmla="*/ 4235 h 10000"/>
              <a:gd name="connsiteX401" fmla="*/ 2981 w 10201"/>
              <a:gd name="connsiteY401" fmla="*/ 4178 h 10000"/>
              <a:gd name="connsiteX402" fmla="*/ 2909 w 10201"/>
              <a:gd name="connsiteY402" fmla="*/ 4235 h 10000"/>
              <a:gd name="connsiteX403" fmla="*/ 2878 w 10201"/>
              <a:gd name="connsiteY403" fmla="*/ 4178 h 10000"/>
              <a:gd name="connsiteX404" fmla="*/ 2794 w 10201"/>
              <a:gd name="connsiteY404" fmla="*/ 4328 h 10000"/>
              <a:gd name="connsiteX405" fmla="*/ 2596 w 10201"/>
              <a:gd name="connsiteY405" fmla="*/ 4253 h 10000"/>
              <a:gd name="connsiteX406" fmla="*/ 2596 w 10201"/>
              <a:gd name="connsiteY406" fmla="*/ 4216 h 10000"/>
              <a:gd name="connsiteX407" fmla="*/ 2617 w 10201"/>
              <a:gd name="connsiteY407" fmla="*/ 4178 h 10000"/>
              <a:gd name="connsiteX408" fmla="*/ 2544 w 10201"/>
              <a:gd name="connsiteY408" fmla="*/ 4178 h 10000"/>
              <a:gd name="connsiteX409" fmla="*/ 2346 w 10201"/>
              <a:gd name="connsiteY409" fmla="*/ 4273 h 10000"/>
              <a:gd name="connsiteX410" fmla="*/ 2346 w 10201"/>
              <a:gd name="connsiteY410" fmla="*/ 4253 h 10000"/>
              <a:gd name="connsiteX411" fmla="*/ 2367 w 10201"/>
              <a:gd name="connsiteY411" fmla="*/ 4216 h 10000"/>
              <a:gd name="connsiteX412" fmla="*/ 2253 w 10201"/>
              <a:gd name="connsiteY412" fmla="*/ 4216 h 10000"/>
              <a:gd name="connsiteX413" fmla="*/ 2170 w 10201"/>
              <a:gd name="connsiteY413" fmla="*/ 4141 h 10000"/>
              <a:gd name="connsiteX414" fmla="*/ 2044 w 10201"/>
              <a:gd name="connsiteY414" fmla="*/ 4122 h 10000"/>
              <a:gd name="connsiteX415" fmla="*/ 2065 w 10201"/>
              <a:gd name="connsiteY415" fmla="*/ 4122 h 10000"/>
              <a:gd name="connsiteX416" fmla="*/ 2096 w 10201"/>
              <a:gd name="connsiteY416" fmla="*/ 4084 h 10000"/>
              <a:gd name="connsiteX417" fmla="*/ 2085 w 10201"/>
              <a:gd name="connsiteY417" fmla="*/ 4047 h 10000"/>
              <a:gd name="connsiteX418" fmla="*/ 2002 w 10201"/>
              <a:gd name="connsiteY418" fmla="*/ 3990 h 10000"/>
              <a:gd name="connsiteX419" fmla="*/ 1909 w 10201"/>
              <a:gd name="connsiteY419" fmla="*/ 4028 h 10000"/>
              <a:gd name="connsiteX420" fmla="*/ 1479 w 10201"/>
              <a:gd name="connsiteY420" fmla="*/ 3974 h 10000"/>
              <a:gd name="connsiteX421" fmla="*/ 1680 w 10201"/>
              <a:gd name="connsiteY421" fmla="*/ 3821 h 10000"/>
              <a:gd name="connsiteX422" fmla="*/ 1690 w 10201"/>
              <a:gd name="connsiteY422" fmla="*/ 3803 h 10000"/>
              <a:gd name="connsiteX423" fmla="*/ 1826 w 10201"/>
              <a:gd name="connsiteY423" fmla="*/ 3765 h 10000"/>
              <a:gd name="connsiteX424" fmla="*/ 1826 w 10201"/>
              <a:gd name="connsiteY424" fmla="*/ 3803 h 10000"/>
              <a:gd name="connsiteX425" fmla="*/ 1940 w 10201"/>
              <a:gd name="connsiteY425" fmla="*/ 3878 h 10000"/>
              <a:gd name="connsiteX426" fmla="*/ 1950 w 10201"/>
              <a:gd name="connsiteY426" fmla="*/ 3840 h 10000"/>
              <a:gd name="connsiteX427" fmla="*/ 1961 w 10201"/>
              <a:gd name="connsiteY427" fmla="*/ 3878 h 10000"/>
              <a:gd name="connsiteX428" fmla="*/ 2117 w 10201"/>
              <a:gd name="connsiteY428" fmla="*/ 3746 h 10000"/>
              <a:gd name="connsiteX429" fmla="*/ 2201 w 10201"/>
              <a:gd name="connsiteY429" fmla="*/ 3821 h 10000"/>
              <a:gd name="connsiteX430" fmla="*/ 2378 w 10201"/>
              <a:gd name="connsiteY430" fmla="*/ 3784 h 10000"/>
              <a:gd name="connsiteX431" fmla="*/ 2544 w 10201"/>
              <a:gd name="connsiteY431" fmla="*/ 3803 h 10000"/>
              <a:gd name="connsiteX432" fmla="*/ 2544 w 10201"/>
              <a:gd name="connsiteY432" fmla="*/ 3728 h 10000"/>
              <a:gd name="connsiteX433" fmla="*/ 2658 w 10201"/>
              <a:gd name="connsiteY433" fmla="*/ 3728 h 10000"/>
              <a:gd name="connsiteX434" fmla="*/ 2689 w 10201"/>
              <a:gd name="connsiteY434" fmla="*/ 3671 h 10000"/>
              <a:gd name="connsiteX435" fmla="*/ 2689 w 10201"/>
              <a:gd name="connsiteY435" fmla="*/ 3596 h 10000"/>
              <a:gd name="connsiteX436" fmla="*/ 2658 w 10201"/>
              <a:gd name="connsiteY436" fmla="*/ 3596 h 10000"/>
              <a:gd name="connsiteX437" fmla="*/ 2658 w 10201"/>
              <a:gd name="connsiteY437" fmla="*/ 3559 h 10000"/>
              <a:gd name="connsiteX438" fmla="*/ 2648 w 10201"/>
              <a:gd name="connsiteY438" fmla="*/ 3502 h 10000"/>
              <a:gd name="connsiteX439" fmla="*/ 2044 w 10201"/>
              <a:gd name="connsiteY439" fmla="*/ 3502 h 10000"/>
              <a:gd name="connsiteX440" fmla="*/ 1482 w 10201"/>
              <a:gd name="connsiteY440" fmla="*/ 3483 h 10000"/>
              <a:gd name="connsiteX441" fmla="*/ 1898 w 10201"/>
              <a:gd name="connsiteY441" fmla="*/ 3408 h 10000"/>
              <a:gd name="connsiteX442" fmla="*/ 2149 w 10201"/>
              <a:gd name="connsiteY442" fmla="*/ 3427 h 10000"/>
              <a:gd name="connsiteX443" fmla="*/ 2159 w 10201"/>
              <a:gd name="connsiteY443" fmla="*/ 3314 h 10000"/>
              <a:gd name="connsiteX444" fmla="*/ 2201 w 10201"/>
              <a:gd name="connsiteY444" fmla="*/ 3296 h 10000"/>
              <a:gd name="connsiteX445" fmla="*/ 2232 w 10201"/>
              <a:gd name="connsiteY445" fmla="*/ 3352 h 10000"/>
              <a:gd name="connsiteX446" fmla="*/ 2263 w 10201"/>
              <a:gd name="connsiteY446" fmla="*/ 3276 h 10000"/>
              <a:gd name="connsiteX447" fmla="*/ 2263 w 10201"/>
              <a:gd name="connsiteY447" fmla="*/ 3314 h 10000"/>
              <a:gd name="connsiteX448" fmla="*/ 2242 w 10201"/>
              <a:gd name="connsiteY448" fmla="*/ 3352 h 10000"/>
              <a:gd name="connsiteX449" fmla="*/ 2502 w 10201"/>
              <a:gd name="connsiteY449" fmla="*/ 3296 h 10000"/>
              <a:gd name="connsiteX450" fmla="*/ 2513 w 10201"/>
              <a:gd name="connsiteY450" fmla="*/ 3239 h 10000"/>
              <a:gd name="connsiteX451" fmla="*/ 2502 w 10201"/>
              <a:gd name="connsiteY451" fmla="*/ 3221 h 10000"/>
              <a:gd name="connsiteX452" fmla="*/ 2137 w 10201"/>
              <a:gd name="connsiteY452" fmla="*/ 3239 h 10000"/>
              <a:gd name="connsiteX453" fmla="*/ 2127 w 10201"/>
              <a:gd name="connsiteY453" fmla="*/ 3183 h 10000"/>
              <a:gd name="connsiteX454" fmla="*/ 2137 w 10201"/>
              <a:gd name="connsiteY454" fmla="*/ 3164 h 10000"/>
              <a:gd name="connsiteX455" fmla="*/ 2294 w 10201"/>
              <a:gd name="connsiteY455" fmla="*/ 3126 h 10000"/>
              <a:gd name="connsiteX456" fmla="*/ 2263 w 10201"/>
              <a:gd name="connsiteY456" fmla="*/ 3107 h 10000"/>
              <a:gd name="connsiteX457" fmla="*/ 2294 w 10201"/>
              <a:gd name="connsiteY457" fmla="*/ 3089 h 10000"/>
              <a:gd name="connsiteX458" fmla="*/ 2284 w 10201"/>
              <a:gd name="connsiteY458" fmla="*/ 2995 h 10000"/>
              <a:gd name="connsiteX459" fmla="*/ 2232 w 10201"/>
              <a:gd name="connsiteY459" fmla="*/ 2901 h 10000"/>
              <a:gd name="connsiteX460" fmla="*/ 2253 w 10201"/>
              <a:gd name="connsiteY460" fmla="*/ 2863 h 10000"/>
              <a:gd name="connsiteX461" fmla="*/ 2242 w 10201"/>
              <a:gd name="connsiteY461" fmla="*/ 2788 h 10000"/>
              <a:gd name="connsiteX462" fmla="*/ 2294 w 10201"/>
              <a:gd name="connsiteY462" fmla="*/ 2713 h 10000"/>
              <a:gd name="connsiteX463" fmla="*/ 2294 w 10201"/>
              <a:gd name="connsiteY463" fmla="*/ 2769 h 10000"/>
              <a:gd name="connsiteX464" fmla="*/ 2471 w 10201"/>
              <a:gd name="connsiteY464" fmla="*/ 2807 h 10000"/>
              <a:gd name="connsiteX465" fmla="*/ 2482 w 10201"/>
              <a:gd name="connsiteY465" fmla="*/ 2901 h 10000"/>
              <a:gd name="connsiteX466" fmla="*/ 2627 w 10201"/>
              <a:gd name="connsiteY466" fmla="*/ 2882 h 10000"/>
              <a:gd name="connsiteX467" fmla="*/ 2679 w 10201"/>
              <a:gd name="connsiteY467" fmla="*/ 2713 h 10000"/>
              <a:gd name="connsiteX468" fmla="*/ 2523 w 10201"/>
              <a:gd name="connsiteY468" fmla="*/ 2657 h 10000"/>
              <a:gd name="connsiteX469" fmla="*/ 2523 w 10201"/>
              <a:gd name="connsiteY469" fmla="*/ 2600 h 10000"/>
              <a:gd name="connsiteX470" fmla="*/ 2596 w 10201"/>
              <a:gd name="connsiteY470" fmla="*/ 2582 h 10000"/>
              <a:gd name="connsiteX471" fmla="*/ 2596 w 10201"/>
              <a:gd name="connsiteY471" fmla="*/ 2563 h 10000"/>
              <a:gd name="connsiteX472" fmla="*/ 2461 w 10201"/>
              <a:gd name="connsiteY472" fmla="*/ 2450 h 10000"/>
              <a:gd name="connsiteX473" fmla="*/ 2440 w 10201"/>
              <a:gd name="connsiteY473" fmla="*/ 2525 h 10000"/>
              <a:gd name="connsiteX474" fmla="*/ 2440 w 10201"/>
              <a:gd name="connsiteY474" fmla="*/ 2507 h 10000"/>
              <a:gd name="connsiteX475" fmla="*/ 2315 w 10201"/>
              <a:gd name="connsiteY475" fmla="*/ 2356 h 10000"/>
              <a:gd name="connsiteX476" fmla="*/ 2242 w 10201"/>
              <a:gd name="connsiteY476" fmla="*/ 2375 h 10000"/>
              <a:gd name="connsiteX477" fmla="*/ 2242 w 10201"/>
              <a:gd name="connsiteY477" fmla="*/ 2319 h 10000"/>
              <a:gd name="connsiteX478" fmla="*/ 2222 w 10201"/>
              <a:gd name="connsiteY478" fmla="*/ 2281 h 10000"/>
              <a:gd name="connsiteX479" fmla="*/ 2044 w 10201"/>
              <a:gd name="connsiteY479" fmla="*/ 2244 h 10000"/>
              <a:gd name="connsiteX480" fmla="*/ 2034 w 10201"/>
              <a:gd name="connsiteY480" fmla="*/ 2187 h 10000"/>
              <a:gd name="connsiteX481" fmla="*/ 2044 w 10201"/>
              <a:gd name="connsiteY481" fmla="*/ 2169 h 10000"/>
              <a:gd name="connsiteX482" fmla="*/ 2242 w 10201"/>
              <a:gd name="connsiteY482" fmla="*/ 2169 h 10000"/>
              <a:gd name="connsiteX483" fmla="*/ 2305 w 10201"/>
              <a:gd name="connsiteY483" fmla="*/ 2131 h 10000"/>
              <a:gd name="connsiteX484" fmla="*/ 2450 w 10201"/>
              <a:gd name="connsiteY484" fmla="*/ 2169 h 10000"/>
              <a:gd name="connsiteX485" fmla="*/ 2523 w 10201"/>
              <a:gd name="connsiteY485" fmla="*/ 2075 h 10000"/>
              <a:gd name="connsiteX486" fmla="*/ 2774 w 10201"/>
              <a:gd name="connsiteY486" fmla="*/ 2018 h 10000"/>
              <a:gd name="connsiteX487" fmla="*/ 2961 w 10201"/>
              <a:gd name="connsiteY487" fmla="*/ 2131 h 10000"/>
              <a:gd name="connsiteX488" fmla="*/ 3274 w 10201"/>
              <a:gd name="connsiteY488" fmla="*/ 2055 h 10000"/>
              <a:gd name="connsiteX489" fmla="*/ 3274 w 10201"/>
              <a:gd name="connsiteY489" fmla="*/ 2037 h 10000"/>
              <a:gd name="connsiteX490" fmla="*/ 3263 w 10201"/>
              <a:gd name="connsiteY490" fmla="*/ 2000 h 10000"/>
              <a:gd name="connsiteX491" fmla="*/ 3377 w 10201"/>
              <a:gd name="connsiteY491" fmla="*/ 1962 h 10000"/>
              <a:gd name="connsiteX492" fmla="*/ 3357 w 10201"/>
              <a:gd name="connsiteY492" fmla="*/ 1905 h 10000"/>
              <a:gd name="connsiteX493" fmla="*/ 3419 w 10201"/>
              <a:gd name="connsiteY493" fmla="*/ 1905 h 10000"/>
              <a:gd name="connsiteX494" fmla="*/ 3461 w 10201"/>
              <a:gd name="connsiteY494" fmla="*/ 1924 h 10000"/>
              <a:gd name="connsiteX495" fmla="*/ 3492 w 10201"/>
              <a:gd name="connsiteY495" fmla="*/ 1868 h 10000"/>
              <a:gd name="connsiteX496" fmla="*/ 3492 w 10201"/>
              <a:gd name="connsiteY496" fmla="*/ 1849 h 10000"/>
              <a:gd name="connsiteX497" fmla="*/ 3419 w 10201"/>
              <a:gd name="connsiteY497" fmla="*/ 1736 h 10000"/>
              <a:gd name="connsiteX498" fmla="*/ 3429 w 10201"/>
              <a:gd name="connsiteY498" fmla="*/ 1661 h 10000"/>
              <a:gd name="connsiteX499" fmla="*/ 3274 w 10201"/>
              <a:gd name="connsiteY499" fmla="*/ 1587 h 10000"/>
              <a:gd name="connsiteX500" fmla="*/ 3274 w 10201"/>
              <a:gd name="connsiteY500" fmla="*/ 1511 h 10000"/>
              <a:gd name="connsiteX501" fmla="*/ 3241 w 10201"/>
              <a:gd name="connsiteY501" fmla="*/ 1473 h 10000"/>
              <a:gd name="connsiteX502" fmla="*/ 3210 w 10201"/>
              <a:gd name="connsiteY502" fmla="*/ 1511 h 10000"/>
              <a:gd name="connsiteX503" fmla="*/ 3200 w 10201"/>
              <a:gd name="connsiteY503" fmla="*/ 1436 h 10000"/>
              <a:gd name="connsiteX504" fmla="*/ 3085 w 10201"/>
              <a:gd name="connsiteY504" fmla="*/ 1492 h 10000"/>
              <a:gd name="connsiteX505" fmla="*/ 2971 w 10201"/>
              <a:gd name="connsiteY505" fmla="*/ 1417 h 10000"/>
              <a:gd name="connsiteX506" fmla="*/ 2940 w 10201"/>
              <a:gd name="connsiteY506" fmla="*/ 1473 h 10000"/>
              <a:gd name="connsiteX507" fmla="*/ 2909 w 10201"/>
              <a:gd name="connsiteY507" fmla="*/ 1398 h 10000"/>
              <a:gd name="connsiteX508" fmla="*/ 2815 w 10201"/>
              <a:gd name="connsiteY508" fmla="*/ 1436 h 10000"/>
              <a:gd name="connsiteX509" fmla="*/ 2815 w 10201"/>
              <a:gd name="connsiteY509" fmla="*/ 1379 h 10000"/>
              <a:gd name="connsiteX510" fmla="*/ 2742 w 10201"/>
              <a:gd name="connsiteY510" fmla="*/ 1286 h 10000"/>
              <a:gd name="connsiteX511" fmla="*/ 3013 w 10201"/>
              <a:gd name="connsiteY511" fmla="*/ 1060 h 10000"/>
              <a:gd name="connsiteX512" fmla="*/ 3106 w 10201"/>
              <a:gd name="connsiteY512" fmla="*/ 1117 h 10000"/>
              <a:gd name="connsiteX513" fmla="*/ 3241 w 10201"/>
              <a:gd name="connsiteY513" fmla="*/ 1060 h 10000"/>
              <a:gd name="connsiteX514" fmla="*/ 3241 w 10201"/>
              <a:gd name="connsiteY514" fmla="*/ 1117 h 10000"/>
              <a:gd name="connsiteX515" fmla="*/ 3513 w 10201"/>
              <a:gd name="connsiteY515" fmla="*/ 1117 h 10000"/>
              <a:gd name="connsiteX516" fmla="*/ 3513 w 10201"/>
              <a:gd name="connsiteY516" fmla="*/ 1042 h 10000"/>
              <a:gd name="connsiteX517" fmla="*/ 3658 w 10201"/>
              <a:gd name="connsiteY517" fmla="*/ 966 h 10000"/>
              <a:gd name="connsiteX518" fmla="*/ 3700 w 10201"/>
              <a:gd name="connsiteY518" fmla="*/ 873 h 10000"/>
              <a:gd name="connsiteX519" fmla="*/ 3929 w 10201"/>
              <a:gd name="connsiteY519" fmla="*/ 834 h 10000"/>
              <a:gd name="connsiteX520" fmla="*/ 3940 w 10201"/>
              <a:gd name="connsiteY520" fmla="*/ 779 h 10000"/>
              <a:gd name="connsiteX521" fmla="*/ 3971 w 10201"/>
              <a:gd name="connsiteY521" fmla="*/ 779 h 10000"/>
              <a:gd name="connsiteX522" fmla="*/ 4002 w 10201"/>
              <a:gd name="connsiteY522" fmla="*/ 834 h 10000"/>
              <a:gd name="connsiteX523" fmla="*/ 4065 w 10201"/>
              <a:gd name="connsiteY523" fmla="*/ 797 h 10000"/>
              <a:gd name="connsiteX524" fmla="*/ 4127 w 10201"/>
              <a:gd name="connsiteY524" fmla="*/ 834 h 10000"/>
              <a:gd name="connsiteX525" fmla="*/ 4772 w 10201"/>
              <a:gd name="connsiteY525" fmla="*/ 722 h 10000"/>
              <a:gd name="connsiteX526" fmla="*/ 4783 w 10201"/>
              <a:gd name="connsiteY526" fmla="*/ 779 h 10000"/>
              <a:gd name="connsiteX527" fmla="*/ 4908 w 10201"/>
              <a:gd name="connsiteY527" fmla="*/ 779 h 10000"/>
              <a:gd name="connsiteX528" fmla="*/ 4908 w 10201"/>
              <a:gd name="connsiteY528" fmla="*/ 722 h 10000"/>
              <a:gd name="connsiteX529" fmla="*/ 4992 w 10201"/>
              <a:gd name="connsiteY529" fmla="*/ 779 h 10000"/>
              <a:gd name="connsiteX530" fmla="*/ 5096 w 10201"/>
              <a:gd name="connsiteY530" fmla="*/ 741 h 10000"/>
              <a:gd name="connsiteX531" fmla="*/ 5158 w 10201"/>
              <a:gd name="connsiteY531" fmla="*/ 779 h 10000"/>
              <a:gd name="connsiteX532" fmla="*/ 5200 w 10201"/>
              <a:gd name="connsiteY532" fmla="*/ 704 h 10000"/>
              <a:gd name="connsiteX533" fmla="*/ 5283 w 10201"/>
              <a:gd name="connsiteY533" fmla="*/ 684 h 10000"/>
              <a:gd name="connsiteX534" fmla="*/ 5283 w 10201"/>
              <a:gd name="connsiteY534" fmla="*/ 741 h 10000"/>
              <a:gd name="connsiteX535" fmla="*/ 5492 w 10201"/>
              <a:gd name="connsiteY535" fmla="*/ 704 h 10000"/>
              <a:gd name="connsiteX536" fmla="*/ 5679 w 10201"/>
              <a:gd name="connsiteY536" fmla="*/ 779 h 10000"/>
              <a:gd name="connsiteX537" fmla="*/ 5824 w 10201"/>
              <a:gd name="connsiteY537" fmla="*/ 759 h 10000"/>
              <a:gd name="connsiteX538" fmla="*/ 6148 w 10201"/>
              <a:gd name="connsiteY538" fmla="*/ 684 h 10000"/>
              <a:gd name="connsiteX539" fmla="*/ 6345 w 10201"/>
              <a:gd name="connsiteY539" fmla="*/ 609 h 10000"/>
              <a:gd name="connsiteX540" fmla="*/ 6522 w 10201"/>
              <a:gd name="connsiteY540" fmla="*/ 647 h 10000"/>
              <a:gd name="connsiteX541" fmla="*/ 6574 w 10201"/>
              <a:gd name="connsiteY541" fmla="*/ 553 h 10000"/>
              <a:gd name="connsiteX542" fmla="*/ 6668 w 10201"/>
              <a:gd name="connsiteY542" fmla="*/ 572 h 10000"/>
              <a:gd name="connsiteX543" fmla="*/ 6741 w 10201"/>
              <a:gd name="connsiteY543" fmla="*/ 496 h 10000"/>
              <a:gd name="connsiteX544" fmla="*/ 6814 w 10201"/>
              <a:gd name="connsiteY544" fmla="*/ 553 h 10000"/>
              <a:gd name="connsiteX545" fmla="*/ 7105 w 10201"/>
              <a:gd name="connsiteY545" fmla="*/ 572 h 10000"/>
              <a:gd name="connsiteX546" fmla="*/ 7251 w 10201"/>
              <a:gd name="connsiteY546" fmla="*/ 572 h 10000"/>
              <a:gd name="connsiteX547" fmla="*/ 7262 w 10201"/>
              <a:gd name="connsiteY547" fmla="*/ 628 h 10000"/>
              <a:gd name="connsiteX548" fmla="*/ 7459 w 10201"/>
              <a:gd name="connsiteY548" fmla="*/ 590 h 10000"/>
              <a:gd name="connsiteX549" fmla="*/ 7470 w 10201"/>
              <a:gd name="connsiteY549" fmla="*/ 515 h 10000"/>
              <a:gd name="connsiteX550" fmla="*/ 7387 w 10201"/>
              <a:gd name="connsiteY550" fmla="*/ 496 h 10000"/>
              <a:gd name="connsiteX551" fmla="*/ 7428 w 10201"/>
              <a:gd name="connsiteY551" fmla="*/ 403 h 10000"/>
              <a:gd name="connsiteX552" fmla="*/ 7501 w 10201"/>
              <a:gd name="connsiteY552" fmla="*/ 346 h 10000"/>
              <a:gd name="connsiteX553" fmla="*/ 7470 w 10201"/>
              <a:gd name="connsiteY553" fmla="*/ 309 h 10000"/>
              <a:gd name="connsiteX554" fmla="*/ 7407 w 10201"/>
              <a:gd name="connsiteY554" fmla="*/ 346 h 10000"/>
              <a:gd name="connsiteX555" fmla="*/ 7376 w 10201"/>
              <a:gd name="connsiteY555" fmla="*/ 309 h 10000"/>
              <a:gd name="connsiteX556" fmla="*/ 7210 w 10201"/>
              <a:gd name="connsiteY556" fmla="*/ 365 h 10000"/>
              <a:gd name="connsiteX557" fmla="*/ 7210 w 10201"/>
              <a:gd name="connsiteY557" fmla="*/ 309 h 10000"/>
              <a:gd name="connsiteX558" fmla="*/ 7199 w 10201"/>
              <a:gd name="connsiteY558" fmla="*/ 309 h 10000"/>
              <a:gd name="connsiteX559" fmla="*/ 6543 w 10201"/>
              <a:gd name="connsiteY559" fmla="*/ 328 h 10000"/>
              <a:gd name="connsiteX560" fmla="*/ 6532 w 10201"/>
              <a:gd name="connsiteY560" fmla="*/ 271 h 10000"/>
              <a:gd name="connsiteX561" fmla="*/ 6637 w 10201"/>
              <a:gd name="connsiteY561" fmla="*/ 196 h 10000"/>
              <a:gd name="connsiteX562" fmla="*/ 6980 w 10201"/>
              <a:gd name="connsiteY562" fmla="*/ 159 h 10000"/>
              <a:gd name="connsiteX563" fmla="*/ 7480 w 10201"/>
              <a:gd name="connsiteY563" fmla="*/ 120 h 10000"/>
              <a:gd name="connsiteX564" fmla="*/ 7698 w 10201"/>
              <a:gd name="connsiteY564" fmla="*/ 8 h 10000"/>
              <a:gd name="connsiteX565" fmla="*/ 7949 w 10201"/>
              <a:gd name="connsiteY565" fmla="*/ 140 h 10000"/>
              <a:gd name="connsiteX566" fmla="*/ 8011 w 10201"/>
              <a:gd name="connsiteY566" fmla="*/ 46 h 10000"/>
              <a:gd name="connsiteX567" fmla="*/ 8136 w 10201"/>
              <a:gd name="connsiteY567" fmla="*/ 27 h 10000"/>
              <a:gd name="connsiteX568" fmla="*/ 8240 w 10201"/>
              <a:gd name="connsiteY568" fmla="*/ 140 h 10000"/>
              <a:gd name="connsiteX569" fmla="*/ 8262 w 10201"/>
              <a:gd name="connsiteY569" fmla="*/ 102 h 10000"/>
              <a:gd name="connsiteX570" fmla="*/ 8293 w 10201"/>
              <a:gd name="connsiteY570" fmla="*/ 252 h 10000"/>
              <a:gd name="connsiteX571" fmla="*/ 8262 w 10201"/>
              <a:gd name="connsiteY571" fmla="*/ 328 h 10000"/>
              <a:gd name="connsiteX572" fmla="*/ 8262 w 10201"/>
              <a:gd name="connsiteY572" fmla="*/ 421 h 10000"/>
              <a:gd name="connsiteX0" fmla="*/ 8262 w 10201"/>
              <a:gd name="connsiteY0" fmla="*/ 421 h 10000"/>
              <a:gd name="connsiteX1" fmla="*/ 8324 w 10201"/>
              <a:gd name="connsiteY1" fmla="*/ 440 h 10000"/>
              <a:gd name="connsiteX2" fmla="*/ 8335 w 10201"/>
              <a:gd name="connsiteY2" fmla="*/ 515 h 10000"/>
              <a:gd name="connsiteX3" fmla="*/ 8303 w 10201"/>
              <a:gd name="connsiteY3" fmla="*/ 590 h 10000"/>
              <a:gd name="connsiteX4" fmla="*/ 8345 w 10201"/>
              <a:gd name="connsiteY4" fmla="*/ 590 h 10000"/>
              <a:gd name="connsiteX5" fmla="*/ 8355 w 10201"/>
              <a:gd name="connsiteY5" fmla="*/ 647 h 10000"/>
              <a:gd name="connsiteX6" fmla="*/ 8303 w 10201"/>
              <a:gd name="connsiteY6" fmla="*/ 704 h 10000"/>
              <a:gd name="connsiteX7" fmla="*/ 8230 w 10201"/>
              <a:gd name="connsiteY7" fmla="*/ 928 h 10000"/>
              <a:gd name="connsiteX8" fmla="*/ 8324 w 10201"/>
              <a:gd name="connsiteY8" fmla="*/ 1003 h 10000"/>
              <a:gd name="connsiteX9" fmla="*/ 8345 w 10201"/>
              <a:gd name="connsiteY9" fmla="*/ 873 h 10000"/>
              <a:gd name="connsiteX10" fmla="*/ 8355 w 10201"/>
              <a:gd name="connsiteY10" fmla="*/ 873 h 10000"/>
              <a:gd name="connsiteX11" fmla="*/ 8355 w 10201"/>
              <a:gd name="connsiteY11" fmla="*/ 891 h 10000"/>
              <a:gd name="connsiteX12" fmla="*/ 8376 w 10201"/>
              <a:gd name="connsiteY12" fmla="*/ 1210 h 10000"/>
              <a:gd name="connsiteX13" fmla="*/ 8355 w 10201"/>
              <a:gd name="connsiteY13" fmla="*/ 1210 h 10000"/>
              <a:gd name="connsiteX14" fmla="*/ 8324 w 10201"/>
              <a:gd name="connsiteY14" fmla="*/ 1229 h 10000"/>
              <a:gd name="connsiteX15" fmla="*/ 8324 w 10201"/>
              <a:gd name="connsiteY15" fmla="*/ 1286 h 10000"/>
              <a:gd name="connsiteX16" fmla="*/ 8084 w 10201"/>
              <a:gd name="connsiteY16" fmla="*/ 1605 h 10000"/>
              <a:gd name="connsiteX17" fmla="*/ 8126 w 10201"/>
              <a:gd name="connsiteY17" fmla="*/ 1605 h 10000"/>
              <a:gd name="connsiteX18" fmla="*/ 8293 w 10201"/>
              <a:gd name="connsiteY18" fmla="*/ 1587 h 10000"/>
              <a:gd name="connsiteX19" fmla="*/ 8293 w 10201"/>
              <a:gd name="connsiteY19" fmla="*/ 1680 h 10000"/>
              <a:gd name="connsiteX20" fmla="*/ 8366 w 10201"/>
              <a:gd name="connsiteY20" fmla="*/ 1774 h 10000"/>
              <a:gd name="connsiteX21" fmla="*/ 8584 w 10201"/>
              <a:gd name="connsiteY21" fmla="*/ 1680 h 10000"/>
              <a:gd name="connsiteX22" fmla="*/ 8636 w 10201"/>
              <a:gd name="connsiteY22" fmla="*/ 1567 h 10000"/>
              <a:gd name="connsiteX23" fmla="*/ 8698 w 10201"/>
              <a:gd name="connsiteY23" fmla="*/ 1587 h 10000"/>
              <a:gd name="connsiteX24" fmla="*/ 8709 w 10201"/>
              <a:gd name="connsiteY24" fmla="*/ 1530 h 10000"/>
              <a:gd name="connsiteX25" fmla="*/ 8855 w 10201"/>
              <a:gd name="connsiteY25" fmla="*/ 1605 h 10000"/>
              <a:gd name="connsiteX26" fmla="*/ 8802 w 10201"/>
              <a:gd name="connsiteY26" fmla="*/ 1980 h 10000"/>
              <a:gd name="connsiteX27" fmla="*/ 8740 w 10201"/>
              <a:gd name="connsiteY27" fmla="*/ 2075 h 10000"/>
              <a:gd name="connsiteX28" fmla="*/ 8740 w 10201"/>
              <a:gd name="connsiteY28" fmla="*/ 2131 h 10000"/>
              <a:gd name="connsiteX29" fmla="*/ 9032 w 10201"/>
              <a:gd name="connsiteY29" fmla="*/ 2206 h 10000"/>
              <a:gd name="connsiteX30" fmla="*/ 9011 w 10201"/>
              <a:gd name="connsiteY30" fmla="*/ 2769 h 10000"/>
              <a:gd name="connsiteX31" fmla="*/ 9011 w 10201"/>
              <a:gd name="connsiteY31" fmla="*/ 2938 h 10000"/>
              <a:gd name="connsiteX32" fmla="*/ 8980 w 10201"/>
              <a:gd name="connsiteY32" fmla="*/ 2957 h 10000"/>
              <a:gd name="connsiteX33" fmla="*/ 8990 w 10201"/>
              <a:gd name="connsiteY33" fmla="*/ 2995 h 10000"/>
              <a:gd name="connsiteX34" fmla="*/ 8970 w 10201"/>
              <a:gd name="connsiteY34" fmla="*/ 3032 h 10000"/>
              <a:gd name="connsiteX35" fmla="*/ 9157 w 10201"/>
              <a:gd name="connsiteY35" fmla="*/ 3014 h 10000"/>
              <a:gd name="connsiteX36" fmla="*/ 9250 w 10201"/>
              <a:gd name="connsiteY36" fmla="*/ 3164 h 10000"/>
              <a:gd name="connsiteX37" fmla="*/ 9386 w 10201"/>
              <a:gd name="connsiteY37" fmla="*/ 3145 h 10000"/>
              <a:gd name="connsiteX38" fmla="*/ 9386 w 10201"/>
              <a:gd name="connsiteY38" fmla="*/ 3164 h 10000"/>
              <a:gd name="connsiteX39" fmla="*/ 9397 w 10201"/>
              <a:gd name="connsiteY39" fmla="*/ 3164 h 10000"/>
              <a:gd name="connsiteX40" fmla="*/ 9407 w 10201"/>
              <a:gd name="connsiteY40" fmla="*/ 3314 h 10000"/>
              <a:gd name="connsiteX41" fmla="*/ 9438 w 10201"/>
              <a:gd name="connsiteY41" fmla="*/ 3296 h 10000"/>
              <a:gd name="connsiteX42" fmla="*/ 9490 w 10201"/>
              <a:gd name="connsiteY42" fmla="*/ 3070 h 10000"/>
              <a:gd name="connsiteX43" fmla="*/ 9542 w 10201"/>
              <a:gd name="connsiteY43" fmla="*/ 3126 h 10000"/>
              <a:gd name="connsiteX44" fmla="*/ 9563 w 10201"/>
              <a:gd name="connsiteY44" fmla="*/ 3052 h 10000"/>
              <a:gd name="connsiteX45" fmla="*/ 9594 w 10201"/>
              <a:gd name="connsiteY45" fmla="*/ 3052 h 10000"/>
              <a:gd name="connsiteX46" fmla="*/ 9625 w 10201"/>
              <a:gd name="connsiteY46" fmla="*/ 3126 h 10000"/>
              <a:gd name="connsiteX47" fmla="*/ 9615 w 10201"/>
              <a:gd name="connsiteY47" fmla="*/ 3239 h 10000"/>
              <a:gd name="connsiteX48" fmla="*/ 9688 w 10201"/>
              <a:gd name="connsiteY48" fmla="*/ 3314 h 10000"/>
              <a:gd name="connsiteX49" fmla="*/ 9688 w 10201"/>
              <a:gd name="connsiteY49" fmla="*/ 3427 h 10000"/>
              <a:gd name="connsiteX50" fmla="*/ 9729 w 10201"/>
              <a:gd name="connsiteY50" fmla="*/ 3483 h 10000"/>
              <a:gd name="connsiteX51" fmla="*/ 9698 w 10201"/>
              <a:gd name="connsiteY51" fmla="*/ 3596 h 10000"/>
              <a:gd name="connsiteX52" fmla="*/ 9709 w 10201"/>
              <a:gd name="connsiteY52" fmla="*/ 3596 h 10000"/>
              <a:gd name="connsiteX53" fmla="*/ 9740 w 10201"/>
              <a:gd name="connsiteY53" fmla="*/ 3577 h 10000"/>
              <a:gd name="connsiteX54" fmla="*/ 9740 w 10201"/>
              <a:gd name="connsiteY54" fmla="*/ 3689 h 10000"/>
              <a:gd name="connsiteX55" fmla="*/ 9709 w 10201"/>
              <a:gd name="connsiteY55" fmla="*/ 3728 h 10000"/>
              <a:gd name="connsiteX56" fmla="*/ 9688 w 10201"/>
              <a:gd name="connsiteY56" fmla="*/ 3689 h 10000"/>
              <a:gd name="connsiteX57" fmla="*/ 9677 w 10201"/>
              <a:gd name="connsiteY57" fmla="*/ 3746 h 10000"/>
              <a:gd name="connsiteX58" fmla="*/ 9646 w 10201"/>
              <a:gd name="connsiteY58" fmla="*/ 3728 h 10000"/>
              <a:gd name="connsiteX59" fmla="*/ 9553 w 10201"/>
              <a:gd name="connsiteY59" fmla="*/ 3953 h 10000"/>
              <a:gd name="connsiteX60" fmla="*/ 9574 w 10201"/>
              <a:gd name="connsiteY60" fmla="*/ 4347 h 10000"/>
              <a:gd name="connsiteX61" fmla="*/ 9438 w 10201"/>
              <a:gd name="connsiteY61" fmla="*/ 4310 h 10000"/>
              <a:gd name="connsiteX62" fmla="*/ 9397 w 10201"/>
              <a:gd name="connsiteY62" fmla="*/ 4385 h 10000"/>
              <a:gd name="connsiteX63" fmla="*/ 9459 w 10201"/>
              <a:gd name="connsiteY63" fmla="*/ 4572 h 10000"/>
              <a:gd name="connsiteX64" fmla="*/ 9522 w 10201"/>
              <a:gd name="connsiteY64" fmla="*/ 4572 h 10000"/>
              <a:gd name="connsiteX65" fmla="*/ 9522 w 10201"/>
              <a:gd name="connsiteY65" fmla="*/ 4591 h 10000"/>
              <a:gd name="connsiteX66" fmla="*/ 9407 w 10201"/>
              <a:gd name="connsiteY66" fmla="*/ 4686 h 10000"/>
              <a:gd name="connsiteX67" fmla="*/ 9397 w 10201"/>
              <a:gd name="connsiteY67" fmla="*/ 4741 h 10000"/>
              <a:gd name="connsiteX68" fmla="*/ 9532 w 10201"/>
              <a:gd name="connsiteY68" fmla="*/ 4910 h 10000"/>
              <a:gd name="connsiteX69" fmla="*/ 9553 w 10201"/>
              <a:gd name="connsiteY69" fmla="*/ 5005 h 10000"/>
              <a:gd name="connsiteX70" fmla="*/ 9688 w 10201"/>
              <a:gd name="connsiteY70" fmla="*/ 5136 h 10000"/>
              <a:gd name="connsiteX71" fmla="*/ 9657 w 10201"/>
              <a:gd name="connsiteY71" fmla="*/ 5494 h 10000"/>
              <a:gd name="connsiteX72" fmla="*/ 9771 w 10201"/>
              <a:gd name="connsiteY72" fmla="*/ 5437 h 10000"/>
              <a:gd name="connsiteX73" fmla="*/ 9771 w 10201"/>
              <a:gd name="connsiteY73" fmla="*/ 5380 h 10000"/>
              <a:gd name="connsiteX74" fmla="*/ 9750 w 10201"/>
              <a:gd name="connsiteY74" fmla="*/ 5324 h 10000"/>
              <a:gd name="connsiteX75" fmla="*/ 9781 w 10201"/>
              <a:gd name="connsiteY75" fmla="*/ 5324 h 10000"/>
              <a:gd name="connsiteX76" fmla="*/ 9865 w 10201"/>
              <a:gd name="connsiteY76" fmla="*/ 5399 h 10000"/>
              <a:gd name="connsiteX77" fmla="*/ 9865 w 10201"/>
              <a:gd name="connsiteY77" fmla="*/ 5474 h 10000"/>
              <a:gd name="connsiteX78" fmla="*/ 10188 w 10201"/>
              <a:gd name="connsiteY78" fmla="*/ 5793 h 10000"/>
              <a:gd name="connsiteX79" fmla="*/ 10177 w 10201"/>
              <a:gd name="connsiteY79" fmla="*/ 6151 h 10000"/>
              <a:gd name="connsiteX80" fmla="*/ 10125 w 10201"/>
              <a:gd name="connsiteY80" fmla="*/ 6056 h 10000"/>
              <a:gd name="connsiteX81" fmla="*/ 9949 w 10201"/>
              <a:gd name="connsiteY81" fmla="*/ 6094 h 10000"/>
              <a:gd name="connsiteX82" fmla="*/ 9563 w 10201"/>
              <a:gd name="connsiteY82" fmla="*/ 6188 h 10000"/>
              <a:gd name="connsiteX83" fmla="*/ 9532 w 10201"/>
              <a:gd name="connsiteY83" fmla="*/ 6526 h 10000"/>
              <a:gd name="connsiteX84" fmla="*/ 9490 w 10201"/>
              <a:gd name="connsiteY84" fmla="*/ 6564 h 10000"/>
              <a:gd name="connsiteX85" fmla="*/ 9490 w 10201"/>
              <a:gd name="connsiteY85" fmla="*/ 6977 h 10000"/>
              <a:gd name="connsiteX86" fmla="*/ 9594 w 10201"/>
              <a:gd name="connsiteY86" fmla="*/ 7014 h 10000"/>
              <a:gd name="connsiteX87" fmla="*/ 9584 w 10201"/>
              <a:gd name="connsiteY87" fmla="*/ 7052 h 10000"/>
              <a:gd name="connsiteX88" fmla="*/ 9438 w 10201"/>
              <a:gd name="connsiteY88" fmla="*/ 7409 h 10000"/>
              <a:gd name="connsiteX89" fmla="*/ 9428 w 10201"/>
              <a:gd name="connsiteY89" fmla="*/ 7672 h 10000"/>
              <a:gd name="connsiteX90" fmla="*/ 9459 w 10201"/>
              <a:gd name="connsiteY90" fmla="*/ 7860 h 10000"/>
              <a:gd name="connsiteX91" fmla="*/ 9407 w 10201"/>
              <a:gd name="connsiteY91" fmla="*/ 7916 h 10000"/>
              <a:gd name="connsiteX92" fmla="*/ 9302 w 10201"/>
              <a:gd name="connsiteY92" fmla="*/ 7728 h 10000"/>
              <a:gd name="connsiteX93" fmla="*/ 9126 w 10201"/>
              <a:gd name="connsiteY93" fmla="*/ 7578 h 10000"/>
              <a:gd name="connsiteX94" fmla="*/ 9126 w 10201"/>
              <a:gd name="connsiteY94" fmla="*/ 7541 h 10000"/>
              <a:gd name="connsiteX95" fmla="*/ 9167 w 10201"/>
              <a:gd name="connsiteY95" fmla="*/ 7541 h 10000"/>
              <a:gd name="connsiteX96" fmla="*/ 9167 w 10201"/>
              <a:gd name="connsiteY96" fmla="*/ 7522 h 10000"/>
              <a:gd name="connsiteX97" fmla="*/ 9146 w 10201"/>
              <a:gd name="connsiteY97" fmla="*/ 7522 h 10000"/>
              <a:gd name="connsiteX98" fmla="*/ 9084 w 10201"/>
              <a:gd name="connsiteY98" fmla="*/ 7541 h 10000"/>
              <a:gd name="connsiteX99" fmla="*/ 9105 w 10201"/>
              <a:gd name="connsiteY99" fmla="*/ 7616 h 10000"/>
              <a:gd name="connsiteX100" fmla="*/ 9063 w 10201"/>
              <a:gd name="connsiteY100" fmla="*/ 7635 h 10000"/>
              <a:gd name="connsiteX101" fmla="*/ 9167 w 10201"/>
              <a:gd name="connsiteY101" fmla="*/ 7916 h 10000"/>
              <a:gd name="connsiteX102" fmla="*/ 9167 w 10201"/>
              <a:gd name="connsiteY102" fmla="*/ 8123 h 10000"/>
              <a:gd name="connsiteX103" fmla="*/ 9105 w 10201"/>
              <a:gd name="connsiteY103" fmla="*/ 8235 h 10000"/>
              <a:gd name="connsiteX104" fmla="*/ 8928 w 10201"/>
              <a:gd name="connsiteY104" fmla="*/ 8217 h 10000"/>
              <a:gd name="connsiteX105" fmla="*/ 8866 w 10201"/>
              <a:gd name="connsiteY105" fmla="*/ 8123 h 10000"/>
              <a:gd name="connsiteX106" fmla="*/ 8802 w 10201"/>
              <a:gd name="connsiteY106" fmla="*/ 8180 h 10000"/>
              <a:gd name="connsiteX107" fmla="*/ 8845 w 10201"/>
              <a:gd name="connsiteY107" fmla="*/ 8573 h 10000"/>
              <a:gd name="connsiteX108" fmla="*/ 8814 w 10201"/>
              <a:gd name="connsiteY108" fmla="*/ 8648 h 10000"/>
              <a:gd name="connsiteX109" fmla="*/ 8615 w 10201"/>
              <a:gd name="connsiteY109" fmla="*/ 8668 h 10000"/>
              <a:gd name="connsiteX110" fmla="*/ 8470 w 10201"/>
              <a:gd name="connsiteY110" fmla="*/ 8235 h 10000"/>
              <a:gd name="connsiteX111" fmla="*/ 8459 w 10201"/>
              <a:gd name="connsiteY111" fmla="*/ 7991 h 10000"/>
              <a:gd name="connsiteX112" fmla="*/ 8418 w 10201"/>
              <a:gd name="connsiteY112" fmla="*/ 7991 h 10000"/>
              <a:gd name="connsiteX113" fmla="*/ 8240 w 10201"/>
              <a:gd name="connsiteY113" fmla="*/ 7991 h 10000"/>
              <a:gd name="connsiteX114" fmla="*/ 8136 w 10201"/>
              <a:gd name="connsiteY114" fmla="*/ 7766 h 10000"/>
              <a:gd name="connsiteX115" fmla="*/ 8042 w 10201"/>
              <a:gd name="connsiteY115" fmla="*/ 7710 h 10000"/>
              <a:gd name="connsiteX116" fmla="*/ 7980 w 10201"/>
              <a:gd name="connsiteY116" fmla="*/ 7785 h 10000"/>
              <a:gd name="connsiteX117" fmla="*/ 7990 w 10201"/>
              <a:gd name="connsiteY117" fmla="*/ 8104 h 10000"/>
              <a:gd name="connsiteX118" fmla="*/ 7949 w 10201"/>
              <a:gd name="connsiteY118" fmla="*/ 8404 h 10000"/>
              <a:gd name="connsiteX119" fmla="*/ 7887 w 10201"/>
              <a:gd name="connsiteY119" fmla="*/ 8424 h 10000"/>
              <a:gd name="connsiteX120" fmla="*/ 7845 w 10201"/>
              <a:gd name="connsiteY120" fmla="*/ 8536 h 10000"/>
              <a:gd name="connsiteX121" fmla="*/ 7835 w 10201"/>
              <a:gd name="connsiteY121" fmla="*/ 8536 h 10000"/>
              <a:gd name="connsiteX122" fmla="*/ 7835 w 10201"/>
              <a:gd name="connsiteY122" fmla="*/ 8479 h 10000"/>
              <a:gd name="connsiteX123" fmla="*/ 7855 w 10201"/>
              <a:gd name="connsiteY123" fmla="*/ 8424 h 10000"/>
              <a:gd name="connsiteX124" fmla="*/ 7678 w 10201"/>
              <a:gd name="connsiteY124" fmla="*/ 8180 h 10000"/>
              <a:gd name="connsiteX125" fmla="*/ 7563 w 10201"/>
              <a:gd name="connsiteY125" fmla="*/ 8085 h 10000"/>
              <a:gd name="connsiteX126" fmla="*/ 7501 w 10201"/>
              <a:gd name="connsiteY126" fmla="*/ 8142 h 10000"/>
              <a:gd name="connsiteX127" fmla="*/ 7470 w 10201"/>
              <a:gd name="connsiteY127" fmla="*/ 8085 h 10000"/>
              <a:gd name="connsiteX128" fmla="*/ 7439 w 10201"/>
              <a:gd name="connsiteY128" fmla="*/ 8217 h 10000"/>
              <a:gd name="connsiteX129" fmla="*/ 7574 w 10201"/>
              <a:gd name="connsiteY129" fmla="*/ 8593 h 10000"/>
              <a:gd name="connsiteX130" fmla="*/ 7418 w 10201"/>
              <a:gd name="connsiteY130" fmla="*/ 8780 h 10000"/>
              <a:gd name="connsiteX131" fmla="*/ 7251 w 10201"/>
              <a:gd name="connsiteY131" fmla="*/ 8705 h 10000"/>
              <a:gd name="connsiteX132" fmla="*/ 7189 w 10201"/>
              <a:gd name="connsiteY132" fmla="*/ 8856 h 10000"/>
              <a:gd name="connsiteX133" fmla="*/ 7115 w 10201"/>
              <a:gd name="connsiteY133" fmla="*/ 8912 h 10000"/>
              <a:gd name="connsiteX134" fmla="*/ 7115 w 10201"/>
              <a:gd name="connsiteY134" fmla="*/ 8837 h 10000"/>
              <a:gd name="connsiteX135" fmla="*/ 6991 w 10201"/>
              <a:gd name="connsiteY135" fmla="*/ 8799 h 10000"/>
              <a:gd name="connsiteX136" fmla="*/ 6907 w 10201"/>
              <a:gd name="connsiteY136" fmla="*/ 8893 h 10000"/>
              <a:gd name="connsiteX137" fmla="*/ 6814 w 10201"/>
              <a:gd name="connsiteY137" fmla="*/ 8912 h 10000"/>
              <a:gd name="connsiteX138" fmla="*/ 6814 w 10201"/>
              <a:gd name="connsiteY138" fmla="*/ 8968 h 10000"/>
              <a:gd name="connsiteX139" fmla="*/ 6751 w 10201"/>
              <a:gd name="connsiteY139" fmla="*/ 8987 h 10000"/>
              <a:gd name="connsiteX140" fmla="*/ 6772 w 10201"/>
              <a:gd name="connsiteY140" fmla="*/ 9024 h 10000"/>
              <a:gd name="connsiteX141" fmla="*/ 6939 w 10201"/>
              <a:gd name="connsiteY141" fmla="*/ 9006 h 10000"/>
              <a:gd name="connsiteX142" fmla="*/ 6939 w 10201"/>
              <a:gd name="connsiteY142" fmla="*/ 8987 h 10000"/>
              <a:gd name="connsiteX143" fmla="*/ 6918 w 10201"/>
              <a:gd name="connsiteY143" fmla="*/ 8949 h 10000"/>
              <a:gd name="connsiteX144" fmla="*/ 6939 w 10201"/>
              <a:gd name="connsiteY144" fmla="*/ 8949 h 10000"/>
              <a:gd name="connsiteX145" fmla="*/ 6991 w 10201"/>
              <a:gd name="connsiteY145" fmla="*/ 8931 h 10000"/>
              <a:gd name="connsiteX146" fmla="*/ 7032 w 10201"/>
              <a:gd name="connsiteY146" fmla="*/ 9062 h 10000"/>
              <a:gd name="connsiteX147" fmla="*/ 7303 w 10201"/>
              <a:gd name="connsiteY147" fmla="*/ 9137 h 10000"/>
              <a:gd name="connsiteX148" fmla="*/ 7303 w 10201"/>
              <a:gd name="connsiteY148" fmla="*/ 9193 h 10000"/>
              <a:gd name="connsiteX149" fmla="*/ 7220 w 10201"/>
              <a:gd name="connsiteY149" fmla="*/ 9588 h 10000"/>
              <a:gd name="connsiteX150" fmla="*/ 7199 w 10201"/>
              <a:gd name="connsiteY150" fmla="*/ 9588 h 10000"/>
              <a:gd name="connsiteX151" fmla="*/ 7179 w 10201"/>
              <a:gd name="connsiteY151" fmla="*/ 9531 h 10000"/>
              <a:gd name="connsiteX152" fmla="*/ 6949 w 10201"/>
              <a:gd name="connsiteY152" fmla="*/ 9494 h 10000"/>
              <a:gd name="connsiteX153" fmla="*/ 6876 w 10201"/>
              <a:gd name="connsiteY153" fmla="*/ 9494 h 10000"/>
              <a:gd name="connsiteX154" fmla="*/ 6793 w 10201"/>
              <a:gd name="connsiteY154" fmla="*/ 9401 h 10000"/>
              <a:gd name="connsiteX155" fmla="*/ 6751 w 10201"/>
              <a:gd name="connsiteY155" fmla="*/ 9438 h 10000"/>
              <a:gd name="connsiteX156" fmla="*/ 6637 w 10201"/>
              <a:gd name="connsiteY156" fmla="*/ 9287 h 10000"/>
              <a:gd name="connsiteX157" fmla="*/ 6627 w 10201"/>
              <a:gd name="connsiteY157" fmla="*/ 9287 h 10000"/>
              <a:gd name="connsiteX158" fmla="*/ 6584 w 10201"/>
              <a:gd name="connsiteY158" fmla="*/ 9287 h 10000"/>
              <a:gd name="connsiteX159" fmla="*/ 6480 w 10201"/>
              <a:gd name="connsiteY159" fmla="*/ 9175 h 10000"/>
              <a:gd name="connsiteX160" fmla="*/ 6449 w 10201"/>
              <a:gd name="connsiteY160" fmla="*/ 9344 h 10000"/>
              <a:gd name="connsiteX161" fmla="*/ 6355 w 10201"/>
              <a:gd name="connsiteY161" fmla="*/ 9513 h 10000"/>
              <a:gd name="connsiteX162" fmla="*/ 6262 w 10201"/>
              <a:gd name="connsiteY162" fmla="*/ 9550 h 10000"/>
              <a:gd name="connsiteX163" fmla="*/ 6262 w 10201"/>
              <a:gd name="connsiteY163" fmla="*/ 9607 h 10000"/>
              <a:gd name="connsiteX164" fmla="*/ 6189 w 10201"/>
              <a:gd name="connsiteY164" fmla="*/ 9738 h 10000"/>
              <a:gd name="connsiteX165" fmla="*/ 6106 w 10201"/>
              <a:gd name="connsiteY165" fmla="*/ 9794 h 10000"/>
              <a:gd name="connsiteX166" fmla="*/ 6001 w 10201"/>
              <a:gd name="connsiteY166" fmla="*/ 9945 h 10000"/>
              <a:gd name="connsiteX167" fmla="*/ 5345 w 10201"/>
              <a:gd name="connsiteY167" fmla="*/ 9794 h 10000"/>
              <a:gd name="connsiteX168" fmla="*/ 5220 w 10201"/>
              <a:gd name="connsiteY168" fmla="*/ 9794 h 10000"/>
              <a:gd name="connsiteX169" fmla="*/ 4992 w 10201"/>
              <a:gd name="connsiteY169" fmla="*/ 9645 h 10000"/>
              <a:gd name="connsiteX170" fmla="*/ 4929 w 10201"/>
              <a:gd name="connsiteY170" fmla="*/ 9513 h 10000"/>
              <a:gd name="connsiteX171" fmla="*/ 4929 w 10201"/>
              <a:gd name="connsiteY171" fmla="*/ 9401 h 10000"/>
              <a:gd name="connsiteX172" fmla="*/ 4866 w 10201"/>
              <a:gd name="connsiteY172" fmla="*/ 9344 h 10000"/>
              <a:gd name="connsiteX173" fmla="*/ 5168 w 10201"/>
              <a:gd name="connsiteY173" fmla="*/ 9212 h 10000"/>
              <a:gd name="connsiteX174" fmla="*/ 5387 w 10201"/>
              <a:gd name="connsiteY174" fmla="*/ 9232 h 10000"/>
              <a:gd name="connsiteX175" fmla="*/ 5741 w 10201"/>
              <a:gd name="connsiteY175" fmla="*/ 9193 h 10000"/>
              <a:gd name="connsiteX176" fmla="*/ 5783 w 10201"/>
              <a:gd name="connsiteY176" fmla="*/ 9100 h 10000"/>
              <a:gd name="connsiteX177" fmla="*/ 5731 w 10201"/>
              <a:gd name="connsiteY177" fmla="*/ 8987 h 10000"/>
              <a:gd name="connsiteX178" fmla="*/ 5533 w 10201"/>
              <a:gd name="connsiteY178" fmla="*/ 8931 h 10000"/>
              <a:gd name="connsiteX179" fmla="*/ 5210 w 10201"/>
              <a:gd name="connsiteY179" fmla="*/ 8743 h 10000"/>
              <a:gd name="connsiteX180" fmla="*/ 4961 w 10201"/>
              <a:gd name="connsiteY180" fmla="*/ 8593 h 10000"/>
              <a:gd name="connsiteX181" fmla="*/ 5085 w 10201"/>
              <a:gd name="connsiteY181" fmla="*/ 8479 h 10000"/>
              <a:gd name="connsiteX182" fmla="*/ 4741 w 10201"/>
              <a:gd name="connsiteY182" fmla="*/ 8273 h 10000"/>
              <a:gd name="connsiteX183" fmla="*/ 4554 w 10201"/>
              <a:gd name="connsiteY183" fmla="*/ 8085 h 10000"/>
              <a:gd name="connsiteX184" fmla="*/ 4356 w 10201"/>
              <a:gd name="connsiteY184" fmla="*/ 8029 h 10000"/>
              <a:gd name="connsiteX185" fmla="*/ 4085 w 10201"/>
              <a:gd name="connsiteY185" fmla="*/ 8011 h 10000"/>
              <a:gd name="connsiteX186" fmla="*/ 3919 w 10201"/>
              <a:gd name="connsiteY186" fmla="*/ 7841 h 10000"/>
              <a:gd name="connsiteX187" fmla="*/ 3741 w 10201"/>
              <a:gd name="connsiteY187" fmla="*/ 7804 h 10000"/>
              <a:gd name="connsiteX188" fmla="*/ 3669 w 10201"/>
              <a:gd name="connsiteY188" fmla="*/ 7596 h 10000"/>
              <a:gd name="connsiteX189" fmla="*/ 3492 w 10201"/>
              <a:gd name="connsiteY189" fmla="*/ 7635 h 10000"/>
              <a:gd name="connsiteX190" fmla="*/ 3440 w 10201"/>
              <a:gd name="connsiteY190" fmla="*/ 7672 h 10000"/>
              <a:gd name="connsiteX191" fmla="*/ 3367 w 10201"/>
              <a:gd name="connsiteY191" fmla="*/ 7672 h 10000"/>
              <a:gd name="connsiteX192" fmla="*/ 3367 w 10201"/>
              <a:gd name="connsiteY192" fmla="*/ 7635 h 10000"/>
              <a:gd name="connsiteX193" fmla="*/ 3398 w 10201"/>
              <a:gd name="connsiteY193" fmla="*/ 7541 h 10000"/>
              <a:gd name="connsiteX194" fmla="*/ 3241 w 10201"/>
              <a:gd name="connsiteY194" fmla="*/ 7503 h 10000"/>
              <a:gd name="connsiteX195" fmla="*/ 3189 w 10201"/>
              <a:gd name="connsiteY195" fmla="*/ 7409 h 10000"/>
              <a:gd name="connsiteX196" fmla="*/ 3085 w 10201"/>
              <a:gd name="connsiteY196" fmla="*/ 7466 h 10000"/>
              <a:gd name="connsiteX197" fmla="*/ 2846 w 10201"/>
              <a:gd name="connsiteY197" fmla="*/ 7447 h 10000"/>
              <a:gd name="connsiteX198" fmla="*/ 2722 w 10201"/>
              <a:gd name="connsiteY198" fmla="*/ 7484 h 10000"/>
              <a:gd name="connsiteX199" fmla="*/ 2669 w 10201"/>
              <a:gd name="connsiteY199" fmla="*/ 7596 h 10000"/>
              <a:gd name="connsiteX200" fmla="*/ 2471 w 10201"/>
              <a:gd name="connsiteY200" fmla="*/ 7635 h 10000"/>
              <a:gd name="connsiteX201" fmla="*/ 2419 w 10201"/>
              <a:gd name="connsiteY201" fmla="*/ 7710 h 10000"/>
              <a:gd name="connsiteX202" fmla="*/ 2137 w 10201"/>
              <a:gd name="connsiteY202" fmla="*/ 7691 h 10000"/>
              <a:gd name="connsiteX203" fmla="*/ 2023 w 10201"/>
              <a:gd name="connsiteY203" fmla="*/ 7559 h 10000"/>
              <a:gd name="connsiteX204" fmla="*/ 1867 w 10201"/>
              <a:gd name="connsiteY204" fmla="*/ 7522 h 10000"/>
              <a:gd name="connsiteX205" fmla="*/ 1919 w 10201"/>
              <a:gd name="connsiteY205" fmla="*/ 7503 h 10000"/>
              <a:gd name="connsiteX206" fmla="*/ 1919 w 10201"/>
              <a:gd name="connsiteY206" fmla="*/ 7484 h 10000"/>
              <a:gd name="connsiteX207" fmla="*/ 1867 w 10201"/>
              <a:gd name="connsiteY207" fmla="*/ 7484 h 10000"/>
              <a:gd name="connsiteX208" fmla="*/ 1753 w 10201"/>
              <a:gd name="connsiteY208" fmla="*/ 7503 h 10000"/>
              <a:gd name="connsiteX209" fmla="*/ 1544 w 10201"/>
              <a:gd name="connsiteY209" fmla="*/ 7427 h 10000"/>
              <a:gd name="connsiteX210" fmla="*/ 1544 w 10201"/>
              <a:gd name="connsiteY210" fmla="*/ 7484 h 10000"/>
              <a:gd name="connsiteX211" fmla="*/ 1492 w 10201"/>
              <a:gd name="connsiteY211" fmla="*/ 7466 h 10000"/>
              <a:gd name="connsiteX212" fmla="*/ 1492 w 10201"/>
              <a:gd name="connsiteY212" fmla="*/ 7409 h 10000"/>
              <a:gd name="connsiteX213" fmla="*/ 1398 w 10201"/>
              <a:gd name="connsiteY213" fmla="*/ 7466 h 10000"/>
              <a:gd name="connsiteX214" fmla="*/ 1378 w 10201"/>
              <a:gd name="connsiteY214" fmla="*/ 7409 h 10000"/>
              <a:gd name="connsiteX215" fmla="*/ 1013 w 10201"/>
              <a:gd name="connsiteY215" fmla="*/ 7427 h 10000"/>
              <a:gd name="connsiteX216" fmla="*/ 836 w 10201"/>
              <a:gd name="connsiteY216" fmla="*/ 7409 h 10000"/>
              <a:gd name="connsiteX217" fmla="*/ 795 w 10201"/>
              <a:gd name="connsiteY217" fmla="*/ 7334 h 10000"/>
              <a:gd name="connsiteX218" fmla="*/ 628 w 10201"/>
              <a:gd name="connsiteY218" fmla="*/ 7352 h 10000"/>
              <a:gd name="connsiteX219" fmla="*/ 597 w 10201"/>
              <a:gd name="connsiteY219" fmla="*/ 7297 h 10000"/>
              <a:gd name="connsiteX220" fmla="*/ 493 w 10201"/>
              <a:gd name="connsiteY220" fmla="*/ 7315 h 10000"/>
              <a:gd name="connsiteX221" fmla="*/ 471 w 10201"/>
              <a:gd name="connsiteY221" fmla="*/ 7240 h 10000"/>
              <a:gd name="connsiteX222" fmla="*/ 378 w 10201"/>
              <a:gd name="connsiteY222" fmla="*/ 7240 h 10000"/>
              <a:gd name="connsiteX223" fmla="*/ 243 w 10201"/>
              <a:gd name="connsiteY223" fmla="*/ 7165 h 10000"/>
              <a:gd name="connsiteX224" fmla="*/ 0 w 10201"/>
              <a:gd name="connsiteY224" fmla="*/ 7048 h 10000"/>
              <a:gd name="connsiteX225" fmla="*/ 357 w 10201"/>
              <a:gd name="connsiteY225" fmla="*/ 7052 h 10000"/>
              <a:gd name="connsiteX226" fmla="*/ 576 w 10201"/>
              <a:gd name="connsiteY226" fmla="*/ 7090 h 10000"/>
              <a:gd name="connsiteX227" fmla="*/ 940 w 10201"/>
              <a:gd name="connsiteY227" fmla="*/ 7165 h 10000"/>
              <a:gd name="connsiteX228" fmla="*/ 950 w 10201"/>
              <a:gd name="connsiteY228" fmla="*/ 7090 h 10000"/>
              <a:gd name="connsiteX229" fmla="*/ 888 w 10201"/>
              <a:gd name="connsiteY229" fmla="*/ 6996 h 10000"/>
              <a:gd name="connsiteX230" fmla="*/ 898 w 10201"/>
              <a:gd name="connsiteY230" fmla="*/ 6996 h 10000"/>
              <a:gd name="connsiteX231" fmla="*/ 898 w 10201"/>
              <a:gd name="connsiteY231" fmla="*/ 6977 h 10000"/>
              <a:gd name="connsiteX232" fmla="*/ 1002 w 10201"/>
              <a:gd name="connsiteY232" fmla="*/ 7014 h 10000"/>
              <a:gd name="connsiteX233" fmla="*/ 1002 w 10201"/>
              <a:gd name="connsiteY233" fmla="*/ 6939 h 10000"/>
              <a:gd name="connsiteX234" fmla="*/ 940 w 10201"/>
              <a:gd name="connsiteY234" fmla="*/ 6921 h 10000"/>
              <a:gd name="connsiteX235" fmla="*/ 940 w 10201"/>
              <a:gd name="connsiteY235" fmla="*/ 6845 h 10000"/>
              <a:gd name="connsiteX236" fmla="*/ 961 w 10201"/>
              <a:gd name="connsiteY236" fmla="*/ 6845 h 10000"/>
              <a:gd name="connsiteX237" fmla="*/ 1013 w 10201"/>
              <a:gd name="connsiteY237" fmla="*/ 6883 h 10000"/>
              <a:gd name="connsiteX238" fmla="*/ 1013 w 10201"/>
              <a:gd name="connsiteY238" fmla="*/ 6845 h 10000"/>
              <a:gd name="connsiteX239" fmla="*/ 1149 w 10201"/>
              <a:gd name="connsiteY239" fmla="*/ 6714 h 10000"/>
              <a:gd name="connsiteX240" fmla="*/ 1305 w 10201"/>
              <a:gd name="connsiteY240" fmla="*/ 6676 h 10000"/>
              <a:gd name="connsiteX241" fmla="*/ 1305 w 10201"/>
              <a:gd name="connsiteY241" fmla="*/ 6658 h 10000"/>
              <a:gd name="connsiteX242" fmla="*/ 1128 w 10201"/>
              <a:gd name="connsiteY242" fmla="*/ 6658 h 10000"/>
              <a:gd name="connsiteX243" fmla="*/ 1128 w 10201"/>
              <a:gd name="connsiteY243" fmla="*/ 6639 h 10000"/>
              <a:gd name="connsiteX244" fmla="*/ 1159 w 10201"/>
              <a:gd name="connsiteY244" fmla="*/ 6583 h 10000"/>
              <a:gd name="connsiteX245" fmla="*/ 1211 w 10201"/>
              <a:gd name="connsiteY245" fmla="*/ 6601 h 10000"/>
              <a:gd name="connsiteX246" fmla="*/ 1243 w 10201"/>
              <a:gd name="connsiteY246" fmla="*/ 6564 h 10000"/>
              <a:gd name="connsiteX247" fmla="*/ 1243 w 10201"/>
              <a:gd name="connsiteY247" fmla="*/ 6546 h 10000"/>
              <a:gd name="connsiteX248" fmla="*/ 1191 w 10201"/>
              <a:gd name="connsiteY248" fmla="*/ 6470 h 10000"/>
              <a:gd name="connsiteX249" fmla="*/ 1222 w 10201"/>
              <a:gd name="connsiteY249" fmla="*/ 6470 h 10000"/>
              <a:gd name="connsiteX250" fmla="*/ 1243 w 10201"/>
              <a:gd name="connsiteY250" fmla="*/ 6489 h 10000"/>
              <a:gd name="connsiteX251" fmla="*/ 1253 w 10201"/>
              <a:gd name="connsiteY251" fmla="*/ 6432 h 10000"/>
              <a:gd name="connsiteX252" fmla="*/ 1201 w 10201"/>
              <a:gd name="connsiteY252" fmla="*/ 6376 h 10000"/>
              <a:gd name="connsiteX253" fmla="*/ 1191 w 10201"/>
              <a:gd name="connsiteY253" fmla="*/ 6414 h 10000"/>
              <a:gd name="connsiteX254" fmla="*/ 1191 w 10201"/>
              <a:gd name="connsiteY254" fmla="*/ 6376 h 10000"/>
              <a:gd name="connsiteX255" fmla="*/ 1180 w 10201"/>
              <a:gd name="connsiteY255" fmla="*/ 6376 h 10000"/>
              <a:gd name="connsiteX256" fmla="*/ 1180 w 10201"/>
              <a:gd name="connsiteY256" fmla="*/ 6357 h 10000"/>
              <a:gd name="connsiteX257" fmla="*/ 1253 w 10201"/>
              <a:gd name="connsiteY257" fmla="*/ 6320 h 10000"/>
              <a:gd name="connsiteX258" fmla="*/ 1253 w 10201"/>
              <a:gd name="connsiteY258" fmla="*/ 6300 h 10000"/>
              <a:gd name="connsiteX259" fmla="*/ 1139 w 10201"/>
              <a:gd name="connsiteY259" fmla="*/ 6226 h 10000"/>
              <a:gd name="connsiteX260" fmla="*/ 1118 w 10201"/>
              <a:gd name="connsiteY260" fmla="*/ 6282 h 10000"/>
              <a:gd name="connsiteX261" fmla="*/ 1045 w 10201"/>
              <a:gd name="connsiteY261" fmla="*/ 6226 h 10000"/>
              <a:gd name="connsiteX262" fmla="*/ 1076 w 10201"/>
              <a:gd name="connsiteY262" fmla="*/ 6188 h 10000"/>
              <a:gd name="connsiteX263" fmla="*/ 1035 w 10201"/>
              <a:gd name="connsiteY263" fmla="*/ 6188 h 10000"/>
              <a:gd name="connsiteX264" fmla="*/ 909 w 10201"/>
              <a:gd name="connsiteY264" fmla="*/ 6245 h 10000"/>
              <a:gd name="connsiteX265" fmla="*/ 909 w 10201"/>
              <a:gd name="connsiteY265" fmla="*/ 6188 h 10000"/>
              <a:gd name="connsiteX266" fmla="*/ 961 w 10201"/>
              <a:gd name="connsiteY266" fmla="*/ 6038 h 10000"/>
              <a:gd name="connsiteX267" fmla="*/ 940 w 10201"/>
              <a:gd name="connsiteY267" fmla="*/ 6000 h 10000"/>
              <a:gd name="connsiteX268" fmla="*/ 961 w 10201"/>
              <a:gd name="connsiteY268" fmla="*/ 6000 h 10000"/>
              <a:gd name="connsiteX269" fmla="*/ 1055 w 10201"/>
              <a:gd name="connsiteY269" fmla="*/ 5962 h 10000"/>
              <a:gd name="connsiteX270" fmla="*/ 1087 w 10201"/>
              <a:gd name="connsiteY270" fmla="*/ 5907 h 10000"/>
              <a:gd name="connsiteX271" fmla="*/ 1066 w 10201"/>
              <a:gd name="connsiteY271" fmla="*/ 5850 h 10000"/>
              <a:gd name="connsiteX272" fmla="*/ 1139 w 10201"/>
              <a:gd name="connsiteY272" fmla="*/ 5831 h 10000"/>
              <a:gd name="connsiteX273" fmla="*/ 1139 w 10201"/>
              <a:gd name="connsiteY273" fmla="*/ 5907 h 10000"/>
              <a:gd name="connsiteX274" fmla="*/ 1263 w 10201"/>
              <a:gd name="connsiteY274" fmla="*/ 5907 h 10000"/>
              <a:gd name="connsiteX275" fmla="*/ 1388 w 10201"/>
              <a:gd name="connsiteY275" fmla="*/ 5681 h 10000"/>
              <a:gd name="connsiteX276" fmla="*/ 1586 w 10201"/>
              <a:gd name="connsiteY276" fmla="*/ 5738 h 10000"/>
              <a:gd name="connsiteX277" fmla="*/ 1586 w 10201"/>
              <a:gd name="connsiteY277" fmla="*/ 5756 h 10000"/>
              <a:gd name="connsiteX278" fmla="*/ 1575 w 10201"/>
              <a:gd name="connsiteY278" fmla="*/ 5812 h 10000"/>
              <a:gd name="connsiteX279" fmla="*/ 1554 w 10201"/>
              <a:gd name="connsiteY279" fmla="*/ 5850 h 10000"/>
              <a:gd name="connsiteX280" fmla="*/ 1440 w 10201"/>
              <a:gd name="connsiteY280" fmla="*/ 5887 h 10000"/>
              <a:gd name="connsiteX281" fmla="*/ 1430 w 10201"/>
              <a:gd name="connsiteY281" fmla="*/ 6038 h 10000"/>
              <a:gd name="connsiteX282" fmla="*/ 1450 w 10201"/>
              <a:gd name="connsiteY282" fmla="*/ 6056 h 10000"/>
              <a:gd name="connsiteX283" fmla="*/ 1680 w 10201"/>
              <a:gd name="connsiteY283" fmla="*/ 6263 h 10000"/>
              <a:gd name="connsiteX284" fmla="*/ 1711 w 10201"/>
              <a:gd name="connsiteY284" fmla="*/ 6263 h 10000"/>
              <a:gd name="connsiteX285" fmla="*/ 1784 w 10201"/>
              <a:gd name="connsiteY285" fmla="*/ 6790 h 10000"/>
              <a:gd name="connsiteX286" fmla="*/ 1982 w 10201"/>
              <a:gd name="connsiteY286" fmla="*/ 6583 h 10000"/>
              <a:gd name="connsiteX287" fmla="*/ 1982 w 10201"/>
              <a:gd name="connsiteY287" fmla="*/ 6526 h 10000"/>
              <a:gd name="connsiteX288" fmla="*/ 1909 w 10201"/>
              <a:gd name="connsiteY288" fmla="*/ 6526 h 10000"/>
              <a:gd name="connsiteX289" fmla="*/ 1878 w 10201"/>
              <a:gd name="connsiteY289" fmla="*/ 6451 h 10000"/>
              <a:gd name="connsiteX290" fmla="*/ 1878 w 10201"/>
              <a:gd name="connsiteY290" fmla="*/ 6414 h 10000"/>
              <a:gd name="connsiteX291" fmla="*/ 1888 w 10201"/>
              <a:gd name="connsiteY291" fmla="*/ 6414 h 10000"/>
              <a:gd name="connsiteX292" fmla="*/ 1888 w 10201"/>
              <a:gd name="connsiteY292" fmla="*/ 6395 h 10000"/>
              <a:gd name="connsiteX293" fmla="*/ 2023 w 10201"/>
              <a:gd name="connsiteY293" fmla="*/ 6320 h 10000"/>
              <a:gd name="connsiteX294" fmla="*/ 2002 w 10201"/>
              <a:gd name="connsiteY294" fmla="*/ 6300 h 10000"/>
              <a:gd name="connsiteX295" fmla="*/ 1867 w 10201"/>
              <a:gd name="connsiteY295" fmla="*/ 6263 h 10000"/>
              <a:gd name="connsiteX296" fmla="*/ 1867 w 10201"/>
              <a:gd name="connsiteY296" fmla="*/ 6207 h 10000"/>
              <a:gd name="connsiteX297" fmla="*/ 1815 w 10201"/>
              <a:gd name="connsiteY297" fmla="*/ 6188 h 10000"/>
              <a:gd name="connsiteX298" fmla="*/ 1815 w 10201"/>
              <a:gd name="connsiteY298" fmla="*/ 6188 h 10000"/>
              <a:gd name="connsiteX299" fmla="*/ 1836 w 10201"/>
              <a:gd name="connsiteY299" fmla="*/ 6131 h 10000"/>
              <a:gd name="connsiteX300" fmla="*/ 1753 w 10201"/>
              <a:gd name="connsiteY300" fmla="*/ 6038 h 10000"/>
              <a:gd name="connsiteX301" fmla="*/ 1534 w 10201"/>
              <a:gd name="connsiteY301" fmla="*/ 5982 h 10000"/>
              <a:gd name="connsiteX302" fmla="*/ 1701 w 10201"/>
              <a:gd name="connsiteY302" fmla="*/ 5962 h 10000"/>
              <a:gd name="connsiteX303" fmla="*/ 1722 w 10201"/>
              <a:gd name="connsiteY303" fmla="*/ 5869 h 10000"/>
              <a:gd name="connsiteX304" fmla="*/ 1659 w 10201"/>
              <a:gd name="connsiteY304" fmla="*/ 5738 h 10000"/>
              <a:gd name="connsiteX305" fmla="*/ 1680 w 10201"/>
              <a:gd name="connsiteY305" fmla="*/ 5738 h 10000"/>
              <a:gd name="connsiteX306" fmla="*/ 2023 w 10201"/>
              <a:gd name="connsiteY306" fmla="*/ 5775 h 10000"/>
              <a:gd name="connsiteX307" fmla="*/ 2117 w 10201"/>
              <a:gd name="connsiteY307" fmla="*/ 5663 h 10000"/>
              <a:gd name="connsiteX308" fmla="*/ 2190 w 10201"/>
              <a:gd name="connsiteY308" fmla="*/ 5643 h 10000"/>
              <a:gd name="connsiteX309" fmla="*/ 2117 w 10201"/>
              <a:gd name="connsiteY309" fmla="*/ 5606 h 10000"/>
              <a:gd name="connsiteX310" fmla="*/ 1815 w 10201"/>
              <a:gd name="connsiteY310" fmla="*/ 5718 h 10000"/>
              <a:gd name="connsiteX311" fmla="*/ 1784 w 10201"/>
              <a:gd name="connsiteY311" fmla="*/ 5663 h 10000"/>
              <a:gd name="connsiteX312" fmla="*/ 1805 w 10201"/>
              <a:gd name="connsiteY312" fmla="*/ 5606 h 10000"/>
              <a:gd name="connsiteX313" fmla="*/ 1774 w 10201"/>
              <a:gd name="connsiteY313" fmla="*/ 5512 h 10000"/>
              <a:gd name="connsiteX314" fmla="*/ 1701 w 10201"/>
              <a:gd name="connsiteY314" fmla="*/ 5531 h 10000"/>
              <a:gd name="connsiteX315" fmla="*/ 1458 w 10201"/>
              <a:gd name="connsiteY315" fmla="*/ 5300 h 10000"/>
              <a:gd name="connsiteX316" fmla="*/ 1742 w 10201"/>
              <a:gd name="connsiteY316" fmla="*/ 5286 h 10000"/>
              <a:gd name="connsiteX317" fmla="*/ 2085 w 10201"/>
              <a:gd name="connsiteY317" fmla="*/ 5286 h 10000"/>
              <a:gd name="connsiteX318" fmla="*/ 2190 w 10201"/>
              <a:gd name="connsiteY318" fmla="*/ 5117 h 10000"/>
              <a:gd name="connsiteX319" fmla="*/ 2190 w 10201"/>
              <a:gd name="connsiteY319" fmla="*/ 5061 h 10000"/>
              <a:gd name="connsiteX320" fmla="*/ 2253 w 10201"/>
              <a:gd name="connsiteY320" fmla="*/ 5042 h 10000"/>
              <a:gd name="connsiteX321" fmla="*/ 2284 w 10201"/>
              <a:gd name="connsiteY321" fmla="*/ 5174 h 10000"/>
              <a:gd name="connsiteX322" fmla="*/ 2722 w 10201"/>
              <a:gd name="connsiteY322" fmla="*/ 5193 h 10000"/>
              <a:gd name="connsiteX323" fmla="*/ 2700 w 10201"/>
              <a:gd name="connsiteY323" fmla="*/ 5286 h 10000"/>
              <a:gd name="connsiteX324" fmla="*/ 2732 w 10201"/>
              <a:gd name="connsiteY324" fmla="*/ 5286 h 10000"/>
              <a:gd name="connsiteX325" fmla="*/ 2784 w 10201"/>
              <a:gd name="connsiteY325" fmla="*/ 5249 h 10000"/>
              <a:gd name="connsiteX326" fmla="*/ 2784 w 10201"/>
              <a:gd name="connsiteY326" fmla="*/ 5268 h 10000"/>
              <a:gd name="connsiteX327" fmla="*/ 2763 w 10201"/>
              <a:gd name="connsiteY327" fmla="*/ 5286 h 10000"/>
              <a:gd name="connsiteX328" fmla="*/ 2826 w 10201"/>
              <a:gd name="connsiteY328" fmla="*/ 5286 h 10000"/>
              <a:gd name="connsiteX329" fmla="*/ 2929 w 10201"/>
              <a:gd name="connsiteY329" fmla="*/ 5286 h 10000"/>
              <a:gd name="connsiteX330" fmla="*/ 2929 w 10201"/>
              <a:gd name="connsiteY330" fmla="*/ 5362 h 10000"/>
              <a:gd name="connsiteX331" fmla="*/ 2950 w 10201"/>
              <a:gd name="connsiteY331" fmla="*/ 5362 h 10000"/>
              <a:gd name="connsiteX332" fmla="*/ 3023 w 10201"/>
              <a:gd name="connsiteY332" fmla="*/ 5286 h 10000"/>
              <a:gd name="connsiteX333" fmla="*/ 3023 w 10201"/>
              <a:gd name="connsiteY333" fmla="*/ 5211 h 10000"/>
              <a:gd name="connsiteX334" fmla="*/ 3085 w 10201"/>
              <a:gd name="connsiteY334" fmla="*/ 5211 h 10000"/>
              <a:gd name="connsiteX335" fmla="*/ 3117 w 10201"/>
              <a:gd name="connsiteY335" fmla="*/ 5268 h 10000"/>
              <a:gd name="connsiteX336" fmla="*/ 3117 w 10201"/>
              <a:gd name="connsiteY336" fmla="*/ 5399 h 10000"/>
              <a:gd name="connsiteX337" fmla="*/ 3231 w 10201"/>
              <a:gd name="connsiteY337" fmla="*/ 5399 h 10000"/>
              <a:gd name="connsiteX338" fmla="*/ 3241 w 10201"/>
              <a:gd name="connsiteY338" fmla="*/ 5305 h 10000"/>
              <a:gd name="connsiteX339" fmla="*/ 3241 w 10201"/>
              <a:gd name="connsiteY339" fmla="*/ 5286 h 10000"/>
              <a:gd name="connsiteX340" fmla="*/ 3241 w 10201"/>
              <a:gd name="connsiteY340" fmla="*/ 5286 h 10000"/>
              <a:gd name="connsiteX341" fmla="*/ 3346 w 10201"/>
              <a:gd name="connsiteY341" fmla="*/ 5305 h 10000"/>
              <a:gd name="connsiteX342" fmla="*/ 3367 w 10201"/>
              <a:gd name="connsiteY342" fmla="*/ 5211 h 10000"/>
              <a:gd name="connsiteX343" fmla="*/ 3471 w 10201"/>
              <a:gd name="connsiteY343" fmla="*/ 5249 h 10000"/>
              <a:gd name="connsiteX344" fmla="*/ 3471 w 10201"/>
              <a:gd name="connsiteY344" fmla="*/ 5193 h 10000"/>
              <a:gd name="connsiteX345" fmla="*/ 3648 w 10201"/>
              <a:gd name="connsiteY345" fmla="*/ 5268 h 10000"/>
              <a:gd name="connsiteX346" fmla="*/ 3648 w 10201"/>
              <a:gd name="connsiteY346" fmla="*/ 5193 h 10000"/>
              <a:gd name="connsiteX347" fmla="*/ 3689 w 10201"/>
              <a:gd name="connsiteY347" fmla="*/ 5193 h 10000"/>
              <a:gd name="connsiteX348" fmla="*/ 3689 w 10201"/>
              <a:gd name="connsiteY348" fmla="*/ 5268 h 10000"/>
              <a:gd name="connsiteX349" fmla="*/ 3710 w 10201"/>
              <a:gd name="connsiteY349" fmla="*/ 5268 h 10000"/>
              <a:gd name="connsiteX350" fmla="*/ 3710 w 10201"/>
              <a:gd name="connsiteY350" fmla="*/ 5249 h 10000"/>
              <a:gd name="connsiteX351" fmla="*/ 3721 w 10201"/>
              <a:gd name="connsiteY351" fmla="*/ 5117 h 10000"/>
              <a:gd name="connsiteX352" fmla="*/ 3731 w 10201"/>
              <a:gd name="connsiteY352" fmla="*/ 5117 h 10000"/>
              <a:gd name="connsiteX353" fmla="*/ 3741 w 10201"/>
              <a:gd name="connsiteY353" fmla="*/ 5193 h 10000"/>
              <a:gd name="connsiteX354" fmla="*/ 3825 w 10201"/>
              <a:gd name="connsiteY354" fmla="*/ 5117 h 10000"/>
              <a:gd name="connsiteX355" fmla="*/ 3825 w 10201"/>
              <a:gd name="connsiteY355" fmla="*/ 5155 h 10000"/>
              <a:gd name="connsiteX356" fmla="*/ 3898 w 10201"/>
              <a:gd name="connsiteY356" fmla="*/ 5117 h 10000"/>
              <a:gd name="connsiteX357" fmla="*/ 3898 w 10201"/>
              <a:gd name="connsiteY357" fmla="*/ 5099 h 10000"/>
              <a:gd name="connsiteX358" fmla="*/ 3877 w 10201"/>
              <a:gd name="connsiteY358" fmla="*/ 5061 h 10000"/>
              <a:gd name="connsiteX359" fmla="*/ 3909 w 10201"/>
              <a:gd name="connsiteY359" fmla="*/ 5061 h 10000"/>
              <a:gd name="connsiteX360" fmla="*/ 3950 w 10201"/>
              <a:gd name="connsiteY360" fmla="*/ 5099 h 10000"/>
              <a:gd name="connsiteX361" fmla="*/ 3950 w 10201"/>
              <a:gd name="connsiteY361" fmla="*/ 5061 h 10000"/>
              <a:gd name="connsiteX362" fmla="*/ 3929 w 10201"/>
              <a:gd name="connsiteY362" fmla="*/ 5005 h 10000"/>
              <a:gd name="connsiteX363" fmla="*/ 4033 w 10201"/>
              <a:gd name="connsiteY363" fmla="*/ 4949 h 10000"/>
              <a:gd name="connsiteX364" fmla="*/ 4033 w 10201"/>
              <a:gd name="connsiteY364" fmla="*/ 4930 h 10000"/>
              <a:gd name="connsiteX365" fmla="*/ 3857 w 10201"/>
              <a:gd name="connsiteY365" fmla="*/ 4910 h 10000"/>
              <a:gd name="connsiteX366" fmla="*/ 3867 w 10201"/>
              <a:gd name="connsiteY366" fmla="*/ 5024 h 10000"/>
              <a:gd name="connsiteX367" fmla="*/ 3857 w 10201"/>
              <a:gd name="connsiteY367" fmla="*/ 5024 h 10000"/>
              <a:gd name="connsiteX368" fmla="*/ 3658 w 10201"/>
              <a:gd name="connsiteY368" fmla="*/ 4910 h 10000"/>
              <a:gd name="connsiteX369" fmla="*/ 3658 w 10201"/>
              <a:gd name="connsiteY369" fmla="*/ 4930 h 10000"/>
              <a:gd name="connsiteX370" fmla="*/ 3669 w 10201"/>
              <a:gd name="connsiteY370" fmla="*/ 4930 h 10000"/>
              <a:gd name="connsiteX371" fmla="*/ 3648 w 10201"/>
              <a:gd name="connsiteY371" fmla="*/ 4949 h 10000"/>
              <a:gd name="connsiteX372" fmla="*/ 3596 w 10201"/>
              <a:gd name="connsiteY372" fmla="*/ 4873 h 10000"/>
              <a:gd name="connsiteX373" fmla="*/ 3585 w 10201"/>
              <a:gd name="connsiteY373" fmla="*/ 4835 h 10000"/>
              <a:gd name="connsiteX374" fmla="*/ 3700 w 10201"/>
              <a:gd name="connsiteY374" fmla="*/ 4817 h 10000"/>
              <a:gd name="connsiteX375" fmla="*/ 3700 w 10201"/>
              <a:gd name="connsiteY375" fmla="*/ 4666 h 10000"/>
              <a:gd name="connsiteX376" fmla="*/ 3679 w 10201"/>
              <a:gd name="connsiteY376" fmla="*/ 4666 h 10000"/>
              <a:gd name="connsiteX377" fmla="*/ 3554 w 10201"/>
              <a:gd name="connsiteY377" fmla="*/ 4798 h 10000"/>
              <a:gd name="connsiteX378" fmla="*/ 3533 w 10201"/>
              <a:gd name="connsiteY378" fmla="*/ 4780 h 10000"/>
              <a:gd name="connsiteX379" fmla="*/ 3533 w 10201"/>
              <a:gd name="connsiteY379" fmla="*/ 4704 h 10000"/>
              <a:gd name="connsiteX380" fmla="*/ 3523 w 10201"/>
              <a:gd name="connsiteY380" fmla="*/ 4648 h 10000"/>
              <a:gd name="connsiteX381" fmla="*/ 3450 w 10201"/>
              <a:gd name="connsiteY381" fmla="*/ 4648 h 10000"/>
              <a:gd name="connsiteX382" fmla="*/ 3440 w 10201"/>
              <a:gd name="connsiteY382" fmla="*/ 4591 h 10000"/>
              <a:gd name="connsiteX383" fmla="*/ 3450 w 10201"/>
              <a:gd name="connsiteY383" fmla="*/ 4591 h 10000"/>
              <a:gd name="connsiteX384" fmla="*/ 3450 w 10201"/>
              <a:gd name="connsiteY384" fmla="*/ 4572 h 10000"/>
              <a:gd name="connsiteX385" fmla="*/ 3627 w 10201"/>
              <a:gd name="connsiteY385" fmla="*/ 4479 h 10000"/>
              <a:gd name="connsiteX386" fmla="*/ 3565 w 10201"/>
              <a:gd name="connsiteY386" fmla="*/ 4479 h 10000"/>
              <a:gd name="connsiteX387" fmla="*/ 3544 w 10201"/>
              <a:gd name="connsiteY387" fmla="*/ 4479 h 10000"/>
              <a:gd name="connsiteX388" fmla="*/ 3533 w 10201"/>
              <a:gd name="connsiteY388" fmla="*/ 4479 h 10000"/>
              <a:gd name="connsiteX389" fmla="*/ 3533 w 10201"/>
              <a:gd name="connsiteY389" fmla="*/ 4460 h 10000"/>
              <a:gd name="connsiteX390" fmla="*/ 3637 w 10201"/>
              <a:gd name="connsiteY390" fmla="*/ 4385 h 10000"/>
              <a:gd name="connsiteX391" fmla="*/ 3637 w 10201"/>
              <a:gd name="connsiteY391" fmla="*/ 4385 h 10000"/>
              <a:gd name="connsiteX392" fmla="*/ 3606 w 10201"/>
              <a:gd name="connsiteY392" fmla="*/ 4385 h 10000"/>
              <a:gd name="connsiteX393" fmla="*/ 3585 w 10201"/>
              <a:gd name="connsiteY393" fmla="*/ 4403 h 10000"/>
              <a:gd name="connsiteX394" fmla="*/ 3575 w 10201"/>
              <a:gd name="connsiteY394" fmla="*/ 4366 h 10000"/>
              <a:gd name="connsiteX395" fmla="*/ 3409 w 10201"/>
              <a:gd name="connsiteY395" fmla="*/ 4310 h 10000"/>
              <a:gd name="connsiteX396" fmla="*/ 3357 w 10201"/>
              <a:gd name="connsiteY396" fmla="*/ 4197 h 10000"/>
              <a:gd name="connsiteX397" fmla="*/ 3315 w 10201"/>
              <a:gd name="connsiteY397" fmla="*/ 4253 h 10000"/>
              <a:gd name="connsiteX398" fmla="*/ 3231 w 10201"/>
              <a:gd name="connsiteY398" fmla="*/ 4216 h 10000"/>
              <a:gd name="connsiteX399" fmla="*/ 3085 w 10201"/>
              <a:gd name="connsiteY399" fmla="*/ 4197 h 10000"/>
              <a:gd name="connsiteX400" fmla="*/ 3033 w 10201"/>
              <a:gd name="connsiteY400" fmla="*/ 4235 h 10000"/>
              <a:gd name="connsiteX401" fmla="*/ 2981 w 10201"/>
              <a:gd name="connsiteY401" fmla="*/ 4178 h 10000"/>
              <a:gd name="connsiteX402" fmla="*/ 2909 w 10201"/>
              <a:gd name="connsiteY402" fmla="*/ 4235 h 10000"/>
              <a:gd name="connsiteX403" fmla="*/ 2878 w 10201"/>
              <a:gd name="connsiteY403" fmla="*/ 4178 h 10000"/>
              <a:gd name="connsiteX404" fmla="*/ 2794 w 10201"/>
              <a:gd name="connsiteY404" fmla="*/ 4328 h 10000"/>
              <a:gd name="connsiteX405" fmla="*/ 2596 w 10201"/>
              <a:gd name="connsiteY405" fmla="*/ 4253 h 10000"/>
              <a:gd name="connsiteX406" fmla="*/ 2596 w 10201"/>
              <a:gd name="connsiteY406" fmla="*/ 4216 h 10000"/>
              <a:gd name="connsiteX407" fmla="*/ 2617 w 10201"/>
              <a:gd name="connsiteY407" fmla="*/ 4178 h 10000"/>
              <a:gd name="connsiteX408" fmla="*/ 2544 w 10201"/>
              <a:gd name="connsiteY408" fmla="*/ 4178 h 10000"/>
              <a:gd name="connsiteX409" fmla="*/ 2346 w 10201"/>
              <a:gd name="connsiteY409" fmla="*/ 4273 h 10000"/>
              <a:gd name="connsiteX410" fmla="*/ 2346 w 10201"/>
              <a:gd name="connsiteY410" fmla="*/ 4253 h 10000"/>
              <a:gd name="connsiteX411" fmla="*/ 2367 w 10201"/>
              <a:gd name="connsiteY411" fmla="*/ 4216 h 10000"/>
              <a:gd name="connsiteX412" fmla="*/ 2253 w 10201"/>
              <a:gd name="connsiteY412" fmla="*/ 4216 h 10000"/>
              <a:gd name="connsiteX413" fmla="*/ 2170 w 10201"/>
              <a:gd name="connsiteY413" fmla="*/ 4141 h 10000"/>
              <a:gd name="connsiteX414" fmla="*/ 2044 w 10201"/>
              <a:gd name="connsiteY414" fmla="*/ 4122 h 10000"/>
              <a:gd name="connsiteX415" fmla="*/ 2065 w 10201"/>
              <a:gd name="connsiteY415" fmla="*/ 4122 h 10000"/>
              <a:gd name="connsiteX416" fmla="*/ 2096 w 10201"/>
              <a:gd name="connsiteY416" fmla="*/ 4084 h 10000"/>
              <a:gd name="connsiteX417" fmla="*/ 2085 w 10201"/>
              <a:gd name="connsiteY417" fmla="*/ 4047 h 10000"/>
              <a:gd name="connsiteX418" fmla="*/ 2002 w 10201"/>
              <a:gd name="connsiteY418" fmla="*/ 3990 h 10000"/>
              <a:gd name="connsiteX419" fmla="*/ 1909 w 10201"/>
              <a:gd name="connsiteY419" fmla="*/ 4028 h 10000"/>
              <a:gd name="connsiteX420" fmla="*/ 1479 w 10201"/>
              <a:gd name="connsiteY420" fmla="*/ 3974 h 10000"/>
              <a:gd name="connsiteX421" fmla="*/ 1680 w 10201"/>
              <a:gd name="connsiteY421" fmla="*/ 3821 h 10000"/>
              <a:gd name="connsiteX422" fmla="*/ 1690 w 10201"/>
              <a:gd name="connsiteY422" fmla="*/ 3803 h 10000"/>
              <a:gd name="connsiteX423" fmla="*/ 1826 w 10201"/>
              <a:gd name="connsiteY423" fmla="*/ 3765 h 10000"/>
              <a:gd name="connsiteX424" fmla="*/ 1826 w 10201"/>
              <a:gd name="connsiteY424" fmla="*/ 3803 h 10000"/>
              <a:gd name="connsiteX425" fmla="*/ 1940 w 10201"/>
              <a:gd name="connsiteY425" fmla="*/ 3878 h 10000"/>
              <a:gd name="connsiteX426" fmla="*/ 1950 w 10201"/>
              <a:gd name="connsiteY426" fmla="*/ 3840 h 10000"/>
              <a:gd name="connsiteX427" fmla="*/ 1961 w 10201"/>
              <a:gd name="connsiteY427" fmla="*/ 3878 h 10000"/>
              <a:gd name="connsiteX428" fmla="*/ 2117 w 10201"/>
              <a:gd name="connsiteY428" fmla="*/ 3746 h 10000"/>
              <a:gd name="connsiteX429" fmla="*/ 2201 w 10201"/>
              <a:gd name="connsiteY429" fmla="*/ 3821 h 10000"/>
              <a:gd name="connsiteX430" fmla="*/ 2378 w 10201"/>
              <a:gd name="connsiteY430" fmla="*/ 3784 h 10000"/>
              <a:gd name="connsiteX431" fmla="*/ 2544 w 10201"/>
              <a:gd name="connsiteY431" fmla="*/ 3803 h 10000"/>
              <a:gd name="connsiteX432" fmla="*/ 2544 w 10201"/>
              <a:gd name="connsiteY432" fmla="*/ 3728 h 10000"/>
              <a:gd name="connsiteX433" fmla="*/ 2658 w 10201"/>
              <a:gd name="connsiteY433" fmla="*/ 3728 h 10000"/>
              <a:gd name="connsiteX434" fmla="*/ 2689 w 10201"/>
              <a:gd name="connsiteY434" fmla="*/ 3671 h 10000"/>
              <a:gd name="connsiteX435" fmla="*/ 2689 w 10201"/>
              <a:gd name="connsiteY435" fmla="*/ 3596 h 10000"/>
              <a:gd name="connsiteX436" fmla="*/ 2658 w 10201"/>
              <a:gd name="connsiteY436" fmla="*/ 3596 h 10000"/>
              <a:gd name="connsiteX437" fmla="*/ 2658 w 10201"/>
              <a:gd name="connsiteY437" fmla="*/ 3559 h 10000"/>
              <a:gd name="connsiteX438" fmla="*/ 2648 w 10201"/>
              <a:gd name="connsiteY438" fmla="*/ 3502 h 10000"/>
              <a:gd name="connsiteX439" fmla="*/ 2044 w 10201"/>
              <a:gd name="connsiteY439" fmla="*/ 3502 h 10000"/>
              <a:gd name="connsiteX440" fmla="*/ 1482 w 10201"/>
              <a:gd name="connsiteY440" fmla="*/ 3483 h 10000"/>
              <a:gd name="connsiteX441" fmla="*/ 1898 w 10201"/>
              <a:gd name="connsiteY441" fmla="*/ 3408 h 10000"/>
              <a:gd name="connsiteX442" fmla="*/ 2149 w 10201"/>
              <a:gd name="connsiteY442" fmla="*/ 3427 h 10000"/>
              <a:gd name="connsiteX443" fmla="*/ 2159 w 10201"/>
              <a:gd name="connsiteY443" fmla="*/ 3314 h 10000"/>
              <a:gd name="connsiteX444" fmla="*/ 2201 w 10201"/>
              <a:gd name="connsiteY444" fmla="*/ 3296 h 10000"/>
              <a:gd name="connsiteX445" fmla="*/ 2232 w 10201"/>
              <a:gd name="connsiteY445" fmla="*/ 3352 h 10000"/>
              <a:gd name="connsiteX446" fmla="*/ 2263 w 10201"/>
              <a:gd name="connsiteY446" fmla="*/ 3276 h 10000"/>
              <a:gd name="connsiteX447" fmla="*/ 2263 w 10201"/>
              <a:gd name="connsiteY447" fmla="*/ 3314 h 10000"/>
              <a:gd name="connsiteX448" fmla="*/ 2242 w 10201"/>
              <a:gd name="connsiteY448" fmla="*/ 3352 h 10000"/>
              <a:gd name="connsiteX449" fmla="*/ 2502 w 10201"/>
              <a:gd name="connsiteY449" fmla="*/ 3296 h 10000"/>
              <a:gd name="connsiteX450" fmla="*/ 2513 w 10201"/>
              <a:gd name="connsiteY450" fmla="*/ 3239 h 10000"/>
              <a:gd name="connsiteX451" fmla="*/ 2502 w 10201"/>
              <a:gd name="connsiteY451" fmla="*/ 3221 h 10000"/>
              <a:gd name="connsiteX452" fmla="*/ 2137 w 10201"/>
              <a:gd name="connsiteY452" fmla="*/ 3239 h 10000"/>
              <a:gd name="connsiteX453" fmla="*/ 2127 w 10201"/>
              <a:gd name="connsiteY453" fmla="*/ 3183 h 10000"/>
              <a:gd name="connsiteX454" fmla="*/ 2137 w 10201"/>
              <a:gd name="connsiteY454" fmla="*/ 3164 h 10000"/>
              <a:gd name="connsiteX455" fmla="*/ 2294 w 10201"/>
              <a:gd name="connsiteY455" fmla="*/ 3126 h 10000"/>
              <a:gd name="connsiteX456" fmla="*/ 2263 w 10201"/>
              <a:gd name="connsiteY456" fmla="*/ 3107 h 10000"/>
              <a:gd name="connsiteX457" fmla="*/ 2294 w 10201"/>
              <a:gd name="connsiteY457" fmla="*/ 3089 h 10000"/>
              <a:gd name="connsiteX458" fmla="*/ 2284 w 10201"/>
              <a:gd name="connsiteY458" fmla="*/ 2995 h 10000"/>
              <a:gd name="connsiteX459" fmla="*/ 2232 w 10201"/>
              <a:gd name="connsiteY459" fmla="*/ 2901 h 10000"/>
              <a:gd name="connsiteX460" fmla="*/ 2253 w 10201"/>
              <a:gd name="connsiteY460" fmla="*/ 2863 h 10000"/>
              <a:gd name="connsiteX461" fmla="*/ 2242 w 10201"/>
              <a:gd name="connsiteY461" fmla="*/ 2788 h 10000"/>
              <a:gd name="connsiteX462" fmla="*/ 2294 w 10201"/>
              <a:gd name="connsiteY462" fmla="*/ 2713 h 10000"/>
              <a:gd name="connsiteX463" fmla="*/ 2294 w 10201"/>
              <a:gd name="connsiteY463" fmla="*/ 2769 h 10000"/>
              <a:gd name="connsiteX464" fmla="*/ 2471 w 10201"/>
              <a:gd name="connsiteY464" fmla="*/ 2807 h 10000"/>
              <a:gd name="connsiteX465" fmla="*/ 2482 w 10201"/>
              <a:gd name="connsiteY465" fmla="*/ 2901 h 10000"/>
              <a:gd name="connsiteX466" fmla="*/ 2627 w 10201"/>
              <a:gd name="connsiteY466" fmla="*/ 2882 h 10000"/>
              <a:gd name="connsiteX467" fmla="*/ 2679 w 10201"/>
              <a:gd name="connsiteY467" fmla="*/ 2713 h 10000"/>
              <a:gd name="connsiteX468" fmla="*/ 2523 w 10201"/>
              <a:gd name="connsiteY468" fmla="*/ 2657 h 10000"/>
              <a:gd name="connsiteX469" fmla="*/ 2523 w 10201"/>
              <a:gd name="connsiteY469" fmla="*/ 2600 h 10000"/>
              <a:gd name="connsiteX470" fmla="*/ 2596 w 10201"/>
              <a:gd name="connsiteY470" fmla="*/ 2582 h 10000"/>
              <a:gd name="connsiteX471" fmla="*/ 2596 w 10201"/>
              <a:gd name="connsiteY471" fmla="*/ 2563 h 10000"/>
              <a:gd name="connsiteX472" fmla="*/ 2461 w 10201"/>
              <a:gd name="connsiteY472" fmla="*/ 2450 h 10000"/>
              <a:gd name="connsiteX473" fmla="*/ 2440 w 10201"/>
              <a:gd name="connsiteY473" fmla="*/ 2525 h 10000"/>
              <a:gd name="connsiteX474" fmla="*/ 2440 w 10201"/>
              <a:gd name="connsiteY474" fmla="*/ 2507 h 10000"/>
              <a:gd name="connsiteX475" fmla="*/ 2315 w 10201"/>
              <a:gd name="connsiteY475" fmla="*/ 2356 h 10000"/>
              <a:gd name="connsiteX476" fmla="*/ 2242 w 10201"/>
              <a:gd name="connsiteY476" fmla="*/ 2375 h 10000"/>
              <a:gd name="connsiteX477" fmla="*/ 2242 w 10201"/>
              <a:gd name="connsiteY477" fmla="*/ 2319 h 10000"/>
              <a:gd name="connsiteX478" fmla="*/ 2222 w 10201"/>
              <a:gd name="connsiteY478" fmla="*/ 2281 h 10000"/>
              <a:gd name="connsiteX479" fmla="*/ 2044 w 10201"/>
              <a:gd name="connsiteY479" fmla="*/ 2244 h 10000"/>
              <a:gd name="connsiteX480" fmla="*/ 2034 w 10201"/>
              <a:gd name="connsiteY480" fmla="*/ 2187 h 10000"/>
              <a:gd name="connsiteX481" fmla="*/ 2044 w 10201"/>
              <a:gd name="connsiteY481" fmla="*/ 2169 h 10000"/>
              <a:gd name="connsiteX482" fmla="*/ 2242 w 10201"/>
              <a:gd name="connsiteY482" fmla="*/ 2169 h 10000"/>
              <a:gd name="connsiteX483" fmla="*/ 2305 w 10201"/>
              <a:gd name="connsiteY483" fmla="*/ 2131 h 10000"/>
              <a:gd name="connsiteX484" fmla="*/ 2450 w 10201"/>
              <a:gd name="connsiteY484" fmla="*/ 2169 h 10000"/>
              <a:gd name="connsiteX485" fmla="*/ 2523 w 10201"/>
              <a:gd name="connsiteY485" fmla="*/ 2075 h 10000"/>
              <a:gd name="connsiteX486" fmla="*/ 2774 w 10201"/>
              <a:gd name="connsiteY486" fmla="*/ 2018 h 10000"/>
              <a:gd name="connsiteX487" fmla="*/ 2961 w 10201"/>
              <a:gd name="connsiteY487" fmla="*/ 2131 h 10000"/>
              <a:gd name="connsiteX488" fmla="*/ 3274 w 10201"/>
              <a:gd name="connsiteY488" fmla="*/ 2055 h 10000"/>
              <a:gd name="connsiteX489" fmla="*/ 3274 w 10201"/>
              <a:gd name="connsiteY489" fmla="*/ 2037 h 10000"/>
              <a:gd name="connsiteX490" fmla="*/ 3263 w 10201"/>
              <a:gd name="connsiteY490" fmla="*/ 2000 h 10000"/>
              <a:gd name="connsiteX491" fmla="*/ 3377 w 10201"/>
              <a:gd name="connsiteY491" fmla="*/ 1962 h 10000"/>
              <a:gd name="connsiteX492" fmla="*/ 3357 w 10201"/>
              <a:gd name="connsiteY492" fmla="*/ 1905 h 10000"/>
              <a:gd name="connsiteX493" fmla="*/ 3419 w 10201"/>
              <a:gd name="connsiteY493" fmla="*/ 1905 h 10000"/>
              <a:gd name="connsiteX494" fmla="*/ 3461 w 10201"/>
              <a:gd name="connsiteY494" fmla="*/ 1924 h 10000"/>
              <a:gd name="connsiteX495" fmla="*/ 3492 w 10201"/>
              <a:gd name="connsiteY495" fmla="*/ 1868 h 10000"/>
              <a:gd name="connsiteX496" fmla="*/ 3492 w 10201"/>
              <a:gd name="connsiteY496" fmla="*/ 1849 h 10000"/>
              <a:gd name="connsiteX497" fmla="*/ 3419 w 10201"/>
              <a:gd name="connsiteY497" fmla="*/ 1736 h 10000"/>
              <a:gd name="connsiteX498" fmla="*/ 3429 w 10201"/>
              <a:gd name="connsiteY498" fmla="*/ 1661 h 10000"/>
              <a:gd name="connsiteX499" fmla="*/ 3274 w 10201"/>
              <a:gd name="connsiteY499" fmla="*/ 1587 h 10000"/>
              <a:gd name="connsiteX500" fmla="*/ 3274 w 10201"/>
              <a:gd name="connsiteY500" fmla="*/ 1511 h 10000"/>
              <a:gd name="connsiteX501" fmla="*/ 3241 w 10201"/>
              <a:gd name="connsiteY501" fmla="*/ 1473 h 10000"/>
              <a:gd name="connsiteX502" fmla="*/ 3210 w 10201"/>
              <a:gd name="connsiteY502" fmla="*/ 1511 h 10000"/>
              <a:gd name="connsiteX503" fmla="*/ 3200 w 10201"/>
              <a:gd name="connsiteY503" fmla="*/ 1436 h 10000"/>
              <a:gd name="connsiteX504" fmla="*/ 3085 w 10201"/>
              <a:gd name="connsiteY504" fmla="*/ 1492 h 10000"/>
              <a:gd name="connsiteX505" fmla="*/ 2971 w 10201"/>
              <a:gd name="connsiteY505" fmla="*/ 1417 h 10000"/>
              <a:gd name="connsiteX506" fmla="*/ 2940 w 10201"/>
              <a:gd name="connsiteY506" fmla="*/ 1473 h 10000"/>
              <a:gd name="connsiteX507" fmla="*/ 2909 w 10201"/>
              <a:gd name="connsiteY507" fmla="*/ 1398 h 10000"/>
              <a:gd name="connsiteX508" fmla="*/ 2815 w 10201"/>
              <a:gd name="connsiteY508" fmla="*/ 1436 h 10000"/>
              <a:gd name="connsiteX509" fmla="*/ 2815 w 10201"/>
              <a:gd name="connsiteY509" fmla="*/ 1379 h 10000"/>
              <a:gd name="connsiteX510" fmla="*/ 2742 w 10201"/>
              <a:gd name="connsiteY510" fmla="*/ 1286 h 10000"/>
              <a:gd name="connsiteX511" fmla="*/ 3013 w 10201"/>
              <a:gd name="connsiteY511" fmla="*/ 1060 h 10000"/>
              <a:gd name="connsiteX512" fmla="*/ 3106 w 10201"/>
              <a:gd name="connsiteY512" fmla="*/ 1117 h 10000"/>
              <a:gd name="connsiteX513" fmla="*/ 3241 w 10201"/>
              <a:gd name="connsiteY513" fmla="*/ 1060 h 10000"/>
              <a:gd name="connsiteX514" fmla="*/ 3241 w 10201"/>
              <a:gd name="connsiteY514" fmla="*/ 1117 h 10000"/>
              <a:gd name="connsiteX515" fmla="*/ 3513 w 10201"/>
              <a:gd name="connsiteY515" fmla="*/ 1117 h 10000"/>
              <a:gd name="connsiteX516" fmla="*/ 3513 w 10201"/>
              <a:gd name="connsiteY516" fmla="*/ 1042 h 10000"/>
              <a:gd name="connsiteX517" fmla="*/ 3658 w 10201"/>
              <a:gd name="connsiteY517" fmla="*/ 966 h 10000"/>
              <a:gd name="connsiteX518" fmla="*/ 3700 w 10201"/>
              <a:gd name="connsiteY518" fmla="*/ 873 h 10000"/>
              <a:gd name="connsiteX519" fmla="*/ 3929 w 10201"/>
              <a:gd name="connsiteY519" fmla="*/ 834 h 10000"/>
              <a:gd name="connsiteX520" fmla="*/ 3940 w 10201"/>
              <a:gd name="connsiteY520" fmla="*/ 779 h 10000"/>
              <a:gd name="connsiteX521" fmla="*/ 3971 w 10201"/>
              <a:gd name="connsiteY521" fmla="*/ 779 h 10000"/>
              <a:gd name="connsiteX522" fmla="*/ 4002 w 10201"/>
              <a:gd name="connsiteY522" fmla="*/ 834 h 10000"/>
              <a:gd name="connsiteX523" fmla="*/ 4065 w 10201"/>
              <a:gd name="connsiteY523" fmla="*/ 797 h 10000"/>
              <a:gd name="connsiteX524" fmla="*/ 4127 w 10201"/>
              <a:gd name="connsiteY524" fmla="*/ 834 h 10000"/>
              <a:gd name="connsiteX525" fmla="*/ 4772 w 10201"/>
              <a:gd name="connsiteY525" fmla="*/ 722 h 10000"/>
              <a:gd name="connsiteX526" fmla="*/ 4783 w 10201"/>
              <a:gd name="connsiteY526" fmla="*/ 779 h 10000"/>
              <a:gd name="connsiteX527" fmla="*/ 4908 w 10201"/>
              <a:gd name="connsiteY527" fmla="*/ 779 h 10000"/>
              <a:gd name="connsiteX528" fmla="*/ 4908 w 10201"/>
              <a:gd name="connsiteY528" fmla="*/ 722 h 10000"/>
              <a:gd name="connsiteX529" fmla="*/ 4992 w 10201"/>
              <a:gd name="connsiteY529" fmla="*/ 779 h 10000"/>
              <a:gd name="connsiteX530" fmla="*/ 5096 w 10201"/>
              <a:gd name="connsiteY530" fmla="*/ 741 h 10000"/>
              <a:gd name="connsiteX531" fmla="*/ 5158 w 10201"/>
              <a:gd name="connsiteY531" fmla="*/ 779 h 10000"/>
              <a:gd name="connsiteX532" fmla="*/ 5200 w 10201"/>
              <a:gd name="connsiteY532" fmla="*/ 704 h 10000"/>
              <a:gd name="connsiteX533" fmla="*/ 5283 w 10201"/>
              <a:gd name="connsiteY533" fmla="*/ 684 h 10000"/>
              <a:gd name="connsiteX534" fmla="*/ 5283 w 10201"/>
              <a:gd name="connsiteY534" fmla="*/ 741 h 10000"/>
              <a:gd name="connsiteX535" fmla="*/ 5492 w 10201"/>
              <a:gd name="connsiteY535" fmla="*/ 704 h 10000"/>
              <a:gd name="connsiteX536" fmla="*/ 5679 w 10201"/>
              <a:gd name="connsiteY536" fmla="*/ 779 h 10000"/>
              <a:gd name="connsiteX537" fmla="*/ 5824 w 10201"/>
              <a:gd name="connsiteY537" fmla="*/ 759 h 10000"/>
              <a:gd name="connsiteX538" fmla="*/ 6148 w 10201"/>
              <a:gd name="connsiteY538" fmla="*/ 684 h 10000"/>
              <a:gd name="connsiteX539" fmla="*/ 6345 w 10201"/>
              <a:gd name="connsiteY539" fmla="*/ 609 h 10000"/>
              <a:gd name="connsiteX540" fmla="*/ 6522 w 10201"/>
              <a:gd name="connsiteY540" fmla="*/ 647 h 10000"/>
              <a:gd name="connsiteX541" fmla="*/ 6574 w 10201"/>
              <a:gd name="connsiteY541" fmla="*/ 553 h 10000"/>
              <a:gd name="connsiteX542" fmla="*/ 6668 w 10201"/>
              <a:gd name="connsiteY542" fmla="*/ 572 h 10000"/>
              <a:gd name="connsiteX543" fmla="*/ 6741 w 10201"/>
              <a:gd name="connsiteY543" fmla="*/ 496 h 10000"/>
              <a:gd name="connsiteX544" fmla="*/ 6814 w 10201"/>
              <a:gd name="connsiteY544" fmla="*/ 553 h 10000"/>
              <a:gd name="connsiteX545" fmla="*/ 7105 w 10201"/>
              <a:gd name="connsiteY545" fmla="*/ 572 h 10000"/>
              <a:gd name="connsiteX546" fmla="*/ 7251 w 10201"/>
              <a:gd name="connsiteY546" fmla="*/ 572 h 10000"/>
              <a:gd name="connsiteX547" fmla="*/ 7262 w 10201"/>
              <a:gd name="connsiteY547" fmla="*/ 628 h 10000"/>
              <a:gd name="connsiteX548" fmla="*/ 7459 w 10201"/>
              <a:gd name="connsiteY548" fmla="*/ 590 h 10000"/>
              <a:gd name="connsiteX549" fmla="*/ 7470 w 10201"/>
              <a:gd name="connsiteY549" fmla="*/ 515 h 10000"/>
              <a:gd name="connsiteX550" fmla="*/ 7387 w 10201"/>
              <a:gd name="connsiteY550" fmla="*/ 496 h 10000"/>
              <a:gd name="connsiteX551" fmla="*/ 7428 w 10201"/>
              <a:gd name="connsiteY551" fmla="*/ 403 h 10000"/>
              <a:gd name="connsiteX552" fmla="*/ 7501 w 10201"/>
              <a:gd name="connsiteY552" fmla="*/ 346 h 10000"/>
              <a:gd name="connsiteX553" fmla="*/ 7470 w 10201"/>
              <a:gd name="connsiteY553" fmla="*/ 309 h 10000"/>
              <a:gd name="connsiteX554" fmla="*/ 7407 w 10201"/>
              <a:gd name="connsiteY554" fmla="*/ 346 h 10000"/>
              <a:gd name="connsiteX555" fmla="*/ 7376 w 10201"/>
              <a:gd name="connsiteY555" fmla="*/ 309 h 10000"/>
              <a:gd name="connsiteX556" fmla="*/ 7210 w 10201"/>
              <a:gd name="connsiteY556" fmla="*/ 365 h 10000"/>
              <a:gd name="connsiteX557" fmla="*/ 7210 w 10201"/>
              <a:gd name="connsiteY557" fmla="*/ 309 h 10000"/>
              <a:gd name="connsiteX558" fmla="*/ 7199 w 10201"/>
              <a:gd name="connsiteY558" fmla="*/ 309 h 10000"/>
              <a:gd name="connsiteX559" fmla="*/ 6543 w 10201"/>
              <a:gd name="connsiteY559" fmla="*/ 328 h 10000"/>
              <a:gd name="connsiteX560" fmla="*/ 6225 w 10201"/>
              <a:gd name="connsiteY560" fmla="*/ 271 h 10000"/>
              <a:gd name="connsiteX561" fmla="*/ 6637 w 10201"/>
              <a:gd name="connsiteY561" fmla="*/ 196 h 10000"/>
              <a:gd name="connsiteX562" fmla="*/ 6980 w 10201"/>
              <a:gd name="connsiteY562" fmla="*/ 159 h 10000"/>
              <a:gd name="connsiteX563" fmla="*/ 7480 w 10201"/>
              <a:gd name="connsiteY563" fmla="*/ 120 h 10000"/>
              <a:gd name="connsiteX564" fmla="*/ 7698 w 10201"/>
              <a:gd name="connsiteY564" fmla="*/ 8 h 10000"/>
              <a:gd name="connsiteX565" fmla="*/ 7949 w 10201"/>
              <a:gd name="connsiteY565" fmla="*/ 140 h 10000"/>
              <a:gd name="connsiteX566" fmla="*/ 8011 w 10201"/>
              <a:gd name="connsiteY566" fmla="*/ 46 h 10000"/>
              <a:gd name="connsiteX567" fmla="*/ 8136 w 10201"/>
              <a:gd name="connsiteY567" fmla="*/ 27 h 10000"/>
              <a:gd name="connsiteX568" fmla="*/ 8240 w 10201"/>
              <a:gd name="connsiteY568" fmla="*/ 140 h 10000"/>
              <a:gd name="connsiteX569" fmla="*/ 8262 w 10201"/>
              <a:gd name="connsiteY569" fmla="*/ 102 h 10000"/>
              <a:gd name="connsiteX570" fmla="*/ 8293 w 10201"/>
              <a:gd name="connsiteY570" fmla="*/ 252 h 10000"/>
              <a:gd name="connsiteX571" fmla="*/ 8262 w 10201"/>
              <a:gd name="connsiteY571" fmla="*/ 328 h 10000"/>
              <a:gd name="connsiteX572" fmla="*/ 8262 w 10201"/>
              <a:gd name="connsiteY572" fmla="*/ 421 h 10000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355 w 10201"/>
              <a:gd name="connsiteY5" fmla="*/ 649 h 10002"/>
              <a:gd name="connsiteX6" fmla="*/ 8303 w 10201"/>
              <a:gd name="connsiteY6" fmla="*/ 706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3054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15 w 10201"/>
              <a:gd name="connsiteY47" fmla="*/ 3241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729 w 10201"/>
              <a:gd name="connsiteY50" fmla="*/ 3485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77 w 10201"/>
              <a:gd name="connsiteY57" fmla="*/ 3748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97 w 10201"/>
              <a:gd name="connsiteY62" fmla="*/ 4387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9865 w 10201"/>
              <a:gd name="connsiteY77" fmla="*/ 5476 h 10002"/>
              <a:gd name="connsiteX78" fmla="*/ 10188 w 10201"/>
              <a:gd name="connsiteY78" fmla="*/ 5795 h 10002"/>
              <a:gd name="connsiteX79" fmla="*/ 10177 w 10201"/>
              <a:gd name="connsiteY79" fmla="*/ 6153 h 10002"/>
              <a:gd name="connsiteX80" fmla="*/ 10125 w 10201"/>
              <a:gd name="connsiteY80" fmla="*/ 6058 h 10002"/>
              <a:gd name="connsiteX81" fmla="*/ 9949 w 10201"/>
              <a:gd name="connsiteY81" fmla="*/ 6096 h 10002"/>
              <a:gd name="connsiteX82" fmla="*/ 9563 w 10201"/>
              <a:gd name="connsiteY82" fmla="*/ 6190 h 10002"/>
              <a:gd name="connsiteX83" fmla="*/ 9532 w 10201"/>
              <a:gd name="connsiteY83" fmla="*/ 6528 h 10002"/>
              <a:gd name="connsiteX84" fmla="*/ 9490 w 10201"/>
              <a:gd name="connsiteY84" fmla="*/ 6566 h 10002"/>
              <a:gd name="connsiteX85" fmla="*/ 9490 w 10201"/>
              <a:gd name="connsiteY85" fmla="*/ 6979 h 10002"/>
              <a:gd name="connsiteX86" fmla="*/ 9594 w 10201"/>
              <a:gd name="connsiteY86" fmla="*/ 7016 h 10002"/>
              <a:gd name="connsiteX87" fmla="*/ 9584 w 10201"/>
              <a:gd name="connsiteY87" fmla="*/ 7054 h 10002"/>
              <a:gd name="connsiteX88" fmla="*/ 9438 w 10201"/>
              <a:gd name="connsiteY88" fmla="*/ 7411 h 10002"/>
              <a:gd name="connsiteX89" fmla="*/ 9428 w 10201"/>
              <a:gd name="connsiteY89" fmla="*/ 7674 h 10002"/>
              <a:gd name="connsiteX90" fmla="*/ 9459 w 10201"/>
              <a:gd name="connsiteY90" fmla="*/ 7862 h 10002"/>
              <a:gd name="connsiteX91" fmla="*/ 9407 w 10201"/>
              <a:gd name="connsiteY91" fmla="*/ 7918 h 10002"/>
              <a:gd name="connsiteX92" fmla="*/ 9302 w 10201"/>
              <a:gd name="connsiteY92" fmla="*/ 7730 h 10002"/>
              <a:gd name="connsiteX93" fmla="*/ 9126 w 10201"/>
              <a:gd name="connsiteY93" fmla="*/ 7580 h 10002"/>
              <a:gd name="connsiteX94" fmla="*/ 9126 w 10201"/>
              <a:gd name="connsiteY94" fmla="*/ 7543 h 10002"/>
              <a:gd name="connsiteX95" fmla="*/ 9167 w 10201"/>
              <a:gd name="connsiteY95" fmla="*/ 7543 h 10002"/>
              <a:gd name="connsiteX96" fmla="*/ 9167 w 10201"/>
              <a:gd name="connsiteY96" fmla="*/ 7524 h 10002"/>
              <a:gd name="connsiteX97" fmla="*/ 9146 w 10201"/>
              <a:gd name="connsiteY97" fmla="*/ 7524 h 10002"/>
              <a:gd name="connsiteX98" fmla="*/ 9084 w 10201"/>
              <a:gd name="connsiteY98" fmla="*/ 7543 h 10002"/>
              <a:gd name="connsiteX99" fmla="*/ 9105 w 10201"/>
              <a:gd name="connsiteY99" fmla="*/ 7618 h 10002"/>
              <a:gd name="connsiteX100" fmla="*/ 9063 w 10201"/>
              <a:gd name="connsiteY100" fmla="*/ 7637 h 10002"/>
              <a:gd name="connsiteX101" fmla="*/ 9167 w 10201"/>
              <a:gd name="connsiteY101" fmla="*/ 7918 h 10002"/>
              <a:gd name="connsiteX102" fmla="*/ 9167 w 10201"/>
              <a:gd name="connsiteY102" fmla="*/ 8125 h 10002"/>
              <a:gd name="connsiteX103" fmla="*/ 9105 w 10201"/>
              <a:gd name="connsiteY103" fmla="*/ 8237 h 10002"/>
              <a:gd name="connsiteX104" fmla="*/ 8928 w 10201"/>
              <a:gd name="connsiteY104" fmla="*/ 8219 h 10002"/>
              <a:gd name="connsiteX105" fmla="*/ 8866 w 10201"/>
              <a:gd name="connsiteY105" fmla="*/ 8125 h 10002"/>
              <a:gd name="connsiteX106" fmla="*/ 8802 w 10201"/>
              <a:gd name="connsiteY106" fmla="*/ 8182 h 10002"/>
              <a:gd name="connsiteX107" fmla="*/ 8845 w 10201"/>
              <a:gd name="connsiteY107" fmla="*/ 8575 h 10002"/>
              <a:gd name="connsiteX108" fmla="*/ 8814 w 10201"/>
              <a:gd name="connsiteY108" fmla="*/ 8650 h 10002"/>
              <a:gd name="connsiteX109" fmla="*/ 8615 w 10201"/>
              <a:gd name="connsiteY109" fmla="*/ 8670 h 10002"/>
              <a:gd name="connsiteX110" fmla="*/ 8470 w 10201"/>
              <a:gd name="connsiteY110" fmla="*/ 8237 h 10002"/>
              <a:gd name="connsiteX111" fmla="*/ 8459 w 10201"/>
              <a:gd name="connsiteY111" fmla="*/ 7993 h 10002"/>
              <a:gd name="connsiteX112" fmla="*/ 8418 w 10201"/>
              <a:gd name="connsiteY112" fmla="*/ 7993 h 10002"/>
              <a:gd name="connsiteX113" fmla="*/ 8240 w 10201"/>
              <a:gd name="connsiteY113" fmla="*/ 7993 h 10002"/>
              <a:gd name="connsiteX114" fmla="*/ 8136 w 10201"/>
              <a:gd name="connsiteY114" fmla="*/ 7768 h 10002"/>
              <a:gd name="connsiteX115" fmla="*/ 8042 w 10201"/>
              <a:gd name="connsiteY115" fmla="*/ 7712 h 10002"/>
              <a:gd name="connsiteX116" fmla="*/ 7980 w 10201"/>
              <a:gd name="connsiteY116" fmla="*/ 7787 h 10002"/>
              <a:gd name="connsiteX117" fmla="*/ 7990 w 10201"/>
              <a:gd name="connsiteY117" fmla="*/ 8106 h 10002"/>
              <a:gd name="connsiteX118" fmla="*/ 7949 w 10201"/>
              <a:gd name="connsiteY118" fmla="*/ 8406 h 10002"/>
              <a:gd name="connsiteX119" fmla="*/ 7887 w 10201"/>
              <a:gd name="connsiteY119" fmla="*/ 8426 h 10002"/>
              <a:gd name="connsiteX120" fmla="*/ 7845 w 10201"/>
              <a:gd name="connsiteY120" fmla="*/ 8538 h 10002"/>
              <a:gd name="connsiteX121" fmla="*/ 7835 w 10201"/>
              <a:gd name="connsiteY121" fmla="*/ 8538 h 10002"/>
              <a:gd name="connsiteX122" fmla="*/ 7835 w 10201"/>
              <a:gd name="connsiteY122" fmla="*/ 8481 h 10002"/>
              <a:gd name="connsiteX123" fmla="*/ 7855 w 10201"/>
              <a:gd name="connsiteY123" fmla="*/ 8426 h 10002"/>
              <a:gd name="connsiteX124" fmla="*/ 7678 w 10201"/>
              <a:gd name="connsiteY124" fmla="*/ 8182 h 10002"/>
              <a:gd name="connsiteX125" fmla="*/ 7563 w 10201"/>
              <a:gd name="connsiteY125" fmla="*/ 8087 h 10002"/>
              <a:gd name="connsiteX126" fmla="*/ 7501 w 10201"/>
              <a:gd name="connsiteY126" fmla="*/ 8144 h 10002"/>
              <a:gd name="connsiteX127" fmla="*/ 7470 w 10201"/>
              <a:gd name="connsiteY127" fmla="*/ 8087 h 10002"/>
              <a:gd name="connsiteX128" fmla="*/ 7439 w 10201"/>
              <a:gd name="connsiteY128" fmla="*/ 8219 h 10002"/>
              <a:gd name="connsiteX129" fmla="*/ 7574 w 10201"/>
              <a:gd name="connsiteY129" fmla="*/ 8595 h 10002"/>
              <a:gd name="connsiteX130" fmla="*/ 7418 w 10201"/>
              <a:gd name="connsiteY130" fmla="*/ 8782 h 10002"/>
              <a:gd name="connsiteX131" fmla="*/ 7251 w 10201"/>
              <a:gd name="connsiteY131" fmla="*/ 8707 h 10002"/>
              <a:gd name="connsiteX132" fmla="*/ 7189 w 10201"/>
              <a:gd name="connsiteY132" fmla="*/ 8858 h 10002"/>
              <a:gd name="connsiteX133" fmla="*/ 7115 w 10201"/>
              <a:gd name="connsiteY133" fmla="*/ 8914 h 10002"/>
              <a:gd name="connsiteX134" fmla="*/ 7115 w 10201"/>
              <a:gd name="connsiteY134" fmla="*/ 8839 h 10002"/>
              <a:gd name="connsiteX135" fmla="*/ 6991 w 10201"/>
              <a:gd name="connsiteY135" fmla="*/ 8801 h 10002"/>
              <a:gd name="connsiteX136" fmla="*/ 6907 w 10201"/>
              <a:gd name="connsiteY136" fmla="*/ 8895 h 10002"/>
              <a:gd name="connsiteX137" fmla="*/ 6814 w 10201"/>
              <a:gd name="connsiteY137" fmla="*/ 8914 h 10002"/>
              <a:gd name="connsiteX138" fmla="*/ 6814 w 10201"/>
              <a:gd name="connsiteY138" fmla="*/ 8970 h 10002"/>
              <a:gd name="connsiteX139" fmla="*/ 6751 w 10201"/>
              <a:gd name="connsiteY139" fmla="*/ 8989 h 10002"/>
              <a:gd name="connsiteX140" fmla="*/ 6772 w 10201"/>
              <a:gd name="connsiteY140" fmla="*/ 9026 h 10002"/>
              <a:gd name="connsiteX141" fmla="*/ 6939 w 10201"/>
              <a:gd name="connsiteY141" fmla="*/ 9008 h 10002"/>
              <a:gd name="connsiteX142" fmla="*/ 6939 w 10201"/>
              <a:gd name="connsiteY142" fmla="*/ 8989 h 10002"/>
              <a:gd name="connsiteX143" fmla="*/ 6918 w 10201"/>
              <a:gd name="connsiteY143" fmla="*/ 8951 h 10002"/>
              <a:gd name="connsiteX144" fmla="*/ 6939 w 10201"/>
              <a:gd name="connsiteY144" fmla="*/ 8951 h 10002"/>
              <a:gd name="connsiteX145" fmla="*/ 6991 w 10201"/>
              <a:gd name="connsiteY145" fmla="*/ 8933 h 10002"/>
              <a:gd name="connsiteX146" fmla="*/ 7032 w 10201"/>
              <a:gd name="connsiteY146" fmla="*/ 9064 h 10002"/>
              <a:gd name="connsiteX147" fmla="*/ 7303 w 10201"/>
              <a:gd name="connsiteY147" fmla="*/ 9139 h 10002"/>
              <a:gd name="connsiteX148" fmla="*/ 7303 w 10201"/>
              <a:gd name="connsiteY148" fmla="*/ 9195 h 10002"/>
              <a:gd name="connsiteX149" fmla="*/ 7220 w 10201"/>
              <a:gd name="connsiteY149" fmla="*/ 9590 h 10002"/>
              <a:gd name="connsiteX150" fmla="*/ 7199 w 10201"/>
              <a:gd name="connsiteY150" fmla="*/ 9590 h 10002"/>
              <a:gd name="connsiteX151" fmla="*/ 7179 w 10201"/>
              <a:gd name="connsiteY151" fmla="*/ 9533 h 10002"/>
              <a:gd name="connsiteX152" fmla="*/ 6949 w 10201"/>
              <a:gd name="connsiteY152" fmla="*/ 9496 h 10002"/>
              <a:gd name="connsiteX153" fmla="*/ 6876 w 10201"/>
              <a:gd name="connsiteY153" fmla="*/ 9496 h 10002"/>
              <a:gd name="connsiteX154" fmla="*/ 6793 w 10201"/>
              <a:gd name="connsiteY154" fmla="*/ 9403 h 10002"/>
              <a:gd name="connsiteX155" fmla="*/ 6751 w 10201"/>
              <a:gd name="connsiteY155" fmla="*/ 9440 h 10002"/>
              <a:gd name="connsiteX156" fmla="*/ 6637 w 10201"/>
              <a:gd name="connsiteY156" fmla="*/ 9289 h 10002"/>
              <a:gd name="connsiteX157" fmla="*/ 6627 w 10201"/>
              <a:gd name="connsiteY157" fmla="*/ 9289 h 10002"/>
              <a:gd name="connsiteX158" fmla="*/ 6584 w 10201"/>
              <a:gd name="connsiteY158" fmla="*/ 9289 h 10002"/>
              <a:gd name="connsiteX159" fmla="*/ 6480 w 10201"/>
              <a:gd name="connsiteY159" fmla="*/ 9177 h 10002"/>
              <a:gd name="connsiteX160" fmla="*/ 6449 w 10201"/>
              <a:gd name="connsiteY160" fmla="*/ 9346 h 10002"/>
              <a:gd name="connsiteX161" fmla="*/ 6355 w 10201"/>
              <a:gd name="connsiteY161" fmla="*/ 9515 h 10002"/>
              <a:gd name="connsiteX162" fmla="*/ 6262 w 10201"/>
              <a:gd name="connsiteY162" fmla="*/ 9552 h 10002"/>
              <a:gd name="connsiteX163" fmla="*/ 6262 w 10201"/>
              <a:gd name="connsiteY163" fmla="*/ 9609 h 10002"/>
              <a:gd name="connsiteX164" fmla="*/ 6189 w 10201"/>
              <a:gd name="connsiteY164" fmla="*/ 9740 h 10002"/>
              <a:gd name="connsiteX165" fmla="*/ 6106 w 10201"/>
              <a:gd name="connsiteY165" fmla="*/ 9796 h 10002"/>
              <a:gd name="connsiteX166" fmla="*/ 6001 w 10201"/>
              <a:gd name="connsiteY166" fmla="*/ 9947 h 10002"/>
              <a:gd name="connsiteX167" fmla="*/ 5345 w 10201"/>
              <a:gd name="connsiteY167" fmla="*/ 9796 h 10002"/>
              <a:gd name="connsiteX168" fmla="*/ 5220 w 10201"/>
              <a:gd name="connsiteY168" fmla="*/ 9796 h 10002"/>
              <a:gd name="connsiteX169" fmla="*/ 4992 w 10201"/>
              <a:gd name="connsiteY169" fmla="*/ 9647 h 10002"/>
              <a:gd name="connsiteX170" fmla="*/ 4929 w 10201"/>
              <a:gd name="connsiteY170" fmla="*/ 9515 h 10002"/>
              <a:gd name="connsiteX171" fmla="*/ 4929 w 10201"/>
              <a:gd name="connsiteY171" fmla="*/ 9403 h 10002"/>
              <a:gd name="connsiteX172" fmla="*/ 4866 w 10201"/>
              <a:gd name="connsiteY172" fmla="*/ 9346 h 10002"/>
              <a:gd name="connsiteX173" fmla="*/ 5168 w 10201"/>
              <a:gd name="connsiteY173" fmla="*/ 9214 h 10002"/>
              <a:gd name="connsiteX174" fmla="*/ 5387 w 10201"/>
              <a:gd name="connsiteY174" fmla="*/ 9234 h 10002"/>
              <a:gd name="connsiteX175" fmla="*/ 5741 w 10201"/>
              <a:gd name="connsiteY175" fmla="*/ 9195 h 10002"/>
              <a:gd name="connsiteX176" fmla="*/ 5783 w 10201"/>
              <a:gd name="connsiteY176" fmla="*/ 9102 h 10002"/>
              <a:gd name="connsiteX177" fmla="*/ 5731 w 10201"/>
              <a:gd name="connsiteY177" fmla="*/ 8989 h 10002"/>
              <a:gd name="connsiteX178" fmla="*/ 5533 w 10201"/>
              <a:gd name="connsiteY178" fmla="*/ 8933 h 10002"/>
              <a:gd name="connsiteX179" fmla="*/ 5210 w 10201"/>
              <a:gd name="connsiteY179" fmla="*/ 8745 h 10002"/>
              <a:gd name="connsiteX180" fmla="*/ 4961 w 10201"/>
              <a:gd name="connsiteY180" fmla="*/ 8595 h 10002"/>
              <a:gd name="connsiteX181" fmla="*/ 5085 w 10201"/>
              <a:gd name="connsiteY181" fmla="*/ 8481 h 10002"/>
              <a:gd name="connsiteX182" fmla="*/ 4741 w 10201"/>
              <a:gd name="connsiteY182" fmla="*/ 8275 h 10002"/>
              <a:gd name="connsiteX183" fmla="*/ 4554 w 10201"/>
              <a:gd name="connsiteY183" fmla="*/ 8087 h 10002"/>
              <a:gd name="connsiteX184" fmla="*/ 4356 w 10201"/>
              <a:gd name="connsiteY184" fmla="*/ 8031 h 10002"/>
              <a:gd name="connsiteX185" fmla="*/ 4085 w 10201"/>
              <a:gd name="connsiteY185" fmla="*/ 8013 h 10002"/>
              <a:gd name="connsiteX186" fmla="*/ 3919 w 10201"/>
              <a:gd name="connsiteY186" fmla="*/ 7843 h 10002"/>
              <a:gd name="connsiteX187" fmla="*/ 3741 w 10201"/>
              <a:gd name="connsiteY187" fmla="*/ 7806 h 10002"/>
              <a:gd name="connsiteX188" fmla="*/ 3669 w 10201"/>
              <a:gd name="connsiteY188" fmla="*/ 7598 h 10002"/>
              <a:gd name="connsiteX189" fmla="*/ 3492 w 10201"/>
              <a:gd name="connsiteY189" fmla="*/ 7637 h 10002"/>
              <a:gd name="connsiteX190" fmla="*/ 3440 w 10201"/>
              <a:gd name="connsiteY190" fmla="*/ 7674 h 10002"/>
              <a:gd name="connsiteX191" fmla="*/ 3367 w 10201"/>
              <a:gd name="connsiteY191" fmla="*/ 7674 h 10002"/>
              <a:gd name="connsiteX192" fmla="*/ 3367 w 10201"/>
              <a:gd name="connsiteY192" fmla="*/ 7637 h 10002"/>
              <a:gd name="connsiteX193" fmla="*/ 3398 w 10201"/>
              <a:gd name="connsiteY193" fmla="*/ 7543 h 10002"/>
              <a:gd name="connsiteX194" fmla="*/ 3241 w 10201"/>
              <a:gd name="connsiteY194" fmla="*/ 7505 h 10002"/>
              <a:gd name="connsiteX195" fmla="*/ 3189 w 10201"/>
              <a:gd name="connsiteY195" fmla="*/ 7411 h 10002"/>
              <a:gd name="connsiteX196" fmla="*/ 3085 w 10201"/>
              <a:gd name="connsiteY196" fmla="*/ 7468 h 10002"/>
              <a:gd name="connsiteX197" fmla="*/ 2846 w 10201"/>
              <a:gd name="connsiteY197" fmla="*/ 7449 h 10002"/>
              <a:gd name="connsiteX198" fmla="*/ 2722 w 10201"/>
              <a:gd name="connsiteY198" fmla="*/ 7486 h 10002"/>
              <a:gd name="connsiteX199" fmla="*/ 2669 w 10201"/>
              <a:gd name="connsiteY199" fmla="*/ 7598 h 10002"/>
              <a:gd name="connsiteX200" fmla="*/ 2471 w 10201"/>
              <a:gd name="connsiteY200" fmla="*/ 7637 h 10002"/>
              <a:gd name="connsiteX201" fmla="*/ 2419 w 10201"/>
              <a:gd name="connsiteY201" fmla="*/ 7712 h 10002"/>
              <a:gd name="connsiteX202" fmla="*/ 2137 w 10201"/>
              <a:gd name="connsiteY202" fmla="*/ 7693 h 10002"/>
              <a:gd name="connsiteX203" fmla="*/ 2023 w 10201"/>
              <a:gd name="connsiteY203" fmla="*/ 7561 h 10002"/>
              <a:gd name="connsiteX204" fmla="*/ 1867 w 10201"/>
              <a:gd name="connsiteY204" fmla="*/ 7524 h 10002"/>
              <a:gd name="connsiteX205" fmla="*/ 1919 w 10201"/>
              <a:gd name="connsiteY205" fmla="*/ 7505 h 10002"/>
              <a:gd name="connsiteX206" fmla="*/ 1919 w 10201"/>
              <a:gd name="connsiteY206" fmla="*/ 7486 h 10002"/>
              <a:gd name="connsiteX207" fmla="*/ 1867 w 10201"/>
              <a:gd name="connsiteY207" fmla="*/ 7486 h 10002"/>
              <a:gd name="connsiteX208" fmla="*/ 1753 w 10201"/>
              <a:gd name="connsiteY208" fmla="*/ 7505 h 10002"/>
              <a:gd name="connsiteX209" fmla="*/ 1544 w 10201"/>
              <a:gd name="connsiteY209" fmla="*/ 7429 h 10002"/>
              <a:gd name="connsiteX210" fmla="*/ 1544 w 10201"/>
              <a:gd name="connsiteY210" fmla="*/ 7486 h 10002"/>
              <a:gd name="connsiteX211" fmla="*/ 1492 w 10201"/>
              <a:gd name="connsiteY211" fmla="*/ 7468 h 10002"/>
              <a:gd name="connsiteX212" fmla="*/ 1492 w 10201"/>
              <a:gd name="connsiteY212" fmla="*/ 7411 h 10002"/>
              <a:gd name="connsiteX213" fmla="*/ 1398 w 10201"/>
              <a:gd name="connsiteY213" fmla="*/ 7468 h 10002"/>
              <a:gd name="connsiteX214" fmla="*/ 1378 w 10201"/>
              <a:gd name="connsiteY214" fmla="*/ 7411 h 10002"/>
              <a:gd name="connsiteX215" fmla="*/ 1013 w 10201"/>
              <a:gd name="connsiteY215" fmla="*/ 7429 h 10002"/>
              <a:gd name="connsiteX216" fmla="*/ 836 w 10201"/>
              <a:gd name="connsiteY216" fmla="*/ 7411 h 10002"/>
              <a:gd name="connsiteX217" fmla="*/ 795 w 10201"/>
              <a:gd name="connsiteY217" fmla="*/ 7336 h 10002"/>
              <a:gd name="connsiteX218" fmla="*/ 628 w 10201"/>
              <a:gd name="connsiteY218" fmla="*/ 7354 h 10002"/>
              <a:gd name="connsiteX219" fmla="*/ 597 w 10201"/>
              <a:gd name="connsiteY219" fmla="*/ 7299 h 10002"/>
              <a:gd name="connsiteX220" fmla="*/ 493 w 10201"/>
              <a:gd name="connsiteY220" fmla="*/ 7317 h 10002"/>
              <a:gd name="connsiteX221" fmla="*/ 471 w 10201"/>
              <a:gd name="connsiteY221" fmla="*/ 7242 h 10002"/>
              <a:gd name="connsiteX222" fmla="*/ 378 w 10201"/>
              <a:gd name="connsiteY222" fmla="*/ 7242 h 10002"/>
              <a:gd name="connsiteX223" fmla="*/ 243 w 10201"/>
              <a:gd name="connsiteY223" fmla="*/ 7167 h 10002"/>
              <a:gd name="connsiteX224" fmla="*/ 0 w 10201"/>
              <a:gd name="connsiteY224" fmla="*/ 7050 h 10002"/>
              <a:gd name="connsiteX225" fmla="*/ 357 w 10201"/>
              <a:gd name="connsiteY225" fmla="*/ 7054 h 10002"/>
              <a:gd name="connsiteX226" fmla="*/ 576 w 10201"/>
              <a:gd name="connsiteY226" fmla="*/ 7092 h 10002"/>
              <a:gd name="connsiteX227" fmla="*/ 940 w 10201"/>
              <a:gd name="connsiteY227" fmla="*/ 7167 h 10002"/>
              <a:gd name="connsiteX228" fmla="*/ 950 w 10201"/>
              <a:gd name="connsiteY228" fmla="*/ 7092 h 10002"/>
              <a:gd name="connsiteX229" fmla="*/ 888 w 10201"/>
              <a:gd name="connsiteY229" fmla="*/ 6998 h 10002"/>
              <a:gd name="connsiteX230" fmla="*/ 898 w 10201"/>
              <a:gd name="connsiteY230" fmla="*/ 6998 h 10002"/>
              <a:gd name="connsiteX231" fmla="*/ 898 w 10201"/>
              <a:gd name="connsiteY231" fmla="*/ 6979 h 10002"/>
              <a:gd name="connsiteX232" fmla="*/ 1002 w 10201"/>
              <a:gd name="connsiteY232" fmla="*/ 7016 h 10002"/>
              <a:gd name="connsiteX233" fmla="*/ 1002 w 10201"/>
              <a:gd name="connsiteY233" fmla="*/ 6941 h 10002"/>
              <a:gd name="connsiteX234" fmla="*/ 940 w 10201"/>
              <a:gd name="connsiteY234" fmla="*/ 6923 h 10002"/>
              <a:gd name="connsiteX235" fmla="*/ 940 w 10201"/>
              <a:gd name="connsiteY235" fmla="*/ 6847 h 10002"/>
              <a:gd name="connsiteX236" fmla="*/ 961 w 10201"/>
              <a:gd name="connsiteY236" fmla="*/ 6847 h 10002"/>
              <a:gd name="connsiteX237" fmla="*/ 1013 w 10201"/>
              <a:gd name="connsiteY237" fmla="*/ 6885 h 10002"/>
              <a:gd name="connsiteX238" fmla="*/ 1013 w 10201"/>
              <a:gd name="connsiteY238" fmla="*/ 6847 h 10002"/>
              <a:gd name="connsiteX239" fmla="*/ 1149 w 10201"/>
              <a:gd name="connsiteY239" fmla="*/ 6716 h 10002"/>
              <a:gd name="connsiteX240" fmla="*/ 1305 w 10201"/>
              <a:gd name="connsiteY240" fmla="*/ 6678 h 10002"/>
              <a:gd name="connsiteX241" fmla="*/ 1305 w 10201"/>
              <a:gd name="connsiteY241" fmla="*/ 6660 h 10002"/>
              <a:gd name="connsiteX242" fmla="*/ 1128 w 10201"/>
              <a:gd name="connsiteY242" fmla="*/ 6660 h 10002"/>
              <a:gd name="connsiteX243" fmla="*/ 1128 w 10201"/>
              <a:gd name="connsiteY243" fmla="*/ 6641 h 10002"/>
              <a:gd name="connsiteX244" fmla="*/ 1159 w 10201"/>
              <a:gd name="connsiteY244" fmla="*/ 6585 h 10002"/>
              <a:gd name="connsiteX245" fmla="*/ 1211 w 10201"/>
              <a:gd name="connsiteY245" fmla="*/ 6603 h 10002"/>
              <a:gd name="connsiteX246" fmla="*/ 1243 w 10201"/>
              <a:gd name="connsiteY246" fmla="*/ 6566 h 10002"/>
              <a:gd name="connsiteX247" fmla="*/ 1243 w 10201"/>
              <a:gd name="connsiteY247" fmla="*/ 6548 h 10002"/>
              <a:gd name="connsiteX248" fmla="*/ 1191 w 10201"/>
              <a:gd name="connsiteY248" fmla="*/ 6472 h 10002"/>
              <a:gd name="connsiteX249" fmla="*/ 1222 w 10201"/>
              <a:gd name="connsiteY249" fmla="*/ 6472 h 10002"/>
              <a:gd name="connsiteX250" fmla="*/ 1243 w 10201"/>
              <a:gd name="connsiteY250" fmla="*/ 6491 h 10002"/>
              <a:gd name="connsiteX251" fmla="*/ 1253 w 10201"/>
              <a:gd name="connsiteY251" fmla="*/ 6434 h 10002"/>
              <a:gd name="connsiteX252" fmla="*/ 1201 w 10201"/>
              <a:gd name="connsiteY252" fmla="*/ 6378 h 10002"/>
              <a:gd name="connsiteX253" fmla="*/ 1191 w 10201"/>
              <a:gd name="connsiteY253" fmla="*/ 6416 h 10002"/>
              <a:gd name="connsiteX254" fmla="*/ 1191 w 10201"/>
              <a:gd name="connsiteY254" fmla="*/ 6378 h 10002"/>
              <a:gd name="connsiteX255" fmla="*/ 1180 w 10201"/>
              <a:gd name="connsiteY255" fmla="*/ 6378 h 10002"/>
              <a:gd name="connsiteX256" fmla="*/ 1180 w 10201"/>
              <a:gd name="connsiteY256" fmla="*/ 6359 h 10002"/>
              <a:gd name="connsiteX257" fmla="*/ 1253 w 10201"/>
              <a:gd name="connsiteY257" fmla="*/ 6322 h 10002"/>
              <a:gd name="connsiteX258" fmla="*/ 1253 w 10201"/>
              <a:gd name="connsiteY258" fmla="*/ 6302 h 10002"/>
              <a:gd name="connsiteX259" fmla="*/ 1139 w 10201"/>
              <a:gd name="connsiteY259" fmla="*/ 6228 h 10002"/>
              <a:gd name="connsiteX260" fmla="*/ 1118 w 10201"/>
              <a:gd name="connsiteY260" fmla="*/ 6284 h 10002"/>
              <a:gd name="connsiteX261" fmla="*/ 1045 w 10201"/>
              <a:gd name="connsiteY261" fmla="*/ 6228 h 10002"/>
              <a:gd name="connsiteX262" fmla="*/ 1076 w 10201"/>
              <a:gd name="connsiteY262" fmla="*/ 6190 h 10002"/>
              <a:gd name="connsiteX263" fmla="*/ 1035 w 10201"/>
              <a:gd name="connsiteY263" fmla="*/ 6190 h 10002"/>
              <a:gd name="connsiteX264" fmla="*/ 909 w 10201"/>
              <a:gd name="connsiteY264" fmla="*/ 6247 h 10002"/>
              <a:gd name="connsiteX265" fmla="*/ 909 w 10201"/>
              <a:gd name="connsiteY265" fmla="*/ 6190 h 10002"/>
              <a:gd name="connsiteX266" fmla="*/ 961 w 10201"/>
              <a:gd name="connsiteY266" fmla="*/ 6040 h 10002"/>
              <a:gd name="connsiteX267" fmla="*/ 940 w 10201"/>
              <a:gd name="connsiteY267" fmla="*/ 6002 h 10002"/>
              <a:gd name="connsiteX268" fmla="*/ 961 w 10201"/>
              <a:gd name="connsiteY268" fmla="*/ 6002 h 10002"/>
              <a:gd name="connsiteX269" fmla="*/ 1055 w 10201"/>
              <a:gd name="connsiteY269" fmla="*/ 5964 h 10002"/>
              <a:gd name="connsiteX270" fmla="*/ 1087 w 10201"/>
              <a:gd name="connsiteY270" fmla="*/ 5909 h 10002"/>
              <a:gd name="connsiteX271" fmla="*/ 1066 w 10201"/>
              <a:gd name="connsiteY271" fmla="*/ 5852 h 10002"/>
              <a:gd name="connsiteX272" fmla="*/ 1139 w 10201"/>
              <a:gd name="connsiteY272" fmla="*/ 5833 h 10002"/>
              <a:gd name="connsiteX273" fmla="*/ 1139 w 10201"/>
              <a:gd name="connsiteY273" fmla="*/ 5909 h 10002"/>
              <a:gd name="connsiteX274" fmla="*/ 1263 w 10201"/>
              <a:gd name="connsiteY274" fmla="*/ 5909 h 10002"/>
              <a:gd name="connsiteX275" fmla="*/ 1388 w 10201"/>
              <a:gd name="connsiteY275" fmla="*/ 5683 h 10002"/>
              <a:gd name="connsiteX276" fmla="*/ 1586 w 10201"/>
              <a:gd name="connsiteY276" fmla="*/ 5740 h 10002"/>
              <a:gd name="connsiteX277" fmla="*/ 1586 w 10201"/>
              <a:gd name="connsiteY277" fmla="*/ 5758 h 10002"/>
              <a:gd name="connsiteX278" fmla="*/ 1575 w 10201"/>
              <a:gd name="connsiteY278" fmla="*/ 5814 h 10002"/>
              <a:gd name="connsiteX279" fmla="*/ 1554 w 10201"/>
              <a:gd name="connsiteY279" fmla="*/ 5852 h 10002"/>
              <a:gd name="connsiteX280" fmla="*/ 1440 w 10201"/>
              <a:gd name="connsiteY280" fmla="*/ 5889 h 10002"/>
              <a:gd name="connsiteX281" fmla="*/ 1430 w 10201"/>
              <a:gd name="connsiteY281" fmla="*/ 6040 h 10002"/>
              <a:gd name="connsiteX282" fmla="*/ 1450 w 10201"/>
              <a:gd name="connsiteY282" fmla="*/ 6058 h 10002"/>
              <a:gd name="connsiteX283" fmla="*/ 1680 w 10201"/>
              <a:gd name="connsiteY283" fmla="*/ 6265 h 10002"/>
              <a:gd name="connsiteX284" fmla="*/ 1711 w 10201"/>
              <a:gd name="connsiteY284" fmla="*/ 6265 h 10002"/>
              <a:gd name="connsiteX285" fmla="*/ 1784 w 10201"/>
              <a:gd name="connsiteY285" fmla="*/ 6792 h 10002"/>
              <a:gd name="connsiteX286" fmla="*/ 1982 w 10201"/>
              <a:gd name="connsiteY286" fmla="*/ 6585 h 10002"/>
              <a:gd name="connsiteX287" fmla="*/ 1982 w 10201"/>
              <a:gd name="connsiteY287" fmla="*/ 6528 h 10002"/>
              <a:gd name="connsiteX288" fmla="*/ 1909 w 10201"/>
              <a:gd name="connsiteY288" fmla="*/ 6528 h 10002"/>
              <a:gd name="connsiteX289" fmla="*/ 1878 w 10201"/>
              <a:gd name="connsiteY289" fmla="*/ 6453 h 10002"/>
              <a:gd name="connsiteX290" fmla="*/ 1878 w 10201"/>
              <a:gd name="connsiteY290" fmla="*/ 6416 h 10002"/>
              <a:gd name="connsiteX291" fmla="*/ 1888 w 10201"/>
              <a:gd name="connsiteY291" fmla="*/ 6416 h 10002"/>
              <a:gd name="connsiteX292" fmla="*/ 1888 w 10201"/>
              <a:gd name="connsiteY292" fmla="*/ 6397 h 10002"/>
              <a:gd name="connsiteX293" fmla="*/ 2023 w 10201"/>
              <a:gd name="connsiteY293" fmla="*/ 6322 h 10002"/>
              <a:gd name="connsiteX294" fmla="*/ 2002 w 10201"/>
              <a:gd name="connsiteY294" fmla="*/ 6302 h 10002"/>
              <a:gd name="connsiteX295" fmla="*/ 1867 w 10201"/>
              <a:gd name="connsiteY295" fmla="*/ 6265 h 10002"/>
              <a:gd name="connsiteX296" fmla="*/ 1867 w 10201"/>
              <a:gd name="connsiteY296" fmla="*/ 6209 h 10002"/>
              <a:gd name="connsiteX297" fmla="*/ 1815 w 10201"/>
              <a:gd name="connsiteY297" fmla="*/ 6190 h 10002"/>
              <a:gd name="connsiteX298" fmla="*/ 1815 w 10201"/>
              <a:gd name="connsiteY298" fmla="*/ 6190 h 10002"/>
              <a:gd name="connsiteX299" fmla="*/ 1836 w 10201"/>
              <a:gd name="connsiteY299" fmla="*/ 6133 h 10002"/>
              <a:gd name="connsiteX300" fmla="*/ 1753 w 10201"/>
              <a:gd name="connsiteY300" fmla="*/ 6040 h 10002"/>
              <a:gd name="connsiteX301" fmla="*/ 1534 w 10201"/>
              <a:gd name="connsiteY301" fmla="*/ 5984 h 10002"/>
              <a:gd name="connsiteX302" fmla="*/ 1701 w 10201"/>
              <a:gd name="connsiteY302" fmla="*/ 5964 h 10002"/>
              <a:gd name="connsiteX303" fmla="*/ 1722 w 10201"/>
              <a:gd name="connsiteY303" fmla="*/ 5871 h 10002"/>
              <a:gd name="connsiteX304" fmla="*/ 1659 w 10201"/>
              <a:gd name="connsiteY304" fmla="*/ 5740 h 10002"/>
              <a:gd name="connsiteX305" fmla="*/ 1680 w 10201"/>
              <a:gd name="connsiteY305" fmla="*/ 5740 h 10002"/>
              <a:gd name="connsiteX306" fmla="*/ 2023 w 10201"/>
              <a:gd name="connsiteY306" fmla="*/ 5777 h 10002"/>
              <a:gd name="connsiteX307" fmla="*/ 2117 w 10201"/>
              <a:gd name="connsiteY307" fmla="*/ 5665 h 10002"/>
              <a:gd name="connsiteX308" fmla="*/ 2190 w 10201"/>
              <a:gd name="connsiteY308" fmla="*/ 5645 h 10002"/>
              <a:gd name="connsiteX309" fmla="*/ 2117 w 10201"/>
              <a:gd name="connsiteY309" fmla="*/ 5608 h 10002"/>
              <a:gd name="connsiteX310" fmla="*/ 1815 w 10201"/>
              <a:gd name="connsiteY310" fmla="*/ 5720 h 10002"/>
              <a:gd name="connsiteX311" fmla="*/ 1784 w 10201"/>
              <a:gd name="connsiteY311" fmla="*/ 5665 h 10002"/>
              <a:gd name="connsiteX312" fmla="*/ 1805 w 10201"/>
              <a:gd name="connsiteY312" fmla="*/ 5608 h 10002"/>
              <a:gd name="connsiteX313" fmla="*/ 1774 w 10201"/>
              <a:gd name="connsiteY313" fmla="*/ 5514 h 10002"/>
              <a:gd name="connsiteX314" fmla="*/ 1701 w 10201"/>
              <a:gd name="connsiteY314" fmla="*/ 5533 h 10002"/>
              <a:gd name="connsiteX315" fmla="*/ 1458 w 10201"/>
              <a:gd name="connsiteY315" fmla="*/ 5302 h 10002"/>
              <a:gd name="connsiteX316" fmla="*/ 1742 w 10201"/>
              <a:gd name="connsiteY316" fmla="*/ 5288 h 10002"/>
              <a:gd name="connsiteX317" fmla="*/ 2085 w 10201"/>
              <a:gd name="connsiteY317" fmla="*/ 5288 h 10002"/>
              <a:gd name="connsiteX318" fmla="*/ 2190 w 10201"/>
              <a:gd name="connsiteY318" fmla="*/ 5119 h 10002"/>
              <a:gd name="connsiteX319" fmla="*/ 2190 w 10201"/>
              <a:gd name="connsiteY319" fmla="*/ 5063 h 10002"/>
              <a:gd name="connsiteX320" fmla="*/ 2253 w 10201"/>
              <a:gd name="connsiteY320" fmla="*/ 5044 h 10002"/>
              <a:gd name="connsiteX321" fmla="*/ 2284 w 10201"/>
              <a:gd name="connsiteY321" fmla="*/ 5176 h 10002"/>
              <a:gd name="connsiteX322" fmla="*/ 2722 w 10201"/>
              <a:gd name="connsiteY322" fmla="*/ 5195 h 10002"/>
              <a:gd name="connsiteX323" fmla="*/ 2700 w 10201"/>
              <a:gd name="connsiteY323" fmla="*/ 5288 h 10002"/>
              <a:gd name="connsiteX324" fmla="*/ 2732 w 10201"/>
              <a:gd name="connsiteY324" fmla="*/ 5288 h 10002"/>
              <a:gd name="connsiteX325" fmla="*/ 2784 w 10201"/>
              <a:gd name="connsiteY325" fmla="*/ 5251 h 10002"/>
              <a:gd name="connsiteX326" fmla="*/ 2784 w 10201"/>
              <a:gd name="connsiteY326" fmla="*/ 5270 h 10002"/>
              <a:gd name="connsiteX327" fmla="*/ 2763 w 10201"/>
              <a:gd name="connsiteY327" fmla="*/ 5288 h 10002"/>
              <a:gd name="connsiteX328" fmla="*/ 2826 w 10201"/>
              <a:gd name="connsiteY328" fmla="*/ 5288 h 10002"/>
              <a:gd name="connsiteX329" fmla="*/ 2929 w 10201"/>
              <a:gd name="connsiteY329" fmla="*/ 5288 h 10002"/>
              <a:gd name="connsiteX330" fmla="*/ 2929 w 10201"/>
              <a:gd name="connsiteY330" fmla="*/ 5364 h 10002"/>
              <a:gd name="connsiteX331" fmla="*/ 2950 w 10201"/>
              <a:gd name="connsiteY331" fmla="*/ 5364 h 10002"/>
              <a:gd name="connsiteX332" fmla="*/ 3023 w 10201"/>
              <a:gd name="connsiteY332" fmla="*/ 5288 h 10002"/>
              <a:gd name="connsiteX333" fmla="*/ 3023 w 10201"/>
              <a:gd name="connsiteY333" fmla="*/ 5213 h 10002"/>
              <a:gd name="connsiteX334" fmla="*/ 3085 w 10201"/>
              <a:gd name="connsiteY334" fmla="*/ 5213 h 10002"/>
              <a:gd name="connsiteX335" fmla="*/ 3117 w 10201"/>
              <a:gd name="connsiteY335" fmla="*/ 5270 h 10002"/>
              <a:gd name="connsiteX336" fmla="*/ 3117 w 10201"/>
              <a:gd name="connsiteY336" fmla="*/ 5401 h 10002"/>
              <a:gd name="connsiteX337" fmla="*/ 3231 w 10201"/>
              <a:gd name="connsiteY337" fmla="*/ 5401 h 10002"/>
              <a:gd name="connsiteX338" fmla="*/ 3241 w 10201"/>
              <a:gd name="connsiteY338" fmla="*/ 5307 h 10002"/>
              <a:gd name="connsiteX339" fmla="*/ 3241 w 10201"/>
              <a:gd name="connsiteY339" fmla="*/ 5288 h 10002"/>
              <a:gd name="connsiteX340" fmla="*/ 3241 w 10201"/>
              <a:gd name="connsiteY340" fmla="*/ 5288 h 10002"/>
              <a:gd name="connsiteX341" fmla="*/ 3346 w 10201"/>
              <a:gd name="connsiteY341" fmla="*/ 5307 h 10002"/>
              <a:gd name="connsiteX342" fmla="*/ 3367 w 10201"/>
              <a:gd name="connsiteY342" fmla="*/ 5213 h 10002"/>
              <a:gd name="connsiteX343" fmla="*/ 3471 w 10201"/>
              <a:gd name="connsiteY343" fmla="*/ 5251 h 10002"/>
              <a:gd name="connsiteX344" fmla="*/ 3471 w 10201"/>
              <a:gd name="connsiteY344" fmla="*/ 5195 h 10002"/>
              <a:gd name="connsiteX345" fmla="*/ 3648 w 10201"/>
              <a:gd name="connsiteY345" fmla="*/ 5270 h 10002"/>
              <a:gd name="connsiteX346" fmla="*/ 3648 w 10201"/>
              <a:gd name="connsiteY346" fmla="*/ 5195 h 10002"/>
              <a:gd name="connsiteX347" fmla="*/ 3689 w 10201"/>
              <a:gd name="connsiteY347" fmla="*/ 5195 h 10002"/>
              <a:gd name="connsiteX348" fmla="*/ 3689 w 10201"/>
              <a:gd name="connsiteY348" fmla="*/ 5270 h 10002"/>
              <a:gd name="connsiteX349" fmla="*/ 3710 w 10201"/>
              <a:gd name="connsiteY349" fmla="*/ 5270 h 10002"/>
              <a:gd name="connsiteX350" fmla="*/ 3710 w 10201"/>
              <a:gd name="connsiteY350" fmla="*/ 5251 h 10002"/>
              <a:gd name="connsiteX351" fmla="*/ 3721 w 10201"/>
              <a:gd name="connsiteY351" fmla="*/ 5119 h 10002"/>
              <a:gd name="connsiteX352" fmla="*/ 3731 w 10201"/>
              <a:gd name="connsiteY352" fmla="*/ 5119 h 10002"/>
              <a:gd name="connsiteX353" fmla="*/ 3741 w 10201"/>
              <a:gd name="connsiteY353" fmla="*/ 5195 h 10002"/>
              <a:gd name="connsiteX354" fmla="*/ 3825 w 10201"/>
              <a:gd name="connsiteY354" fmla="*/ 5119 h 10002"/>
              <a:gd name="connsiteX355" fmla="*/ 3825 w 10201"/>
              <a:gd name="connsiteY355" fmla="*/ 5157 h 10002"/>
              <a:gd name="connsiteX356" fmla="*/ 3898 w 10201"/>
              <a:gd name="connsiteY356" fmla="*/ 5119 h 10002"/>
              <a:gd name="connsiteX357" fmla="*/ 3898 w 10201"/>
              <a:gd name="connsiteY357" fmla="*/ 5101 h 10002"/>
              <a:gd name="connsiteX358" fmla="*/ 3877 w 10201"/>
              <a:gd name="connsiteY358" fmla="*/ 5063 h 10002"/>
              <a:gd name="connsiteX359" fmla="*/ 3909 w 10201"/>
              <a:gd name="connsiteY359" fmla="*/ 5063 h 10002"/>
              <a:gd name="connsiteX360" fmla="*/ 3950 w 10201"/>
              <a:gd name="connsiteY360" fmla="*/ 5101 h 10002"/>
              <a:gd name="connsiteX361" fmla="*/ 3950 w 10201"/>
              <a:gd name="connsiteY361" fmla="*/ 5063 h 10002"/>
              <a:gd name="connsiteX362" fmla="*/ 3929 w 10201"/>
              <a:gd name="connsiteY362" fmla="*/ 5007 h 10002"/>
              <a:gd name="connsiteX363" fmla="*/ 4033 w 10201"/>
              <a:gd name="connsiteY363" fmla="*/ 4951 h 10002"/>
              <a:gd name="connsiteX364" fmla="*/ 4033 w 10201"/>
              <a:gd name="connsiteY364" fmla="*/ 4932 h 10002"/>
              <a:gd name="connsiteX365" fmla="*/ 3857 w 10201"/>
              <a:gd name="connsiteY365" fmla="*/ 4912 h 10002"/>
              <a:gd name="connsiteX366" fmla="*/ 3867 w 10201"/>
              <a:gd name="connsiteY366" fmla="*/ 5026 h 10002"/>
              <a:gd name="connsiteX367" fmla="*/ 3857 w 10201"/>
              <a:gd name="connsiteY367" fmla="*/ 5026 h 10002"/>
              <a:gd name="connsiteX368" fmla="*/ 3658 w 10201"/>
              <a:gd name="connsiteY368" fmla="*/ 4912 h 10002"/>
              <a:gd name="connsiteX369" fmla="*/ 3658 w 10201"/>
              <a:gd name="connsiteY369" fmla="*/ 4932 h 10002"/>
              <a:gd name="connsiteX370" fmla="*/ 3669 w 10201"/>
              <a:gd name="connsiteY370" fmla="*/ 4932 h 10002"/>
              <a:gd name="connsiteX371" fmla="*/ 3648 w 10201"/>
              <a:gd name="connsiteY371" fmla="*/ 4951 h 10002"/>
              <a:gd name="connsiteX372" fmla="*/ 3596 w 10201"/>
              <a:gd name="connsiteY372" fmla="*/ 4875 h 10002"/>
              <a:gd name="connsiteX373" fmla="*/ 3585 w 10201"/>
              <a:gd name="connsiteY373" fmla="*/ 4837 h 10002"/>
              <a:gd name="connsiteX374" fmla="*/ 3700 w 10201"/>
              <a:gd name="connsiteY374" fmla="*/ 4819 h 10002"/>
              <a:gd name="connsiteX375" fmla="*/ 3700 w 10201"/>
              <a:gd name="connsiteY375" fmla="*/ 4668 h 10002"/>
              <a:gd name="connsiteX376" fmla="*/ 3679 w 10201"/>
              <a:gd name="connsiteY376" fmla="*/ 4668 h 10002"/>
              <a:gd name="connsiteX377" fmla="*/ 3554 w 10201"/>
              <a:gd name="connsiteY377" fmla="*/ 4800 h 10002"/>
              <a:gd name="connsiteX378" fmla="*/ 3533 w 10201"/>
              <a:gd name="connsiteY378" fmla="*/ 4782 h 10002"/>
              <a:gd name="connsiteX379" fmla="*/ 3533 w 10201"/>
              <a:gd name="connsiteY379" fmla="*/ 4706 h 10002"/>
              <a:gd name="connsiteX380" fmla="*/ 3523 w 10201"/>
              <a:gd name="connsiteY380" fmla="*/ 4650 h 10002"/>
              <a:gd name="connsiteX381" fmla="*/ 3450 w 10201"/>
              <a:gd name="connsiteY381" fmla="*/ 4650 h 10002"/>
              <a:gd name="connsiteX382" fmla="*/ 3440 w 10201"/>
              <a:gd name="connsiteY382" fmla="*/ 4593 h 10002"/>
              <a:gd name="connsiteX383" fmla="*/ 3450 w 10201"/>
              <a:gd name="connsiteY383" fmla="*/ 4593 h 10002"/>
              <a:gd name="connsiteX384" fmla="*/ 3450 w 10201"/>
              <a:gd name="connsiteY384" fmla="*/ 4574 h 10002"/>
              <a:gd name="connsiteX385" fmla="*/ 3627 w 10201"/>
              <a:gd name="connsiteY385" fmla="*/ 4481 h 10002"/>
              <a:gd name="connsiteX386" fmla="*/ 3565 w 10201"/>
              <a:gd name="connsiteY386" fmla="*/ 4481 h 10002"/>
              <a:gd name="connsiteX387" fmla="*/ 3544 w 10201"/>
              <a:gd name="connsiteY387" fmla="*/ 4481 h 10002"/>
              <a:gd name="connsiteX388" fmla="*/ 3533 w 10201"/>
              <a:gd name="connsiteY388" fmla="*/ 4481 h 10002"/>
              <a:gd name="connsiteX389" fmla="*/ 3533 w 10201"/>
              <a:gd name="connsiteY389" fmla="*/ 4462 h 10002"/>
              <a:gd name="connsiteX390" fmla="*/ 3637 w 10201"/>
              <a:gd name="connsiteY390" fmla="*/ 4387 h 10002"/>
              <a:gd name="connsiteX391" fmla="*/ 3637 w 10201"/>
              <a:gd name="connsiteY391" fmla="*/ 4387 h 10002"/>
              <a:gd name="connsiteX392" fmla="*/ 3606 w 10201"/>
              <a:gd name="connsiteY392" fmla="*/ 4387 h 10002"/>
              <a:gd name="connsiteX393" fmla="*/ 3585 w 10201"/>
              <a:gd name="connsiteY393" fmla="*/ 4405 h 10002"/>
              <a:gd name="connsiteX394" fmla="*/ 3575 w 10201"/>
              <a:gd name="connsiteY394" fmla="*/ 4368 h 10002"/>
              <a:gd name="connsiteX395" fmla="*/ 3409 w 10201"/>
              <a:gd name="connsiteY395" fmla="*/ 4312 h 10002"/>
              <a:gd name="connsiteX396" fmla="*/ 3357 w 10201"/>
              <a:gd name="connsiteY396" fmla="*/ 4199 h 10002"/>
              <a:gd name="connsiteX397" fmla="*/ 3315 w 10201"/>
              <a:gd name="connsiteY397" fmla="*/ 4255 h 10002"/>
              <a:gd name="connsiteX398" fmla="*/ 3231 w 10201"/>
              <a:gd name="connsiteY398" fmla="*/ 4218 h 10002"/>
              <a:gd name="connsiteX399" fmla="*/ 3085 w 10201"/>
              <a:gd name="connsiteY399" fmla="*/ 4199 h 10002"/>
              <a:gd name="connsiteX400" fmla="*/ 3033 w 10201"/>
              <a:gd name="connsiteY400" fmla="*/ 4237 h 10002"/>
              <a:gd name="connsiteX401" fmla="*/ 2981 w 10201"/>
              <a:gd name="connsiteY401" fmla="*/ 4180 h 10002"/>
              <a:gd name="connsiteX402" fmla="*/ 2909 w 10201"/>
              <a:gd name="connsiteY402" fmla="*/ 4237 h 10002"/>
              <a:gd name="connsiteX403" fmla="*/ 2878 w 10201"/>
              <a:gd name="connsiteY403" fmla="*/ 4180 h 10002"/>
              <a:gd name="connsiteX404" fmla="*/ 2794 w 10201"/>
              <a:gd name="connsiteY404" fmla="*/ 4330 h 10002"/>
              <a:gd name="connsiteX405" fmla="*/ 2596 w 10201"/>
              <a:gd name="connsiteY405" fmla="*/ 4255 h 10002"/>
              <a:gd name="connsiteX406" fmla="*/ 2596 w 10201"/>
              <a:gd name="connsiteY406" fmla="*/ 4218 h 10002"/>
              <a:gd name="connsiteX407" fmla="*/ 2617 w 10201"/>
              <a:gd name="connsiteY407" fmla="*/ 4180 h 10002"/>
              <a:gd name="connsiteX408" fmla="*/ 2544 w 10201"/>
              <a:gd name="connsiteY408" fmla="*/ 4180 h 10002"/>
              <a:gd name="connsiteX409" fmla="*/ 2346 w 10201"/>
              <a:gd name="connsiteY409" fmla="*/ 4275 h 10002"/>
              <a:gd name="connsiteX410" fmla="*/ 2346 w 10201"/>
              <a:gd name="connsiteY410" fmla="*/ 4255 h 10002"/>
              <a:gd name="connsiteX411" fmla="*/ 2367 w 10201"/>
              <a:gd name="connsiteY411" fmla="*/ 4218 h 10002"/>
              <a:gd name="connsiteX412" fmla="*/ 2253 w 10201"/>
              <a:gd name="connsiteY412" fmla="*/ 4218 h 10002"/>
              <a:gd name="connsiteX413" fmla="*/ 2170 w 10201"/>
              <a:gd name="connsiteY413" fmla="*/ 4143 h 10002"/>
              <a:gd name="connsiteX414" fmla="*/ 2044 w 10201"/>
              <a:gd name="connsiteY414" fmla="*/ 4124 h 10002"/>
              <a:gd name="connsiteX415" fmla="*/ 2065 w 10201"/>
              <a:gd name="connsiteY415" fmla="*/ 4124 h 10002"/>
              <a:gd name="connsiteX416" fmla="*/ 2096 w 10201"/>
              <a:gd name="connsiteY416" fmla="*/ 4086 h 10002"/>
              <a:gd name="connsiteX417" fmla="*/ 2085 w 10201"/>
              <a:gd name="connsiteY417" fmla="*/ 4049 h 10002"/>
              <a:gd name="connsiteX418" fmla="*/ 2002 w 10201"/>
              <a:gd name="connsiteY418" fmla="*/ 3992 h 10002"/>
              <a:gd name="connsiteX419" fmla="*/ 1909 w 10201"/>
              <a:gd name="connsiteY419" fmla="*/ 4030 h 10002"/>
              <a:gd name="connsiteX420" fmla="*/ 1479 w 10201"/>
              <a:gd name="connsiteY420" fmla="*/ 3976 h 10002"/>
              <a:gd name="connsiteX421" fmla="*/ 1680 w 10201"/>
              <a:gd name="connsiteY421" fmla="*/ 3823 h 10002"/>
              <a:gd name="connsiteX422" fmla="*/ 1690 w 10201"/>
              <a:gd name="connsiteY422" fmla="*/ 3805 h 10002"/>
              <a:gd name="connsiteX423" fmla="*/ 1826 w 10201"/>
              <a:gd name="connsiteY423" fmla="*/ 3767 h 10002"/>
              <a:gd name="connsiteX424" fmla="*/ 1826 w 10201"/>
              <a:gd name="connsiteY424" fmla="*/ 3805 h 10002"/>
              <a:gd name="connsiteX425" fmla="*/ 1940 w 10201"/>
              <a:gd name="connsiteY425" fmla="*/ 3880 h 10002"/>
              <a:gd name="connsiteX426" fmla="*/ 1950 w 10201"/>
              <a:gd name="connsiteY426" fmla="*/ 3842 h 10002"/>
              <a:gd name="connsiteX427" fmla="*/ 1961 w 10201"/>
              <a:gd name="connsiteY427" fmla="*/ 3880 h 10002"/>
              <a:gd name="connsiteX428" fmla="*/ 2117 w 10201"/>
              <a:gd name="connsiteY428" fmla="*/ 3748 h 10002"/>
              <a:gd name="connsiteX429" fmla="*/ 2201 w 10201"/>
              <a:gd name="connsiteY429" fmla="*/ 3823 h 10002"/>
              <a:gd name="connsiteX430" fmla="*/ 2378 w 10201"/>
              <a:gd name="connsiteY430" fmla="*/ 3786 h 10002"/>
              <a:gd name="connsiteX431" fmla="*/ 2544 w 10201"/>
              <a:gd name="connsiteY431" fmla="*/ 3805 h 10002"/>
              <a:gd name="connsiteX432" fmla="*/ 2544 w 10201"/>
              <a:gd name="connsiteY432" fmla="*/ 3730 h 10002"/>
              <a:gd name="connsiteX433" fmla="*/ 2658 w 10201"/>
              <a:gd name="connsiteY433" fmla="*/ 3730 h 10002"/>
              <a:gd name="connsiteX434" fmla="*/ 2689 w 10201"/>
              <a:gd name="connsiteY434" fmla="*/ 3673 h 10002"/>
              <a:gd name="connsiteX435" fmla="*/ 2689 w 10201"/>
              <a:gd name="connsiteY435" fmla="*/ 3598 h 10002"/>
              <a:gd name="connsiteX436" fmla="*/ 2658 w 10201"/>
              <a:gd name="connsiteY436" fmla="*/ 3598 h 10002"/>
              <a:gd name="connsiteX437" fmla="*/ 2658 w 10201"/>
              <a:gd name="connsiteY437" fmla="*/ 3561 h 10002"/>
              <a:gd name="connsiteX438" fmla="*/ 2648 w 10201"/>
              <a:gd name="connsiteY438" fmla="*/ 3504 h 10002"/>
              <a:gd name="connsiteX439" fmla="*/ 2044 w 10201"/>
              <a:gd name="connsiteY439" fmla="*/ 3504 h 10002"/>
              <a:gd name="connsiteX440" fmla="*/ 1482 w 10201"/>
              <a:gd name="connsiteY440" fmla="*/ 3485 h 10002"/>
              <a:gd name="connsiteX441" fmla="*/ 1898 w 10201"/>
              <a:gd name="connsiteY441" fmla="*/ 3410 h 10002"/>
              <a:gd name="connsiteX442" fmla="*/ 2149 w 10201"/>
              <a:gd name="connsiteY442" fmla="*/ 3429 h 10002"/>
              <a:gd name="connsiteX443" fmla="*/ 2159 w 10201"/>
              <a:gd name="connsiteY443" fmla="*/ 3316 h 10002"/>
              <a:gd name="connsiteX444" fmla="*/ 2201 w 10201"/>
              <a:gd name="connsiteY444" fmla="*/ 3298 h 10002"/>
              <a:gd name="connsiteX445" fmla="*/ 2232 w 10201"/>
              <a:gd name="connsiteY445" fmla="*/ 3354 h 10002"/>
              <a:gd name="connsiteX446" fmla="*/ 2263 w 10201"/>
              <a:gd name="connsiteY446" fmla="*/ 3278 h 10002"/>
              <a:gd name="connsiteX447" fmla="*/ 2263 w 10201"/>
              <a:gd name="connsiteY447" fmla="*/ 3316 h 10002"/>
              <a:gd name="connsiteX448" fmla="*/ 2242 w 10201"/>
              <a:gd name="connsiteY448" fmla="*/ 3354 h 10002"/>
              <a:gd name="connsiteX449" fmla="*/ 2502 w 10201"/>
              <a:gd name="connsiteY449" fmla="*/ 3298 h 10002"/>
              <a:gd name="connsiteX450" fmla="*/ 2513 w 10201"/>
              <a:gd name="connsiteY450" fmla="*/ 3241 h 10002"/>
              <a:gd name="connsiteX451" fmla="*/ 2502 w 10201"/>
              <a:gd name="connsiteY451" fmla="*/ 3223 h 10002"/>
              <a:gd name="connsiteX452" fmla="*/ 2137 w 10201"/>
              <a:gd name="connsiteY452" fmla="*/ 3241 h 10002"/>
              <a:gd name="connsiteX453" fmla="*/ 2127 w 10201"/>
              <a:gd name="connsiteY453" fmla="*/ 3185 h 10002"/>
              <a:gd name="connsiteX454" fmla="*/ 2137 w 10201"/>
              <a:gd name="connsiteY454" fmla="*/ 3166 h 10002"/>
              <a:gd name="connsiteX455" fmla="*/ 2294 w 10201"/>
              <a:gd name="connsiteY455" fmla="*/ 3128 h 10002"/>
              <a:gd name="connsiteX456" fmla="*/ 2263 w 10201"/>
              <a:gd name="connsiteY456" fmla="*/ 3109 h 10002"/>
              <a:gd name="connsiteX457" fmla="*/ 2294 w 10201"/>
              <a:gd name="connsiteY457" fmla="*/ 3091 h 10002"/>
              <a:gd name="connsiteX458" fmla="*/ 2284 w 10201"/>
              <a:gd name="connsiteY458" fmla="*/ 2997 h 10002"/>
              <a:gd name="connsiteX459" fmla="*/ 2232 w 10201"/>
              <a:gd name="connsiteY459" fmla="*/ 2903 h 10002"/>
              <a:gd name="connsiteX460" fmla="*/ 2253 w 10201"/>
              <a:gd name="connsiteY460" fmla="*/ 2865 h 10002"/>
              <a:gd name="connsiteX461" fmla="*/ 2242 w 10201"/>
              <a:gd name="connsiteY461" fmla="*/ 2790 h 10002"/>
              <a:gd name="connsiteX462" fmla="*/ 2294 w 10201"/>
              <a:gd name="connsiteY462" fmla="*/ 2715 h 10002"/>
              <a:gd name="connsiteX463" fmla="*/ 2294 w 10201"/>
              <a:gd name="connsiteY463" fmla="*/ 2771 h 10002"/>
              <a:gd name="connsiteX464" fmla="*/ 2471 w 10201"/>
              <a:gd name="connsiteY464" fmla="*/ 2809 h 10002"/>
              <a:gd name="connsiteX465" fmla="*/ 2482 w 10201"/>
              <a:gd name="connsiteY465" fmla="*/ 2903 h 10002"/>
              <a:gd name="connsiteX466" fmla="*/ 2627 w 10201"/>
              <a:gd name="connsiteY466" fmla="*/ 2884 h 10002"/>
              <a:gd name="connsiteX467" fmla="*/ 2679 w 10201"/>
              <a:gd name="connsiteY467" fmla="*/ 2715 h 10002"/>
              <a:gd name="connsiteX468" fmla="*/ 2523 w 10201"/>
              <a:gd name="connsiteY468" fmla="*/ 2659 h 10002"/>
              <a:gd name="connsiteX469" fmla="*/ 2523 w 10201"/>
              <a:gd name="connsiteY469" fmla="*/ 2602 h 10002"/>
              <a:gd name="connsiteX470" fmla="*/ 2596 w 10201"/>
              <a:gd name="connsiteY470" fmla="*/ 2584 h 10002"/>
              <a:gd name="connsiteX471" fmla="*/ 2596 w 10201"/>
              <a:gd name="connsiteY471" fmla="*/ 2565 h 10002"/>
              <a:gd name="connsiteX472" fmla="*/ 2461 w 10201"/>
              <a:gd name="connsiteY472" fmla="*/ 2452 h 10002"/>
              <a:gd name="connsiteX473" fmla="*/ 2440 w 10201"/>
              <a:gd name="connsiteY473" fmla="*/ 2527 h 10002"/>
              <a:gd name="connsiteX474" fmla="*/ 2440 w 10201"/>
              <a:gd name="connsiteY474" fmla="*/ 2509 h 10002"/>
              <a:gd name="connsiteX475" fmla="*/ 2315 w 10201"/>
              <a:gd name="connsiteY475" fmla="*/ 2358 h 10002"/>
              <a:gd name="connsiteX476" fmla="*/ 2242 w 10201"/>
              <a:gd name="connsiteY476" fmla="*/ 2377 h 10002"/>
              <a:gd name="connsiteX477" fmla="*/ 2242 w 10201"/>
              <a:gd name="connsiteY477" fmla="*/ 2321 h 10002"/>
              <a:gd name="connsiteX478" fmla="*/ 2222 w 10201"/>
              <a:gd name="connsiteY478" fmla="*/ 2283 h 10002"/>
              <a:gd name="connsiteX479" fmla="*/ 2044 w 10201"/>
              <a:gd name="connsiteY479" fmla="*/ 2246 h 10002"/>
              <a:gd name="connsiteX480" fmla="*/ 2034 w 10201"/>
              <a:gd name="connsiteY480" fmla="*/ 2189 h 10002"/>
              <a:gd name="connsiteX481" fmla="*/ 2044 w 10201"/>
              <a:gd name="connsiteY481" fmla="*/ 2171 h 10002"/>
              <a:gd name="connsiteX482" fmla="*/ 2242 w 10201"/>
              <a:gd name="connsiteY482" fmla="*/ 2171 h 10002"/>
              <a:gd name="connsiteX483" fmla="*/ 2305 w 10201"/>
              <a:gd name="connsiteY483" fmla="*/ 2133 h 10002"/>
              <a:gd name="connsiteX484" fmla="*/ 2450 w 10201"/>
              <a:gd name="connsiteY484" fmla="*/ 2171 h 10002"/>
              <a:gd name="connsiteX485" fmla="*/ 2523 w 10201"/>
              <a:gd name="connsiteY485" fmla="*/ 2077 h 10002"/>
              <a:gd name="connsiteX486" fmla="*/ 2774 w 10201"/>
              <a:gd name="connsiteY486" fmla="*/ 2020 h 10002"/>
              <a:gd name="connsiteX487" fmla="*/ 2961 w 10201"/>
              <a:gd name="connsiteY487" fmla="*/ 2133 h 10002"/>
              <a:gd name="connsiteX488" fmla="*/ 3274 w 10201"/>
              <a:gd name="connsiteY488" fmla="*/ 2057 h 10002"/>
              <a:gd name="connsiteX489" fmla="*/ 3274 w 10201"/>
              <a:gd name="connsiteY489" fmla="*/ 2039 h 10002"/>
              <a:gd name="connsiteX490" fmla="*/ 3263 w 10201"/>
              <a:gd name="connsiteY490" fmla="*/ 2002 h 10002"/>
              <a:gd name="connsiteX491" fmla="*/ 3377 w 10201"/>
              <a:gd name="connsiteY491" fmla="*/ 1964 h 10002"/>
              <a:gd name="connsiteX492" fmla="*/ 3357 w 10201"/>
              <a:gd name="connsiteY492" fmla="*/ 1907 h 10002"/>
              <a:gd name="connsiteX493" fmla="*/ 3419 w 10201"/>
              <a:gd name="connsiteY493" fmla="*/ 1907 h 10002"/>
              <a:gd name="connsiteX494" fmla="*/ 3461 w 10201"/>
              <a:gd name="connsiteY494" fmla="*/ 1926 h 10002"/>
              <a:gd name="connsiteX495" fmla="*/ 3492 w 10201"/>
              <a:gd name="connsiteY495" fmla="*/ 1870 h 10002"/>
              <a:gd name="connsiteX496" fmla="*/ 3492 w 10201"/>
              <a:gd name="connsiteY496" fmla="*/ 1851 h 10002"/>
              <a:gd name="connsiteX497" fmla="*/ 3419 w 10201"/>
              <a:gd name="connsiteY497" fmla="*/ 1738 h 10002"/>
              <a:gd name="connsiteX498" fmla="*/ 3429 w 10201"/>
              <a:gd name="connsiteY498" fmla="*/ 1663 h 10002"/>
              <a:gd name="connsiteX499" fmla="*/ 3274 w 10201"/>
              <a:gd name="connsiteY499" fmla="*/ 1589 h 10002"/>
              <a:gd name="connsiteX500" fmla="*/ 3274 w 10201"/>
              <a:gd name="connsiteY500" fmla="*/ 1513 h 10002"/>
              <a:gd name="connsiteX501" fmla="*/ 3241 w 10201"/>
              <a:gd name="connsiteY501" fmla="*/ 1475 h 10002"/>
              <a:gd name="connsiteX502" fmla="*/ 3210 w 10201"/>
              <a:gd name="connsiteY502" fmla="*/ 1513 h 10002"/>
              <a:gd name="connsiteX503" fmla="*/ 3200 w 10201"/>
              <a:gd name="connsiteY503" fmla="*/ 1438 h 10002"/>
              <a:gd name="connsiteX504" fmla="*/ 3085 w 10201"/>
              <a:gd name="connsiteY504" fmla="*/ 1494 h 10002"/>
              <a:gd name="connsiteX505" fmla="*/ 2971 w 10201"/>
              <a:gd name="connsiteY505" fmla="*/ 1419 h 10002"/>
              <a:gd name="connsiteX506" fmla="*/ 2940 w 10201"/>
              <a:gd name="connsiteY506" fmla="*/ 1475 h 10002"/>
              <a:gd name="connsiteX507" fmla="*/ 2909 w 10201"/>
              <a:gd name="connsiteY507" fmla="*/ 1400 h 10002"/>
              <a:gd name="connsiteX508" fmla="*/ 2815 w 10201"/>
              <a:gd name="connsiteY508" fmla="*/ 1438 h 10002"/>
              <a:gd name="connsiteX509" fmla="*/ 2815 w 10201"/>
              <a:gd name="connsiteY509" fmla="*/ 1381 h 10002"/>
              <a:gd name="connsiteX510" fmla="*/ 2742 w 10201"/>
              <a:gd name="connsiteY510" fmla="*/ 1288 h 10002"/>
              <a:gd name="connsiteX511" fmla="*/ 3013 w 10201"/>
              <a:gd name="connsiteY511" fmla="*/ 1062 h 10002"/>
              <a:gd name="connsiteX512" fmla="*/ 3106 w 10201"/>
              <a:gd name="connsiteY512" fmla="*/ 1119 h 10002"/>
              <a:gd name="connsiteX513" fmla="*/ 3241 w 10201"/>
              <a:gd name="connsiteY513" fmla="*/ 1062 h 10002"/>
              <a:gd name="connsiteX514" fmla="*/ 3241 w 10201"/>
              <a:gd name="connsiteY514" fmla="*/ 1119 h 10002"/>
              <a:gd name="connsiteX515" fmla="*/ 3513 w 10201"/>
              <a:gd name="connsiteY515" fmla="*/ 1119 h 10002"/>
              <a:gd name="connsiteX516" fmla="*/ 3513 w 10201"/>
              <a:gd name="connsiteY516" fmla="*/ 1044 h 10002"/>
              <a:gd name="connsiteX517" fmla="*/ 3658 w 10201"/>
              <a:gd name="connsiteY517" fmla="*/ 968 h 10002"/>
              <a:gd name="connsiteX518" fmla="*/ 3700 w 10201"/>
              <a:gd name="connsiteY518" fmla="*/ 875 h 10002"/>
              <a:gd name="connsiteX519" fmla="*/ 3929 w 10201"/>
              <a:gd name="connsiteY519" fmla="*/ 836 h 10002"/>
              <a:gd name="connsiteX520" fmla="*/ 3940 w 10201"/>
              <a:gd name="connsiteY520" fmla="*/ 781 h 10002"/>
              <a:gd name="connsiteX521" fmla="*/ 3971 w 10201"/>
              <a:gd name="connsiteY521" fmla="*/ 781 h 10002"/>
              <a:gd name="connsiteX522" fmla="*/ 4002 w 10201"/>
              <a:gd name="connsiteY522" fmla="*/ 836 h 10002"/>
              <a:gd name="connsiteX523" fmla="*/ 4065 w 10201"/>
              <a:gd name="connsiteY523" fmla="*/ 799 h 10002"/>
              <a:gd name="connsiteX524" fmla="*/ 4127 w 10201"/>
              <a:gd name="connsiteY524" fmla="*/ 836 h 10002"/>
              <a:gd name="connsiteX525" fmla="*/ 4772 w 10201"/>
              <a:gd name="connsiteY525" fmla="*/ 724 h 10002"/>
              <a:gd name="connsiteX526" fmla="*/ 4783 w 10201"/>
              <a:gd name="connsiteY526" fmla="*/ 781 h 10002"/>
              <a:gd name="connsiteX527" fmla="*/ 4908 w 10201"/>
              <a:gd name="connsiteY527" fmla="*/ 781 h 10002"/>
              <a:gd name="connsiteX528" fmla="*/ 4908 w 10201"/>
              <a:gd name="connsiteY528" fmla="*/ 724 h 10002"/>
              <a:gd name="connsiteX529" fmla="*/ 4992 w 10201"/>
              <a:gd name="connsiteY529" fmla="*/ 781 h 10002"/>
              <a:gd name="connsiteX530" fmla="*/ 5096 w 10201"/>
              <a:gd name="connsiteY530" fmla="*/ 743 h 10002"/>
              <a:gd name="connsiteX531" fmla="*/ 5158 w 10201"/>
              <a:gd name="connsiteY531" fmla="*/ 781 h 10002"/>
              <a:gd name="connsiteX532" fmla="*/ 5200 w 10201"/>
              <a:gd name="connsiteY532" fmla="*/ 706 h 10002"/>
              <a:gd name="connsiteX533" fmla="*/ 5283 w 10201"/>
              <a:gd name="connsiteY533" fmla="*/ 686 h 10002"/>
              <a:gd name="connsiteX534" fmla="*/ 5283 w 10201"/>
              <a:gd name="connsiteY534" fmla="*/ 743 h 10002"/>
              <a:gd name="connsiteX535" fmla="*/ 5492 w 10201"/>
              <a:gd name="connsiteY535" fmla="*/ 706 h 10002"/>
              <a:gd name="connsiteX536" fmla="*/ 5679 w 10201"/>
              <a:gd name="connsiteY536" fmla="*/ 781 h 10002"/>
              <a:gd name="connsiteX537" fmla="*/ 5824 w 10201"/>
              <a:gd name="connsiteY537" fmla="*/ 761 h 10002"/>
              <a:gd name="connsiteX538" fmla="*/ 6148 w 10201"/>
              <a:gd name="connsiteY538" fmla="*/ 686 h 10002"/>
              <a:gd name="connsiteX539" fmla="*/ 6345 w 10201"/>
              <a:gd name="connsiteY539" fmla="*/ 611 h 10002"/>
              <a:gd name="connsiteX540" fmla="*/ 6522 w 10201"/>
              <a:gd name="connsiteY540" fmla="*/ 649 h 10002"/>
              <a:gd name="connsiteX541" fmla="*/ 6574 w 10201"/>
              <a:gd name="connsiteY541" fmla="*/ 555 h 10002"/>
              <a:gd name="connsiteX542" fmla="*/ 6668 w 10201"/>
              <a:gd name="connsiteY542" fmla="*/ 574 h 10002"/>
              <a:gd name="connsiteX543" fmla="*/ 6741 w 10201"/>
              <a:gd name="connsiteY543" fmla="*/ 498 h 10002"/>
              <a:gd name="connsiteX544" fmla="*/ 6814 w 10201"/>
              <a:gd name="connsiteY544" fmla="*/ 555 h 10002"/>
              <a:gd name="connsiteX545" fmla="*/ 7105 w 10201"/>
              <a:gd name="connsiteY545" fmla="*/ 574 h 10002"/>
              <a:gd name="connsiteX546" fmla="*/ 7251 w 10201"/>
              <a:gd name="connsiteY546" fmla="*/ 574 h 10002"/>
              <a:gd name="connsiteX547" fmla="*/ 7262 w 10201"/>
              <a:gd name="connsiteY547" fmla="*/ 630 h 10002"/>
              <a:gd name="connsiteX548" fmla="*/ 7459 w 10201"/>
              <a:gd name="connsiteY548" fmla="*/ 592 h 10002"/>
              <a:gd name="connsiteX549" fmla="*/ 7470 w 10201"/>
              <a:gd name="connsiteY549" fmla="*/ 517 h 10002"/>
              <a:gd name="connsiteX550" fmla="*/ 7387 w 10201"/>
              <a:gd name="connsiteY550" fmla="*/ 498 h 10002"/>
              <a:gd name="connsiteX551" fmla="*/ 7428 w 10201"/>
              <a:gd name="connsiteY551" fmla="*/ 405 h 10002"/>
              <a:gd name="connsiteX552" fmla="*/ 7501 w 10201"/>
              <a:gd name="connsiteY552" fmla="*/ 348 h 10002"/>
              <a:gd name="connsiteX553" fmla="*/ 7470 w 10201"/>
              <a:gd name="connsiteY553" fmla="*/ 311 h 10002"/>
              <a:gd name="connsiteX554" fmla="*/ 7407 w 10201"/>
              <a:gd name="connsiteY554" fmla="*/ 348 h 10002"/>
              <a:gd name="connsiteX555" fmla="*/ 7376 w 10201"/>
              <a:gd name="connsiteY555" fmla="*/ 311 h 10002"/>
              <a:gd name="connsiteX556" fmla="*/ 7210 w 10201"/>
              <a:gd name="connsiteY556" fmla="*/ 367 h 10002"/>
              <a:gd name="connsiteX557" fmla="*/ 7210 w 10201"/>
              <a:gd name="connsiteY557" fmla="*/ 311 h 10002"/>
              <a:gd name="connsiteX558" fmla="*/ 7199 w 10201"/>
              <a:gd name="connsiteY558" fmla="*/ 311 h 10002"/>
              <a:gd name="connsiteX559" fmla="*/ 6543 w 10201"/>
              <a:gd name="connsiteY559" fmla="*/ 330 h 10002"/>
              <a:gd name="connsiteX560" fmla="*/ 6225 w 10201"/>
              <a:gd name="connsiteY560" fmla="*/ 273 h 10002"/>
              <a:gd name="connsiteX561" fmla="*/ 6637 w 10201"/>
              <a:gd name="connsiteY561" fmla="*/ 198 h 10002"/>
              <a:gd name="connsiteX562" fmla="*/ 6980 w 10201"/>
              <a:gd name="connsiteY562" fmla="*/ 161 h 10002"/>
              <a:gd name="connsiteX563" fmla="*/ 7433 w 10201"/>
              <a:gd name="connsiteY563" fmla="*/ 80 h 10002"/>
              <a:gd name="connsiteX564" fmla="*/ 7698 w 10201"/>
              <a:gd name="connsiteY564" fmla="*/ 10 h 10002"/>
              <a:gd name="connsiteX565" fmla="*/ 7949 w 10201"/>
              <a:gd name="connsiteY565" fmla="*/ 142 h 10002"/>
              <a:gd name="connsiteX566" fmla="*/ 8011 w 10201"/>
              <a:gd name="connsiteY566" fmla="*/ 48 h 10002"/>
              <a:gd name="connsiteX567" fmla="*/ 8136 w 10201"/>
              <a:gd name="connsiteY567" fmla="*/ 29 h 10002"/>
              <a:gd name="connsiteX568" fmla="*/ 8240 w 10201"/>
              <a:gd name="connsiteY568" fmla="*/ 142 h 10002"/>
              <a:gd name="connsiteX569" fmla="*/ 8262 w 10201"/>
              <a:gd name="connsiteY569" fmla="*/ 104 h 10002"/>
              <a:gd name="connsiteX570" fmla="*/ 8293 w 10201"/>
              <a:gd name="connsiteY570" fmla="*/ 254 h 10002"/>
              <a:gd name="connsiteX571" fmla="*/ 8262 w 10201"/>
              <a:gd name="connsiteY571" fmla="*/ 330 h 10002"/>
              <a:gd name="connsiteX572" fmla="*/ 8262 w 10201"/>
              <a:gd name="connsiteY572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303 w 10201"/>
              <a:gd name="connsiteY6" fmla="*/ 706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3054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15 w 10201"/>
              <a:gd name="connsiteY47" fmla="*/ 3241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729 w 10201"/>
              <a:gd name="connsiteY50" fmla="*/ 3485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77 w 10201"/>
              <a:gd name="connsiteY57" fmla="*/ 3748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97 w 10201"/>
              <a:gd name="connsiteY62" fmla="*/ 4387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9865 w 10201"/>
              <a:gd name="connsiteY77" fmla="*/ 5476 h 10002"/>
              <a:gd name="connsiteX78" fmla="*/ 10188 w 10201"/>
              <a:gd name="connsiteY78" fmla="*/ 5795 h 10002"/>
              <a:gd name="connsiteX79" fmla="*/ 10177 w 10201"/>
              <a:gd name="connsiteY79" fmla="*/ 6153 h 10002"/>
              <a:gd name="connsiteX80" fmla="*/ 10125 w 10201"/>
              <a:gd name="connsiteY80" fmla="*/ 6058 h 10002"/>
              <a:gd name="connsiteX81" fmla="*/ 9949 w 10201"/>
              <a:gd name="connsiteY81" fmla="*/ 6096 h 10002"/>
              <a:gd name="connsiteX82" fmla="*/ 9563 w 10201"/>
              <a:gd name="connsiteY82" fmla="*/ 6190 h 10002"/>
              <a:gd name="connsiteX83" fmla="*/ 9532 w 10201"/>
              <a:gd name="connsiteY83" fmla="*/ 6528 h 10002"/>
              <a:gd name="connsiteX84" fmla="*/ 9490 w 10201"/>
              <a:gd name="connsiteY84" fmla="*/ 6566 h 10002"/>
              <a:gd name="connsiteX85" fmla="*/ 9490 w 10201"/>
              <a:gd name="connsiteY85" fmla="*/ 6979 h 10002"/>
              <a:gd name="connsiteX86" fmla="*/ 9594 w 10201"/>
              <a:gd name="connsiteY86" fmla="*/ 7016 h 10002"/>
              <a:gd name="connsiteX87" fmla="*/ 9584 w 10201"/>
              <a:gd name="connsiteY87" fmla="*/ 7054 h 10002"/>
              <a:gd name="connsiteX88" fmla="*/ 9438 w 10201"/>
              <a:gd name="connsiteY88" fmla="*/ 7411 h 10002"/>
              <a:gd name="connsiteX89" fmla="*/ 9428 w 10201"/>
              <a:gd name="connsiteY89" fmla="*/ 7674 h 10002"/>
              <a:gd name="connsiteX90" fmla="*/ 9459 w 10201"/>
              <a:gd name="connsiteY90" fmla="*/ 7862 h 10002"/>
              <a:gd name="connsiteX91" fmla="*/ 9407 w 10201"/>
              <a:gd name="connsiteY91" fmla="*/ 7918 h 10002"/>
              <a:gd name="connsiteX92" fmla="*/ 9302 w 10201"/>
              <a:gd name="connsiteY92" fmla="*/ 7730 h 10002"/>
              <a:gd name="connsiteX93" fmla="*/ 9126 w 10201"/>
              <a:gd name="connsiteY93" fmla="*/ 7580 h 10002"/>
              <a:gd name="connsiteX94" fmla="*/ 9126 w 10201"/>
              <a:gd name="connsiteY94" fmla="*/ 7543 h 10002"/>
              <a:gd name="connsiteX95" fmla="*/ 9167 w 10201"/>
              <a:gd name="connsiteY95" fmla="*/ 7543 h 10002"/>
              <a:gd name="connsiteX96" fmla="*/ 9167 w 10201"/>
              <a:gd name="connsiteY96" fmla="*/ 7524 h 10002"/>
              <a:gd name="connsiteX97" fmla="*/ 9146 w 10201"/>
              <a:gd name="connsiteY97" fmla="*/ 7524 h 10002"/>
              <a:gd name="connsiteX98" fmla="*/ 9084 w 10201"/>
              <a:gd name="connsiteY98" fmla="*/ 7543 h 10002"/>
              <a:gd name="connsiteX99" fmla="*/ 9105 w 10201"/>
              <a:gd name="connsiteY99" fmla="*/ 7618 h 10002"/>
              <a:gd name="connsiteX100" fmla="*/ 9063 w 10201"/>
              <a:gd name="connsiteY100" fmla="*/ 7637 h 10002"/>
              <a:gd name="connsiteX101" fmla="*/ 9167 w 10201"/>
              <a:gd name="connsiteY101" fmla="*/ 7918 h 10002"/>
              <a:gd name="connsiteX102" fmla="*/ 9167 w 10201"/>
              <a:gd name="connsiteY102" fmla="*/ 8125 h 10002"/>
              <a:gd name="connsiteX103" fmla="*/ 9105 w 10201"/>
              <a:gd name="connsiteY103" fmla="*/ 8237 h 10002"/>
              <a:gd name="connsiteX104" fmla="*/ 8928 w 10201"/>
              <a:gd name="connsiteY104" fmla="*/ 8219 h 10002"/>
              <a:gd name="connsiteX105" fmla="*/ 8866 w 10201"/>
              <a:gd name="connsiteY105" fmla="*/ 8125 h 10002"/>
              <a:gd name="connsiteX106" fmla="*/ 8802 w 10201"/>
              <a:gd name="connsiteY106" fmla="*/ 8182 h 10002"/>
              <a:gd name="connsiteX107" fmla="*/ 8845 w 10201"/>
              <a:gd name="connsiteY107" fmla="*/ 8575 h 10002"/>
              <a:gd name="connsiteX108" fmla="*/ 8814 w 10201"/>
              <a:gd name="connsiteY108" fmla="*/ 8650 h 10002"/>
              <a:gd name="connsiteX109" fmla="*/ 8615 w 10201"/>
              <a:gd name="connsiteY109" fmla="*/ 8670 h 10002"/>
              <a:gd name="connsiteX110" fmla="*/ 8470 w 10201"/>
              <a:gd name="connsiteY110" fmla="*/ 8237 h 10002"/>
              <a:gd name="connsiteX111" fmla="*/ 8459 w 10201"/>
              <a:gd name="connsiteY111" fmla="*/ 7993 h 10002"/>
              <a:gd name="connsiteX112" fmla="*/ 8418 w 10201"/>
              <a:gd name="connsiteY112" fmla="*/ 7993 h 10002"/>
              <a:gd name="connsiteX113" fmla="*/ 8240 w 10201"/>
              <a:gd name="connsiteY113" fmla="*/ 7993 h 10002"/>
              <a:gd name="connsiteX114" fmla="*/ 8136 w 10201"/>
              <a:gd name="connsiteY114" fmla="*/ 7768 h 10002"/>
              <a:gd name="connsiteX115" fmla="*/ 8042 w 10201"/>
              <a:gd name="connsiteY115" fmla="*/ 7712 h 10002"/>
              <a:gd name="connsiteX116" fmla="*/ 7980 w 10201"/>
              <a:gd name="connsiteY116" fmla="*/ 7787 h 10002"/>
              <a:gd name="connsiteX117" fmla="*/ 7990 w 10201"/>
              <a:gd name="connsiteY117" fmla="*/ 8106 h 10002"/>
              <a:gd name="connsiteX118" fmla="*/ 7949 w 10201"/>
              <a:gd name="connsiteY118" fmla="*/ 8406 h 10002"/>
              <a:gd name="connsiteX119" fmla="*/ 7887 w 10201"/>
              <a:gd name="connsiteY119" fmla="*/ 8426 h 10002"/>
              <a:gd name="connsiteX120" fmla="*/ 7845 w 10201"/>
              <a:gd name="connsiteY120" fmla="*/ 8538 h 10002"/>
              <a:gd name="connsiteX121" fmla="*/ 7835 w 10201"/>
              <a:gd name="connsiteY121" fmla="*/ 8538 h 10002"/>
              <a:gd name="connsiteX122" fmla="*/ 7835 w 10201"/>
              <a:gd name="connsiteY122" fmla="*/ 8481 h 10002"/>
              <a:gd name="connsiteX123" fmla="*/ 7855 w 10201"/>
              <a:gd name="connsiteY123" fmla="*/ 8426 h 10002"/>
              <a:gd name="connsiteX124" fmla="*/ 7678 w 10201"/>
              <a:gd name="connsiteY124" fmla="*/ 8182 h 10002"/>
              <a:gd name="connsiteX125" fmla="*/ 7563 w 10201"/>
              <a:gd name="connsiteY125" fmla="*/ 8087 h 10002"/>
              <a:gd name="connsiteX126" fmla="*/ 7501 w 10201"/>
              <a:gd name="connsiteY126" fmla="*/ 8144 h 10002"/>
              <a:gd name="connsiteX127" fmla="*/ 7470 w 10201"/>
              <a:gd name="connsiteY127" fmla="*/ 8087 h 10002"/>
              <a:gd name="connsiteX128" fmla="*/ 7439 w 10201"/>
              <a:gd name="connsiteY128" fmla="*/ 8219 h 10002"/>
              <a:gd name="connsiteX129" fmla="*/ 7574 w 10201"/>
              <a:gd name="connsiteY129" fmla="*/ 8595 h 10002"/>
              <a:gd name="connsiteX130" fmla="*/ 7418 w 10201"/>
              <a:gd name="connsiteY130" fmla="*/ 8782 h 10002"/>
              <a:gd name="connsiteX131" fmla="*/ 7251 w 10201"/>
              <a:gd name="connsiteY131" fmla="*/ 8707 h 10002"/>
              <a:gd name="connsiteX132" fmla="*/ 7189 w 10201"/>
              <a:gd name="connsiteY132" fmla="*/ 8858 h 10002"/>
              <a:gd name="connsiteX133" fmla="*/ 7115 w 10201"/>
              <a:gd name="connsiteY133" fmla="*/ 8914 h 10002"/>
              <a:gd name="connsiteX134" fmla="*/ 7115 w 10201"/>
              <a:gd name="connsiteY134" fmla="*/ 8839 h 10002"/>
              <a:gd name="connsiteX135" fmla="*/ 6991 w 10201"/>
              <a:gd name="connsiteY135" fmla="*/ 8801 h 10002"/>
              <a:gd name="connsiteX136" fmla="*/ 6907 w 10201"/>
              <a:gd name="connsiteY136" fmla="*/ 8895 h 10002"/>
              <a:gd name="connsiteX137" fmla="*/ 6814 w 10201"/>
              <a:gd name="connsiteY137" fmla="*/ 8914 h 10002"/>
              <a:gd name="connsiteX138" fmla="*/ 6814 w 10201"/>
              <a:gd name="connsiteY138" fmla="*/ 8970 h 10002"/>
              <a:gd name="connsiteX139" fmla="*/ 6751 w 10201"/>
              <a:gd name="connsiteY139" fmla="*/ 8989 h 10002"/>
              <a:gd name="connsiteX140" fmla="*/ 6772 w 10201"/>
              <a:gd name="connsiteY140" fmla="*/ 9026 h 10002"/>
              <a:gd name="connsiteX141" fmla="*/ 6939 w 10201"/>
              <a:gd name="connsiteY141" fmla="*/ 9008 h 10002"/>
              <a:gd name="connsiteX142" fmla="*/ 6939 w 10201"/>
              <a:gd name="connsiteY142" fmla="*/ 8989 h 10002"/>
              <a:gd name="connsiteX143" fmla="*/ 6918 w 10201"/>
              <a:gd name="connsiteY143" fmla="*/ 8951 h 10002"/>
              <a:gd name="connsiteX144" fmla="*/ 6939 w 10201"/>
              <a:gd name="connsiteY144" fmla="*/ 8951 h 10002"/>
              <a:gd name="connsiteX145" fmla="*/ 6991 w 10201"/>
              <a:gd name="connsiteY145" fmla="*/ 8933 h 10002"/>
              <a:gd name="connsiteX146" fmla="*/ 7032 w 10201"/>
              <a:gd name="connsiteY146" fmla="*/ 9064 h 10002"/>
              <a:gd name="connsiteX147" fmla="*/ 7303 w 10201"/>
              <a:gd name="connsiteY147" fmla="*/ 9139 h 10002"/>
              <a:gd name="connsiteX148" fmla="*/ 7303 w 10201"/>
              <a:gd name="connsiteY148" fmla="*/ 9195 h 10002"/>
              <a:gd name="connsiteX149" fmla="*/ 7220 w 10201"/>
              <a:gd name="connsiteY149" fmla="*/ 9590 h 10002"/>
              <a:gd name="connsiteX150" fmla="*/ 7199 w 10201"/>
              <a:gd name="connsiteY150" fmla="*/ 9590 h 10002"/>
              <a:gd name="connsiteX151" fmla="*/ 7179 w 10201"/>
              <a:gd name="connsiteY151" fmla="*/ 9533 h 10002"/>
              <a:gd name="connsiteX152" fmla="*/ 6949 w 10201"/>
              <a:gd name="connsiteY152" fmla="*/ 9496 h 10002"/>
              <a:gd name="connsiteX153" fmla="*/ 6876 w 10201"/>
              <a:gd name="connsiteY153" fmla="*/ 9496 h 10002"/>
              <a:gd name="connsiteX154" fmla="*/ 6793 w 10201"/>
              <a:gd name="connsiteY154" fmla="*/ 9403 h 10002"/>
              <a:gd name="connsiteX155" fmla="*/ 6751 w 10201"/>
              <a:gd name="connsiteY155" fmla="*/ 9440 h 10002"/>
              <a:gd name="connsiteX156" fmla="*/ 6637 w 10201"/>
              <a:gd name="connsiteY156" fmla="*/ 9289 h 10002"/>
              <a:gd name="connsiteX157" fmla="*/ 6627 w 10201"/>
              <a:gd name="connsiteY157" fmla="*/ 9289 h 10002"/>
              <a:gd name="connsiteX158" fmla="*/ 6584 w 10201"/>
              <a:gd name="connsiteY158" fmla="*/ 9289 h 10002"/>
              <a:gd name="connsiteX159" fmla="*/ 6480 w 10201"/>
              <a:gd name="connsiteY159" fmla="*/ 9177 h 10002"/>
              <a:gd name="connsiteX160" fmla="*/ 6449 w 10201"/>
              <a:gd name="connsiteY160" fmla="*/ 9346 h 10002"/>
              <a:gd name="connsiteX161" fmla="*/ 6355 w 10201"/>
              <a:gd name="connsiteY161" fmla="*/ 9515 h 10002"/>
              <a:gd name="connsiteX162" fmla="*/ 6262 w 10201"/>
              <a:gd name="connsiteY162" fmla="*/ 9552 h 10002"/>
              <a:gd name="connsiteX163" fmla="*/ 6262 w 10201"/>
              <a:gd name="connsiteY163" fmla="*/ 9609 h 10002"/>
              <a:gd name="connsiteX164" fmla="*/ 6189 w 10201"/>
              <a:gd name="connsiteY164" fmla="*/ 9740 h 10002"/>
              <a:gd name="connsiteX165" fmla="*/ 6106 w 10201"/>
              <a:gd name="connsiteY165" fmla="*/ 9796 h 10002"/>
              <a:gd name="connsiteX166" fmla="*/ 6001 w 10201"/>
              <a:gd name="connsiteY166" fmla="*/ 9947 h 10002"/>
              <a:gd name="connsiteX167" fmla="*/ 5345 w 10201"/>
              <a:gd name="connsiteY167" fmla="*/ 9796 h 10002"/>
              <a:gd name="connsiteX168" fmla="*/ 5220 w 10201"/>
              <a:gd name="connsiteY168" fmla="*/ 9796 h 10002"/>
              <a:gd name="connsiteX169" fmla="*/ 4992 w 10201"/>
              <a:gd name="connsiteY169" fmla="*/ 9647 h 10002"/>
              <a:gd name="connsiteX170" fmla="*/ 4929 w 10201"/>
              <a:gd name="connsiteY170" fmla="*/ 9515 h 10002"/>
              <a:gd name="connsiteX171" fmla="*/ 4929 w 10201"/>
              <a:gd name="connsiteY171" fmla="*/ 9403 h 10002"/>
              <a:gd name="connsiteX172" fmla="*/ 4866 w 10201"/>
              <a:gd name="connsiteY172" fmla="*/ 9346 h 10002"/>
              <a:gd name="connsiteX173" fmla="*/ 5168 w 10201"/>
              <a:gd name="connsiteY173" fmla="*/ 9214 h 10002"/>
              <a:gd name="connsiteX174" fmla="*/ 5387 w 10201"/>
              <a:gd name="connsiteY174" fmla="*/ 9234 h 10002"/>
              <a:gd name="connsiteX175" fmla="*/ 5741 w 10201"/>
              <a:gd name="connsiteY175" fmla="*/ 9195 h 10002"/>
              <a:gd name="connsiteX176" fmla="*/ 5783 w 10201"/>
              <a:gd name="connsiteY176" fmla="*/ 9102 h 10002"/>
              <a:gd name="connsiteX177" fmla="*/ 5731 w 10201"/>
              <a:gd name="connsiteY177" fmla="*/ 8989 h 10002"/>
              <a:gd name="connsiteX178" fmla="*/ 5533 w 10201"/>
              <a:gd name="connsiteY178" fmla="*/ 8933 h 10002"/>
              <a:gd name="connsiteX179" fmla="*/ 5210 w 10201"/>
              <a:gd name="connsiteY179" fmla="*/ 8745 h 10002"/>
              <a:gd name="connsiteX180" fmla="*/ 4961 w 10201"/>
              <a:gd name="connsiteY180" fmla="*/ 8595 h 10002"/>
              <a:gd name="connsiteX181" fmla="*/ 5085 w 10201"/>
              <a:gd name="connsiteY181" fmla="*/ 8481 h 10002"/>
              <a:gd name="connsiteX182" fmla="*/ 4741 w 10201"/>
              <a:gd name="connsiteY182" fmla="*/ 8275 h 10002"/>
              <a:gd name="connsiteX183" fmla="*/ 4554 w 10201"/>
              <a:gd name="connsiteY183" fmla="*/ 8087 h 10002"/>
              <a:gd name="connsiteX184" fmla="*/ 4356 w 10201"/>
              <a:gd name="connsiteY184" fmla="*/ 8031 h 10002"/>
              <a:gd name="connsiteX185" fmla="*/ 4085 w 10201"/>
              <a:gd name="connsiteY185" fmla="*/ 8013 h 10002"/>
              <a:gd name="connsiteX186" fmla="*/ 3919 w 10201"/>
              <a:gd name="connsiteY186" fmla="*/ 7843 h 10002"/>
              <a:gd name="connsiteX187" fmla="*/ 3741 w 10201"/>
              <a:gd name="connsiteY187" fmla="*/ 7806 h 10002"/>
              <a:gd name="connsiteX188" fmla="*/ 3669 w 10201"/>
              <a:gd name="connsiteY188" fmla="*/ 7598 h 10002"/>
              <a:gd name="connsiteX189" fmla="*/ 3492 w 10201"/>
              <a:gd name="connsiteY189" fmla="*/ 7637 h 10002"/>
              <a:gd name="connsiteX190" fmla="*/ 3440 w 10201"/>
              <a:gd name="connsiteY190" fmla="*/ 7674 h 10002"/>
              <a:gd name="connsiteX191" fmla="*/ 3367 w 10201"/>
              <a:gd name="connsiteY191" fmla="*/ 7674 h 10002"/>
              <a:gd name="connsiteX192" fmla="*/ 3367 w 10201"/>
              <a:gd name="connsiteY192" fmla="*/ 7637 h 10002"/>
              <a:gd name="connsiteX193" fmla="*/ 3398 w 10201"/>
              <a:gd name="connsiteY193" fmla="*/ 7543 h 10002"/>
              <a:gd name="connsiteX194" fmla="*/ 3241 w 10201"/>
              <a:gd name="connsiteY194" fmla="*/ 7505 h 10002"/>
              <a:gd name="connsiteX195" fmla="*/ 3189 w 10201"/>
              <a:gd name="connsiteY195" fmla="*/ 7411 h 10002"/>
              <a:gd name="connsiteX196" fmla="*/ 3085 w 10201"/>
              <a:gd name="connsiteY196" fmla="*/ 7468 h 10002"/>
              <a:gd name="connsiteX197" fmla="*/ 2846 w 10201"/>
              <a:gd name="connsiteY197" fmla="*/ 7449 h 10002"/>
              <a:gd name="connsiteX198" fmla="*/ 2722 w 10201"/>
              <a:gd name="connsiteY198" fmla="*/ 7486 h 10002"/>
              <a:gd name="connsiteX199" fmla="*/ 2669 w 10201"/>
              <a:gd name="connsiteY199" fmla="*/ 7598 h 10002"/>
              <a:gd name="connsiteX200" fmla="*/ 2471 w 10201"/>
              <a:gd name="connsiteY200" fmla="*/ 7637 h 10002"/>
              <a:gd name="connsiteX201" fmla="*/ 2419 w 10201"/>
              <a:gd name="connsiteY201" fmla="*/ 7712 h 10002"/>
              <a:gd name="connsiteX202" fmla="*/ 2137 w 10201"/>
              <a:gd name="connsiteY202" fmla="*/ 7693 h 10002"/>
              <a:gd name="connsiteX203" fmla="*/ 2023 w 10201"/>
              <a:gd name="connsiteY203" fmla="*/ 7561 h 10002"/>
              <a:gd name="connsiteX204" fmla="*/ 1867 w 10201"/>
              <a:gd name="connsiteY204" fmla="*/ 7524 h 10002"/>
              <a:gd name="connsiteX205" fmla="*/ 1919 w 10201"/>
              <a:gd name="connsiteY205" fmla="*/ 7505 h 10002"/>
              <a:gd name="connsiteX206" fmla="*/ 1919 w 10201"/>
              <a:gd name="connsiteY206" fmla="*/ 7486 h 10002"/>
              <a:gd name="connsiteX207" fmla="*/ 1867 w 10201"/>
              <a:gd name="connsiteY207" fmla="*/ 7486 h 10002"/>
              <a:gd name="connsiteX208" fmla="*/ 1753 w 10201"/>
              <a:gd name="connsiteY208" fmla="*/ 7505 h 10002"/>
              <a:gd name="connsiteX209" fmla="*/ 1544 w 10201"/>
              <a:gd name="connsiteY209" fmla="*/ 7429 h 10002"/>
              <a:gd name="connsiteX210" fmla="*/ 1544 w 10201"/>
              <a:gd name="connsiteY210" fmla="*/ 7486 h 10002"/>
              <a:gd name="connsiteX211" fmla="*/ 1492 w 10201"/>
              <a:gd name="connsiteY211" fmla="*/ 7468 h 10002"/>
              <a:gd name="connsiteX212" fmla="*/ 1492 w 10201"/>
              <a:gd name="connsiteY212" fmla="*/ 7411 h 10002"/>
              <a:gd name="connsiteX213" fmla="*/ 1398 w 10201"/>
              <a:gd name="connsiteY213" fmla="*/ 7468 h 10002"/>
              <a:gd name="connsiteX214" fmla="*/ 1378 w 10201"/>
              <a:gd name="connsiteY214" fmla="*/ 7411 h 10002"/>
              <a:gd name="connsiteX215" fmla="*/ 1013 w 10201"/>
              <a:gd name="connsiteY215" fmla="*/ 7429 h 10002"/>
              <a:gd name="connsiteX216" fmla="*/ 836 w 10201"/>
              <a:gd name="connsiteY216" fmla="*/ 7411 h 10002"/>
              <a:gd name="connsiteX217" fmla="*/ 795 w 10201"/>
              <a:gd name="connsiteY217" fmla="*/ 7336 h 10002"/>
              <a:gd name="connsiteX218" fmla="*/ 628 w 10201"/>
              <a:gd name="connsiteY218" fmla="*/ 7354 h 10002"/>
              <a:gd name="connsiteX219" fmla="*/ 597 w 10201"/>
              <a:gd name="connsiteY219" fmla="*/ 7299 h 10002"/>
              <a:gd name="connsiteX220" fmla="*/ 493 w 10201"/>
              <a:gd name="connsiteY220" fmla="*/ 7317 h 10002"/>
              <a:gd name="connsiteX221" fmla="*/ 471 w 10201"/>
              <a:gd name="connsiteY221" fmla="*/ 7242 h 10002"/>
              <a:gd name="connsiteX222" fmla="*/ 378 w 10201"/>
              <a:gd name="connsiteY222" fmla="*/ 7242 h 10002"/>
              <a:gd name="connsiteX223" fmla="*/ 243 w 10201"/>
              <a:gd name="connsiteY223" fmla="*/ 7167 h 10002"/>
              <a:gd name="connsiteX224" fmla="*/ 0 w 10201"/>
              <a:gd name="connsiteY224" fmla="*/ 7050 h 10002"/>
              <a:gd name="connsiteX225" fmla="*/ 357 w 10201"/>
              <a:gd name="connsiteY225" fmla="*/ 7054 h 10002"/>
              <a:gd name="connsiteX226" fmla="*/ 576 w 10201"/>
              <a:gd name="connsiteY226" fmla="*/ 7092 h 10002"/>
              <a:gd name="connsiteX227" fmla="*/ 940 w 10201"/>
              <a:gd name="connsiteY227" fmla="*/ 7167 h 10002"/>
              <a:gd name="connsiteX228" fmla="*/ 950 w 10201"/>
              <a:gd name="connsiteY228" fmla="*/ 7092 h 10002"/>
              <a:gd name="connsiteX229" fmla="*/ 888 w 10201"/>
              <a:gd name="connsiteY229" fmla="*/ 6998 h 10002"/>
              <a:gd name="connsiteX230" fmla="*/ 898 w 10201"/>
              <a:gd name="connsiteY230" fmla="*/ 6998 h 10002"/>
              <a:gd name="connsiteX231" fmla="*/ 898 w 10201"/>
              <a:gd name="connsiteY231" fmla="*/ 6979 h 10002"/>
              <a:gd name="connsiteX232" fmla="*/ 1002 w 10201"/>
              <a:gd name="connsiteY232" fmla="*/ 7016 h 10002"/>
              <a:gd name="connsiteX233" fmla="*/ 1002 w 10201"/>
              <a:gd name="connsiteY233" fmla="*/ 6941 h 10002"/>
              <a:gd name="connsiteX234" fmla="*/ 940 w 10201"/>
              <a:gd name="connsiteY234" fmla="*/ 6923 h 10002"/>
              <a:gd name="connsiteX235" fmla="*/ 940 w 10201"/>
              <a:gd name="connsiteY235" fmla="*/ 6847 h 10002"/>
              <a:gd name="connsiteX236" fmla="*/ 961 w 10201"/>
              <a:gd name="connsiteY236" fmla="*/ 6847 h 10002"/>
              <a:gd name="connsiteX237" fmla="*/ 1013 w 10201"/>
              <a:gd name="connsiteY237" fmla="*/ 6885 h 10002"/>
              <a:gd name="connsiteX238" fmla="*/ 1013 w 10201"/>
              <a:gd name="connsiteY238" fmla="*/ 6847 h 10002"/>
              <a:gd name="connsiteX239" fmla="*/ 1149 w 10201"/>
              <a:gd name="connsiteY239" fmla="*/ 6716 h 10002"/>
              <a:gd name="connsiteX240" fmla="*/ 1305 w 10201"/>
              <a:gd name="connsiteY240" fmla="*/ 6678 h 10002"/>
              <a:gd name="connsiteX241" fmla="*/ 1305 w 10201"/>
              <a:gd name="connsiteY241" fmla="*/ 6660 h 10002"/>
              <a:gd name="connsiteX242" fmla="*/ 1128 w 10201"/>
              <a:gd name="connsiteY242" fmla="*/ 6660 h 10002"/>
              <a:gd name="connsiteX243" fmla="*/ 1128 w 10201"/>
              <a:gd name="connsiteY243" fmla="*/ 6641 h 10002"/>
              <a:gd name="connsiteX244" fmla="*/ 1159 w 10201"/>
              <a:gd name="connsiteY244" fmla="*/ 6585 h 10002"/>
              <a:gd name="connsiteX245" fmla="*/ 1211 w 10201"/>
              <a:gd name="connsiteY245" fmla="*/ 6603 h 10002"/>
              <a:gd name="connsiteX246" fmla="*/ 1243 w 10201"/>
              <a:gd name="connsiteY246" fmla="*/ 6566 h 10002"/>
              <a:gd name="connsiteX247" fmla="*/ 1243 w 10201"/>
              <a:gd name="connsiteY247" fmla="*/ 6548 h 10002"/>
              <a:gd name="connsiteX248" fmla="*/ 1191 w 10201"/>
              <a:gd name="connsiteY248" fmla="*/ 6472 h 10002"/>
              <a:gd name="connsiteX249" fmla="*/ 1222 w 10201"/>
              <a:gd name="connsiteY249" fmla="*/ 6472 h 10002"/>
              <a:gd name="connsiteX250" fmla="*/ 1243 w 10201"/>
              <a:gd name="connsiteY250" fmla="*/ 6491 h 10002"/>
              <a:gd name="connsiteX251" fmla="*/ 1253 w 10201"/>
              <a:gd name="connsiteY251" fmla="*/ 6434 h 10002"/>
              <a:gd name="connsiteX252" fmla="*/ 1201 w 10201"/>
              <a:gd name="connsiteY252" fmla="*/ 6378 h 10002"/>
              <a:gd name="connsiteX253" fmla="*/ 1191 w 10201"/>
              <a:gd name="connsiteY253" fmla="*/ 6416 h 10002"/>
              <a:gd name="connsiteX254" fmla="*/ 1191 w 10201"/>
              <a:gd name="connsiteY254" fmla="*/ 6378 h 10002"/>
              <a:gd name="connsiteX255" fmla="*/ 1180 w 10201"/>
              <a:gd name="connsiteY255" fmla="*/ 6378 h 10002"/>
              <a:gd name="connsiteX256" fmla="*/ 1180 w 10201"/>
              <a:gd name="connsiteY256" fmla="*/ 6359 h 10002"/>
              <a:gd name="connsiteX257" fmla="*/ 1253 w 10201"/>
              <a:gd name="connsiteY257" fmla="*/ 6322 h 10002"/>
              <a:gd name="connsiteX258" fmla="*/ 1253 w 10201"/>
              <a:gd name="connsiteY258" fmla="*/ 6302 h 10002"/>
              <a:gd name="connsiteX259" fmla="*/ 1139 w 10201"/>
              <a:gd name="connsiteY259" fmla="*/ 6228 h 10002"/>
              <a:gd name="connsiteX260" fmla="*/ 1118 w 10201"/>
              <a:gd name="connsiteY260" fmla="*/ 6284 h 10002"/>
              <a:gd name="connsiteX261" fmla="*/ 1045 w 10201"/>
              <a:gd name="connsiteY261" fmla="*/ 6228 h 10002"/>
              <a:gd name="connsiteX262" fmla="*/ 1076 w 10201"/>
              <a:gd name="connsiteY262" fmla="*/ 6190 h 10002"/>
              <a:gd name="connsiteX263" fmla="*/ 1035 w 10201"/>
              <a:gd name="connsiteY263" fmla="*/ 6190 h 10002"/>
              <a:gd name="connsiteX264" fmla="*/ 909 w 10201"/>
              <a:gd name="connsiteY264" fmla="*/ 6247 h 10002"/>
              <a:gd name="connsiteX265" fmla="*/ 909 w 10201"/>
              <a:gd name="connsiteY265" fmla="*/ 6190 h 10002"/>
              <a:gd name="connsiteX266" fmla="*/ 961 w 10201"/>
              <a:gd name="connsiteY266" fmla="*/ 6040 h 10002"/>
              <a:gd name="connsiteX267" fmla="*/ 940 w 10201"/>
              <a:gd name="connsiteY267" fmla="*/ 6002 h 10002"/>
              <a:gd name="connsiteX268" fmla="*/ 961 w 10201"/>
              <a:gd name="connsiteY268" fmla="*/ 6002 h 10002"/>
              <a:gd name="connsiteX269" fmla="*/ 1055 w 10201"/>
              <a:gd name="connsiteY269" fmla="*/ 5964 h 10002"/>
              <a:gd name="connsiteX270" fmla="*/ 1087 w 10201"/>
              <a:gd name="connsiteY270" fmla="*/ 5909 h 10002"/>
              <a:gd name="connsiteX271" fmla="*/ 1066 w 10201"/>
              <a:gd name="connsiteY271" fmla="*/ 5852 h 10002"/>
              <a:gd name="connsiteX272" fmla="*/ 1139 w 10201"/>
              <a:gd name="connsiteY272" fmla="*/ 5833 h 10002"/>
              <a:gd name="connsiteX273" fmla="*/ 1139 w 10201"/>
              <a:gd name="connsiteY273" fmla="*/ 5909 h 10002"/>
              <a:gd name="connsiteX274" fmla="*/ 1263 w 10201"/>
              <a:gd name="connsiteY274" fmla="*/ 5909 h 10002"/>
              <a:gd name="connsiteX275" fmla="*/ 1388 w 10201"/>
              <a:gd name="connsiteY275" fmla="*/ 5683 h 10002"/>
              <a:gd name="connsiteX276" fmla="*/ 1586 w 10201"/>
              <a:gd name="connsiteY276" fmla="*/ 5740 h 10002"/>
              <a:gd name="connsiteX277" fmla="*/ 1586 w 10201"/>
              <a:gd name="connsiteY277" fmla="*/ 5758 h 10002"/>
              <a:gd name="connsiteX278" fmla="*/ 1575 w 10201"/>
              <a:gd name="connsiteY278" fmla="*/ 5814 h 10002"/>
              <a:gd name="connsiteX279" fmla="*/ 1554 w 10201"/>
              <a:gd name="connsiteY279" fmla="*/ 5852 h 10002"/>
              <a:gd name="connsiteX280" fmla="*/ 1440 w 10201"/>
              <a:gd name="connsiteY280" fmla="*/ 5889 h 10002"/>
              <a:gd name="connsiteX281" fmla="*/ 1430 w 10201"/>
              <a:gd name="connsiteY281" fmla="*/ 6040 h 10002"/>
              <a:gd name="connsiteX282" fmla="*/ 1450 w 10201"/>
              <a:gd name="connsiteY282" fmla="*/ 6058 h 10002"/>
              <a:gd name="connsiteX283" fmla="*/ 1680 w 10201"/>
              <a:gd name="connsiteY283" fmla="*/ 6265 h 10002"/>
              <a:gd name="connsiteX284" fmla="*/ 1711 w 10201"/>
              <a:gd name="connsiteY284" fmla="*/ 6265 h 10002"/>
              <a:gd name="connsiteX285" fmla="*/ 1784 w 10201"/>
              <a:gd name="connsiteY285" fmla="*/ 6792 h 10002"/>
              <a:gd name="connsiteX286" fmla="*/ 1982 w 10201"/>
              <a:gd name="connsiteY286" fmla="*/ 6585 h 10002"/>
              <a:gd name="connsiteX287" fmla="*/ 1982 w 10201"/>
              <a:gd name="connsiteY287" fmla="*/ 6528 h 10002"/>
              <a:gd name="connsiteX288" fmla="*/ 1909 w 10201"/>
              <a:gd name="connsiteY288" fmla="*/ 6528 h 10002"/>
              <a:gd name="connsiteX289" fmla="*/ 1878 w 10201"/>
              <a:gd name="connsiteY289" fmla="*/ 6453 h 10002"/>
              <a:gd name="connsiteX290" fmla="*/ 1878 w 10201"/>
              <a:gd name="connsiteY290" fmla="*/ 6416 h 10002"/>
              <a:gd name="connsiteX291" fmla="*/ 1888 w 10201"/>
              <a:gd name="connsiteY291" fmla="*/ 6416 h 10002"/>
              <a:gd name="connsiteX292" fmla="*/ 1888 w 10201"/>
              <a:gd name="connsiteY292" fmla="*/ 6397 h 10002"/>
              <a:gd name="connsiteX293" fmla="*/ 2023 w 10201"/>
              <a:gd name="connsiteY293" fmla="*/ 6322 h 10002"/>
              <a:gd name="connsiteX294" fmla="*/ 2002 w 10201"/>
              <a:gd name="connsiteY294" fmla="*/ 6302 h 10002"/>
              <a:gd name="connsiteX295" fmla="*/ 1867 w 10201"/>
              <a:gd name="connsiteY295" fmla="*/ 6265 h 10002"/>
              <a:gd name="connsiteX296" fmla="*/ 1867 w 10201"/>
              <a:gd name="connsiteY296" fmla="*/ 6209 h 10002"/>
              <a:gd name="connsiteX297" fmla="*/ 1815 w 10201"/>
              <a:gd name="connsiteY297" fmla="*/ 6190 h 10002"/>
              <a:gd name="connsiteX298" fmla="*/ 1815 w 10201"/>
              <a:gd name="connsiteY298" fmla="*/ 6190 h 10002"/>
              <a:gd name="connsiteX299" fmla="*/ 1836 w 10201"/>
              <a:gd name="connsiteY299" fmla="*/ 6133 h 10002"/>
              <a:gd name="connsiteX300" fmla="*/ 1753 w 10201"/>
              <a:gd name="connsiteY300" fmla="*/ 6040 h 10002"/>
              <a:gd name="connsiteX301" fmla="*/ 1534 w 10201"/>
              <a:gd name="connsiteY301" fmla="*/ 5984 h 10002"/>
              <a:gd name="connsiteX302" fmla="*/ 1701 w 10201"/>
              <a:gd name="connsiteY302" fmla="*/ 5964 h 10002"/>
              <a:gd name="connsiteX303" fmla="*/ 1722 w 10201"/>
              <a:gd name="connsiteY303" fmla="*/ 5871 h 10002"/>
              <a:gd name="connsiteX304" fmla="*/ 1659 w 10201"/>
              <a:gd name="connsiteY304" fmla="*/ 5740 h 10002"/>
              <a:gd name="connsiteX305" fmla="*/ 1680 w 10201"/>
              <a:gd name="connsiteY305" fmla="*/ 5740 h 10002"/>
              <a:gd name="connsiteX306" fmla="*/ 2023 w 10201"/>
              <a:gd name="connsiteY306" fmla="*/ 5777 h 10002"/>
              <a:gd name="connsiteX307" fmla="*/ 2117 w 10201"/>
              <a:gd name="connsiteY307" fmla="*/ 5665 h 10002"/>
              <a:gd name="connsiteX308" fmla="*/ 2190 w 10201"/>
              <a:gd name="connsiteY308" fmla="*/ 5645 h 10002"/>
              <a:gd name="connsiteX309" fmla="*/ 2117 w 10201"/>
              <a:gd name="connsiteY309" fmla="*/ 5608 h 10002"/>
              <a:gd name="connsiteX310" fmla="*/ 1815 w 10201"/>
              <a:gd name="connsiteY310" fmla="*/ 5720 h 10002"/>
              <a:gd name="connsiteX311" fmla="*/ 1784 w 10201"/>
              <a:gd name="connsiteY311" fmla="*/ 5665 h 10002"/>
              <a:gd name="connsiteX312" fmla="*/ 1805 w 10201"/>
              <a:gd name="connsiteY312" fmla="*/ 5608 h 10002"/>
              <a:gd name="connsiteX313" fmla="*/ 1774 w 10201"/>
              <a:gd name="connsiteY313" fmla="*/ 5514 h 10002"/>
              <a:gd name="connsiteX314" fmla="*/ 1701 w 10201"/>
              <a:gd name="connsiteY314" fmla="*/ 5533 h 10002"/>
              <a:gd name="connsiteX315" fmla="*/ 1458 w 10201"/>
              <a:gd name="connsiteY315" fmla="*/ 5302 h 10002"/>
              <a:gd name="connsiteX316" fmla="*/ 1742 w 10201"/>
              <a:gd name="connsiteY316" fmla="*/ 5288 h 10002"/>
              <a:gd name="connsiteX317" fmla="*/ 2085 w 10201"/>
              <a:gd name="connsiteY317" fmla="*/ 5288 h 10002"/>
              <a:gd name="connsiteX318" fmla="*/ 2190 w 10201"/>
              <a:gd name="connsiteY318" fmla="*/ 5119 h 10002"/>
              <a:gd name="connsiteX319" fmla="*/ 2190 w 10201"/>
              <a:gd name="connsiteY319" fmla="*/ 5063 h 10002"/>
              <a:gd name="connsiteX320" fmla="*/ 2253 w 10201"/>
              <a:gd name="connsiteY320" fmla="*/ 5044 h 10002"/>
              <a:gd name="connsiteX321" fmla="*/ 2284 w 10201"/>
              <a:gd name="connsiteY321" fmla="*/ 5176 h 10002"/>
              <a:gd name="connsiteX322" fmla="*/ 2722 w 10201"/>
              <a:gd name="connsiteY322" fmla="*/ 5195 h 10002"/>
              <a:gd name="connsiteX323" fmla="*/ 2700 w 10201"/>
              <a:gd name="connsiteY323" fmla="*/ 5288 h 10002"/>
              <a:gd name="connsiteX324" fmla="*/ 2732 w 10201"/>
              <a:gd name="connsiteY324" fmla="*/ 5288 h 10002"/>
              <a:gd name="connsiteX325" fmla="*/ 2784 w 10201"/>
              <a:gd name="connsiteY325" fmla="*/ 5251 h 10002"/>
              <a:gd name="connsiteX326" fmla="*/ 2784 w 10201"/>
              <a:gd name="connsiteY326" fmla="*/ 5270 h 10002"/>
              <a:gd name="connsiteX327" fmla="*/ 2763 w 10201"/>
              <a:gd name="connsiteY327" fmla="*/ 5288 h 10002"/>
              <a:gd name="connsiteX328" fmla="*/ 2826 w 10201"/>
              <a:gd name="connsiteY328" fmla="*/ 5288 h 10002"/>
              <a:gd name="connsiteX329" fmla="*/ 2929 w 10201"/>
              <a:gd name="connsiteY329" fmla="*/ 5288 h 10002"/>
              <a:gd name="connsiteX330" fmla="*/ 2929 w 10201"/>
              <a:gd name="connsiteY330" fmla="*/ 5364 h 10002"/>
              <a:gd name="connsiteX331" fmla="*/ 2950 w 10201"/>
              <a:gd name="connsiteY331" fmla="*/ 5364 h 10002"/>
              <a:gd name="connsiteX332" fmla="*/ 3023 w 10201"/>
              <a:gd name="connsiteY332" fmla="*/ 5288 h 10002"/>
              <a:gd name="connsiteX333" fmla="*/ 3023 w 10201"/>
              <a:gd name="connsiteY333" fmla="*/ 5213 h 10002"/>
              <a:gd name="connsiteX334" fmla="*/ 3085 w 10201"/>
              <a:gd name="connsiteY334" fmla="*/ 5213 h 10002"/>
              <a:gd name="connsiteX335" fmla="*/ 3117 w 10201"/>
              <a:gd name="connsiteY335" fmla="*/ 5270 h 10002"/>
              <a:gd name="connsiteX336" fmla="*/ 3117 w 10201"/>
              <a:gd name="connsiteY336" fmla="*/ 5401 h 10002"/>
              <a:gd name="connsiteX337" fmla="*/ 3231 w 10201"/>
              <a:gd name="connsiteY337" fmla="*/ 5401 h 10002"/>
              <a:gd name="connsiteX338" fmla="*/ 3241 w 10201"/>
              <a:gd name="connsiteY338" fmla="*/ 5307 h 10002"/>
              <a:gd name="connsiteX339" fmla="*/ 3241 w 10201"/>
              <a:gd name="connsiteY339" fmla="*/ 5288 h 10002"/>
              <a:gd name="connsiteX340" fmla="*/ 3241 w 10201"/>
              <a:gd name="connsiteY340" fmla="*/ 5288 h 10002"/>
              <a:gd name="connsiteX341" fmla="*/ 3346 w 10201"/>
              <a:gd name="connsiteY341" fmla="*/ 5307 h 10002"/>
              <a:gd name="connsiteX342" fmla="*/ 3367 w 10201"/>
              <a:gd name="connsiteY342" fmla="*/ 5213 h 10002"/>
              <a:gd name="connsiteX343" fmla="*/ 3471 w 10201"/>
              <a:gd name="connsiteY343" fmla="*/ 5251 h 10002"/>
              <a:gd name="connsiteX344" fmla="*/ 3471 w 10201"/>
              <a:gd name="connsiteY344" fmla="*/ 5195 h 10002"/>
              <a:gd name="connsiteX345" fmla="*/ 3648 w 10201"/>
              <a:gd name="connsiteY345" fmla="*/ 5270 h 10002"/>
              <a:gd name="connsiteX346" fmla="*/ 3648 w 10201"/>
              <a:gd name="connsiteY346" fmla="*/ 5195 h 10002"/>
              <a:gd name="connsiteX347" fmla="*/ 3689 w 10201"/>
              <a:gd name="connsiteY347" fmla="*/ 5195 h 10002"/>
              <a:gd name="connsiteX348" fmla="*/ 3689 w 10201"/>
              <a:gd name="connsiteY348" fmla="*/ 5270 h 10002"/>
              <a:gd name="connsiteX349" fmla="*/ 3710 w 10201"/>
              <a:gd name="connsiteY349" fmla="*/ 5270 h 10002"/>
              <a:gd name="connsiteX350" fmla="*/ 3710 w 10201"/>
              <a:gd name="connsiteY350" fmla="*/ 5251 h 10002"/>
              <a:gd name="connsiteX351" fmla="*/ 3721 w 10201"/>
              <a:gd name="connsiteY351" fmla="*/ 5119 h 10002"/>
              <a:gd name="connsiteX352" fmla="*/ 3731 w 10201"/>
              <a:gd name="connsiteY352" fmla="*/ 5119 h 10002"/>
              <a:gd name="connsiteX353" fmla="*/ 3741 w 10201"/>
              <a:gd name="connsiteY353" fmla="*/ 5195 h 10002"/>
              <a:gd name="connsiteX354" fmla="*/ 3825 w 10201"/>
              <a:gd name="connsiteY354" fmla="*/ 5119 h 10002"/>
              <a:gd name="connsiteX355" fmla="*/ 3825 w 10201"/>
              <a:gd name="connsiteY355" fmla="*/ 5157 h 10002"/>
              <a:gd name="connsiteX356" fmla="*/ 3898 w 10201"/>
              <a:gd name="connsiteY356" fmla="*/ 5119 h 10002"/>
              <a:gd name="connsiteX357" fmla="*/ 3898 w 10201"/>
              <a:gd name="connsiteY357" fmla="*/ 5101 h 10002"/>
              <a:gd name="connsiteX358" fmla="*/ 3877 w 10201"/>
              <a:gd name="connsiteY358" fmla="*/ 5063 h 10002"/>
              <a:gd name="connsiteX359" fmla="*/ 3909 w 10201"/>
              <a:gd name="connsiteY359" fmla="*/ 5063 h 10002"/>
              <a:gd name="connsiteX360" fmla="*/ 3950 w 10201"/>
              <a:gd name="connsiteY360" fmla="*/ 5101 h 10002"/>
              <a:gd name="connsiteX361" fmla="*/ 3950 w 10201"/>
              <a:gd name="connsiteY361" fmla="*/ 5063 h 10002"/>
              <a:gd name="connsiteX362" fmla="*/ 3929 w 10201"/>
              <a:gd name="connsiteY362" fmla="*/ 5007 h 10002"/>
              <a:gd name="connsiteX363" fmla="*/ 4033 w 10201"/>
              <a:gd name="connsiteY363" fmla="*/ 4951 h 10002"/>
              <a:gd name="connsiteX364" fmla="*/ 4033 w 10201"/>
              <a:gd name="connsiteY364" fmla="*/ 4932 h 10002"/>
              <a:gd name="connsiteX365" fmla="*/ 3857 w 10201"/>
              <a:gd name="connsiteY365" fmla="*/ 4912 h 10002"/>
              <a:gd name="connsiteX366" fmla="*/ 3867 w 10201"/>
              <a:gd name="connsiteY366" fmla="*/ 5026 h 10002"/>
              <a:gd name="connsiteX367" fmla="*/ 3857 w 10201"/>
              <a:gd name="connsiteY367" fmla="*/ 5026 h 10002"/>
              <a:gd name="connsiteX368" fmla="*/ 3658 w 10201"/>
              <a:gd name="connsiteY368" fmla="*/ 4912 h 10002"/>
              <a:gd name="connsiteX369" fmla="*/ 3658 w 10201"/>
              <a:gd name="connsiteY369" fmla="*/ 4932 h 10002"/>
              <a:gd name="connsiteX370" fmla="*/ 3669 w 10201"/>
              <a:gd name="connsiteY370" fmla="*/ 4932 h 10002"/>
              <a:gd name="connsiteX371" fmla="*/ 3648 w 10201"/>
              <a:gd name="connsiteY371" fmla="*/ 4951 h 10002"/>
              <a:gd name="connsiteX372" fmla="*/ 3596 w 10201"/>
              <a:gd name="connsiteY372" fmla="*/ 4875 h 10002"/>
              <a:gd name="connsiteX373" fmla="*/ 3585 w 10201"/>
              <a:gd name="connsiteY373" fmla="*/ 4837 h 10002"/>
              <a:gd name="connsiteX374" fmla="*/ 3700 w 10201"/>
              <a:gd name="connsiteY374" fmla="*/ 4819 h 10002"/>
              <a:gd name="connsiteX375" fmla="*/ 3700 w 10201"/>
              <a:gd name="connsiteY375" fmla="*/ 4668 h 10002"/>
              <a:gd name="connsiteX376" fmla="*/ 3679 w 10201"/>
              <a:gd name="connsiteY376" fmla="*/ 4668 h 10002"/>
              <a:gd name="connsiteX377" fmla="*/ 3554 w 10201"/>
              <a:gd name="connsiteY377" fmla="*/ 4800 h 10002"/>
              <a:gd name="connsiteX378" fmla="*/ 3533 w 10201"/>
              <a:gd name="connsiteY378" fmla="*/ 4782 h 10002"/>
              <a:gd name="connsiteX379" fmla="*/ 3533 w 10201"/>
              <a:gd name="connsiteY379" fmla="*/ 4706 h 10002"/>
              <a:gd name="connsiteX380" fmla="*/ 3523 w 10201"/>
              <a:gd name="connsiteY380" fmla="*/ 4650 h 10002"/>
              <a:gd name="connsiteX381" fmla="*/ 3450 w 10201"/>
              <a:gd name="connsiteY381" fmla="*/ 4650 h 10002"/>
              <a:gd name="connsiteX382" fmla="*/ 3440 w 10201"/>
              <a:gd name="connsiteY382" fmla="*/ 4593 h 10002"/>
              <a:gd name="connsiteX383" fmla="*/ 3450 w 10201"/>
              <a:gd name="connsiteY383" fmla="*/ 4593 h 10002"/>
              <a:gd name="connsiteX384" fmla="*/ 3450 w 10201"/>
              <a:gd name="connsiteY384" fmla="*/ 4574 h 10002"/>
              <a:gd name="connsiteX385" fmla="*/ 3627 w 10201"/>
              <a:gd name="connsiteY385" fmla="*/ 4481 h 10002"/>
              <a:gd name="connsiteX386" fmla="*/ 3565 w 10201"/>
              <a:gd name="connsiteY386" fmla="*/ 4481 h 10002"/>
              <a:gd name="connsiteX387" fmla="*/ 3544 w 10201"/>
              <a:gd name="connsiteY387" fmla="*/ 4481 h 10002"/>
              <a:gd name="connsiteX388" fmla="*/ 3533 w 10201"/>
              <a:gd name="connsiteY388" fmla="*/ 4481 h 10002"/>
              <a:gd name="connsiteX389" fmla="*/ 3533 w 10201"/>
              <a:gd name="connsiteY389" fmla="*/ 4462 h 10002"/>
              <a:gd name="connsiteX390" fmla="*/ 3637 w 10201"/>
              <a:gd name="connsiteY390" fmla="*/ 4387 h 10002"/>
              <a:gd name="connsiteX391" fmla="*/ 3637 w 10201"/>
              <a:gd name="connsiteY391" fmla="*/ 4387 h 10002"/>
              <a:gd name="connsiteX392" fmla="*/ 3606 w 10201"/>
              <a:gd name="connsiteY392" fmla="*/ 4387 h 10002"/>
              <a:gd name="connsiteX393" fmla="*/ 3585 w 10201"/>
              <a:gd name="connsiteY393" fmla="*/ 4405 h 10002"/>
              <a:gd name="connsiteX394" fmla="*/ 3575 w 10201"/>
              <a:gd name="connsiteY394" fmla="*/ 4368 h 10002"/>
              <a:gd name="connsiteX395" fmla="*/ 3409 w 10201"/>
              <a:gd name="connsiteY395" fmla="*/ 4312 h 10002"/>
              <a:gd name="connsiteX396" fmla="*/ 3357 w 10201"/>
              <a:gd name="connsiteY396" fmla="*/ 4199 h 10002"/>
              <a:gd name="connsiteX397" fmla="*/ 3315 w 10201"/>
              <a:gd name="connsiteY397" fmla="*/ 4255 h 10002"/>
              <a:gd name="connsiteX398" fmla="*/ 3231 w 10201"/>
              <a:gd name="connsiteY398" fmla="*/ 4218 h 10002"/>
              <a:gd name="connsiteX399" fmla="*/ 3085 w 10201"/>
              <a:gd name="connsiteY399" fmla="*/ 4199 h 10002"/>
              <a:gd name="connsiteX400" fmla="*/ 3033 w 10201"/>
              <a:gd name="connsiteY400" fmla="*/ 4237 h 10002"/>
              <a:gd name="connsiteX401" fmla="*/ 2981 w 10201"/>
              <a:gd name="connsiteY401" fmla="*/ 4180 h 10002"/>
              <a:gd name="connsiteX402" fmla="*/ 2909 w 10201"/>
              <a:gd name="connsiteY402" fmla="*/ 4237 h 10002"/>
              <a:gd name="connsiteX403" fmla="*/ 2878 w 10201"/>
              <a:gd name="connsiteY403" fmla="*/ 4180 h 10002"/>
              <a:gd name="connsiteX404" fmla="*/ 2794 w 10201"/>
              <a:gd name="connsiteY404" fmla="*/ 4330 h 10002"/>
              <a:gd name="connsiteX405" fmla="*/ 2596 w 10201"/>
              <a:gd name="connsiteY405" fmla="*/ 4255 h 10002"/>
              <a:gd name="connsiteX406" fmla="*/ 2596 w 10201"/>
              <a:gd name="connsiteY406" fmla="*/ 4218 h 10002"/>
              <a:gd name="connsiteX407" fmla="*/ 2617 w 10201"/>
              <a:gd name="connsiteY407" fmla="*/ 4180 h 10002"/>
              <a:gd name="connsiteX408" fmla="*/ 2544 w 10201"/>
              <a:gd name="connsiteY408" fmla="*/ 4180 h 10002"/>
              <a:gd name="connsiteX409" fmla="*/ 2346 w 10201"/>
              <a:gd name="connsiteY409" fmla="*/ 4275 h 10002"/>
              <a:gd name="connsiteX410" fmla="*/ 2346 w 10201"/>
              <a:gd name="connsiteY410" fmla="*/ 4255 h 10002"/>
              <a:gd name="connsiteX411" fmla="*/ 2367 w 10201"/>
              <a:gd name="connsiteY411" fmla="*/ 4218 h 10002"/>
              <a:gd name="connsiteX412" fmla="*/ 2253 w 10201"/>
              <a:gd name="connsiteY412" fmla="*/ 4218 h 10002"/>
              <a:gd name="connsiteX413" fmla="*/ 2170 w 10201"/>
              <a:gd name="connsiteY413" fmla="*/ 4143 h 10002"/>
              <a:gd name="connsiteX414" fmla="*/ 2044 w 10201"/>
              <a:gd name="connsiteY414" fmla="*/ 4124 h 10002"/>
              <a:gd name="connsiteX415" fmla="*/ 2065 w 10201"/>
              <a:gd name="connsiteY415" fmla="*/ 4124 h 10002"/>
              <a:gd name="connsiteX416" fmla="*/ 2096 w 10201"/>
              <a:gd name="connsiteY416" fmla="*/ 4086 h 10002"/>
              <a:gd name="connsiteX417" fmla="*/ 2085 w 10201"/>
              <a:gd name="connsiteY417" fmla="*/ 4049 h 10002"/>
              <a:gd name="connsiteX418" fmla="*/ 2002 w 10201"/>
              <a:gd name="connsiteY418" fmla="*/ 3992 h 10002"/>
              <a:gd name="connsiteX419" fmla="*/ 1909 w 10201"/>
              <a:gd name="connsiteY419" fmla="*/ 4030 h 10002"/>
              <a:gd name="connsiteX420" fmla="*/ 1479 w 10201"/>
              <a:gd name="connsiteY420" fmla="*/ 3976 h 10002"/>
              <a:gd name="connsiteX421" fmla="*/ 1680 w 10201"/>
              <a:gd name="connsiteY421" fmla="*/ 3823 h 10002"/>
              <a:gd name="connsiteX422" fmla="*/ 1690 w 10201"/>
              <a:gd name="connsiteY422" fmla="*/ 3805 h 10002"/>
              <a:gd name="connsiteX423" fmla="*/ 1826 w 10201"/>
              <a:gd name="connsiteY423" fmla="*/ 3767 h 10002"/>
              <a:gd name="connsiteX424" fmla="*/ 1826 w 10201"/>
              <a:gd name="connsiteY424" fmla="*/ 3805 h 10002"/>
              <a:gd name="connsiteX425" fmla="*/ 1940 w 10201"/>
              <a:gd name="connsiteY425" fmla="*/ 3880 h 10002"/>
              <a:gd name="connsiteX426" fmla="*/ 1950 w 10201"/>
              <a:gd name="connsiteY426" fmla="*/ 3842 h 10002"/>
              <a:gd name="connsiteX427" fmla="*/ 1961 w 10201"/>
              <a:gd name="connsiteY427" fmla="*/ 3880 h 10002"/>
              <a:gd name="connsiteX428" fmla="*/ 2117 w 10201"/>
              <a:gd name="connsiteY428" fmla="*/ 3748 h 10002"/>
              <a:gd name="connsiteX429" fmla="*/ 2201 w 10201"/>
              <a:gd name="connsiteY429" fmla="*/ 3823 h 10002"/>
              <a:gd name="connsiteX430" fmla="*/ 2378 w 10201"/>
              <a:gd name="connsiteY430" fmla="*/ 3786 h 10002"/>
              <a:gd name="connsiteX431" fmla="*/ 2544 w 10201"/>
              <a:gd name="connsiteY431" fmla="*/ 3805 h 10002"/>
              <a:gd name="connsiteX432" fmla="*/ 2544 w 10201"/>
              <a:gd name="connsiteY432" fmla="*/ 3730 h 10002"/>
              <a:gd name="connsiteX433" fmla="*/ 2658 w 10201"/>
              <a:gd name="connsiteY433" fmla="*/ 3730 h 10002"/>
              <a:gd name="connsiteX434" fmla="*/ 2689 w 10201"/>
              <a:gd name="connsiteY434" fmla="*/ 3673 h 10002"/>
              <a:gd name="connsiteX435" fmla="*/ 2689 w 10201"/>
              <a:gd name="connsiteY435" fmla="*/ 3598 h 10002"/>
              <a:gd name="connsiteX436" fmla="*/ 2658 w 10201"/>
              <a:gd name="connsiteY436" fmla="*/ 3598 h 10002"/>
              <a:gd name="connsiteX437" fmla="*/ 2658 w 10201"/>
              <a:gd name="connsiteY437" fmla="*/ 3561 h 10002"/>
              <a:gd name="connsiteX438" fmla="*/ 2648 w 10201"/>
              <a:gd name="connsiteY438" fmla="*/ 3504 h 10002"/>
              <a:gd name="connsiteX439" fmla="*/ 2044 w 10201"/>
              <a:gd name="connsiteY439" fmla="*/ 3504 h 10002"/>
              <a:gd name="connsiteX440" fmla="*/ 1482 w 10201"/>
              <a:gd name="connsiteY440" fmla="*/ 3485 h 10002"/>
              <a:gd name="connsiteX441" fmla="*/ 1898 w 10201"/>
              <a:gd name="connsiteY441" fmla="*/ 3410 h 10002"/>
              <a:gd name="connsiteX442" fmla="*/ 2149 w 10201"/>
              <a:gd name="connsiteY442" fmla="*/ 3429 h 10002"/>
              <a:gd name="connsiteX443" fmla="*/ 2159 w 10201"/>
              <a:gd name="connsiteY443" fmla="*/ 3316 h 10002"/>
              <a:gd name="connsiteX444" fmla="*/ 2201 w 10201"/>
              <a:gd name="connsiteY444" fmla="*/ 3298 h 10002"/>
              <a:gd name="connsiteX445" fmla="*/ 2232 w 10201"/>
              <a:gd name="connsiteY445" fmla="*/ 3354 h 10002"/>
              <a:gd name="connsiteX446" fmla="*/ 2263 w 10201"/>
              <a:gd name="connsiteY446" fmla="*/ 3278 h 10002"/>
              <a:gd name="connsiteX447" fmla="*/ 2263 w 10201"/>
              <a:gd name="connsiteY447" fmla="*/ 3316 h 10002"/>
              <a:gd name="connsiteX448" fmla="*/ 2242 w 10201"/>
              <a:gd name="connsiteY448" fmla="*/ 3354 h 10002"/>
              <a:gd name="connsiteX449" fmla="*/ 2502 w 10201"/>
              <a:gd name="connsiteY449" fmla="*/ 3298 h 10002"/>
              <a:gd name="connsiteX450" fmla="*/ 2513 w 10201"/>
              <a:gd name="connsiteY450" fmla="*/ 3241 h 10002"/>
              <a:gd name="connsiteX451" fmla="*/ 2502 w 10201"/>
              <a:gd name="connsiteY451" fmla="*/ 3223 h 10002"/>
              <a:gd name="connsiteX452" fmla="*/ 2137 w 10201"/>
              <a:gd name="connsiteY452" fmla="*/ 3241 h 10002"/>
              <a:gd name="connsiteX453" fmla="*/ 2127 w 10201"/>
              <a:gd name="connsiteY453" fmla="*/ 3185 h 10002"/>
              <a:gd name="connsiteX454" fmla="*/ 2137 w 10201"/>
              <a:gd name="connsiteY454" fmla="*/ 3166 h 10002"/>
              <a:gd name="connsiteX455" fmla="*/ 2294 w 10201"/>
              <a:gd name="connsiteY455" fmla="*/ 3128 h 10002"/>
              <a:gd name="connsiteX456" fmla="*/ 2263 w 10201"/>
              <a:gd name="connsiteY456" fmla="*/ 3109 h 10002"/>
              <a:gd name="connsiteX457" fmla="*/ 2294 w 10201"/>
              <a:gd name="connsiteY457" fmla="*/ 3091 h 10002"/>
              <a:gd name="connsiteX458" fmla="*/ 2284 w 10201"/>
              <a:gd name="connsiteY458" fmla="*/ 2997 h 10002"/>
              <a:gd name="connsiteX459" fmla="*/ 2232 w 10201"/>
              <a:gd name="connsiteY459" fmla="*/ 2903 h 10002"/>
              <a:gd name="connsiteX460" fmla="*/ 2253 w 10201"/>
              <a:gd name="connsiteY460" fmla="*/ 2865 h 10002"/>
              <a:gd name="connsiteX461" fmla="*/ 2242 w 10201"/>
              <a:gd name="connsiteY461" fmla="*/ 2790 h 10002"/>
              <a:gd name="connsiteX462" fmla="*/ 2294 w 10201"/>
              <a:gd name="connsiteY462" fmla="*/ 2715 h 10002"/>
              <a:gd name="connsiteX463" fmla="*/ 2294 w 10201"/>
              <a:gd name="connsiteY463" fmla="*/ 2771 h 10002"/>
              <a:gd name="connsiteX464" fmla="*/ 2471 w 10201"/>
              <a:gd name="connsiteY464" fmla="*/ 2809 h 10002"/>
              <a:gd name="connsiteX465" fmla="*/ 2482 w 10201"/>
              <a:gd name="connsiteY465" fmla="*/ 2903 h 10002"/>
              <a:gd name="connsiteX466" fmla="*/ 2627 w 10201"/>
              <a:gd name="connsiteY466" fmla="*/ 2884 h 10002"/>
              <a:gd name="connsiteX467" fmla="*/ 2679 w 10201"/>
              <a:gd name="connsiteY467" fmla="*/ 2715 h 10002"/>
              <a:gd name="connsiteX468" fmla="*/ 2523 w 10201"/>
              <a:gd name="connsiteY468" fmla="*/ 2659 h 10002"/>
              <a:gd name="connsiteX469" fmla="*/ 2523 w 10201"/>
              <a:gd name="connsiteY469" fmla="*/ 2602 h 10002"/>
              <a:gd name="connsiteX470" fmla="*/ 2596 w 10201"/>
              <a:gd name="connsiteY470" fmla="*/ 2584 h 10002"/>
              <a:gd name="connsiteX471" fmla="*/ 2596 w 10201"/>
              <a:gd name="connsiteY471" fmla="*/ 2565 h 10002"/>
              <a:gd name="connsiteX472" fmla="*/ 2461 w 10201"/>
              <a:gd name="connsiteY472" fmla="*/ 2452 h 10002"/>
              <a:gd name="connsiteX473" fmla="*/ 2440 w 10201"/>
              <a:gd name="connsiteY473" fmla="*/ 2527 h 10002"/>
              <a:gd name="connsiteX474" fmla="*/ 2440 w 10201"/>
              <a:gd name="connsiteY474" fmla="*/ 2509 h 10002"/>
              <a:gd name="connsiteX475" fmla="*/ 2315 w 10201"/>
              <a:gd name="connsiteY475" fmla="*/ 2358 h 10002"/>
              <a:gd name="connsiteX476" fmla="*/ 2242 w 10201"/>
              <a:gd name="connsiteY476" fmla="*/ 2377 h 10002"/>
              <a:gd name="connsiteX477" fmla="*/ 2242 w 10201"/>
              <a:gd name="connsiteY477" fmla="*/ 2321 h 10002"/>
              <a:gd name="connsiteX478" fmla="*/ 2222 w 10201"/>
              <a:gd name="connsiteY478" fmla="*/ 2283 h 10002"/>
              <a:gd name="connsiteX479" fmla="*/ 2044 w 10201"/>
              <a:gd name="connsiteY479" fmla="*/ 2246 h 10002"/>
              <a:gd name="connsiteX480" fmla="*/ 2034 w 10201"/>
              <a:gd name="connsiteY480" fmla="*/ 2189 h 10002"/>
              <a:gd name="connsiteX481" fmla="*/ 2044 w 10201"/>
              <a:gd name="connsiteY481" fmla="*/ 2171 h 10002"/>
              <a:gd name="connsiteX482" fmla="*/ 2242 w 10201"/>
              <a:gd name="connsiteY482" fmla="*/ 2171 h 10002"/>
              <a:gd name="connsiteX483" fmla="*/ 2305 w 10201"/>
              <a:gd name="connsiteY483" fmla="*/ 2133 h 10002"/>
              <a:gd name="connsiteX484" fmla="*/ 2450 w 10201"/>
              <a:gd name="connsiteY484" fmla="*/ 2171 h 10002"/>
              <a:gd name="connsiteX485" fmla="*/ 2523 w 10201"/>
              <a:gd name="connsiteY485" fmla="*/ 2077 h 10002"/>
              <a:gd name="connsiteX486" fmla="*/ 2774 w 10201"/>
              <a:gd name="connsiteY486" fmla="*/ 2020 h 10002"/>
              <a:gd name="connsiteX487" fmla="*/ 2961 w 10201"/>
              <a:gd name="connsiteY487" fmla="*/ 2133 h 10002"/>
              <a:gd name="connsiteX488" fmla="*/ 3274 w 10201"/>
              <a:gd name="connsiteY488" fmla="*/ 2057 h 10002"/>
              <a:gd name="connsiteX489" fmla="*/ 3274 w 10201"/>
              <a:gd name="connsiteY489" fmla="*/ 2039 h 10002"/>
              <a:gd name="connsiteX490" fmla="*/ 3263 w 10201"/>
              <a:gd name="connsiteY490" fmla="*/ 2002 h 10002"/>
              <a:gd name="connsiteX491" fmla="*/ 3377 w 10201"/>
              <a:gd name="connsiteY491" fmla="*/ 1964 h 10002"/>
              <a:gd name="connsiteX492" fmla="*/ 3357 w 10201"/>
              <a:gd name="connsiteY492" fmla="*/ 1907 h 10002"/>
              <a:gd name="connsiteX493" fmla="*/ 3419 w 10201"/>
              <a:gd name="connsiteY493" fmla="*/ 1907 h 10002"/>
              <a:gd name="connsiteX494" fmla="*/ 3461 w 10201"/>
              <a:gd name="connsiteY494" fmla="*/ 1926 h 10002"/>
              <a:gd name="connsiteX495" fmla="*/ 3492 w 10201"/>
              <a:gd name="connsiteY495" fmla="*/ 1870 h 10002"/>
              <a:gd name="connsiteX496" fmla="*/ 3492 w 10201"/>
              <a:gd name="connsiteY496" fmla="*/ 1851 h 10002"/>
              <a:gd name="connsiteX497" fmla="*/ 3419 w 10201"/>
              <a:gd name="connsiteY497" fmla="*/ 1738 h 10002"/>
              <a:gd name="connsiteX498" fmla="*/ 3429 w 10201"/>
              <a:gd name="connsiteY498" fmla="*/ 1663 h 10002"/>
              <a:gd name="connsiteX499" fmla="*/ 3274 w 10201"/>
              <a:gd name="connsiteY499" fmla="*/ 1589 h 10002"/>
              <a:gd name="connsiteX500" fmla="*/ 3274 w 10201"/>
              <a:gd name="connsiteY500" fmla="*/ 1513 h 10002"/>
              <a:gd name="connsiteX501" fmla="*/ 3241 w 10201"/>
              <a:gd name="connsiteY501" fmla="*/ 1475 h 10002"/>
              <a:gd name="connsiteX502" fmla="*/ 3210 w 10201"/>
              <a:gd name="connsiteY502" fmla="*/ 1513 h 10002"/>
              <a:gd name="connsiteX503" fmla="*/ 3200 w 10201"/>
              <a:gd name="connsiteY503" fmla="*/ 1438 h 10002"/>
              <a:gd name="connsiteX504" fmla="*/ 3085 w 10201"/>
              <a:gd name="connsiteY504" fmla="*/ 1494 h 10002"/>
              <a:gd name="connsiteX505" fmla="*/ 2971 w 10201"/>
              <a:gd name="connsiteY505" fmla="*/ 1419 h 10002"/>
              <a:gd name="connsiteX506" fmla="*/ 2940 w 10201"/>
              <a:gd name="connsiteY506" fmla="*/ 1475 h 10002"/>
              <a:gd name="connsiteX507" fmla="*/ 2909 w 10201"/>
              <a:gd name="connsiteY507" fmla="*/ 1400 h 10002"/>
              <a:gd name="connsiteX508" fmla="*/ 2815 w 10201"/>
              <a:gd name="connsiteY508" fmla="*/ 1438 h 10002"/>
              <a:gd name="connsiteX509" fmla="*/ 2815 w 10201"/>
              <a:gd name="connsiteY509" fmla="*/ 1381 h 10002"/>
              <a:gd name="connsiteX510" fmla="*/ 2742 w 10201"/>
              <a:gd name="connsiteY510" fmla="*/ 1288 h 10002"/>
              <a:gd name="connsiteX511" fmla="*/ 3013 w 10201"/>
              <a:gd name="connsiteY511" fmla="*/ 1062 h 10002"/>
              <a:gd name="connsiteX512" fmla="*/ 3106 w 10201"/>
              <a:gd name="connsiteY512" fmla="*/ 1119 h 10002"/>
              <a:gd name="connsiteX513" fmla="*/ 3241 w 10201"/>
              <a:gd name="connsiteY513" fmla="*/ 1062 h 10002"/>
              <a:gd name="connsiteX514" fmla="*/ 3241 w 10201"/>
              <a:gd name="connsiteY514" fmla="*/ 1119 h 10002"/>
              <a:gd name="connsiteX515" fmla="*/ 3513 w 10201"/>
              <a:gd name="connsiteY515" fmla="*/ 1119 h 10002"/>
              <a:gd name="connsiteX516" fmla="*/ 3513 w 10201"/>
              <a:gd name="connsiteY516" fmla="*/ 1044 h 10002"/>
              <a:gd name="connsiteX517" fmla="*/ 3658 w 10201"/>
              <a:gd name="connsiteY517" fmla="*/ 968 h 10002"/>
              <a:gd name="connsiteX518" fmla="*/ 3700 w 10201"/>
              <a:gd name="connsiteY518" fmla="*/ 875 h 10002"/>
              <a:gd name="connsiteX519" fmla="*/ 3929 w 10201"/>
              <a:gd name="connsiteY519" fmla="*/ 836 h 10002"/>
              <a:gd name="connsiteX520" fmla="*/ 3940 w 10201"/>
              <a:gd name="connsiteY520" fmla="*/ 781 h 10002"/>
              <a:gd name="connsiteX521" fmla="*/ 3971 w 10201"/>
              <a:gd name="connsiteY521" fmla="*/ 781 h 10002"/>
              <a:gd name="connsiteX522" fmla="*/ 4002 w 10201"/>
              <a:gd name="connsiteY522" fmla="*/ 836 h 10002"/>
              <a:gd name="connsiteX523" fmla="*/ 4065 w 10201"/>
              <a:gd name="connsiteY523" fmla="*/ 799 h 10002"/>
              <a:gd name="connsiteX524" fmla="*/ 4127 w 10201"/>
              <a:gd name="connsiteY524" fmla="*/ 836 h 10002"/>
              <a:gd name="connsiteX525" fmla="*/ 4772 w 10201"/>
              <a:gd name="connsiteY525" fmla="*/ 724 h 10002"/>
              <a:gd name="connsiteX526" fmla="*/ 4783 w 10201"/>
              <a:gd name="connsiteY526" fmla="*/ 781 h 10002"/>
              <a:gd name="connsiteX527" fmla="*/ 4908 w 10201"/>
              <a:gd name="connsiteY527" fmla="*/ 781 h 10002"/>
              <a:gd name="connsiteX528" fmla="*/ 4908 w 10201"/>
              <a:gd name="connsiteY528" fmla="*/ 724 h 10002"/>
              <a:gd name="connsiteX529" fmla="*/ 4992 w 10201"/>
              <a:gd name="connsiteY529" fmla="*/ 781 h 10002"/>
              <a:gd name="connsiteX530" fmla="*/ 5096 w 10201"/>
              <a:gd name="connsiteY530" fmla="*/ 743 h 10002"/>
              <a:gd name="connsiteX531" fmla="*/ 5158 w 10201"/>
              <a:gd name="connsiteY531" fmla="*/ 781 h 10002"/>
              <a:gd name="connsiteX532" fmla="*/ 5200 w 10201"/>
              <a:gd name="connsiteY532" fmla="*/ 706 h 10002"/>
              <a:gd name="connsiteX533" fmla="*/ 5283 w 10201"/>
              <a:gd name="connsiteY533" fmla="*/ 686 h 10002"/>
              <a:gd name="connsiteX534" fmla="*/ 5283 w 10201"/>
              <a:gd name="connsiteY534" fmla="*/ 743 h 10002"/>
              <a:gd name="connsiteX535" fmla="*/ 5492 w 10201"/>
              <a:gd name="connsiteY535" fmla="*/ 706 h 10002"/>
              <a:gd name="connsiteX536" fmla="*/ 5679 w 10201"/>
              <a:gd name="connsiteY536" fmla="*/ 781 h 10002"/>
              <a:gd name="connsiteX537" fmla="*/ 5824 w 10201"/>
              <a:gd name="connsiteY537" fmla="*/ 761 h 10002"/>
              <a:gd name="connsiteX538" fmla="*/ 6148 w 10201"/>
              <a:gd name="connsiteY538" fmla="*/ 686 h 10002"/>
              <a:gd name="connsiteX539" fmla="*/ 6345 w 10201"/>
              <a:gd name="connsiteY539" fmla="*/ 611 h 10002"/>
              <a:gd name="connsiteX540" fmla="*/ 6522 w 10201"/>
              <a:gd name="connsiteY540" fmla="*/ 649 h 10002"/>
              <a:gd name="connsiteX541" fmla="*/ 6574 w 10201"/>
              <a:gd name="connsiteY541" fmla="*/ 555 h 10002"/>
              <a:gd name="connsiteX542" fmla="*/ 6668 w 10201"/>
              <a:gd name="connsiteY542" fmla="*/ 574 h 10002"/>
              <a:gd name="connsiteX543" fmla="*/ 6741 w 10201"/>
              <a:gd name="connsiteY543" fmla="*/ 498 h 10002"/>
              <a:gd name="connsiteX544" fmla="*/ 6814 w 10201"/>
              <a:gd name="connsiteY544" fmla="*/ 555 h 10002"/>
              <a:gd name="connsiteX545" fmla="*/ 7105 w 10201"/>
              <a:gd name="connsiteY545" fmla="*/ 574 h 10002"/>
              <a:gd name="connsiteX546" fmla="*/ 7251 w 10201"/>
              <a:gd name="connsiteY546" fmla="*/ 574 h 10002"/>
              <a:gd name="connsiteX547" fmla="*/ 7262 w 10201"/>
              <a:gd name="connsiteY547" fmla="*/ 630 h 10002"/>
              <a:gd name="connsiteX548" fmla="*/ 7459 w 10201"/>
              <a:gd name="connsiteY548" fmla="*/ 592 h 10002"/>
              <a:gd name="connsiteX549" fmla="*/ 7470 w 10201"/>
              <a:gd name="connsiteY549" fmla="*/ 517 h 10002"/>
              <a:gd name="connsiteX550" fmla="*/ 7387 w 10201"/>
              <a:gd name="connsiteY550" fmla="*/ 498 h 10002"/>
              <a:gd name="connsiteX551" fmla="*/ 7428 w 10201"/>
              <a:gd name="connsiteY551" fmla="*/ 405 h 10002"/>
              <a:gd name="connsiteX552" fmla="*/ 7501 w 10201"/>
              <a:gd name="connsiteY552" fmla="*/ 348 h 10002"/>
              <a:gd name="connsiteX553" fmla="*/ 7470 w 10201"/>
              <a:gd name="connsiteY553" fmla="*/ 311 h 10002"/>
              <a:gd name="connsiteX554" fmla="*/ 7407 w 10201"/>
              <a:gd name="connsiteY554" fmla="*/ 348 h 10002"/>
              <a:gd name="connsiteX555" fmla="*/ 7376 w 10201"/>
              <a:gd name="connsiteY555" fmla="*/ 311 h 10002"/>
              <a:gd name="connsiteX556" fmla="*/ 7210 w 10201"/>
              <a:gd name="connsiteY556" fmla="*/ 367 h 10002"/>
              <a:gd name="connsiteX557" fmla="*/ 7210 w 10201"/>
              <a:gd name="connsiteY557" fmla="*/ 311 h 10002"/>
              <a:gd name="connsiteX558" fmla="*/ 7199 w 10201"/>
              <a:gd name="connsiteY558" fmla="*/ 311 h 10002"/>
              <a:gd name="connsiteX559" fmla="*/ 6543 w 10201"/>
              <a:gd name="connsiteY559" fmla="*/ 330 h 10002"/>
              <a:gd name="connsiteX560" fmla="*/ 6225 w 10201"/>
              <a:gd name="connsiteY560" fmla="*/ 273 h 10002"/>
              <a:gd name="connsiteX561" fmla="*/ 6637 w 10201"/>
              <a:gd name="connsiteY561" fmla="*/ 198 h 10002"/>
              <a:gd name="connsiteX562" fmla="*/ 6980 w 10201"/>
              <a:gd name="connsiteY562" fmla="*/ 161 h 10002"/>
              <a:gd name="connsiteX563" fmla="*/ 7433 w 10201"/>
              <a:gd name="connsiteY563" fmla="*/ 80 h 10002"/>
              <a:gd name="connsiteX564" fmla="*/ 7698 w 10201"/>
              <a:gd name="connsiteY564" fmla="*/ 10 h 10002"/>
              <a:gd name="connsiteX565" fmla="*/ 7949 w 10201"/>
              <a:gd name="connsiteY565" fmla="*/ 142 h 10002"/>
              <a:gd name="connsiteX566" fmla="*/ 8011 w 10201"/>
              <a:gd name="connsiteY566" fmla="*/ 48 h 10002"/>
              <a:gd name="connsiteX567" fmla="*/ 8136 w 10201"/>
              <a:gd name="connsiteY567" fmla="*/ 29 h 10002"/>
              <a:gd name="connsiteX568" fmla="*/ 8240 w 10201"/>
              <a:gd name="connsiteY568" fmla="*/ 142 h 10002"/>
              <a:gd name="connsiteX569" fmla="*/ 8262 w 10201"/>
              <a:gd name="connsiteY569" fmla="*/ 104 h 10002"/>
              <a:gd name="connsiteX570" fmla="*/ 8293 w 10201"/>
              <a:gd name="connsiteY570" fmla="*/ 254 h 10002"/>
              <a:gd name="connsiteX571" fmla="*/ 8262 w 10201"/>
              <a:gd name="connsiteY571" fmla="*/ 330 h 10002"/>
              <a:gd name="connsiteX572" fmla="*/ 8262 w 10201"/>
              <a:gd name="connsiteY572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3054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15 w 10201"/>
              <a:gd name="connsiteY47" fmla="*/ 3241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729 w 10201"/>
              <a:gd name="connsiteY50" fmla="*/ 3485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77 w 10201"/>
              <a:gd name="connsiteY57" fmla="*/ 3748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97 w 10201"/>
              <a:gd name="connsiteY62" fmla="*/ 4387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9865 w 10201"/>
              <a:gd name="connsiteY77" fmla="*/ 5476 h 10002"/>
              <a:gd name="connsiteX78" fmla="*/ 10188 w 10201"/>
              <a:gd name="connsiteY78" fmla="*/ 5795 h 10002"/>
              <a:gd name="connsiteX79" fmla="*/ 10177 w 10201"/>
              <a:gd name="connsiteY79" fmla="*/ 6153 h 10002"/>
              <a:gd name="connsiteX80" fmla="*/ 10125 w 10201"/>
              <a:gd name="connsiteY80" fmla="*/ 6058 h 10002"/>
              <a:gd name="connsiteX81" fmla="*/ 9949 w 10201"/>
              <a:gd name="connsiteY81" fmla="*/ 6096 h 10002"/>
              <a:gd name="connsiteX82" fmla="*/ 9563 w 10201"/>
              <a:gd name="connsiteY82" fmla="*/ 6190 h 10002"/>
              <a:gd name="connsiteX83" fmla="*/ 9532 w 10201"/>
              <a:gd name="connsiteY83" fmla="*/ 6528 h 10002"/>
              <a:gd name="connsiteX84" fmla="*/ 9490 w 10201"/>
              <a:gd name="connsiteY84" fmla="*/ 6566 h 10002"/>
              <a:gd name="connsiteX85" fmla="*/ 9490 w 10201"/>
              <a:gd name="connsiteY85" fmla="*/ 6979 h 10002"/>
              <a:gd name="connsiteX86" fmla="*/ 9594 w 10201"/>
              <a:gd name="connsiteY86" fmla="*/ 7016 h 10002"/>
              <a:gd name="connsiteX87" fmla="*/ 9584 w 10201"/>
              <a:gd name="connsiteY87" fmla="*/ 7054 h 10002"/>
              <a:gd name="connsiteX88" fmla="*/ 9438 w 10201"/>
              <a:gd name="connsiteY88" fmla="*/ 7411 h 10002"/>
              <a:gd name="connsiteX89" fmla="*/ 9428 w 10201"/>
              <a:gd name="connsiteY89" fmla="*/ 7674 h 10002"/>
              <a:gd name="connsiteX90" fmla="*/ 9459 w 10201"/>
              <a:gd name="connsiteY90" fmla="*/ 7862 h 10002"/>
              <a:gd name="connsiteX91" fmla="*/ 9407 w 10201"/>
              <a:gd name="connsiteY91" fmla="*/ 7918 h 10002"/>
              <a:gd name="connsiteX92" fmla="*/ 9302 w 10201"/>
              <a:gd name="connsiteY92" fmla="*/ 7730 h 10002"/>
              <a:gd name="connsiteX93" fmla="*/ 9126 w 10201"/>
              <a:gd name="connsiteY93" fmla="*/ 7580 h 10002"/>
              <a:gd name="connsiteX94" fmla="*/ 9126 w 10201"/>
              <a:gd name="connsiteY94" fmla="*/ 7543 h 10002"/>
              <a:gd name="connsiteX95" fmla="*/ 9167 w 10201"/>
              <a:gd name="connsiteY95" fmla="*/ 7543 h 10002"/>
              <a:gd name="connsiteX96" fmla="*/ 9167 w 10201"/>
              <a:gd name="connsiteY96" fmla="*/ 7524 h 10002"/>
              <a:gd name="connsiteX97" fmla="*/ 9146 w 10201"/>
              <a:gd name="connsiteY97" fmla="*/ 7524 h 10002"/>
              <a:gd name="connsiteX98" fmla="*/ 9084 w 10201"/>
              <a:gd name="connsiteY98" fmla="*/ 7543 h 10002"/>
              <a:gd name="connsiteX99" fmla="*/ 9105 w 10201"/>
              <a:gd name="connsiteY99" fmla="*/ 7618 h 10002"/>
              <a:gd name="connsiteX100" fmla="*/ 9063 w 10201"/>
              <a:gd name="connsiteY100" fmla="*/ 7637 h 10002"/>
              <a:gd name="connsiteX101" fmla="*/ 9167 w 10201"/>
              <a:gd name="connsiteY101" fmla="*/ 7918 h 10002"/>
              <a:gd name="connsiteX102" fmla="*/ 9167 w 10201"/>
              <a:gd name="connsiteY102" fmla="*/ 8125 h 10002"/>
              <a:gd name="connsiteX103" fmla="*/ 9105 w 10201"/>
              <a:gd name="connsiteY103" fmla="*/ 8237 h 10002"/>
              <a:gd name="connsiteX104" fmla="*/ 8928 w 10201"/>
              <a:gd name="connsiteY104" fmla="*/ 8219 h 10002"/>
              <a:gd name="connsiteX105" fmla="*/ 8866 w 10201"/>
              <a:gd name="connsiteY105" fmla="*/ 8125 h 10002"/>
              <a:gd name="connsiteX106" fmla="*/ 8802 w 10201"/>
              <a:gd name="connsiteY106" fmla="*/ 8182 h 10002"/>
              <a:gd name="connsiteX107" fmla="*/ 8845 w 10201"/>
              <a:gd name="connsiteY107" fmla="*/ 8575 h 10002"/>
              <a:gd name="connsiteX108" fmla="*/ 8814 w 10201"/>
              <a:gd name="connsiteY108" fmla="*/ 8650 h 10002"/>
              <a:gd name="connsiteX109" fmla="*/ 8615 w 10201"/>
              <a:gd name="connsiteY109" fmla="*/ 8670 h 10002"/>
              <a:gd name="connsiteX110" fmla="*/ 8470 w 10201"/>
              <a:gd name="connsiteY110" fmla="*/ 8237 h 10002"/>
              <a:gd name="connsiteX111" fmla="*/ 8459 w 10201"/>
              <a:gd name="connsiteY111" fmla="*/ 7993 h 10002"/>
              <a:gd name="connsiteX112" fmla="*/ 8418 w 10201"/>
              <a:gd name="connsiteY112" fmla="*/ 7993 h 10002"/>
              <a:gd name="connsiteX113" fmla="*/ 8240 w 10201"/>
              <a:gd name="connsiteY113" fmla="*/ 7993 h 10002"/>
              <a:gd name="connsiteX114" fmla="*/ 8136 w 10201"/>
              <a:gd name="connsiteY114" fmla="*/ 7768 h 10002"/>
              <a:gd name="connsiteX115" fmla="*/ 8042 w 10201"/>
              <a:gd name="connsiteY115" fmla="*/ 7712 h 10002"/>
              <a:gd name="connsiteX116" fmla="*/ 7980 w 10201"/>
              <a:gd name="connsiteY116" fmla="*/ 7787 h 10002"/>
              <a:gd name="connsiteX117" fmla="*/ 7990 w 10201"/>
              <a:gd name="connsiteY117" fmla="*/ 8106 h 10002"/>
              <a:gd name="connsiteX118" fmla="*/ 7949 w 10201"/>
              <a:gd name="connsiteY118" fmla="*/ 8406 h 10002"/>
              <a:gd name="connsiteX119" fmla="*/ 7887 w 10201"/>
              <a:gd name="connsiteY119" fmla="*/ 8426 h 10002"/>
              <a:gd name="connsiteX120" fmla="*/ 7845 w 10201"/>
              <a:gd name="connsiteY120" fmla="*/ 8538 h 10002"/>
              <a:gd name="connsiteX121" fmla="*/ 7835 w 10201"/>
              <a:gd name="connsiteY121" fmla="*/ 8538 h 10002"/>
              <a:gd name="connsiteX122" fmla="*/ 7835 w 10201"/>
              <a:gd name="connsiteY122" fmla="*/ 8481 h 10002"/>
              <a:gd name="connsiteX123" fmla="*/ 7855 w 10201"/>
              <a:gd name="connsiteY123" fmla="*/ 8426 h 10002"/>
              <a:gd name="connsiteX124" fmla="*/ 7678 w 10201"/>
              <a:gd name="connsiteY124" fmla="*/ 8182 h 10002"/>
              <a:gd name="connsiteX125" fmla="*/ 7563 w 10201"/>
              <a:gd name="connsiteY125" fmla="*/ 8087 h 10002"/>
              <a:gd name="connsiteX126" fmla="*/ 7501 w 10201"/>
              <a:gd name="connsiteY126" fmla="*/ 8144 h 10002"/>
              <a:gd name="connsiteX127" fmla="*/ 7470 w 10201"/>
              <a:gd name="connsiteY127" fmla="*/ 8087 h 10002"/>
              <a:gd name="connsiteX128" fmla="*/ 7439 w 10201"/>
              <a:gd name="connsiteY128" fmla="*/ 8219 h 10002"/>
              <a:gd name="connsiteX129" fmla="*/ 7574 w 10201"/>
              <a:gd name="connsiteY129" fmla="*/ 8595 h 10002"/>
              <a:gd name="connsiteX130" fmla="*/ 7418 w 10201"/>
              <a:gd name="connsiteY130" fmla="*/ 8782 h 10002"/>
              <a:gd name="connsiteX131" fmla="*/ 7251 w 10201"/>
              <a:gd name="connsiteY131" fmla="*/ 8707 h 10002"/>
              <a:gd name="connsiteX132" fmla="*/ 7189 w 10201"/>
              <a:gd name="connsiteY132" fmla="*/ 8858 h 10002"/>
              <a:gd name="connsiteX133" fmla="*/ 7115 w 10201"/>
              <a:gd name="connsiteY133" fmla="*/ 8914 h 10002"/>
              <a:gd name="connsiteX134" fmla="*/ 7115 w 10201"/>
              <a:gd name="connsiteY134" fmla="*/ 8839 h 10002"/>
              <a:gd name="connsiteX135" fmla="*/ 6991 w 10201"/>
              <a:gd name="connsiteY135" fmla="*/ 8801 h 10002"/>
              <a:gd name="connsiteX136" fmla="*/ 6907 w 10201"/>
              <a:gd name="connsiteY136" fmla="*/ 8895 h 10002"/>
              <a:gd name="connsiteX137" fmla="*/ 6814 w 10201"/>
              <a:gd name="connsiteY137" fmla="*/ 8914 h 10002"/>
              <a:gd name="connsiteX138" fmla="*/ 6814 w 10201"/>
              <a:gd name="connsiteY138" fmla="*/ 8970 h 10002"/>
              <a:gd name="connsiteX139" fmla="*/ 6751 w 10201"/>
              <a:gd name="connsiteY139" fmla="*/ 8989 h 10002"/>
              <a:gd name="connsiteX140" fmla="*/ 6772 w 10201"/>
              <a:gd name="connsiteY140" fmla="*/ 9026 h 10002"/>
              <a:gd name="connsiteX141" fmla="*/ 6939 w 10201"/>
              <a:gd name="connsiteY141" fmla="*/ 9008 h 10002"/>
              <a:gd name="connsiteX142" fmla="*/ 6939 w 10201"/>
              <a:gd name="connsiteY142" fmla="*/ 8989 h 10002"/>
              <a:gd name="connsiteX143" fmla="*/ 6918 w 10201"/>
              <a:gd name="connsiteY143" fmla="*/ 8951 h 10002"/>
              <a:gd name="connsiteX144" fmla="*/ 6939 w 10201"/>
              <a:gd name="connsiteY144" fmla="*/ 8951 h 10002"/>
              <a:gd name="connsiteX145" fmla="*/ 6991 w 10201"/>
              <a:gd name="connsiteY145" fmla="*/ 8933 h 10002"/>
              <a:gd name="connsiteX146" fmla="*/ 7032 w 10201"/>
              <a:gd name="connsiteY146" fmla="*/ 9064 h 10002"/>
              <a:gd name="connsiteX147" fmla="*/ 7303 w 10201"/>
              <a:gd name="connsiteY147" fmla="*/ 9139 h 10002"/>
              <a:gd name="connsiteX148" fmla="*/ 7303 w 10201"/>
              <a:gd name="connsiteY148" fmla="*/ 9195 h 10002"/>
              <a:gd name="connsiteX149" fmla="*/ 7220 w 10201"/>
              <a:gd name="connsiteY149" fmla="*/ 9590 h 10002"/>
              <a:gd name="connsiteX150" fmla="*/ 7199 w 10201"/>
              <a:gd name="connsiteY150" fmla="*/ 9590 h 10002"/>
              <a:gd name="connsiteX151" fmla="*/ 7179 w 10201"/>
              <a:gd name="connsiteY151" fmla="*/ 9533 h 10002"/>
              <a:gd name="connsiteX152" fmla="*/ 6949 w 10201"/>
              <a:gd name="connsiteY152" fmla="*/ 9496 h 10002"/>
              <a:gd name="connsiteX153" fmla="*/ 6876 w 10201"/>
              <a:gd name="connsiteY153" fmla="*/ 9496 h 10002"/>
              <a:gd name="connsiteX154" fmla="*/ 6793 w 10201"/>
              <a:gd name="connsiteY154" fmla="*/ 9403 h 10002"/>
              <a:gd name="connsiteX155" fmla="*/ 6751 w 10201"/>
              <a:gd name="connsiteY155" fmla="*/ 9440 h 10002"/>
              <a:gd name="connsiteX156" fmla="*/ 6637 w 10201"/>
              <a:gd name="connsiteY156" fmla="*/ 9289 h 10002"/>
              <a:gd name="connsiteX157" fmla="*/ 6627 w 10201"/>
              <a:gd name="connsiteY157" fmla="*/ 9289 h 10002"/>
              <a:gd name="connsiteX158" fmla="*/ 6584 w 10201"/>
              <a:gd name="connsiteY158" fmla="*/ 9289 h 10002"/>
              <a:gd name="connsiteX159" fmla="*/ 6480 w 10201"/>
              <a:gd name="connsiteY159" fmla="*/ 9177 h 10002"/>
              <a:gd name="connsiteX160" fmla="*/ 6449 w 10201"/>
              <a:gd name="connsiteY160" fmla="*/ 9346 h 10002"/>
              <a:gd name="connsiteX161" fmla="*/ 6355 w 10201"/>
              <a:gd name="connsiteY161" fmla="*/ 9515 h 10002"/>
              <a:gd name="connsiteX162" fmla="*/ 6262 w 10201"/>
              <a:gd name="connsiteY162" fmla="*/ 9552 h 10002"/>
              <a:gd name="connsiteX163" fmla="*/ 6262 w 10201"/>
              <a:gd name="connsiteY163" fmla="*/ 9609 h 10002"/>
              <a:gd name="connsiteX164" fmla="*/ 6189 w 10201"/>
              <a:gd name="connsiteY164" fmla="*/ 9740 h 10002"/>
              <a:gd name="connsiteX165" fmla="*/ 6106 w 10201"/>
              <a:gd name="connsiteY165" fmla="*/ 9796 h 10002"/>
              <a:gd name="connsiteX166" fmla="*/ 6001 w 10201"/>
              <a:gd name="connsiteY166" fmla="*/ 9947 h 10002"/>
              <a:gd name="connsiteX167" fmla="*/ 5345 w 10201"/>
              <a:gd name="connsiteY167" fmla="*/ 9796 h 10002"/>
              <a:gd name="connsiteX168" fmla="*/ 5220 w 10201"/>
              <a:gd name="connsiteY168" fmla="*/ 9796 h 10002"/>
              <a:gd name="connsiteX169" fmla="*/ 4992 w 10201"/>
              <a:gd name="connsiteY169" fmla="*/ 9647 h 10002"/>
              <a:gd name="connsiteX170" fmla="*/ 4929 w 10201"/>
              <a:gd name="connsiteY170" fmla="*/ 9515 h 10002"/>
              <a:gd name="connsiteX171" fmla="*/ 4929 w 10201"/>
              <a:gd name="connsiteY171" fmla="*/ 9403 h 10002"/>
              <a:gd name="connsiteX172" fmla="*/ 4866 w 10201"/>
              <a:gd name="connsiteY172" fmla="*/ 9346 h 10002"/>
              <a:gd name="connsiteX173" fmla="*/ 5168 w 10201"/>
              <a:gd name="connsiteY173" fmla="*/ 9214 h 10002"/>
              <a:gd name="connsiteX174" fmla="*/ 5387 w 10201"/>
              <a:gd name="connsiteY174" fmla="*/ 9234 h 10002"/>
              <a:gd name="connsiteX175" fmla="*/ 5741 w 10201"/>
              <a:gd name="connsiteY175" fmla="*/ 9195 h 10002"/>
              <a:gd name="connsiteX176" fmla="*/ 5783 w 10201"/>
              <a:gd name="connsiteY176" fmla="*/ 9102 h 10002"/>
              <a:gd name="connsiteX177" fmla="*/ 5731 w 10201"/>
              <a:gd name="connsiteY177" fmla="*/ 8989 h 10002"/>
              <a:gd name="connsiteX178" fmla="*/ 5533 w 10201"/>
              <a:gd name="connsiteY178" fmla="*/ 8933 h 10002"/>
              <a:gd name="connsiteX179" fmla="*/ 5210 w 10201"/>
              <a:gd name="connsiteY179" fmla="*/ 8745 h 10002"/>
              <a:gd name="connsiteX180" fmla="*/ 4961 w 10201"/>
              <a:gd name="connsiteY180" fmla="*/ 8595 h 10002"/>
              <a:gd name="connsiteX181" fmla="*/ 5085 w 10201"/>
              <a:gd name="connsiteY181" fmla="*/ 8481 h 10002"/>
              <a:gd name="connsiteX182" fmla="*/ 4741 w 10201"/>
              <a:gd name="connsiteY182" fmla="*/ 8275 h 10002"/>
              <a:gd name="connsiteX183" fmla="*/ 4554 w 10201"/>
              <a:gd name="connsiteY183" fmla="*/ 8087 h 10002"/>
              <a:gd name="connsiteX184" fmla="*/ 4356 w 10201"/>
              <a:gd name="connsiteY184" fmla="*/ 8031 h 10002"/>
              <a:gd name="connsiteX185" fmla="*/ 4085 w 10201"/>
              <a:gd name="connsiteY185" fmla="*/ 8013 h 10002"/>
              <a:gd name="connsiteX186" fmla="*/ 3919 w 10201"/>
              <a:gd name="connsiteY186" fmla="*/ 7843 h 10002"/>
              <a:gd name="connsiteX187" fmla="*/ 3741 w 10201"/>
              <a:gd name="connsiteY187" fmla="*/ 7806 h 10002"/>
              <a:gd name="connsiteX188" fmla="*/ 3669 w 10201"/>
              <a:gd name="connsiteY188" fmla="*/ 7598 h 10002"/>
              <a:gd name="connsiteX189" fmla="*/ 3492 w 10201"/>
              <a:gd name="connsiteY189" fmla="*/ 7637 h 10002"/>
              <a:gd name="connsiteX190" fmla="*/ 3440 w 10201"/>
              <a:gd name="connsiteY190" fmla="*/ 7674 h 10002"/>
              <a:gd name="connsiteX191" fmla="*/ 3367 w 10201"/>
              <a:gd name="connsiteY191" fmla="*/ 7674 h 10002"/>
              <a:gd name="connsiteX192" fmla="*/ 3367 w 10201"/>
              <a:gd name="connsiteY192" fmla="*/ 7637 h 10002"/>
              <a:gd name="connsiteX193" fmla="*/ 3398 w 10201"/>
              <a:gd name="connsiteY193" fmla="*/ 7543 h 10002"/>
              <a:gd name="connsiteX194" fmla="*/ 3241 w 10201"/>
              <a:gd name="connsiteY194" fmla="*/ 7505 h 10002"/>
              <a:gd name="connsiteX195" fmla="*/ 3189 w 10201"/>
              <a:gd name="connsiteY195" fmla="*/ 7411 h 10002"/>
              <a:gd name="connsiteX196" fmla="*/ 3085 w 10201"/>
              <a:gd name="connsiteY196" fmla="*/ 7468 h 10002"/>
              <a:gd name="connsiteX197" fmla="*/ 2846 w 10201"/>
              <a:gd name="connsiteY197" fmla="*/ 7449 h 10002"/>
              <a:gd name="connsiteX198" fmla="*/ 2722 w 10201"/>
              <a:gd name="connsiteY198" fmla="*/ 7486 h 10002"/>
              <a:gd name="connsiteX199" fmla="*/ 2669 w 10201"/>
              <a:gd name="connsiteY199" fmla="*/ 7598 h 10002"/>
              <a:gd name="connsiteX200" fmla="*/ 2471 w 10201"/>
              <a:gd name="connsiteY200" fmla="*/ 7637 h 10002"/>
              <a:gd name="connsiteX201" fmla="*/ 2419 w 10201"/>
              <a:gd name="connsiteY201" fmla="*/ 7712 h 10002"/>
              <a:gd name="connsiteX202" fmla="*/ 2137 w 10201"/>
              <a:gd name="connsiteY202" fmla="*/ 7693 h 10002"/>
              <a:gd name="connsiteX203" fmla="*/ 2023 w 10201"/>
              <a:gd name="connsiteY203" fmla="*/ 7561 h 10002"/>
              <a:gd name="connsiteX204" fmla="*/ 1867 w 10201"/>
              <a:gd name="connsiteY204" fmla="*/ 7524 h 10002"/>
              <a:gd name="connsiteX205" fmla="*/ 1919 w 10201"/>
              <a:gd name="connsiteY205" fmla="*/ 7505 h 10002"/>
              <a:gd name="connsiteX206" fmla="*/ 1919 w 10201"/>
              <a:gd name="connsiteY206" fmla="*/ 7486 h 10002"/>
              <a:gd name="connsiteX207" fmla="*/ 1867 w 10201"/>
              <a:gd name="connsiteY207" fmla="*/ 7486 h 10002"/>
              <a:gd name="connsiteX208" fmla="*/ 1753 w 10201"/>
              <a:gd name="connsiteY208" fmla="*/ 7505 h 10002"/>
              <a:gd name="connsiteX209" fmla="*/ 1544 w 10201"/>
              <a:gd name="connsiteY209" fmla="*/ 7429 h 10002"/>
              <a:gd name="connsiteX210" fmla="*/ 1544 w 10201"/>
              <a:gd name="connsiteY210" fmla="*/ 7486 h 10002"/>
              <a:gd name="connsiteX211" fmla="*/ 1492 w 10201"/>
              <a:gd name="connsiteY211" fmla="*/ 7468 h 10002"/>
              <a:gd name="connsiteX212" fmla="*/ 1492 w 10201"/>
              <a:gd name="connsiteY212" fmla="*/ 7411 h 10002"/>
              <a:gd name="connsiteX213" fmla="*/ 1398 w 10201"/>
              <a:gd name="connsiteY213" fmla="*/ 7468 h 10002"/>
              <a:gd name="connsiteX214" fmla="*/ 1378 w 10201"/>
              <a:gd name="connsiteY214" fmla="*/ 7411 h 10002"/>
              <a:gd name="connsiteX215" fmla="*/ 1013 w 10201"/>
              <a:gd name="connsiteY215" fmla="*/ 7429 h 10002"/>
              <a:gd name="connsiteX216" fmla="*/ 836 w 10201"/>
              <a:gd name="connsiteY216" fmla="*/ 7411 h 10002"/>
              <a:gd name="connsiteX217" fmla="*/ 795 w 10201"/>
              <a:gd name="connsiteY217" fmla="*/ 7336 h 10002"/>
              <a:gd name="connsiteX218" fmla="*/ 628 w 10201"/>
              <a:gd name="connsiteY218" fmla="*/ 7354 h 10002"/>
              <a:gd name="connsiteX219" fmla="*/ 597 w 10201"/>
              <a:gd name="connsiteY219" fmla="*/ 7299 h 10002"/>
              <a:gd name="connsiteX220" fmla="*/ 493 w 10201"/>
              <a:gd name="connsiteY220" fmla="*/ 7317 h 10002"/>
              <a:gd name="connsiteX221" fmla="*/ 471 w 10201"/>
              <a:gd name="connsiteY221" fmla="*/ 7242 h 10002"/>
              <a:gd name="connsiteX222" fmla="*/ 378 w 10201"/>
              <a:gd name="connsiteY222" fmla="*/ 7242 h 10002"/>
              <a:gd name="connsiteX223" fmla="*/ 243 w 10201"/>
              <a:gd name="connsiteY223" fmla="*/ 7167 h 10002"/>
              <a:gd name="connsiteX224" fmla="*/ 0 w 10201"/>
              <a:gd name="connsiteY224" fmla="*/ 7050 h 10002"/>
              <a:gd name="connsiteX225" fmla="*/ 357 w 10201"/>
              <a:gd name="connsiteY225" fmla="*/ 7054 h 10002"/>
              <a:gd name="connsiteX226" fmla="*/ 576 w 10201"/>
              <a:gd name="connsiteY226" fmla="*/ 7092 h 10002"/>
              <a:gd name="connsiteX227" fmla="*/ 940 w 10201"/>
              <a:gd name="connsiteY227" fmla="*/ 7167 h 10002"/>
              <a:gd name="connsiteX228" fmla="*/ 950 w 10201"/>
              <a:gd name="connsiteY228" fmla="*/ 7092 h 10002"/>
              <a:gd name="connsiteX229" fmla="*/ 888 w 10201"/>
              <a:gd name="connsiteY229" fmla="*/ 6998 h 10002"/>
              <a:gd name="connsiteX230" fmla="*/ 898 w 10201"/>
              <a:gd name="connsiteY230" fmla="*/ 6998 h 10002"/>
              <a:gd name="connsiteX231" fmla="*/ 898 w 10201"/>
              <a:gd name="connsiteY231" fmla="*/ 6979 h 10002"/>
              <a:gd name="connsiteX232" fmla="*/ 1002 w 10201"/>
              <a:gd name="connsiteY232" fmla="*/ 7016 h 10002"/>
              <a:gd name="connsiteX233" fmla="*/ 1002 w 10201"/>
              <a:gd name="connsiteY233" fmla="*/ 6941 h 10002"/>
              <a:gd name="connsiteX234" fmla="*/ 940 w 10201"/>
              <a:gd name="connsiteY234" fmla="*/ 6923 h 10002"/>
              <a:gd name="connsiteX235" fmla="*/ 940 w 10201"/>
              <a:gd name="connsiteY235" fmla="*/ 6847 h 10002"/>
              <a:gd name="connsiteX236" fmla="*/ 961 w 10201"/>
              <a:gd name="connsiteY236" fmla="*/ 6847 h 10002"/>
              <a:gd name="connsiteX237" fmla="*/ 1013 w 10201"/>
              <a:gd name="connsiteY237" fmla="*/ 6885 h 10002"/>
              <a:gd name="connsiteX238" fmla="*/ 1013 w 10201"/>
              <a:gd name="connsiteY238" fmla="*/ 6847 h 10002"/>
              <a:gd name="connsiteX239" fmla="*/ 1149 w 10201"/>
              <a:gd name="connsiteY239" fmla="*/ 6716 h 10002"/>
              <a:gd name="connsiteX240" fmla="*/ 1305 w 10201"/>
              <a:gd name="connsiteY240" fmla="*/ 6678 h 10002"/>
              <a:gd name="connsiteX241" fmla="*/ 1305 w 10201"/>
              <a:gd name="connsiteY241" fmla="*/ 6660 h 10002"/>
              <a:gd name="connsiteX242" fmla="*/ 1128 w 10201"/>
              <a:gd name="connsiteY242" fmla="*/ 6660 h 10002"/>
              <a:gd name="connsiteX243" fmla="*/ 1128 w 10201"/>
              <a:gd name="connsiteY243" fmla="*/ 6641 h 10002"/>
              <a:gd name="connsiteX244" fmla="*/ 1159 w 10201"/>
              <a:gd name="connsiteY244" fmla="*/ 6585 h 10002"/>
              <a:gd name="connsiteX245" fmla="*/ 1211 w 10201"/>
              <a:gd name="connsiteY245" fmla="*/ 6603 h 10002"/>
              <a:gd name="connsiteX246" fmla="*/ 1243 w 10201"/>
              <a:gd name="connsiteY246" fmla="*/ 6566 h 10002"/>
              <a:gd name="connsiteX247" fmla="*/ 1243 w 10201"/>
              <a:gd name="connsiteY247" fmla="*/ 6548 h 10002"/>
              <a:gd name="connsiteX248" fmla="*/ 1191 w 10201"/>
              <a:gd name="connsiteY248" fmla="*/ 6472 h 10002"/>
              <a:gd name="connsiteX249" fmla="*/ 1222 w 10201"/>
              <a:gd name="connsiteY249" fmla="*/ 6472 h 10002"/>
              <a:gd name="connsiteX250" fmla="*/ 1243 w 10201"/>
              <a:gd name="connsiteY250" fmla="*/ 6491 h 10002"/>
              <a:gd name="connsiteX251" fmla="*/ 1253 w 10201"/>
              <a:gd name="connsiteY251" fmla="*/ 6434 h 10002"/>
              <a:gd name="connsiteX252" fmla="*/ 1201 w 10201"/>
              <a:gd name="connsiteY252" fmla="*/ 6378 h 10002"/>
              <a:gd name="connsiteX253" fmla="*/ 1191 w 10201"/>
              <a:gd name="connsiteY253" fmla="*/ 6416 h 10002"/>
              <a:gd name="connsiteX254" fmla="*/ 1191 w 10201"/>
              <a:gd name="connsiteY254" fmla="*/ 6378 h 10002"/>
              <a:gd name="connsiteX255" fmla="*/ 1180 w 10201"/>
              <a:gd name="connsiteY255" fmla="*/ 6378 h 10002"/>
              <a:gd name="connsiteX256" fmla="*/ 1180 w 10201"/>
              <a:gd name="connsiteY256" fmla="*/ 6359 h 10002"/>
              <a:gd name="connsiteX257" fmla="*/ 1253 w 10201"/>
              <a:gd name="connsiteY257" fmla="*/ 6322 h 10002"/>
              <a:gd name="connsiteX258" fmla="*/ 1253 w 10201"/>
              <a:gd name="connsiteY258" fmla="*/ 6302 h 10002"/>
              <a:gd name="connsiteX259" fmla="*/ 1139 w 10201"/>
              <a:gd name="connsiteY259" fmla="*/ 6228 h 10002"/>
              <a:gd name="connsiteX260" fmla="*/ 1118 w 10201"/>
              <a:gd name="connsiteY260" fmla="*/ 6284 h 10002"/>
              <a:gd name="connsiteX261" fmla="*/ 1045 w 10201"/>
              <a:gd name="connsiteY261" fmla="*/ 6228 h 10002"/>
              <a:gd name="connsiteX262" fmla="*/ 1076 w 10201"/>
              <a:gd name="connsiteY262" fmla="*/ 6190 h 10002"/>
              <a:gd name="connsiteX263" fmla="*/ 1035 w 10201"/>
              <a:gd name="connsiteY263" fmla="*/ 6190 h 10002"/>
              <a:gd name="connsiteX264" fmla="*/ 909 w 10201"/>
              <a:gd name="connsiteY264" fmla="*/ 6247 h 10002"/>
              <a:gd name="connsiteX265" fmla="*/ 909 w 10201"/>
              <a:gd name="connsiteY265" fmla="*/ 6190 h 10002"/>
              <a:gd name="connsiteX266" fmla="*/ 961 w 10201"/>
              <a:gd name="connsiteY266" fmla="*/ 6040 h 10002"/>
              <a:gd name="connsiteX267" fmla="*/ 940 w 10201"/>
              <a:gd name="connsiteY267" fmla="*/ 6002 h 10002"/>
              <a:gd name="connsiteX268" fmla="*/ 961 w 10201"/>
              <a:gd name="connsiteY268" fmla="*/ 6002 h 10002"/>
              <a:gd name="connsiteX269" fmla="*/ 1055 w 10201"/>
              <a:gd name="connsiteY269" fmla="*/ 5964 h 10002"/>
              <a:gd name="connsiteX270" fmla="*/ 1087 w 10201"/>
              <a:gd name="connsiteY270" fmla="*/ 5909 h 10002"/>
              <a:gd name="connsiteX271" fmla="*/ 1066 w 10201"/>
              <a:gd name="connsiteY271" fmla="*/ 5852 h 10002"/>
              <a:gd name="connsiteX272" fmla="*/ 1139 w 10201"/>
              <a:gd name="connsiteY272" fmla="*/ 5833 h 10002"/>
              <a:gd name="connsiteX273" fmla="*/ 1139 w 10201"/>
              <a:gd name="connsiteY273" fmla="*/ 5909 h 10002"/>
              <a:gd name="connsiteX274" fmla="*/ 1263 w 10201"/>
              <a:gd name="connsiteY274" fmla="*/ 5909 h 10002"/>
              <a:gd name="connsiteX275" fmla="*/ 1388 w 10201"/>
              <a:gd name="connsiteY275" fmla="*/ 5683 h 10002"/>
              <a:gd name="connsiteX276" fmla="*/ 1586 w 10201"/>
              <a:gd name="connsiteY276" fmla="*/ 5740 h 10002"/>
              <a:gd name="connsiteX277" fmla="*/ 1586 w 10201"/>
              <a:gd name="connsiteY277" fmla="*/ 5758 h 10002"/>
              <a:gd name="connsiteX278" fmla="*/ 1575 w 10201"/>
              <a:gd name="connsiteY278" fmla="*/ 5814 h 10002"/>
              <a:gd name="connsiteX279" fmla="*/ 1554 w 10201"/>
              <a:gd name="connsiteY279" fmla="*/ 5852 h 10002"/>
              <a:gd name="connsiteX280" fmla="*/ 1440 w 10201"/>
              <a:gd name="connsiteY280" fmla="*/ 5889 h 10002"/>
              <a:gd name="connsiteX281" fmla="*/ 1430 w 10201"/>
              <a:gd name="connsiteY281" fmla="*/ 6040 h 10002"/>
              <a:gd name="connsiteX282" fmla="*/ 1450 w 10201"/>
              <a:gd name="connsiteY282" fmla="*/ 6058 h 10002"/>
              <a:gd name="connsiteX283" fmla="*/ 1680 w 10201"/>
              <a:gd name="connsiteY283" fmla="*/ 6265 h 10002"/>
              <a:gd name="connsiteX284" fmla="*/ 1711 w 10201"/>
              <a:gd name="connsiteY284" fmla="*/ 6265 h 10002"/>
              <a:gd name="connsiteX285" fmla="*/ 1784 w 10201"/>
              <a:gd name="connsiteY285" fmla="*/ 6792 h 10002"/>
              <a:gd name="connsiteX286" fmla="*/ 1982 w 10201"/>
              <a:gd name="connsiteY286" fmla="*/ 6585 h 10002"/>
              <a:gd name="connsiteX287" fmla="*/ 1982 w 10201"/>
              <a:gd name="connsiteY287" fmla="*/ 6528 h 10002"/>
              <a:gd name="connsiteX288" fmla="*/ 1909 w 10201"/>
              <a:gd name="connsiteY288" fmla="*/ 6528 h 10002"/>
              <a:gd name="connsiteX289" fmla="*/ 1878 w 10201"/>
              <a:gd name="connsiteY289" fmla="*/ 6453 h 10002"/>
              <a:gd name="connsiteX290" fmla="*/ 1878 w 10201"/>
              <a:gd name="connsiteY290" fmla="*/ 6416 h 10002"/>
              <a:gd name="connsiteX291" fmla="*/ 1888 w 10201"/>
              <a:gd name="connsiteY291" fmla="*/ 6416 h 10002"/>
              <a:gd name="connsiteX292" fmla="*/ 1888 w 10201"/>
              <a:gd name="connsiteY292" fmla="*/ 6397 h 10002"/>
              <a:gd name="connsiteX293" fmla="*/ 2023 w 10201"/>
              <a:gd name="connsiteY293" fmla="*/ 6322 h 10002"/>
              <a:gd name="connsiteX294" fmla="*/ 2002 w 10201"/>
              <a:gd name="connsiteY294" fmla="*/ 6302 h 10002"/>
              <a:gd name="connsiteX295" fmla="*/ 1867 w 10201"/>
              <a:gd name="connsiteY295" fmla="*/ 6265 h 10002"/>
              <a:gd name="connsiteX296" fmla="*/ 1867 w 10201"/>
              <a:gd name="connsiteY296" fmla="*/ 6209 h 10002"/>
              <a:gd name="connsiteX297" fmla="*/ 1815 w 10201"/>
              <a:gd name="connsiteY297" fmla="*/ 6190 h 10002"/>
              <a:gd name="connsiteX298" fmla="*/ 1815 w 10201"/>
              <a:gd name="connsiteY298" fmla="*/ 6190 h 10002"/>
              <a:gd name="connsiteX299" fmla="*/ 1836 w 10201"/>
              <a:gd name="connsiteY299" fmla="*/ 6133 h 10002"/>
              <a:gd name="connsiteX300" fmla="*/ 1753 w 10201"/>
              <a:gd name="connsiteY300" fmla="*/ 6040 h 10002"/>
              <a:gd name="connsiteX301" fmla="*/ 1534 w 10201"/>
              <a:gd name="connsiteY301" fmla="*/ 5984 h 10002"/>
              <a:gd name="connsiteX302" fmla="*/ 1701 w 10201"/>
              <a:gd name="connsiteY302" fmla="*/ 5964 h 10002"/>
              <a:gd name="connsiteX303" fmla="*/ 1722 w 10201"/>
              <a:gd name="connsiteY303" fmla="*/ 5871 h 10002"/>
              <a:gd name="connsiteX304" fmla="*/ 1659 w 10201"/>
              <a:gd name="connsiteY304" fmla="*/ 5740 h 10002"/>
              <a:gd name="connsiteX305" fmla="*/ 1680 w 10201"/>
              <a:gd name="connsiteY305" fmla="*/ 5740 h 10002"/>
              <a:gd name="connsiteX306" fmla="*/ 2023 w 10201"/>
              <a:gd name="connsiteY306" fmla="*/ 5777 h 10002"/>
              <a:gd name="connsiteX307" fmla="*/ 2117 w 10201"/>
              <a:gd name="connsiteY307" fmla="*/ 5665 h 10002"/>
              <a:gd name="connsiteX308" fmla="*/ 2190 w 10201"/>
              <a:gd name="connsiteY308" fmla="*/ 5645 h 10002"/>
              <a:gd name="connsiteX309" fmla="*/ 2117 w 10201"/>
              <a:gd name="connsiteY309" fmla="*/ 5608 h 10002"/>
              <a:gd name="connsiteX310" fmla="*/ 1815 w 10201"/>
              <a:gd name="connsiteY310" fmla="*/ 5720 h 10002"/>
              <a:gd name="connsiteX311" fmla="*/ 1784 w 10201"/>
              <a:gd name="connsiteY311" fmla="*/ 5665 h 10002"/>
              <a:gd name="connsiteX312" fmla="*/ 1805 w 10201"/>
              <a:gd name="connsiteY312" fmla="*/ 5608 h 10002"/>
              <a:gd name="connsiteX313" fmla="*/ 1774 w 10201"/>
              <a:gd name="connsiteY313" fmla="*/ 5514 h 10002"/>
              <a:gd name="connsiteX314" fmla="*/ 1701 w 10201"/>
              <a:gd name="connsiteY314" fmla="*/ 5533 h 10002"/>
              <a:gd name="connsiteX315" fmla="*/ 1458 w 10201"/>
              <a:gd name="connsiteY315" fmla="*/ 5302 h 10002"/>
              <a:gd name="connsiteX316" fmla="*/ 1742 w 10201"/>
              <a:gd name="connsiteY316" fmla="*/ 5288 h 10002"/>
              <a:gd name="connsiteX317" fmla="*/ 2085 w 10201"/>
              <a:gd name="connsiteY317" fmla="*/ 5288 h 10002"/>
              <a:gd name="connsiteX318" fmla="*/ 2190 w 10201"/>
              <a:gd name="connsiteY318" fmla="*/ 5119 h 10002"/>
              <a:gd name="connsiteX319" fmla="*/ 2190 w 10201"/>
              <a:gd name="connsiteY319" fmla="*/ 5063 h 10002"/>
              <a:gd name="connsiteX320" fmla="*/ 2253 w 10201"/>
              <a:gd name="connsiteY320" fmla="*/ 5044 h 10002"/>
              <a:gd name="connsiteX321" fmla="*/ 2284 w 10201"/>
              <a:gd name="connsiteY321" fmla="*/ 5176 h 10002"/>
              <a:gd name="connsiteX322" fmla="*/ 2722 w 10201"/>
              <a:gd name="connsiteY322" fmla="*/ 5195 h 10002"/>
              <a:gd name="connsiteX323" fmla="*/ 2700 w 10201"/>
              <a:gd name="connsiteY323" fmla="*/ 5288 h 10002"/>
              <a:gd name="connsiteX324" fmla="*/ 2732 w 10201"/>
              <a:gd name="connsiteY324" fmla="*/ 5288 h 10002"/>
              <a:gd name="connsiteX325" fmla="*/ 2784 w 10201"/>
              <a:gd name="connsiteY325" fmla="*/ 5251 h 10002"/>
              <a:gd name="connsiteX326" fmla="*/ 2784 w 10201"/>
              <a:gd name="connsiteY326" fmla="*/ 5270 h 10002"/>
              <a:gd name="connsiteX327" fmla="*/ 2763 w 10201"/>
              <a:gd name="connsiteY327" fmla="*/ 5288 h 10002"/>
              <a:gd name="connsiteX328" fmla="*/ 2826 w 10201"/>
              <a:gd name="connsiteY328" fmla="*/ 5288 h 10002"/>
              <a:gd name="connsiteX329" fmla="*/ 2929 w 10201"/>
              <a:gd name="connsiteY329" fmla="*/ 5288 h 10002"/>
              <a:gd name="connsiteX330" fmla="*/ 2929 w 10201"/>
              <a:gd name="connsiteY330" fmla="*/ 5364 h 10002"/>
              <a:gd name="connsiteX331" fmla="*/ 2950 w 10201"/>
              <a:gd name="connsiteY331" fmla="*/ 5364 h 10002"/>
              <a:gd name="connsiteX332" fmla="*/ 3023 w 10201"/>
              <a:gd name="connsiteY332" fmla="*/ 5288 h 10002"/>
              <a:gd name="connsiteX333" fmla="*/ 3023 w 10201"/>
              <a:gd name="connsiteY333" fmla="*/ 5213 h 10002"/>
              <a:gd name="connsiteX334" fmla="*/ 3085 w 10201"/>
              <a:gd name="connsiteY334" fmla="*/ 5213 h 10002"/>
              <a:gd name="connsiteX335" fmla="*/ 3117 w 10201"/>
              <a:gd name="connsiteY335" fmla="*/ 5270 h 10002"/>
              <a:gd name="connsiteX336" fmla="*/ 3117 w 10201"/>
              <a:gd name="connsiteY336" fmla="*/ 5401 h 10002"/>
              <a:gd name="connsiteX337" fmla="*/ 3231 w 10201"/>
              <a:gd name="connsiteY337" fmla="*/ 5401 h 10002"/>
              <a:gd name="connsiteX338" fmla="*/ 3241 w 10201"/>
              <a:gd name="connsiteY338" fmla="*/ 5307 h 10002"/>
              <a:gd name="connsiteX339" fmla="*/ 3241 w 10201"/>
              <a:gd name="connsiteY339" fmla="*/ 5288 h 10002"/>
              <a:gd name="connsiteX340" fmla="*/ 3241 w 10201"/>
              <a:gd name="connsiteY340" fmla="*/ 5288 h 10002"/>
              <a:gd name="connsiteX341" fmla="*/ 3346 w 10201"/>
              <a:gd name="connsiteY341" fmla="*/ 5307 h 10002"/>
              <a:gd name="connsiteX342" fmla="*/ 3367 w 10201"/>
              <a:gd name="connsiteY342" fmla="*/ 5213 h 10002"/>
              <a:gd name="connsiteX343" fmla="*/ 3471 w 10201"/>
              <a:gd name="connsiteY343" fmla="*/ 5251 h 10002"/>
              <a:gd name="connsiteX344" fmla="*/ 3471 w 10201"/>
              <a:gd name="connsiteY344" fmla="*/ 5195 h 10002"/>
              <a:gd name="connsiteX345" fmla="*/ 3648 w 10201"/>
              <a:gd name="connsiteY345" fmla="*/ 5270 h 10002"/>
              <a:gd name="connsiteX346" fmla="*/ 3648 w 10201"/>
              <a:gd name="connsiteY346" fmla="*/ 5195 h 10002"/>
              <a:gd name="connsiteX347" fmla="*/ 3689 w 10201"/>
              <a:gd name="connsiteY347" fmla="*/ 5195 h 10002"/>
              <a:gd name="connsiteX348" fmla="*/ 3689 w 10201"/>
              <a:gd name="connsiteY348" fmla="*/ 5270 h 10002"/>
              <a:gd name="connsiteX349" fmla="*/ 3710 w 10201"/>
              <a:gd name="connsiteY349" fmla="*/ 5270 h 10002"/>
              <a:gd name="connsiteX350" fmla="*/ 3710 w 10201"/>
              <a:gd name="connsiteY350" fmla="*/ 5251 h 10002"/>
              <a:gd name="connsiteX351" fmla="*/ 3721 w 10201"/>
              <a:gd name="connsiteY351" fmla="*/ 5119 h 10002"/>
              <a:gd name="connsiteX352" fmla="*/ 3731 w 10201"/>
              <a:gd name="connsiteY352" fmla="*/ 5119 h 10002"/>
              <a:gd name="connsiteX353" fmla="*/ 3741 w 10201"/>
              <a:gd name="connsiteY353" fmla="*/ 5195 h 10002"/>
              <a:gd name="connsiteX354" fmla="*/ 3825 w 10201"/>
              <a:gd name="connsiteY354" fmla="*/ 5119 h 10002"/>
              <a:gd name="connsiteX355" fmla="*/ 3825 w 10201"/>
              <a:gd name="connsiteY355" fmla="*/ 5157 h 10002"/>
              <a:gd name="connsiteX356" fmla="*/ 3898 w 10201"/>
              <a:gd name="connsiteY356" fmla="*/ 5119 h 10002"/>
              <a:gd name="connsiteX357" fmla="*/ 3898 w 10201"/>
              <a:gd name="connsiteY357" fmla="*/ 5101 h 10002"/>
              <a:gd name="connsiteX358" fmla="*/ 3877 w 10201"/>
              <a:gd name="connsiteY358" fmla="*/ 5063 h 10002"/>
              <a:gd name="connsiteX359" fmla="*/ 3909 w 10201"/>
              <a:gd name="connsiteY359" fmla="*/ 5063 h 10002"/>
              <a:gd name="connsiteX360" fmla="*/ 3950 w 10201"/>
              <a:gd name="connsiteY360" fmla="*/ 5101 h 10002"/>
              <a:gd name="connsiteX361" fmla="*/ 3950 w 10201"/>
              <a:gd name="connsiteY361" fmla="*/ 5063 h 10002"/>
              <a:gd name="connsiteX362" fmla="*/ 3929 w 10201"/>
              <a:gd name="connsiteY362" fmla="*/ 5007 h 10002"/>
              <a:gd name="connsiteX363" fmla="*/ 4033 w 10201"/>
              <a:gd name="connsiteY363" fmla="*/ 4951 h 10002"/>
              <a:gd name="connsiteX364" fmla="*/ 4033 w 10201"/>
              <a:gd name="connsiteY364" fmla="*/ 4932 h 10002"/>
              <a:gd name="connsiteX365" fmla="*/ 3857 w 10201"/>
              <a:gd name="connsiteY365" fmla="*/ 4912 h 10002"/>
              <a:gd name="connsiteX366" fmla="*/ 3867 w 10201"/>
              <a:gd name="connsiteY366" fmla="*/ 5026 h 10002"/>
              <a:gd name="connsiteX367" fmla="*/ 3857 w 10201"/>
              <a:gd name="connsiteY367" fmla="*/ 5026 h 10002"/>
              <a:gd name="connsiteX368" fmla="*/ 3658 w 10201"/>
              <a:gd name="connsiteY368" fmla="*/ 4912 h 10002"/>
              <a:gd name="connsiteX369" fmla="*/ 3658 w 10201"/>
              <a:gd name="connsiteY369" fmla="*/ 4932 h 10002"/>
              <a:gd name="connsiteX370" fmla="*/ 3669 w 10201"/>
              <a:gd name="connsiteY370" fmla="*/ 4932 h 10002"/>
              <a:gd name="connsiteX371" fmla="*/ 3648 w 10201"/>
              <a:gd name="connsiteY371" fmla="*/ 4951 h 10002"/>
              <a:gd name="connsiteX372" fmla="*/ 3596 w 10201"/>
              <a:gd name="connsiteY372" fmla="*/ 4875 h 10002"/>
              <a:gd name="connsiteX373" fmla="*/ 3585 w 10201"/>
              <a:gd name="connsiteY373" fmla="*/ 4837 h 10002"/>
              <a:gd name="connsiteX374" fmla="*/ 3700 w 10201"/>
              <a:gd name="connsiteY374" fmla="*/ 4819 h 10002"/>
              <a:gd name="connsiteX375" fmla="*/ 3700 w 10201"/>
              <a:gd name="connsiteY375" fmla="*/ 4668 h 10002"/>
              <a:gd name="connsiteX376" fmla="*/ 3679 w 10201"/>
              <a:gd name="connsiteY376" fmla="*/ 4668 h 10002"/>
              <a:gd name="connsiteX377" fmla="*/ 3554 w 10201"/>
              <a:gd name="connsiteY377" fmla="*/ 4800 h 10002"/>
              <a:gd name="connsiteX378" fmla="*/ 3533 w 10201"/>
              <a:gd name="connsiteY378" fmla="*/ 4782 h 10002"/>
              <a:gd name="connsiteX379" fmla="*/ 3533 w 10201"/>
              <a:gd name="connsiteY379" fmla="*/ 4706 h 10002"/>
              <a:gd name="connsiteX380" fmla="*/ 3523 w 10201"/>
              <a:gd name="connsiteY380" fmla="*/ 4650 h 10002"/>
              <a:gd name="connsiteX381" fmla="*/ 3450 w 10201"/>
              <a:gd name="connsiteY381" fmla="*/ 4650 h 10002"/>
              <a:gd name="connsiteX382" fmla="*/ 3440 w 10201"/>
              <a:gd name="connsiteY382" fmla="*/ 4593 h 10002"/>
              <a:gd name="connsiteX383" fmla="*/ 3450 w 10201"/>
              <a:gd name="connsiteY383" fmla="*/ 4593 h 10002"/>
              <a:gd name="connsiteX384" fmla="*/ 3450 w 10201"/>
              <a:gd name="connsiteY384" fmla="*/ 4574 h 10002"/>
              <a:gd name="connsiteX385" fmla="*/ 3627 w 10201"/>
              <a:gd name="connsiteY385" fmla="*/ 4481 h 10002"/>
              <a:gd name="connsiteX386" fmla="*/ 3565 w 10201"/>
              <a:gd name="connsiteY386" fmla="*/ 4481 h 10002"/>
              <a:gd name="connsiteX387" fmla="*/ 3544 w 10201"/>
              <a:gd name="connsiteY387" fmla="*/ 4481 h 10002"/>
              <a:gd name="connsiteX388" fmla="*/ 3533 w 10201"/>
              <a:gd name="connsiteY388" fmla="*/ 4481 h 10002"/>
              <a:gd name="connsiteX389" fmla="*/ 3533 w 10201"/>
              <a:gd name="connsiteY389" fmla="*/ 4462 h 10002"/>
              <a:gd name="connsiteX390" fmla="*/ 3637 w 10201"/>
              <a:gd name="connsiteY390" fmla="*/ 4387 h 10002"/>
              <a:gd name="connsiteX391" fmla="*/ 3637 w 10201"/>
              <a:gd name="connsiteY391" fmla="*/ 4387 h 10002"/>
              <a:gd name="connsiteX392" fmla="*/ 3606 w 10201"/>
              <a:gd name="connsiteY392" fmla="*/ 4387 h 10002"/>
              <a:gd name="connsiteX393" fmla="*/ 3585 w 10201"/>
              <a:gd name="connsiteY393" fmla="*/ 4405 h 10002"/>
              <a:gd name="connsiteX394" fmla="*/ 3575 w 10201"/>
              <a:gd name="connsiteY394" fmla="*/ 4368 h 10002"/>
              <a:gd name="connsiteX395" fmla="*/ 3409 w 10201"/>
              <a:gd name="connsiteY395" fmla="*/ 4312 h 10002"/>
              <a:gd name="connsiteX396" fmla="*/ 3357 w 10201"/>
              <a:gd name="connsiteY396" fmla="*/ 4199 h 10002"/>
              <a:gd name="connsiteX397" fmla="*/ 3315 w 10201"/>
              <a:gd name="connsiteY397" fmla="*/ 4255 h 10002"/>
              <a:gd name="connsiteX398" fmla="*/ 3231 w 10201"/>
              <a:gd name="connsiteY398" fmla="*/ 4218 h 10002"/>
              <a:gd name="connsiteX399" fmla="*/ 3085 w 10201"/>
              <a:gd name="connsiteY399" fmla="*/ 4199 h 10002"/>
              <a:gd name="connsiteX400" fmla="*/ 3033 w 10201"/>
              <a:gd name="connsiteY400" fmla="*/ 4237 h 10002"/>
              <a:gd name="connsiteX401" fmla="*/ 2981 w 10201"/>
              <a:gd name="connsiteY401" fmla="*/ 4180 h 10002"/>
              <a:gd name="connsiteX402" fmla="*/ 2909 w 10201"/>
              <a:gd name="connsiteY402" fmla="*/ 4237 h 10002"/>
              <a:gd name="connsiteX403" fmla="*/ 2878 w 10201"/>
              <a:gd name="connsiteY403" fmla="*/ 4180 h 10002"/>
              <a:gd name="connsiteX404" fmla="*/ 2794 w 10201"/>
              <a:gd name="connsiteY404" fmla="*/ 4330 h 10002"/>
              <a:gd name="connsiteX405" fmla="*/ 2596 w 10201"/>
              <a:gd name="connsiteY405" fmla="*/ 4255 h 10002"/>
              <a:gd name="connsiteX406" fmla="*/ 2596 w 10201"/>
              <a:gd name="connsiteY406" fmla="*/ 4218 h 10002"/>
              <a:gd name="connsiteX407" fmla="*/ 2617 w 10201"/>
              <a:gd name="connsiteY407" fmla="*/ 4180 h 10002"/>
              <a:gd name="connsiteX408" fmla="*/ 2544 w 10201"/>
              <a:gd name="connsiteY408" fmla="*/ 4180 h 10002"/>
              <a:gd name="connsiteX409" fmla="*/ 2346 w 10201"/>
              <a:gd name="connsiteY409" fmla="*/ 4275 h 10002"/>
              <a:gd name="connsiteX410" fmla="*/ 2346 w 10201"/>
              <a:gd name="connsiteY410" fmla="*/ 4255 h 10002"/>
              <a:gd name="connsiteX411" fmla="*/ 2367 w 10201"/>
              <a:gd name="connsiteY411" fmla="*/ 4218 h 10002"/>
              <a:gd name="connsiteX412" fmla="*/ 2253 w 10201"/>
              <a:gd name="connsiteY412" fmla="*/ 4218 h 10002"/>
              <a:gd name="connsiteX413" fmla="*/ 2170 w 10201"/>
              <a:gd name="connsiteY413" fmla="*/ 4143 h 10002"/>
              <a:gd name="connsiteX414" fmla="*/ 2044 w 10201"/>
              <a:gd name="connsiteY414" fmla="*/ 4124 h 10002"/>
              <a:gd name="connsiteX415" fmla="*/ 2065 w 10201"/>
              <a:gd name="connsiteY415" fmla="*/ 4124 h 10002"/>
              <a:gd name="connsiteX416" fmla="*/ 2096 w 10201"/>
              <a:gd name="connsiteY416" fmla="*/ 4086 h 10002"/>
              <a:gd name="connsiteX417" fmla="*/ 2085 w 10201"/>
              <a:gd name="connsiteY417" fmla="*/ 4049 h 10002"/>
              <a:gd name="connsiteX418" fmla="*/ 2002 w 10201"/>
              <a:gd name="connsiteY418" fmla="*/ 3992 h 10002"/>
              <a:gd name="connsiteX419" fmla="*/ 1909 w 10201"/>
              <a:gd name="connsiteY419" fmla="*/ 4030 h 10002"/>
              <a:gd name="connsiteX420" fmla="*/ 1479 w 10201"/>
              <a:gd name="connsiteY420" fmla="*/ 3976 h 10002"/>
              <a:gd name="connsiteX421" fmla="*/ 1680 w 10201"/>
              <a:gd name="connsiteY421" fmla="*/ 3823 h 10002"/>
              <a:gd name="connsiteX422" fmla="*/ 1690 w 10201"/>
              <a:gd name="connsiteY422" fmla="*/ 3805 h 10002"/>
              <a:gd name="connsiteX423" fmla="*/ 1826 w 10201"/>
              <a:gd name="connsiteY423" fmla="*/ 3767 h 10002"/>
              <a:gd name="connsiteX424" fmla="*/ 1826 w 10201"/>
              <a:gd name="connsiteY424" fmla="*/ 3805 h 10002"/>
              <a:gd name="connsiteX425" fmla="*/ 1940 w 10201"/>
              <a:gd name="connsiteY425" fmla="*/ 3880 h 10002"/>
              <a:gd name="connsiteX426" fmla="*/ 1950 w 10201"/>
              <a:gd name="connsiteY426" fmla="*/ 3842 h 10002"/>
              <a:gd name="connsiteX427" fmla="*/ 1961 w 10201"/>
              <a:gd name="connsiteY427" fmla="*/ 3880 h 10002"/>
              <a:gd name="connsiteX428" fmla="*/ 2117 w 10201"/>
              <a:gd name="connsiteY428" fmla="*/ 3748 h 10002"/>
              <a:gd name="connsiteX429" fmla="*/ 2201 w 10201"/>
              <a:gd name="connsiteY429" fmla="*/ 3823 h 10002"/>
              <a:gd name="connsiteX430" fmla="*/ 2378 w 10201"/>
              <a:gd name="connsiteY430" fmla="*/ 3786 h 10002"/>
              <a:gd name="connsiteX431" fmla="*/ 2544 w 10201"/>
              <a:gd name="connsiteY431" fmla="*/ 3805 h 10002"/>
              <a:gd name="connsiteX432" fmla="*/ 2544 w 10201"/>
              <a:gd name="connsiteY432" fmla="*/ 3730 h 10002"/>
              <a:gd name="connsiteX433" fmla="*/ 2658 w 10201"/>
              <a:gd name="connsiteY433" fmla="*/ 3730 h 10002"/>
              <a:gd name="connsiteX434" fmla="*/ 2689 w 10201"/>
              <a:gd name="connsiteY434" fmla="*/ 3673 h 10002"/>
              <a:gd name="connsiteX435" fmla="*/ 2689 w 10201"/>
              <a:gd name="connsiteY435" fmla="*/ 3598 h 10002"/>
              <a:gd name="connsiteX436" fmla="*/ 2658 w 10201"/>
              <a:gd name="connsiteY436" fmla="*/ 3598 h 10002"/>
              <a:gd name="connsiteX437" fmla="*/ 2658 w 10201"/>
              <a:gd name="connsiteY437" fmla="*/ 3561 h 10002"/>
              <a:gd name="connsiteX438" fmla="*/ 2648 w 10201"/>
              <a:gd name="connsiteY438" fmla="*/ 3504 h 10002"/>
              <a:gd name="connsiteX439" fmla="*/ 2044 w 10201"/>
              <a:gd name="connsiteY439" fmla="*/ 3504 h 10002"/>
              <a:gd name="connsiteX440" fmla="*/ 1482 w 10201"/>
              <a:gd name="connsiteY440" fmla="*/ 3485 h 10002"/>
              <a:gd name="connsiteX441" fmla="*/ 1898 w 10201"/>
              <a:gd name="connsiteY441" fmla="*/ 3410 h 10002"/>
              <a:gd name="connsiteX442" fmla="*/ 2149 w 10201"/>
              <a:gd name="connsiteY442" fmla="*/ 3429 h 10002"/>
              <a:gd name="connsiteX443" fmla="*/ 2159 w 10201"/>
              <a:gd name="connsiteY443" fmla="*/ 3316 h 10002"/>
              <a:gd name="connsiteX444" fmla="*/ 2201 w 10201"/>
              <a:gd name="connsiteY444" fmla="*/ 3298 h 10002"/>
              <a:gd name="connsiteX445" fmla="*/ 2232 w 10201"/>
              <a:gd name="connsiteY445" fmla="*/ 3354 h 10002"/>
              <a:gd name="connsiteX446" fmla="*/ 2263 w 10201"/>
              <a:gd name="connsiteY446" fmla="*/ 3278 h 10002"/>
              <a:gd name="connsiteX447" fmla="*/ 2263 w 10201"/>
              <a:gd name="connsiteY447" fmla="*/ 3316 h 10002"/>
              <a:gd name="connsiteX448" fmla="*/ 2242 w 10201"/>
              <a:gd name="connsiteY448" fmla="*/ 3354 h 10002"/>
              <a:gd name="connsiteX449" fmla="*/ 2502 w 10201"/>
              <a:gd name="connsiteY449" fmla="*/ 3298 h 10002"/>
              <a:gd name="connsiteX450" fmla="*/ 2513 w 10201"/>
              <a:gd name="connsiteY450" fmla="*/ 3241 h 10002"/>
              <a:gd name="connsiteX451" fmla="*/ 2502 w 10201"/>
              <a:gd name="connsiteY451" fmla="*/ 3223 h 10002"/>
              <a:gd name="connsiteX452" fmla="*/ 2137 w 10201"/>
              <a:gd name="connsiteY452" fmla="*/ 3241 h 10002"/>
              <a:gd name="connsiteX453" fmla="*/ 2127 w 10201"/>
              <a:gd name="connsiteY453" fmla="*/ 3185 h 10002"/>
              <a:gd name="connsiteX454" fmla="*/ 2137 w 10201"/>
              <a:gd name="connsiteY454" fmla="*/ 3166 h 10002"/>
              <a:gd name="connsiteX455" fmla="*/ 2294 w 10201"/>
              <a:gd name="connsiteY455" fmla="*/ 3128 h 10002"/>
              <a:gd name="connsiteX456" fmla="*/ 2263 w 10201"/>
              <a:gd name="connsiteY456" fmla="*/ 3109 h 10002"/>
              <a:gd name="connsiteX457" fmla="*/ 2294 w 10201"/>
              <a:gd name="connsiteY457" fmla="*/ 3091 h 10002"/>
              <a:gd name="connsiteX458" fmla="*/ 2284 w 10201"/>
              <a:gd name="connsiteY458" fmla="*/ 2997 h 10002"/>
              <a:gd name="connsiteX459" fmla="*/ 2232 w 10201"/>
              <a:gd name="connsiteY459" fmla="*/ 2903 h 10002"/>
              <a:gd name="connsiteX460" fmla="*/ 2253 w 10201"/>
              <a:gd name="connsiteY460" fmla="*/ 2865 h 10002"/>
              <a:gd name="connsiteX461" fmla="*/ 2242 w 10201"/>
              <a:gd name="connsiteY461" fmla="*/ 2790 h 10002"/>
              <a:gd name="connsiteX462" fmla="*/ 2294 w 10201"/>
              <a:gd name="connsiteY462" fmla="*/ 2715 h 10002"/>
              <a:gd name="connsiteX463" fmla="*/ 2294 w 10201"/>
              <a:gd name="connsiteY463" fmla="*/ 2771 h 10002"/>
              <a:gd name="connsiteX464" fmla="*/ 2471 w 10201"/>
              <a:gd name="connsiteY464" fmla="*/ 2809 h 10002"/>
              <a:gd name="connsiteX465" fmla="*/ 2482 w 10201"/>
              <a:gd name="connsiteY465" fmla="*/ 2903 h 10002"/>
              <a:gd name="connsiteX466" fmla="*/ 2627 w 10201"/>
              <a:gd name="connsiteY466" fmla="*/ 2884 h 10002"/>
              <a:gd name="connsiteX467" fmla="*/ 2679 w 10201"/>
              <a:gd name="connsiteY467" fmla="*/ 2715 h 10002"/>
              <a:gd name="connsiteX468" fmla="*/ 2523 w 10201"/>
              <a:gd name="connsiteY468" fmla="*/ 2659 h 10002"/>
              <a:gd name="connsiteX469" fmla="*/ 2523 w 10201"/>
              <a:gd name="connsiteY469" fmla="*/ 2602 h 10002"/>
              <a:gd name="connsiteX470" fmla="*/ 2596 w 10201"/>
              <a:gd name="connsiteY470" fmla="*/ 2584 h 10002"/>
              <a:gd name="connsiteX471" fmla="*/ 2596 w 10201"/>
              <a:gd name="connsiteY471" fmla="*/ 2565 h 10002"/>
              <a:gd name="connsiteX472" fmla="*/ 2461 w 10201"/>
              <a:gd name="connsiteY472" fmla="*/ 2452 h 10002"/>
              <a:gd name="connsiteX473" fmla="*/ 2440 w 10201"/>
              <a:gd name="connsiteY473" fmla="*/ 2527 h 10002"/>
              <a:gd name="connsiteX474" fmla="*/ 2440 w 10201"/>
              <a:gd name="connsiteY474" fmla="*/ 2509 h 10002"/>
              <a:gd name="connsiteX475" fmla="*/ 2315 w 10201"/>
              <a:gd name="connsiteY475" fmla="*/ 2358 h 10002"/>
              <a:gd name="connsiteX476" fmla="*/ 2242 w 10201"/>
              <a:gd name="connsiteY476" fmla="*/ 2377 h 10002"/>
              <a:gd name="connsiteX477" fmla="*/ 2242 w 10201"/>
              <a:gd name="connsiteY477" fmla="*/ 2321 h 10002"/>
              <a:gd name="connsiteX478" fmla="*/ 2222 w 10201"/>
              <a:gd name="connsiteY478" fmla="*/ 2283 h 10002"/>
              <a:gd name="connsiteX479" fmla="*/ 2044 w 10201"/>
              <a:gd name="connsiteY479" fmla="*/ 2246 h 10002"/>
              <a:gd name="connsiteX480" fmla="*/ 2034 w 10201"/>
              <a:gd name="connsiteY480" fmla="*/ 2189 h 10002"/>
              <a:gd name="connsiteX481" fmla="*/ 2044 w 10201"/>
              <a:gd name="connsiteY481" fmla="*/ 2171 h 10002"/>
              <a:gd name="connsiteX482" fmla="*/ 2242 w 10201"/>
              <a:gd name="connsiteY482" fmla="*/ 2171 h 10002"/>
              <a:gd name="connsiteX483" fmla="*/ 2305 w 10201"/>
              <a:gd name="connsiteY483" fmla="*/ 2133 h 10002"/>
              <a:gd name="connsiteX484" fmla="*/ 2450 w 10201"/>
              <a:gd name="connsiteY484" fmla="*/ 2171 h 10002"/>
              <a:gd name="connsiteX485" fmla="*/ 2523 w 10201"/>
              <a:gd name="connsiteY485" fmla="*/ 2077 h 10002"/>
              <a:gd name="connsiteX486" fmla="*/ 2774 w 10201"/>
              <a:gd name="connsiteY486" fmla="*/ 2020 h 10002"/>
              <a:gd name="connsiteX487" fmla="*/ 2961 w 10201"/>
              <a:gd name="connsiteY487" fmla="*/ 2133 h 10002"/>
              <a:gd name="connsiteX488" fmla="*/ 3274 w 10201"/>
              <a:gd name="connsiteY488" fmla="*/ 2057 h 10002"/>
              <a:gd name="connsiteX489" fmla="*/ 3274 w 10201"/>
              <a:gd name="connsiteY489" fmla="*/ 2039 h 10002"/>
              <a:gd name="connsiteX490" fmla="*/ 3263 w 10201"/>
              <a:gd name="connsiteY490" fmla="*/ 2002 h 10002"/>
              <a:gd name="connsiteX491" fmla="*/ 3377 w 10201"/>
              <a:gd name="connsiteY491" fmla="*/ 1964 h 10002"/>
              <a:gd name="connsiteX492" fmla="*/ 3357 w 10201"/>
              <a:gd name="connsiteY492" fmla="*/ 1907 h 10002"/>
              <a:gd name="connsiteX493" fmla="*/ 3419 w 10201"/>
              <a:gd name="connsiteY493" fmla="*/ 1907 h 10002"/>
              <a:gd name="connsiteX494" fmla="*/ 3461 w 10201"/>
              <a:gd name="connsiteY494" fmla="*/ 1926 h 10002"/>
              <a:gd name="connsiteX495" fmla="*/ 3492 w 10201"/>
              <a:gd name="connsiteY495" fmla="*/ 1870 h 10002"/>
              <a:gd name="connsiteX496" fmla="*/ 3492 w 10201"/>
              <a:gd name="connsiteY496" fmla="*/ 1851 h 10002"/>
              <a:gd name="connsiteX497" fmla="*/ 3419 w 10201"/>
              <a:gd name="connsiteY497" fmla="*/ 1738 h 10002"/>
              <a:gd name="connsiteX498" fmla="*/ 3429 w 10201"/>
              <a:gd name="connsiteY498" fmla="*/ 1663 h 10002"/>
              <a:gd name="connsiteX499" fmla="*/ 3274 w 10201"/>
              <a:gd name="connsiteY499" fmla="*/ 1589 h 10002"/>
              <a:gd name="connsiteX500" fmla="*/ 3274 w 10201"/>
              <a:gd name="connsiteY500" fmla="*/ 1513 h 10002"/>
              <a:gd name="connsiteX501" fmla="*/ 3241 w 10201"/>
              <a:gd name="connsiteY501" fmla="*/ 1475 h 10002"/>
              <a:gd name="connsiteX502" fmla="*/ 3210 w 10201"/>
              <a:gd name="connsiteY502" fmla="*/ 1513 h 10002"/>
              <a:gd name="connsiteX503" fmla="*/ 3200 w 10201"/>
              <a:gd name="connsiteY503" fmla="*/ 1438 h 10002"/>
              <a:gd name="connsiteX504" fmla="*/ 3085 w 10201"/>
              <a:gd name="connsiteY504" fmla="*/ 1494 h 10002"/>
              <a:gd name="connsiteX505" fmla="*/ 2971 w 10201"/>
              <a:gd name="connsiteY505" fmla="*/ 1419 h 10002"/>
              <a:gd name="connsiteX506" fmla="*/ 2940 w 10201"/>
              <a:gd name="connsiteY506" fmla="*/ 1475 h 10002"/>
              <a:gd name="connsiteX507" fmla="*/ 2909 w 10201"/>
              <a:gd name="connsiteY507" fmla="*/ 1400 h 10002"/>
              <a:gd name="connsiteX508" fmla="*/ 2815 w 10201"/>
              <a:gd name="connsiteY508" fmla="*/ 1438 h 10002"/>
              <a:gd name="connsiteX509" fmla="*/ 2815 w 10201"/>
              <a:gd name="connsiteY509" fmla="*/ 1381 h 10002"/>
              <a:gd name="connsiteX510" fmla="*/ 2742 w 10201"/>
              <a:gd name="connsiteY510" fmla="*/ 1288 h 10002"/>
              <a:gd name="connsiteX511" fmla="*/ 3013 w 10201"/>
              <a:gd name="connsiteY511" fmla="*/ 1062 h 10002"/>
              <a:gd name="connsiteX512" fmla="*/ 3106 w 10201"/>
              <a:gd name="connsiteY512" fmla="*/ 1119 h 10002"/>
              <a:gd name="connsiteX513" fmla="*/ 3241 w 10201"/>
              <a:gd name="connsiteY513" fmla="*/ 1062 h 10002"/>
              <a:gd name="connsiteX514" fmla="*/ 3241 w 10201"/>
              <a:gd name="connsiteY514" fmla="*/ 1119 h 10002"/>
              <a:gd name="connsiteX515" fmla="*/ 3513 w 10201"/>
              <a:gd name="connsiteY515" fmla="*/ 1119 h 10002"/>
              <a:gd name="connsiteX516" fmla="*/ 3513 w 10201"/>
              <a:gd name="connsiteY516" fmla="*/ 1044 h 10002"/>
              <a:gd name="connsiteX517" fmla="*/ 3658 w 10201"/>
              <a:gd name="connsiteY517" fmla="*/ 968 h 10002"/>
              <a:gd name="connsiteX518" fmla="*/ 3700 w 10201"/>
              <a:gd name="connsiteY518" fmla="*/ 875 h 10002"/>
              <a:gd name="connsiteX519" fmla="*/ 3929 w 10201"/>
              <a:gd name="connsiteY519" fmla="*/ 836 h 10002"/>
              <a:gd name="connsiteX520" fmla="*/ 3940 w 10201"/>
              <a:gd name="connsiteY520" fmla="*/ 781 h 10002"/>
              <a:gd name="connsiteX521" fmla="*/ 3971 w 10201"/>
              <a:gd name="connsiteY521" fmla="*/ 781 h 10002"/>
              <a:gd name="connsiteX522" fmla="*/ 4002 w 10201"/>
              <a:gd name="connsiteY522" fmla="*/ 836 h 10002"/>
              <a:gd name="connsiteX523" fmla="*/ 4065 w 10201"/>
              <a:gd name="connsiteY523" fmla="*/ 799 h 10002"/>
              <a:gd name="connsiteX524" fmla="*/ 4127 w 10201"/>
              <a:gd name="connsiteY524" fmla="*/ 836 h 10002"/>
              <a:gd name="connsiteX525" fmla="*/ 4772 w 10201"/>
              <a:gd name="connsiteY525" fmla="*/ 724 h 10002"/>
              <a:gd name="connsiteX526" fmla="*/ 4783 w 10201"/>
              <a:gd name="connsiteY526" fmla="*/ 781 h 10002"/>
              <a:gd name="connsiteX527" fmla="*/ 4908 w 10201"/>
              <a:gd name="connsiteY527" fmla="*/ 781 h 10002"/>
              <a:gd name="connsiteX528" fmla="*/ 4908 w 10201"/>
              <a:gd name="connsiteY528" fmla="*/ 724 h 10002"/>
              <a:gd name="connsiteX529" fmla="*/ 4992 w 10201"/>
              <a:gd name="connsiteY529" fmla="*/ 781 h 10002"/>
              <a:gd name="connsiteX530" fmla="*/ 5096 w 10201"/>
              <a:gd name="connsiteY530" fmla="*/ 743 h 10002"/>
              <a:gd name="connsiteX531" fmla="*/ 5158 w 10201"/>
              <a:gd name="connsiteY531" fmla="*/ 781 h 10002"/>
              <a:gd name="connsiteX532" fmla="*/ 5200 w 10201"/>
              <a:gd name="connsiteY532" fmla="*/ 706 h 10002"/>
              <a:gd name="connsiteX533" fmla="*/ 5283 w 10201"/>
              <a:gd name="connsiteY533" fmla="*/ 686 h 10002"/>
              <a:gd name="connsiteX534" fmla="*/ 5283 w 10201"/>
              <a:gd name="connsiteY534" fmla="*/ 743 h 10002"/>
              <a:gd name="connsiteX535" fmla="*/ 5492 w 10201"/>
              <a:gd name="connsiteY535" fmla="*/ 706 h 10002"/>
              <a:gd name="connsiteX536" fmla="*/ 5679 w 10201"/>
              <a:gd name="connsiteY536" fmla="*/ 781 h 10002"/>
              <a:gd name="connsiteX537" fmla="*/ 5824 w 10201"/>
              <a:gd name="connsiteY537" fmla="*/ 761 h 10002"/>
              <a:gd name="connsiteX538" fmla="*/ 6148 w 10201"/>
              <a:gd name="connsiteY538" fmla="*/ 686 h 10002"/>
              <a:gd name="connsiteX539" fmla="*/ 6345 w 10201"/>
              <a:gd name="connsiteY539" fmla="*/ 611 h 10002"/>
              <a:gd name="connsiteX540" fmla="*/ 6522 w 10201"/>
              <a:gd name="connsiteY540" fmla="*/ 649 h 10002"/>
              <a:gd name="connsiteX541" fmla="*/ 6574 w 10201"/>
              <a:gd name="connsiteY541" fmla="*/ 555 h 10002"/>
              <a:gd name="connsiteX542" fmla="*/ 6668 w 10201"/>
              <a:gd name="connsiteY542" fmla="*/ 574 h 10002"/>
              <a:gd name="connsiteX543" fmla="*/ 6741 w 10201"/>
              <a:gd name="connsiteY543" fmla="*/ 498 h 10002"/>
              <a:gd name="connsiteX544" fmla="*/ 6814 w 10201"/>
              <a:gd name="connsiteY544" fmla="*/ 555 h 10002"/>
              <a:gd name="connsiteX545" fmla="*/ 7105 w 10201"/>
              <a:gd name="connsiteY545" fmla="*/ 574 h 10002"/>
              <a:gd name="connsiteX546" fmla="*/ 7251 w 10201"/>
              <a:gd name="connsiteY546" fmla="*/ 574 h 10002"/>
              <a:gd name="connsiteX547" fmla="*/ 7262 w 10201"/>
              <a:gd name="connsiteY547" fmla="*/ 630 h 10002"/>
              <a:gd name="connsiteX548" fmla="*/ 7459 w 10201"/>
              <a:gd name="connsiteY548" fmla="*/ 592 h 10002"/>
              <a:gd name="connsiteX549" fmla="*/ 7470 w 10201"/>
              <a:gd name="connsiteY549" fmla="*/ 517 h 10002"/>
              <a:gd name="connsiteX550" fmla="*/ 7387 w 10201"/>
              <a:gd name="connsiteY550" fmla="*/ 498 h 10002"/>
              <a:gd name="connsiteX551" fmla="*/ 7428 w 10201"/>
              <a:gd name="connsiteY551" fmla="*/ 405 h 10002"/>
              <a:gd name="connsiteX552" fmla="*/ 7501 w 10201"/>
              <a:gd name="connsiteY552" fmla="*/ 348 h 10002"/>
              <a:gd name="connsiteX553" fmla="*/ 7470 w 10201"/>
              <a:gd name="connsiteY553" fmla="*/ 311 h 10002"/>
              <a:gd name="connsiteX554" fmla="*/ 7407 w 10201"/>
              <a:gd name="connsiteY554" fmla="*/ 348 h 10002"/>
              <a:gd name="connsiteX555" fmla="*/ 7376 w 10201"/>
              <a:gd name="connsiteY555" fmla="*/ 311 h 10002"/>
              <a:gd name="connsiteX556" fmla="*/ 7210 w 10201"/>
              <a:gd name="connsiteY556" fmla="*/ 367 h 10002"/>
              <a:gd name="connsiteX557" fmla="*/ 7210 w 10201"/>
              <a:gd name="connsiteY557" fmla="*/ 311 h 10002"/>
              <a:gd name="connsiteX558" fmla="*/ 7199 w 10201"/>
              <a:gd name="connsiteY558" fmla="*/ 311 h 10002"/>
              <a:gd name="connsiteX559" fmla="*/ 6543 w 10201"/>
              <a:gd name="connsiteY559" fmla="*/ 330 h 10002"/>
              <a:gd name="connsiteX560" fmla="*/ 6225 w 10201"/>
              <a:gd name="connsiteY560" fmla="*/ 273 h 10002"/>
              <a:gd name="connsiteX561" fmla="*/ 6637 w 10201"/>
              <a:gd name="connsiteY561" fmla="*/ 198 h 10002"/>
              <a:gd name="connsiteX562" fmla="*/ 6980 w 10201"/>
              <a:gd name="connsiteY562" fmla="*/ 161 h 10002"/>
              <a:gd name="connsiteX563" fmla="*/ 7433 w 10201"/>
              <a:gd name="connsiteY563" fmla="*/ 80 h 10002"/>
              <a:gd name="connsiteX564" fmla="*/ 7698 w 10201"/>
              <a:gd name="connsiteY564" fmla="*/ 10 h 10002"/>
              <a:gd name="connsiteX565" fmla="*/ 7949 w 10201"/>
              <a:gd name="connsiteY565" fmla="*/ 142 h 10002"/>
              <a:gd name="connsiteX566" fmla="*/ 8011 w 10201"/>
              <a:gd name="connsiteY566" fmla="*/ 48 h 10002"/>
              <a:gd name="connsiteX567" fmla="*/ 8136 w 10201"/>
              <a:gd name="connsiteY567" fmla="*/ 29 h 10002"/>
              <a:gd name="connsiteX568" fmla="*/ 8240 w 10201"/>
              <a:gd name="connsiteY568" fmla="*/ 142 h 10002"/>
              <a:gd name="connsiteX569" fmla="*/ 8262 w 10201"/>
              <a:gd name="connsiteY569" fmla="*/ 104 h 10002"/>
              <a:gd name="connsiteX570" fmla="*/ 8293 w 10201"/>
              <a:gd name="connsiteY570" fmla="*/ 254 h 10002"/>
              <a:gd name="connsiteX571" fmla="*/ 8262 w 10201"/>
              <a:gd name="connsiteY571" fmla="*/ 330 h 10002"/>
              <a:gd name="connsiteX572" fmla="*/ 8262 w 10201"/>
              <a:gd name="connsiteY572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2927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15 w 10201"/>
              <a:gd name="connsiteY47" fmla="*/ 3241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729 w 10201"/>
              <a:gd name="connsiteY50" fmla="*/ 3485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77 w 10201"/>
              <a:gd name="connsiteY57" fmla="*/ 3748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97 w 10201"/>
              <a:gd name="connsiteY62" fmla="*/ 4387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9865 w 10201"/>
              <a:gd name="connsiteY77" fmla="*/ 5476 h 10002"/>
              <a:gd name="connsiteX78" fmla="*/ 10188 w 10201"/>
              <a:gd name="connsiteY78" fmla="*/ 5795 h 10002"/>
              <a:gd name="connsiteX79" fmla="*/ 10177 w 10201"/>
              <a:gd name="connsiteY79" fmla="*/ 6153 h 10002"/>
              <a:gd name="connsiteX80" fmla="*/ 10125 w 10201"/>
              <a:gd name="connsiteY80" fmla="*/ 6058 h 10002"/>
              <a:gd name="connsiteX81" fmla="*/ 9949 w 10201"/>
              <a:gd name="connsiteY81" fmla="*/ 6096 h 10002"/>
              <a:gd name="connsiteX82" fmla="*/ 9563 w 10201"/>
              <a:gd name="connsiteY82" fmla="*/ 6190 h 10002"/>
              <a:gd name="connsiteX83" fmla="*/ 9532 w 10201"/>
              <a:gd name="connsiteY83" fmla="*/ 6528 h 10002"/>
              <a:gd name="connsiteX84" fmla="*/ 9490 w 10201"/>
              <a:gd name="connsiteY84" fmla="*/ 6566 h 10002"/>
              <a:gd name="connsiteX85" fmla="*/ 9490 w 10201"/>
              <a:gd name="connsiteY85" fmla="*/ 6979 h 10002"/>
              <a:gd name="connsiteX86" fmla="*/ 9594 w 10201"/>
              <a:gd name="connsiteY86" fmla="*/ 7016 h 10002"/>
              <a:gd name="connsiteX87" fmla="*/ 9584 w 10201"/>
              <a:gd name="connsiteY87" fmla="*/ 7054 h 10002"/>
              <a:gd name="connsiteX88" fmla="*/ 9438 w 10201"/>
              <a:gd name="connsiteY88" fmla="*/ 7411 h 10002"/>
              <a:gd name="connsiteX89" fmla="*/ 9428 w 10201"/>
              <a:gd name="connsiteY89" fmla="*/ 7674 h 10002"/>
              <a:gd name="connsiteX90" fmla="*/ 9459 w 10201"/>
              <a:gd name="connsiteY90" fmla="*/ 7862 h 10002"/>
              <a:gd name="connsiteX91" fmla="*/ 9407 w 10201"/>
              <a:gd name="connsiteY91" fmla="*/ 7918 h 10002"/>
              <a:gd name="connsiteX92" fmla="*/ 9302 w 10201"/>
              <a:gd name="connsiteY92" fmla="*/ 7730 h 10002"/>
              <a:gd name="connsiteX93" fmla="*/ 9126 w 10201"/>
              <a:gd name="connsiteY93" fmla="*/ 7580 h 10002"/>
              <a:gd name="connsiteX94" fmla="*/ 9126 w 10201"/>
              <a:gd name="connsiteY94" fmla="*/ 7543 h 10002"/>
              <a:gd name="connsiteX95" fmla="*/ 9167 w 10201"/>
              <a:gd name="connsiteY95" fmla="*/ 7543 h 10002"/>
              <a:gd name="connsiteX96" fmla="*/ 9167 w 10201"/>
              <a:gd name="connsiteY96" fmla="*/ 7524 h 10002"/>
              <a:gd name="connsiteX97" fmla="*/ 9146 w 10201"/>
              <a:gd name="connsiteY97" fmla="*/ 7524 h 10002"/>
              <a:gd name="connsiteX98" fmla="*/ 9084 w 10201"/>
              <a:gd name="connsiteY98" fmla="*/ 7543 h 10002"/>
              <a:gd name="connsiteX99" fmla="*/ 9105 w 10201"/>
              <a:gd name="connsiteY99" fmla="*/ 7618 h 10002"/>
              <a:gd name="connsiteX100" fmla="*/ 9063 w 10201"/>
              <a:gd name="connsiteY100" fmla="*/ 7637 h 10002"/>
              <a:gd name="connsiteX101" fmla="*/ 9167 w 10201"/>
              <a:gd name="connsiteY101" fmla="*/ 7918 h 10002"/>
              <a:gd name="connsiteX102" fmla="*/ 9167 w 10201"/>
              <a:gd name="connsiteY102" fmla="*/ 8125 h 10002"/>
              <a:gd name="connsiteX103" fmla="*/ 9105 w 10201"/>
              <a:gd name="connsiteY103" fmla="*/ 8237 h 10002"/>
              <a:gd name="connsiteX104" fmla="*/ 8928 w 10201"/>
              <a:gd name="connsiteY104" fmla="*/ 8219 h 10002"/>
              <a:gd name="connsiteX105" fmla="*/ 8866 w 10201"/>
              <a:gd name="connsiteY105" fmla="*/ 8125 h 10002"/>
              <a:gd name="connsiteX106" fmla="*/ 8802 w 10201"/>
              <a:gd name="connsiteY106" fmla="*/ 8182 h 10002"/>
              <a:gd name="connsiteX107" fmla="*/ 8845 w 10201"/>
              <a:gd name="connsiteY107" fmla="*/ 8575 h 10002"/>
              <a:gd name="connsiteX108" fmla="*/ 8814 w 10201"/>
              <a:gd name="connsiteY108" fmla="*/ 8650 h 10002"/>
              <a:gd name="connsiteX109" fmla="*/ 8615 w 10201"/>
              <a:gd name="connsiteY109" fmla="*/ 8670 h 10002"/>
              <a:gd name="connsiteX110" fmla="*/ 8470 w 10201"/>
              <a:gd name="connsiteY110" fmla="*/ 8237 h 10002"/>
              <a:gd name="connsiteX111" fmla="*/ 8459 w 10201"/>
              <a:gd name="connsiteY111" fmla="*/ 7993 h 10002"/>
              <a:gd name="connsiteX112" fmla="*/ 8418 w 10201"/>
              <a:gd name="connsiteY112" fmla="*/ 7993 h 10002"/>
              <a:gd name="connsiteX113" fmla="*/ 8240 w 10201"/>
              <a:gd name="connsiteY113" fmla="*/ 7993 h 10002"/>
              <a:gd name="connsiteX114" fmla="*/ 8136 w 10201"/>
              <a:gd name="connsiteY114" fmla="*/ 7768 h 10002"/>
              <a:gd name="connsiteX115" fmla="*/ 8042 w 10201"/>
              <a:gd name="connsiteY115" fmla="*/ 7712 h 10002"/>
              <a:gd name="connsiteX116" fmla="*/ 7980 w 10201"/>
              <a:gd name="connsiteY116" fmla="*/ 7787 h 10002"/>
              <a:gd name="connsiteX117" fmla="*/ 7990 w 10201"/>
              <a:gd name="connsiteY117" fmla="*/ 8106 h 10002"/>
              <a:gd name="connsiteX118" fmla="*/ 7949 w 10201"/>
              <a:gd name="connsiteY118" fmla="*/ 8406 h 10002"/>
              <a:gd name="connsiteX119" fmla="*/ 7887 w 10201"/>
              <a:gd name="connsiteY119" fmla="*/ 8426 h 10002"/>
              <a:gd name="connsiteX120" fmla="*/ 7845 w 10201"/>
              <a:gd name="connsiteY120" fmla="*/ 8538 h 10002"/>
              <a:gd name="connsiteX121" fmla="*/ 7835 w 10201"/>
              <a:gd name="connsiteY121" fmla="*/ 8538 h 10002"/>
              <a:gd name="connsiteX122" fmla="*/ 7835 w 10201"/>
              <a:gd name="connsiteY122" fmla="*/ 8481 h 10002"/>
              <a:gd name="connsiteX123" fmla="*/ 7855 w 10201"/>
              <a:gd name="connsiteY123" fmla="*/ 8426 h 10002"/>
              <a:gd name="connsiteX124" fmla="*/ 7678 w 10201"/>
              <a:gd name="connsiteY124" fmla="*/ 8182 h 10002"/>
              <a:gd name="connsiteX125" fmla="*/ 7563 w 10201"/>
              <a:gd name="connsiteY125" fmla="*/ 8087 h 10002"/>
              <a:gd name="connsiteX126" fmla="*/ 7501 w 10201"/>
              <a:gd name="connsiteY126" fmla="*/ 8144 h 10002"/>
              <a:gd name="connsiteX127" fmla="*/ 7470 w 10201"/>
              <a:gd name="connsiteY127" fmla="*/ 8087 h 10002"/>
              <a:gd name="connsiteX128" fmla="*/ 7439 w 10201"/>
              <a:gd name="connsiteY128" fmla="*/ 8219 h 10002"/>
              <a:gd name="connsiteX129" fmla="*/ 7574 w 10201"/>
              <a:gd name="connsiteY129" fmla="*/ 8595 h 10002"/>
              <a:gd name="connsiteX130" fmla="*/ 7418 w 10201"/>
              <a:gd name="connsiteY130" fmla="*/ 8782 h 10002"/>
              <a:gd name="connsiteX131" fmla="*/ 7251 w 10201"/>
              <a:gd name="connsiteY131" fmla="*/ 8707 h 10002"/>
              <a:gd name="connsiteX132" fmla="*/ 7189 w 10201"/>
              <a:gd name="connsiteY132" fmla="*/ 8858 h 10002"/>
              <a:gd name="connsiteX133" fmla="*/ 7115 w 10201"/>
              <a:gd name="connsiteY133" fmla="*/ 8914 h 10002"/>
              <a:gd name="connsiteX134" fmla="*/ 7115 w 10201"/>
              <a:gd name="connsiteY134" fmla="*/ 8839 h 10002"/>
              <a:gd name="connsiteX135" fmla="*/ 6991 w 10201"/>
              <a:gd name="connsiteY135" fmla="*/ 8801 h 10002"/>
              <a:gd name="connsiteX136" fmla="*/ 6907 w 10201"/>
              <a:gd name="connsiteY136" fmla="*/ 8895 h 10002"/>
              <a:gd name="connsiteX137" fmla="*/ 6814 w 10201"/>
              <a:gd name="connsiteY137" fmla="*/ 8914 h 10002"/>
              <a:gd name="connsiteX138" fmla="*/ 6814 w 10201"/>
              <a:gd name="connsiteY138" fmla="*/ 8970 h 10002"/>
              <a:gd name="connsiteX139" fmla="*/ 6751 w 10201"/>
              <a:gd name="connsiteY139" fmla="*/ 8989 h 10002"/>
              <a:gd name="connsiteX140" fmla="*/ 6772 w 10201"/>
              <a:gd name="connsiteY140" fmla="*/ 9026 h 10002"/>
              <a:gd name="connsiteX141" fmla="*/ 6939 w 10201"/>
              <a:gd name="connsiteY141" fmla="*/ 9008 h 10002"/>
              <a:gd name="connsiteX142" fmla="*/ 6939 w 10201"/>
              <a:gd name="connsiteY142" fmla="*/ 8989 h 10002"/>
              <a:gd name="connsiteX143" fmla="*/ 6918 w 10201"/>
              <a:gd name="connsiteY143" fmla="*/ 8951 h 10002"/>
              <a:gd name="connsiteX144" fmla="*/ 6939 w 10201"/>
              <a:gd name="connsiteY144" fmla="*/ 8951 h 10002"/>
              <a:gd name="connsiteX145" fmla="*/ 6991 w 10201"/>
              <a:gd name="connsiteY145" fmla="*/ 8933 h 10002"/>
              <a:gd name="connsiteX146" fmla="*/ 7032 w 10201"/>
              <a:gd name="connsiteY146" fmla="*/ 9064 h 10002"/>
              <a:gd name="connsiteX147" fmla="*/ 7303 w 10201"/>
              <a:gd name="connsiteY147" fmla="*/ 9139 h 10002"/>
              <a:gd name="connsiteX148" fmla="*/ 7303 w 10201"/>
              <a:gd name="connsiteY148" fmla="*/ 9195 h 10002"/>
              <a:gd name="connsiteX149" fmla="*/ 7220 w 10201"/>
              <a:gd name="connsiteY149" fmla="*/ 9590 h 10002"/>
              <a:gd name="connsiteX150" fmla="*/ 7199 w 10201"/>
              <a:gd name="connsiteY150" fmla="*/ 9590 h 10002"/>
              <a:gd name="connsiteX151" fmla="*/ 7179 w 10201"/>
              <a:gd name="connsiteY151" fmla="*/ 9533 h 10002"/>
              <a:gd name="connsiteX152" fmla="*/ 6949 w 10201"/>
              <a:gd name="connsiteY152" fmla="*/ 9496 h 10002"/>
              <a:gd name="connsiteX153" fmla="*/ 6876 w 10201"/>
              <a:gd name="connsiteY153" fmla="*/ 9496 h 10002"/>
              <a:gd name="connsiteX154" fmla="*/ 6793 w 10201"/>
              <a:gd name="connsiteY154" fmla="*/ 9403 h 10002"/>
              <a:gd name="connsiteX155" fmla="*/ 6751 w 10201"/>
              <a:gd name="connsiteY155" fmla="*/ 9440 h 10002"/>
              <a:gd name="connsiteX156" fmla="*/ 6637 w 10201"/>
              <a:gd name="connsiteY156" fmla="*/ 9289 h 10002"/>
              <a:gd name="connsiteX157" fmla="*/ 6627 w 10201"/>
              <a:gd name="connsiteY157" fmla="*/ 9289 h 10002"/>
              <a:gd name="connsiteX158" fmla="*/ 6584 w 10201"/>
              <a:gd name="connsiteY158" fmla="*/ 9289 h 10002"/>
              <a:gd name="connsiteX159" fmla="*/ 6480 w 10201"/>
              <a:gd name="connsiteY159" fmla="*/ 9177 h 10002"/>
              <a:gd name="connsiteX160" fmla="*/ 6449 w 10201"/>
              <a:gd name="connsiteY160" fmla="*/ 9346 h 10002"/>
              <a:gd name="connsiteX161" fmla="*/ 6355 w 10201"/>
              <a:gd name="connsiteY161" fmla="*/ 9515 h 10002"/>
              <a:gd name="connsiteX162" fmla="*/ 6262 w 10201"/>
              <a:gd name="connsiteY162" fmla="*/ 9552 h 10002"/>
              <a:gd name="connsiteX163" fmla="*/ 6262 w 10201"/>
              <a:gd name="connsiteY163" fmla="*/ 9609 h 10002"/>
              <a:gd name="connsiteX164" fmla="*/ 6189 w 10201"/>
              <a:gd name="connsiteY164" fmla="*/ 9740 h 10002"/>
              <a:gd name="connsiteX165" fmla="*/ 6106 w 10201"/>
              <a:gd name="connsiteY165" fmla="*/ 9796 h 10002"/>
              <a:gd name="connsiteX166" fmla="*/ 6001 w 10201"/>
              <a:gd name="connsiteY166" fmla="*/ 9947 h 10002"/>
              <a:gd name="connsiteX167" fmla="*/ 5345 w 10201"/>
              <a:gd name="connsiteY167" fmla="*/ 9796 h 10002"/>
              <a:gd name="connsiteX168" fmla="*/ 5220 w 10201"/>
              <a:gd name="connsiteY168" fmla="*/ 9796 h 10002"/>
              <a:gd name="connsiteX169" fmla="*/ 4992 w 10201"/>
              <a:gd name="connsiteY169" fmla="*/ 9647 h 10002"/>
              <a:gd name="connsiteX170" fmla="*/ 4929 w 10201"/>
              <a:gd name="connsiteY170" fmla="*/ 9515 h 10002"/>
              <a:gd name="connsiteX171" fmla="*/ 4929 w 10201"/>
              <a:gd name="connsiteY171" fmla="*/ 9403 h 10002"/>
              <a:gd name="connsiteX172" fmla="*/ 4866 w 10201"/>
              <a:gd name="connsiteY172" fmla="*/ 9346 h 10002"/>
              <a:gd name="connsiteX173" fmla="*/ 5168 w 10201"/>
              <a:gd name="connsiteY173" fmla="*/ 9214 h 10002"/>
              <a:gd name="connsiteX174" fmla="*/ 5387 w 10201"/>
              <a:gd name="connsiteY174" fmla="*/ 9234 h 10002"/>
              <a:gd name="connsiteX175" fmla="*/ 5741 w 10201"/>
              <a:gd name="connsiteY175" fmla="*/ 9195 h 10002"/>
              <a:gd name="connsiteX176" fmla="*/ 5783 w 10201"/>
              <a:gd name="connsiteY176" fmla="*/ 9102 h 10002"/>
              <a:gd name="connsiteX177" fmla="*/ 5731 w 10201"/>
              <a:gd name="connsiteY177" fmla="*/ 8989 h 10002"/>
              <a:gd name="connsiteX178" fmla="*/ 5533 w 10201"/>
              <a:gd name="connsiteY178" fmla="*/ 8933 h 10002"/>
              <a:gd name="connsiteX179" fmla="*/ 5210 w 10201"/>
              <a:gd name="connsiteY179" fmla="*/ 8745 h 10002"/>
              <a:gd name="connsiteX180" fmla="*/ 4961 w 10201"/>
              <a:gd name="connsiteY180" fmla="*/ 8595 h 10002"/>
              <a:gd name="connsiteX181" fmla="*/ 5085 w 10201"/>
              <a:gd name="connsiteY181" fmla="*/ 8481 h 10002"/>
              <a:gd name="connsiteX182" fmla="*/ 4741 w 10201"/>
              <a:gd name="connsiteY182" fmla="*/ 8275 h 10002"/>
              <a:gd name="connsiteX183" fmla="*/ 4554 w 10201"/>
              <a:gd name="connsiteY183" fmla="*/ 8087 h 10002"/>
              <a:gd name="connsiteX184" fmla="*/ 4356 w 10201"/>
              <a:gd name="connsiteY184" fmla="*/ 8031 h 10002"/>
              <a:gd name="connsiteX185" fmla="*/ 4085 w 10201"/>
              <a:gd name="connsiteY185" fmla="*/ 8013 h 10002"/>
              <a:gd name="connsiteX186" fmla="*/ 3919 w 10201"/>
              <a:gd name="connsiteY186" fmla="*/ 7843 h 10002"/>
              <a:gd name="connsiteX187" fmla="*/ 3741 w 10201"/>
              <a:gd name="connsiteY187" fmla="*/ 7806 h 10002"/>
              <a:gd name="connsiteX188" fmla="*/ 3669 w 10201"/>
              <a:gd name="connsiteY188" fmla="*/ 7598 h 10002"/>
              <a:gd name="connsiteX189" fmla="*/ 3492 w 10201"/>
              <a:gd name="connsiteY189" fmla="*/ 7637 h 10002"/>
              <a:gd name="connsiteX190" fmla="*/ 3440 w 10201"/>
              <a:gd name="connsiteY190" fmla="*/ 7674 h 10002"/>
              <a:gd name="connsiteX191" fmla="*/ 3367 w 10201"/>
              <a:gd name="connsiteY191" fmla="*/ 7674 h 10002"/>
              <a:gd name="connsiteX192" fmla="*/ 3367 w 10201"/>
              <a:gd name="connsiteY192" fmla="*/ 7637 h 10002"/>
              <a:gd name="connsiteX193" fmla="*/ 3398 w 10201"/>
              <a:gd name="connsiteY193" fmla="*/ 7543 h 10002"/>
              <a:gd name="connsiteX194" fmla="*/ 3241 w 10201"/>
              <a:gd name="connsiteY194" fmla="*/ 7505 h 10002"/>
              <a:gd name="connsiteX195" fmla="*/ 3189 w 10201"/>
              <a:gd name="connsiteY195" fmla="*/ 7411 h 10002"/>
              <a:gd name="connsiteX196" fmla="*/ 3085 w 10201"/>
              <a:gd name="connsiteY196" fmla="*/ 7468 h 10002"/>
              <a:gd name="connsiteX197" fmla="*/ 2846 w 10201"/>
              <a:gd name="connsiteY197" fmla="*/ 7449 h 10002"/>
              <a:gd name="connsiteX198" fmla="*/ 2722 w 10201"/>
              <a:gd name="connsiteY198" fmla="*/ 7486 h 10002"/>
              <a:gd name="connsiteX199" fmla="*/ 2669 w 10201"/>
              <a:gd name="connsiteY199" fmla="*/ 7598 h 10002"/>
              <a:gd name="connsiteX200" fmla="*/ 2471 w 10201"/>
              <a:gd name="connsiteY200" fmla="*/ 7637 h 10002"/>
              <a:gd name="connsiteX201" fmla="*/ 2419 w 10201"/>
              <a:gd name="connsiteY201" fmla="*/ 7712 h 10002"/>
              <a:gd name="connsiteX202" fmla="*/ 2137 w 10201"/>
              <a:gd name="connsiteY202" fmla="*/ 7693 h 10002"/>
              <a:gd name="connsiteX203" fmla="*/ 2023 w 10201"/>
              <a:gd name="connsiteY203" fmla="*/ 7561 h 10002"/>
              <a:gd name="connsiteX204" fmla="*/ 1867 w 10201"/>
              <a:gd name="connsiteY204" fmla="*/ 7524 h 10002"/>
              <a:gd name="connsiteX205" fmla="*/ 1919 w 10201"/>
              <a:gd name="connsiteY205" fmla="*/ 7505 h 10002"/>
              <a:gd name="connsiteX206" fmla="*/ 1919 w 10201"/>
              <a:gd name="connsiteY206" fmla="*/ 7486 h 10002"/>
              <a:gd name="connsiteX207" fmla="*/ 1867 w 10201"/>
              <a:gd name="connsiteY207" fmla="*/ 7486 h 10002"/>
              <a:gd name="connsiteX208" fmla="*/ 1753 w 10201"/>
              <a:gd name="connsiteY208" fmla="*/ 7505 h 10002"/>
              <a:gd name="connsiteX209" fmla="*/ 1544 w 10201"/>
              <a:gd name="connsiteY209" fmla="*/ 7429 h 10002"/>
              <a:gd name="connsiteX210" fmla="*/ 1544 w 10201"/>
              <a:gd name="connsiteY210" fmla="*/ 7486 h 10002"/>
              <a:gd name="connsiteX211" fmla="*/ 1492 w 10201"/>
              <a:gd name="connsiteY211" fmla="*/ 7468 h 10002"/>
              <a:gd name="connsiteX212" fmla="*/ 1492 w 10201"/>
              <a:gd name="connsiteY212" fmla="*/ 7411 h 10002"/>
              <a:gd name="connsiteX213" fmla="*/ 1398 w 10201"/>
              <a:gd name="connsiteY213" fmla="*/ 7468 h 10002"/>
              <a:gd name="connsiteX214" fmla="*/ 1378 w 10201"/>
              <a:gd name="connsiteY214" fmla="*/ 7411 h 10002"/>
              <a:gd name="connsiteX215" fmla="*/ 1013 w 10201"/>
              <a:gd name="connsiteY215" fmla="*/ 7429 h 10002"/>
              <a:gd name="connsiteX216" fmla="*/ 836 w 10201"/>
              <a:gd name="connsiteY216" fmla="*/ 7411 h 10002"/>
              <a:gd name="connsiteX217" fmla="*/ 795 w 10201"/>
              <a:gd name="connsiteY217" fmla="*/ 7336 h 10002"/>
              <a:gd name="connsiteX218" fmla="*/ 628 w 10201"/>
              <a:gd name="connsiteY218" fmla="*/ 7354 h 10002"/>
              <a:gd name="connsiteX219" fmla="*/ 597 w 10201"/>
              <a:gd name="connsiteY219" fmla="*/ 7299 h 10002"/>
              <a:gd name="connsiteX220" fmla="*/ 493 w 10201"/>
              <a:gd name="connsiteY220" fmla="*/ 7317 h 10002"/>
              <a:gd name="connsiteX221" fmla="*/ 471 w 10201"/>
              <a:gd name="connsiteY221" fmla="*/ 7242 h 10002"/>
              <a:gd name="connsiteX222" fmla="*/ 378 w 10201"/>
              <a:gd name="connsiteY222" fmla="*/ 7242 h 10002"/>
              <a:gd name="connsiteX223" fmla="*/ 243 w 10201"/>
              <a:gd name="connsiteY223" fmla="*/ 7167 h 10002"/>
              <a:gd name="connsiteX224" fmla="*/ 0 w 10201"/>
              <a:gd name="connsiteY224" fmla="*/ 7050 h 10002"/>
              <a:gd name="connsiteX225" fmla="*/ 357 w 10201"/>
              <a:gd name="connsiteY225" fmla="*/ 7054 h 10002"/>
              <a:gd name="connsiteX226" fmla="*/ 576 w 10201"/>
              <a:gd name="connsiteY226" fmla="*/ 7092 h 10002"/>
              <a:gd name="connsiteX227" fmla="*/ 940 w 10201"/>
              <a:gd name="connsiteY227" fmla="*/ 7167 h 10002"/>
              <a:gd name="connsiteX228" fmla="*/ 950 w 10201"/>
              <a:gd name="connsiteY228" fmla="*/ 7092 h 10002"/>
              <a:gd name="connsiteX229" fmla="*/ 888 w 10201"/>
              <a:gd name="connsiteY229" fmla="*/ 6998 h 10002"/>
              <a:gd name="connsiteX230" fmla="*/ 898 w 10201"/>
              <a:gd name="connsiteY230" fmla="*/ 6998 h 10002"/>
              <a:gd name="connsiteX231" fmla="*/ 898 w 10201"/>
              <a:gd name="connsiteY231" fmla="*/ 6979 h 10002"/>
              <a:gd name="connsiteX232" fmla="*/ 1002 w 10201"/>
              <a:gd name="connsiteY232" fmla="*/ 7016 h 10002"/>
              <a:gd name="connsiteX233" fmla="*/ 1002 w 10201"/>
              <a:gd name="connsiteY233" fmla="*/ 6941 h 10002"/>
              <a:gd name="connsiteX234" fmla="*/ 940 w 10201"/>
              <a:gd name="connsiteY234" fmla="*/ 6923 h 10002"/>
              <a:gd name="connsiteX235" fmla="*/ 940 w 10201"/>
              <a:gd name="connsiteY235" fmla="*/ 6847 h 10002"/>
              <a:gd name="connsiteX236" fmla="*/ 961 w 10201"/>
              <a:gd name="connsiteY236" fmla="*/ 6847 h 10002"/>
              <a:gd name="connsiteX237" fmla="*/ 1013 w 10201"/>
              <a:gd name="connsiteY237" fmla="*/ 6885 h 10002"/>
              <a:gd name="connsiteX238" fmla="*/ 1013 w 10201"/>
              <a:gd name="connsiteY238" fmla="*/ 6847 h 10002"/>
              <a:gd name="connsiteX239" fmla="*/ 1149 w 10201"/>
              <a:gd name="connsiteY239" fmla="*/ 6716 h 10002"/>
              <a:gd name="connsiteX240" fmla="*/ 1305 w 10201"/>
              <a:gd name="connsiteY240" fmla="*/ 6678 h 10002"/>
              <a:gd name="connsiteX241" fmla="*/ 1305 w 10201"/>
              <a:gd name="connsiteY241" fmla="*/ 6660 h 10002"/>
              <a:gd name="connsiteX242" fmla="*/ 1128 w 10201"/>
              <a:gd name="connsiteY242" fmla="*/ 6660 h 10002"/>
              <a:gd name="connsiteX243" fmla="*/ 1128 w 10201"/>
              <a:gd name="connsiteY243" fmla="*/ 6641 h 10002"/>
              <a:gd name="connsiteX244" fmla="*/ 1159 w 10201"/>
              <a:gd name="connsiteY244" fmla="*/ 6585 h 10002"/>
              <a:gd name="connsiteX245" fmla="*/ 1211 w 10201"/>
              <a:gd name="connsiteY245" fmla="*/ 6603 h 10002"/>
              <a:gd name="connsiteX246" fmla="*/ 1243 w 10201"/>
              <a:gd name="connsiteY246" fmla="*/ 6566 h 10002"/>
              <a:gd name="connsiteX247" fmla="*/ 1243 w 10201"/>
              <a:gd name="connsiteY247" fmla="*/ 6548 h 10002"/>
              <a:gd name="connsiteX248" fmla="*/ 1191 w 10201"/>
              <a:gd name="connsiteY248" fmla="*/ 6472 h 10002"/>
              <a:gd name="connsiteX249" fmla="*/ 1222 w 10201"/>
              <a:gd name="connsiteY249" fmla="*/ 6472 h 10002"/>
              <a:gd name="connsiteX250" fmla="*/ 1243 w 10201"/>
              <a:gd name="connsiteY250" fmla="*/ 6491 h 10002"/>
              <a:gd name="connsiteX251" fmla="*/ 1253 w 10201"/>
              <a:gd name="connsiteY251" fmla="*/ 6434 h 10002"/>
              <a:gd name="connsiteX252" fmla="*/ 1201 w 10201"/>
              <a:gd name="connsiteY252" fmla="*/ 6378 h 10002"/>
              <a:gd name="connsiteX253" fmla="*/ 1191 w 10201"/>
              <a:gd name="connsiteY253" fmla="*/ 6416 h 10002"/>
              <a:gd name="connsiteX254" fmla="*/ 1191 w 10201"/>
              <a:gd name="connsiteY254" fmla="*/ 6378 h 10002"/>
              <a:gd name="connsiteX255" fmla="*/ 1180 w 10201"/>
              <a:gd name="connsiteY255" fmla="*/ 6378 h 10002"/>
              <a:gd name="connsiteX256" fmla="*/ 1180 w 10201"/>
              <a:gd name="connsiteY256" fmla="*/ 6359 h 10002"/>
              <a:gd name="connsiteX257" fmla="*/ 1253 w 10201"/>
              <a:gd name="connsiteY257" fmla="*/ 6322 h 10002"/>
              <a:gd name="connsiteX258" fmla="*/ 1253 w 10201"/>
              <a:gd name="connsiteY258" fmla="*/ 6302 h 10002"/>
              <a:gd name="connsiteX259" fmla="*/ 1139 w 10201"/>
              <a:gd name="connsiteY259" fmla="*/ 6228 h 10002"/>
              <a:gd name="connsiteX260" fmla="*/ 1118 w 10201"/>
              <a:gd name="connsiteY260" fmla="*/ 6284 h 10002"/>
              <a:gd name="connsiteX261" fmla="*/ 1045 w 10201"/>
              <a:gd name="connsiteY261" fmla="*/ 6228 h 10002"/>
              <a:gd name="connsiteX262" fmla="*/ 1076 w 10201"/>
              <a:gd name="connsiteY262" fmla="*/ 6190 h 10002"/>
              <a:gd name="connsiteX263" fmla="*/ 1035 w 10201"/>
              <a:gd name="connsiteY263" fmla="*/ 6190 h 10002"/>
              <a:gd name="connsiteX264" fmla="*/ 909 w 10201"/>
              <a:gd name="connsiteY264" fmla="*/ 6247 h 10002"/>
              <a:gd name="connsiteX265" fmla="*/ 909 w 10201"/>
              <a:gd name="connsiteY265" fmla="*/ 6190 h 10002"/>
              <a:gd name="connsiteX266" fmla="*/ 961 w 10201"/>
              <a:gd name="connsiteY266" fmla="*/ 6040 h 10002"/>
              <a:gd name="connsiteX267" fmla="*/ 940 w 10201"/>
              <a:gd name="connsiteY267" fmla="*/ 6002 h 10002"/>
              <a:gd name="connsiteX268" fmla="*/ 961 w 10201"/>
              <a:gd name="connsiteY268" fmla="*/ 6002 h 10002"/>
              <a:gd name="connsiteX269" fmla="*/ 1055 w 10201"/>
              <a:gd name="connsiteY269" fmla="*/ 5964 h 10002"/>
              <a:gd name="connsiteX270" fmla="*/ 1087 w 10201"/>
              <a:gd name="connsiteY270" fmla="*/ 5909 h 10002"/>
              <a:gd name="connsiteX271" fmla="*/ 1066 w 10201"/>
              <a:gd name="connsiteY271" fmla="*/ 5852 h 10002"/>
              <a:gd name="connsiteX272" fmla="*/ 1139 w 10201"/>
              <a:gd name="connsiteY272" fmla="*/ 5833 h 10002"/>
              <a:gd name="connsiteX273" fmla="*/ 1139 w 10201"/>
              <a:gd name="connsiteY273" fmla="*/ 5909 h 10002"/>
              <a:gd name="connsiteX274" fmla="*/ 1263 w 10201"/>
              <a:gd name="connsiteY274" fmla="*/ 5909 h 10002"/>
              <a:gd name="connsiteX275" fmla="*/ 1388 w 10201"/>
              <a:gd name="connsiteY275" fmla="*/ 5683 h 10002"/>
              <a:gd name="connsiteX276" fmla="*/ 1586 w 10201"/>
              <a:gd name="connsiteY276" fmla="*/ 5740 h 10002"/>
              <a:gd name="connsiteX277" fmla="*/ 1586 w 10201"/>
              <a:gd name="connsiteY277" fmla="*/ 5758 h 10002"/>
              <a:gd name="connsiteX278" fmla="*/ 1575 w 10201"/>
              <a:gd name="connsiteY278" fmla="*/ 5814 h 10002"/>
              <a:gd name="connsiteX279" fmla="*/ 1554 w 10201"/>
              <a:gd name="connsiteY279" fmla="*/ 5852 h 10002"/>
              <a:gd name="connsiteX280" fmla="*/ 1440 w 10201"/>
              <a:gd name="connsiteY280" fmla="*/ 5889 h 10002"/>
              <a:gd name="connsiteX281" fmla="*/ 1430 w 10201"/>
              <a:gd name="connsiteY281" fmla="*/ 6040 h 10002"/>
              <a:gd name="connsiteX282" fmla="*/ 1450 w 10201"/>
              <a:gd name="connsiteY282" fmla="*/ 6058 h 10002"/>
              <a:gd name="connsiteX283" fmla="*/ 1680 w 10201"/>
              <a:gd name="connsiteY283" fmla="*/ 6265 h 10002"/>
              <a:gd name="connsiteX284" fmla="*/ 1711 w 10201"/>
              <a:gd name="connsiteY284" fmla="*/ 6265 h 10002"/>
              <a:gd name="connsiteX285" fmla="*/ 1784 w 10201"/>
              <a:gd name="connsiteY285" fmla="*/ 6792 h 10002"/>
              <a:gd name="connsiteX286" fmla="*/ 1982 w 10201"/>
              <a:gd name="connsiteY286" fmla="*/ 6585 h 10002"/>
              <a:gd name="connsiteX287" fmla="*/ 1982 w 10201"/>
              <a:gd name="connsiteY287" fmla="*/ 6528 h 10002"/>
              <a:gd name="connsiteX288" fmla="*/ 1909 w 10201"/>
              <a:gd name="connsiteY288" fmla="*/ 6528 h 10002"/>
              <a:gd name="connsiteX289" fmla="*/ 1878 w 10201"/>
              <a:gd name="connsiteY289" fmla="*/ 6453 h 10002"/>
              <a:gd name="connsiteX290" fmla="*/ 1878 w 10201"/>
              <a:gd name="connsiteY290" fmla="*/ 6416 h 10002"/>
              <a:gd name="connsiteX291" fmla="*/ 1888 w 10201"/>
              <a:gd name="connsiteY291" fmla="*/ 6416 h 10002"/>
              <a:gd name="connsiteX292" fmla="*/ 1888 w 10201"/>
              <a:gd name="connsiteY292" fmla="*/ 6397 h 10002"/>
              <a:gd name="connsiteX293" fmla="*/ 2023 w 10201"/>
              <a:gd name="connsiteY293" fmla="*/ 6322 h 10002"/>
              <a:gd name="connsiteX294" fmla="*/ 2002 w 10201"/>
              <a:gd name="connsiteY294" fmla="*/ 6302 h 10002"/>
              <a:gd name="connsiteX295" fmla="*/ 1867 w 10201"/>
              <a:gd name="connsiteY295" fmla="*/ 6265 h 10002"/>
              <a:gd name="connsiteX296" fmla="*/ 1867 w 10201"/>
              <a:gd name="connsiteY296" fmla="*/ 6209 h 10002"/>
              <a:gd name="connsiteX297" fmla="*/ 1815 w 10201"/>
              <a:gd name="connsiteY297" fmla="*/ 6190 h 10002"/>
              <a:gd name="connsiteX298" fmla="*/ 1815 w 10201"/>
              <a:gd name="connsiteY298" fmla="*/ 6190 h 10002"/>
              <a:gd name="connsiteX299" fmla="*/ 1836 w 10201"/>
              <a:gd name="connsiteY299" fmla="*/ 6133 h 10002"/>
              <a:gd name="connsiteX300" fmla="*/ 1753 w 10201"/>
              <a:gd name="connsiteY300" fmla="*/ 6040 h 10002"/>
              <a:gd name="connsiteX301" fmla="*/ 1534 w 10201"/>
              <a:gd name="connsiteY301" fmla="*/ 5984 h 10002"/>
              <a:gd name="connsiteX302" fmla="*/ 1701 w 10201"/>
              <a:gd name="connsiteY302" fmla="*/ 5964 h 10002"/>
              <a:gd name="connsiteX303" fmla="*/ 1722 w 10201"/>
              <a:gd name="connsiteY303" fmla="*/ 5871 h 10002"/>
              <a:gd name="connsiteX304" fmla="*/ 1659 w 10201"/>
              <a:gd name="connsiteY304" fmla="*/ 5740 h 10002"/>
              <a:gd name="connsiteX305" fmla="*/ 1680 w 10201"/>
              <a:gd name="connsiteY305" fmla="*/ 5740 h 10002"/>
              <a:gd name="connsiteX306" fmla="*/ 2023 w 10201"/>
              <a:gd name="connsiteY306" fmla="*/ 5777 h 10002"/>
              <a:gd name="connsiteX307" fmla="*/ 2117 w 10201"/>
              <a:gd name="connsiteY307" fmla="*/ 5665 h 10002"/>
              <a:gd name="connsiteX308" fmla="*/ 2190 w 10201"/>
              <a:gd name="connsiteY308" fmla="*/ 5645 h 10002"/>
              <a:gd name="connsiteX309" fmla="*/ 2117 w 10201"/>
              <a:gd name="connsiteY309" fmla="*/ 5608 h 10002"/>
              <a:gd name="connsiteX310" fmla="*/ 1815 w 10201"/>
              <a:gd name="connsiteY310" fmla="*/ 5720 h 10002"/>
              <a:gd name="connsiteX311" fmla="*/ 1784 w 10201"/>
              <a:gd name="connsiteY311" fmla="*/ 5665 h 10002"/>
              <a:gd name="connsiteX312" fmla="*/ 1805 w 10201"/>
              <a:gd name="connsiteY312" fmla="*/ 5608 h 10002"/>
              <a:gd name="connsiteX313" fmla="*/ 1774 w 10201"/>
              <a:gd name="connsiteY313" fmla="*/ 5514 h 10002"/>
              <a:gd name="connsiteX314" fmla="*/ 1701 w 10201"/>
              <a:gd name="connsiteY314" fmla="*/ 5533 h 10002"/>
              <a:gd name="connsiteX315" fmla="*/ 1458 w 10201"/>
              <a:gd name="connsiteY315" fmla="*/ 5302 h 10002"/>
              <a:gd name="connsiteX316" fmla="*/ 1742 w 10201"/>
              <a:gd name="connsiteY316" fmla="*/ 5288 h 10002"/>
              <a:gd name="connsiteX317" fmla="*/ 2085 w 10201"/>
              <a:gd name="connsiteY317" fmla="*/ 5288 h 10002"/>
              <a:gd name="connsiteX318" fmla="*/ 2190 w 10201"/>
              <a:gd name="connsiteY318" fmla="*/ 5119 h 10002"/>
              <a:gd name="connsiteX319" fmla="*/ 2190 w 10201"/>
              <a:gd name="connsiteY319" fmla="*/ 5063 h 10002"/>
              <a:gd name="connsiteX320" fmla="*/ 2253 w 10201"/>
              <a:gd name="connsiteY320" fmla="*/ 5044 h 10002"/>
              <a:gd name="connsiteX321" fmla="*/ 2284 w 10201"/>
              <a:gd name="connsiteY321" fmla="*/ 5176 h 10002"/>
              <a:gd name="connsiteX322" fmla="*/ 2722 w 10201"/>
              <a:gd name="connsiteY322" fmla="*/ 5195 h 10002"/>
              <a:gd name="connsiteX323" fmla="*/ 2700 w 10201"/>
              <a:gd name="connsiteY323" fmla="*/ 5288 h 10002"/>
              <a:gd name="connsiteX324" fmla="*/ 2732 w 10201"/>
              <a:gd name="connsiteY324" fmla="*/ 5288 h 10002"/>
              <a:gd name="connsiteX325" fmla="*/ 2784 w 10201"/>
              <a:gd name="connsiteY325" fmla="*/ 5251 h 10002"/>
              <a:gd name="connsiteX326" fmla="*/ 2784 w 10201"/>
              <a:gd name="connsiteY326" fmla="*/ 5270 h 10002"/>
              <a:gd name="connsiteX327" fmla="*/ 2763 w 10201"/>
              <a:gd name="connsiteY327" fmla="*/ 5288 h 10002"/>
              <a:gd name="connsiteX328" fmla="*/ 2826 w 10201"/>
              <a:gd name="connsiteY328" fmla="*/ 5288 h 10002"/>
              <a:gd name="connsiteX329" fmla="*/ 2929 w 10201"/>
              <a:gd name="connsiteY329" fmla="*/ 5288 h 10002"/>
              <a:gd name="connsiteX330" fmla="*/ 2929 w 10201"/>
              <a:gd name="connsiteY330" fmla="*/ 5364 h 10002"/>
              <a:gd name="connsiteX331" fmla="*/ 2950 w 10201"/>
              <a:gd name="connsiteY331" fmla="*/ 5364 h 10002"/>
              <a:gd name="connsiteX332" fmla="*/ 3023 w 10201"/>
              <a:gd name="connsiteY332" fmla="*/ 5288 h 10002"/>
              <a:gd name="connsiteX333" fmla="*/ 3023 w 10201"/>
              <a:gd name="connsiteY333" fmla="*/ 5213 h 10002"/>
              <a:gd name="connsiteX334" fmla="*/ 3085 w 10201"/>
              <a:gd name="connsiteY334" fmla="*/ 5213 h 10002"/>
              <a:gd name="connsiteX335" fmla="*/ 3117 w 10201"/>
              <a:gd name="connsiteY335" fmla="*/ 5270 h 10002"/>
              <a:gd name="connsiteX336" fmla="*/ 3117 w 10201"/>
              <a:gd name="connsiteY336" fmla="*/ 5401 h 10002"/>
              <a:gd name="connsiteX337" fmla="*/ 3231 w 10201"/>
              <a:gd name="connsiteY337" fmla="*/ 5401 h 10002"/>
              <a:gd name="connsiteX338" fmla="*/ 3241 w 10201"/>
              <a:gd name="connsiteY338" fmla="*/ 5307 h 10002"/>
              <a:gd name="connsiteX339" fmla="*/ 3241 w 10201"/>
              <a:gd name="connsiteY339" fmla="*/ 5288 h 10002"/>
              <a:gd name="connsiteX340" fmla="*/ 3241 w 10201"/>
              <a:gd name="connsiteY340" fmla="*/ 5288 h 10002"/>
              <a:gd name="connsiteX341" fmla="*/ 3346 w 10201"/>
              <a:gd name="connsiteY341" fmla="*/ 5307 h 10002"/>
              <a:gd name="connsiteX342" fmla="*/ 3367 w 10201"/>
              <a:gd name="connsiteY342" fmla="*/ 5213 h 10002"/>
              <a:gd name="connsiteX343" fmla="*/ 3471 w 10201"/>
              <a:gd name="connsiteY343" fmla="*/ 5251 h 10002"/>
              <a:gd name="connsiteX344" fmla="*/ 3471 w 10201"/>
              <a:gd name="connsiteY344" fmla="*/ 5195 h 10002"/>
              <a:gd name="connsiteX345" fmla="*/ 3648 w 10201"/>
              <a:gd name="connsiteY345" fmla="*/ 5270 h 10002"/>
              <a:gd name="connsiteX346" fmla="*/ 3648 w 10201"/>
              <a:gd name="connsiteY346" fmla="*/ 5195 h 10002"/>
              <a:gd name="connsiteX347" fmla="*/ 3689 w 10201"/>
              <a:gd name="connsiteY347" fmla="*/ 5195 h 10002"/>
              <a:gd name="connsiteX348" fmla="*/ 3689 w 10201"/>
              <a:gd name="connsiteY348" fmla="*/ 5270 h 10002"/>
              <a:gd name="connsiteX349" fmla="*/ 3710 w 10201"/>
              <a:gd name="connsiteY349" fmla="*/ 5270 h 10002"/>
              <a:gd name="connsiteX350" fmla="*/ 3710 w 10201"/>
              <a:gd name="connsiteY350" fmla="*/ 5251 h 10002"/>
              <a:gd name="connsiteX351" fmla="*/ 3721 w 10201"/>
              <a:gd name="connsiteY351" fmla="*/ 5119 h 10002"/>
              <a:gd name="connsiteX352" fmla="*/ 3731 w 10201"/>
              <a:gd name="connsiteY352" fmla="*/ 5119 h 10002"/>
              <a:gd name="connsiteX353" fmla="*/ 3741 w 10201"/>
              <a:gd name="connsiteY353" fmla="*/ 5195 h 10002"/>
              <a:gd name="connsiteX354" fmla="*/ 3825 w 10201"/>
              <a:gd name="connsiteY354" fmla="*/ 5119 h 10002"/>
              <a:gd name="connsiteX355" fmla="*/ 3825 w 10201"/>
              <a:gd name="connsiteY355" fmla="*/ 5157 h 10002"/>
              <a:gd name="connsiteX356" fmla="*/ 3898 w 10201"/>
              <a:gd name="connsiteY356" fmla="*/ 5119 h 10002"/>
              <a:gd name="connsiteX357" fmla="*/ 3898 w 10201"/>
              <a:gd name="connsiteY357" fmla="*/ 5101 h 10002"/>
              <a:gd name="connsiteX358" fmla="*/ 3877 w 10201"/>
              <a:gd name="connsiteY358" fmla="*/ 5063 h 10002"/>
              <a:gd name="connsiteX359" fmla="*/ 3909 w 10201"/>
              <a:gd name="connsiteY359" fmla="*/ 5063 h 10002"/>
              <a:gd name="connsiteX360" fmla="*/ 3950 w 10201"/>
              <a:gd name="connsiteY360" fmla="*/ 5101 h 10002"/>
              <a:gd name="connsiteX361" fmla="*/ 3950 w 10201"/>
              <a:gd name="connsiteY361" fmla="*/ 5063 h 10002"/>
              <a:gd name="connsiteX362" fmla="*/ 3929 w 10201"/>
              <a:gd name="connsiteY362" fmla="*/ 5007 h 10002"/>
              <a:gd name="connsiteX363" fmla="*/ 4033 w 10201"/>
              <a:gd name="connsiteY363" fmla="*/ 4951 h 10002"/>
              <a:gd name="connsiteX364" fmla="*/ 4033 w 10201"/>
              <a:gd name="connsiteY364" fmla="*/ 4932 h 10002"/>
              <a:gd name="connsiteX365" fmla="*/ 3857 w 10201"/>
              <a:gd name="connsiteY365" fmla="*/ 4912 h 10002"/>
              <a:gd name="connsiteX366" fmla="*/ 3867 w 10201"/>
              <a:gd name="connsiteY366" fmla="*/ 5026 h 10002"/>
              <a:gd name="connsiteX367" fmla="*/ 3857 w 10201"/>
              <a:gd name="connsiteY367" fmla="*/ 5026 h 10002"/>
              <a:gd name="connsiteX368" fmla="*/ 3658 w 10201"/>
              <a:gd name="connsiteY368" fmla="*/ 4912 h 10002"/>
              <a:gd name="connsiteX369" fmla="*/ 3658 w 10201"/>
              <a:gd name="connsiteY369" fmla="*/ 4932 h 10002"/>
              <a:gd name="connsiteX370" fmla="*/ 3669 w 10201"/>
              <a:gd name="connsiteY370" fmla="*/ 4932 h 10002"/>
              <a:gd name="connsiteX371" fmla="*/ 3648 w 10201"/>
              <a:gd name="connsiteY371" fmla="*/ 4951 h 10002"/>
              <a:gd name="connsiteX372" fmla="*/ 3596 w 10201"/>
              <a:gd name="connsiteY372" fmla="*/ 4875 h 10002"/>
              <a:gd name="connsiteX373" fmla="*/ 3585 w 10201"/>
              <a:gd name="connsiteY373" fmla="*/ 4837 h 10002"/>
              <a:gd name="connsiteX374" fmla="*/ 3700 w 10201"/>
              <a:gd name="connsiteY374" fmla="*/ 4819 h 10002"/>
              <a:gd name="connsiteX375" fmla="*/ 3700 w 10201"/>
              <a:gd name="connsiteY375" fmla="*/ 4668 h 10002"/>
              <a:gd name="connsiteX376" fmla="*/ 3679 w 10201"/>
              <a:gd name="connsiteY376" fmla="*/ 4668 h 10002"/>
              <a:gd name="connsiteX377" fmla="*/ 3554 w 10201"/>
              <a:gd name="connsiteY377" fmla="*/ 4800 h 10002"/>
              <a:gd name="connsiteX378" fmla="*/ 3533 w 10201"/>
              <a:gd name="connsiteY378" fmla="*/ 4782 h 10002"/>
              <a:gd name="connsiteX379" fmla="*/ 3533 w 10201"/>
              <a:gd name="connsiteY379" fmla="*/ 4706 h 10002"/>
              <a:gd name="connsiteX380" fmla="*/ 3523 w 10201"/>
              <a:gd name="connsiteY380" fmla="*/ 4650 h 10002"/>
              <a:gd name="connsiteX381" fmla="*/ 3450 w 10201"/>
              <a:gd name="connsiteY381" fmla="*/ 4650 h 10002"/>
              <a:gd name="connsiteX382" fmla="*/ 3440 w 10201"/>
              <a:gd name="connsiteY382" fmla="*/ 4593 h 10002"/>
              <a:gd name="connsiteX383" fmla="*/ 3450 w 10201"/>
              <a:gd name="connsiteY383" fmla="*/ 4593 h 10002"/>
              <a:gd name="connsiteX384" fmla="*/ 3450 w 10201"/>
              <a:gd name="connsiteY384" fmla="*/ 4574 h 10002"/>
              <a:gd name="connsiteX385" fmla="*/ 3627 w 10201"/>
              <a:gd name="connsiteY385" fmla="*/ 4481 h 10002"/>
              <a:gd name="connsiteX386" fmla="*/ 3565 w 10201"/>
              <a:gd name="connsiteY386" fmla="*/ 4481 h 10002"/>
              <a:gd name="connsiteX387" fmla="*/ 3544 w 10201"/>
              <a:gd name="connsiteY387" fmla="*/ 4481 h 10002"/>
              <a:gd name="connsiteX388" fmla="*/ 3533 w 10201"/>
              <a:gd name="connsiteY388" fmla="*/ 4481 h 10002"/>
              <a:gd name="connsiteX389" fmla="*/ 3533 w 10201"/>
              <a:gd name="connsiteY389" fmla="*/ 4462 h 10002"/>
              <a:gd name="connsiteX390" fmla="*/ 3637 w 10201"/>
              <a:gd name="connsiteY390" fmla="*/ 4387 h 10002"/>
              <a:gd name="connsiteX391" fmla="*/ 3637 w 10201"/>
              <a:gd name="connsiteY391" fmla="*/ 4387 h 10002"/>
              <a:gd name="connsiteX392" fmla="*/ 3606 w 10201"/>
              <a:gd name="connsiteY392" fmla="*/ 4387 h 10002"/>
              <a:gd name="connsiteX393" fmla="*/ 3585 w 10201"/>
              <a:gd name="connsiteY393" fmla="*/ 4405 h 10002"/>
              <a:gd name="connsiteX394" fmla="*/ 3575 w 10201"/>
              <a:gd name="connsiteY394" fmla="*/ 4368 h 10002"/>
              <a:gd name="connsiteX395" fmla="*/ 3409 w 10201"/>
              <a:gd name="connsiteY395" fmla="*/ 4312 h 10002"/>
              <a:gd name="connsiteX396" fmla="*/ 3357 w 10201"/>
              <a:gd name="connsiteY396" fmla="*/ 4199 h 10002"/>
              <a:gd name="connsiteX397" fmla="*/ 3315 w 10201"/>
              <a:gd name="connsiteY397" fmla="*/ 4255 h 10002"/>
              <a:gd name="connsiteX398" fmla="*/ 3231 w 10201"/>
              <a:gd name="connsiteY398" fmla="*/ 4218 h 10002"/>
              <a:gd name="connsiteX399" fmla="*/ 3085 w 10201"/>
              <a:gd name="connsiteY399" fmla="*/ 4199 h 10002"/>
              <a:gd name="connsiteX400" fmla="*/ 3033 w 10201"/>
              <a:gd name="connsiteY400" fmla="*/ 4237 h 10002"/>
              <a:gd name="connsiteX401" fmla="*/ 2981 w 10201"/>
              <a:gd name="connsiteY401" fmla="*/ 4180 h 10002"/>
              <a:gd name="connsiteX402" fmla="*/ 2909 w 10201"/>
              <a:gd name="connsiteY402" fmla="*/ 4237 h 10002"/>
              <a:gd name="connsiteX403" fmla="*/ 2878 w 10201"/>
              <a:gd name="connsiteY403" fmla="*/ 4180 h 10002"/>
              <a:gd name="connsiteX404" fmla="*/ 2794 w 10201"/>
              <a:gd name="connsiteY404" fmla="*/ 4330 h 10002"/>
              <a:gd name="connsiteX405" fmla="*/ 2596 w 10201"/>
              <a:gd name="connsiteY405" fmla="*/ 4255 h 10002"/>
              <a:gd name="connsiteX406" fmla="*/ 2596 w 10201"/>
              <a:gd name="connsiteY406" fmla="*/ 4218 h 10002"/>
              <a:gd name="connsiteX407" fmla="*/ 2617 w 10201"/>
              <a:gd name="connsiteY407" fmla="*/ 4180 h 10002"/>
              <a:gd name="connsiteX408" fmla="*/ 2544 w 10201"/>
              <a:gd name="connsiteY408" fmla="*/ 4180 h 10002"/>
              <a:gd name="connsiteX409" fmla="*/ 2346 w 10201"/>
              <a:gd name="connsiteY409" fmla="*/ 4275 h 10002"/>
              <a:gd name="connsiteX410" fmla="*/ 2346 w 10201"/>
              <a:gd name="connsiteY410" fmla="*/ 4255 h 10002"/>
              <a:gd name="connsiteX411" fmla="*/ 2367 w 10201"/>
              <a:gd name="connsiteY411" fmla="*/ 4218 h 10002"/>
              <a:gd name="connsiteX412" fmla="*/ 2253 w 10201"/>
              <a:gd name="connsiteY412" fmla="*/ 4218 h 10002"/>
              <a:gd name="connsiteX413" fmla="*/ 2170 w 10201"/>
              <a:gd name="connsiteY413" fmla="*/ 4143 h 10002"/>
              <a:gd name="connsiteX414" fmla="*/ 2044 w 10201"/>
              <a:gd name="connsiteY414" fmla="*/ 4124 h 10002"/>
              <a:gd name="connsiteX415" fmla="*/ 2065 w 10201"/>
              <a:gd name="connsiteY415" fmla="*/ 4124 h 10002"/>
              <a:gd name="connsiteX416" fmla="*/ 2096 w 10201"/>
              <a:gd name="connsiteY416" fmla="*/ 4086 h 10002"/>
              <a:gd name="connsiteX417" fmla="*/ 2085 w 10201"/>
              <a:gd name="connsiteY417" fmla="*/ 4049 h 10002"/>
              <a:gd name="connsiteX418" fmla="*/ 2002 w 10201"/>
              <a:gd name="connsiteY418" fmla="*/ 3992 h 10002"/>
              <a:gd name="connsiteX419" fmla="*/ 1909 w 10201"/>
              <a:gd name="connsiteY419" fmla="*/ 4030 h 10002"/>
              <a:gd name="connsiteX420" fmla="*/ 1479 w 10201"/>
              <a:gd name="connsiteY420" fmla="*/ 3976 h 10002"/>
              <a:gd name="connsiteX421" fmla="*/ 1680 w 10201"/>
              <a:gd name="connsiteY421" fmla="*/ 3823 h 10002"/>
              <a:gd name="connsiteX422" fmla="*/ 1690 w 10201"/>
              <a:gd name="connsiteY422" fmla="*/ 3805 h 10002"/>
              <a:gd name="connsiteX423" fmla="*/ 1826 w 10201"/>
              <a:gd name="connsiteY423" fmla="*/ 3767 h 10002"/>
              <a:gd name="connsiteX424" fmla="*/ 1826 w 10201"/>
              <a:gd name="connsiteY424" fmla="*/ 3805 h 10002"/>
              <a:gd name="connsiteX425" fmla="*/ 1940 w 10201"/>
              <a:gd name="connsiteY425" fmla="*/ 3880 h 10002"/>
              <a:gd name="connsiteX426" fmla="*/ 1950 w 10201"/>
              <a:gd name="connsiteY426" fmla="*/ 3842 h 10002"/>
              <a:gd name="connsiteX427" fmla="*/ 1961 w 10201"/>
              <a:gd name="connsiteY427" fmla="*/ 3880 h 10002"/>
              <a:gd name="connsiteX428" fmla="*/ 2117 w 10201"/>
              <a:gd name="connsiteY428" fmla="*/ 3748 h 10002"/>
              <a:gd name="connsiteX429" fmla="*/ 2201 w 10201"/>
              <a:gd name="connsiteY429" fmla="*/ 3823 h 10002"/>
              <a:gd name="connsiteX430" fmla="*/ 2378 w 10201"/>
              <a:gd name="connsiteY430" fmla="*/ 3786 h 10002"/>
              <a:gd name="connsiteX431" fmla="*/ 2544 w 10201"/>
              <a:gd name="connsiteY431" fmla="*/ 3805 h 10002"/>
              <a:gd name="connsiteX432" fmla="*/ 2544 w 10201"/>
              <a:gd name="connsiteY432" fmla="*/ 3730 h 10002"/>
              <a:gd name="connsiteX433" fmla="*/ 2658 w 10201"/>
              <a:gd name="connsiteY433" fmla="*/ 3730 h 10002"/>
              <a:gd name="connsiteX434" fmla="*/ 2689 w 10201"/>
              <a:gd name="connsiteY434" fmla="*/ 3673 h 10002"/>
              <a:gd name="connsiteX435" fmla="*/ 2689 w 10201"/>
              <a:gd name="connsiteY435" fmla="*/ 3598 h 10002"/>
              <a:gd name="connsiteX436" fmla="*/ 2658 w 10201"/>
              <a:gd name="connsiteY436" fmla="*/ 3598 h 10002"/>
              <a:gd name="connsiteX437" fmla="*/ 2658 w 10201"/>
              <a:gd name="connsiteY437" fmla="*/ 3561 h 10002"/>
              <a:gd name="connsiteX438" fmla="*/ 2648 w 10201"/>
              <a:gd name="connsiteY438" fmla="*/ 3504 h 10002"/>
              <a:gd name="connsiteX439" fmla="*/ 2044 w 10201"/>
              <a:gd name="connsiteY439" fmla="*/ 3504 h 10002"/>
              <a:gd name="connsiteX440" fmla="*/ 1482 w 10201"/>
              <a:gd name="connsiteY440" fmla="*/ 3485 h 10002"/>
              <a:gd name="connsiteX441" fmla="*/ 1898 w 10201"/>
              <a:gd name="connsiteY441" fmla="*/ 3410 h 10002"/>
              <a:gd name="connsiteX442" fmla="*/ 2149 w 10201"/>
              <a:gd name="connsiteY442" fmla="*/ 3429 h 10002"/>
              <a:gd name="connsiteX443" fmla="*/ 2159 w 10201"/>
              <a:gd name="connsiteY443" fmla="*/ 3316 h 10002"/>
              <a:gd name="connsiteX444" fmla="*/ 2201 w 10201"/>
              <a:gd name="connsiteY444" fmla="*/ 3298 h 10002"/>
              <a:gd name="connsiteX445" fmla="*/ 2232 w 10201"/>
              <a:gd name="connsiteY445" fmla="*/ 3354 h 10002"/>
              <a:gd name="connsiteX446" fmla="*/ 2263 w 10201"/>
              <a:gd name="connsiteY446" fmla="*/ 3278 h 10002"/>
              <a:gd name="connsiteX447" fmla="*/ 2263 w 10201"/>
              <a:gd name="connsiteY447" fmla="*/ 3316 h 10002"/>
              <a:gd name="connsiteX448" fmla="*/ 2242 w 10201"/>
              <a:gd name="connsiteY448" fmla="*/ 3354 h 10002"/>
              <a:gd name="connsiteX449" fmla="*/ 2502 w 10201"/>
              <a:gd name="connsiteY449" fmla="*/ 3298 h 10002"/>
              <a:gd name="connsiteX450" fmla="*/ 2513 w 10201"/>
              <a:gd name="connsiteY450" fmla="*/ 3241 h 10002"/>
              <a:gd name="connsiteX451" fmla="*/ 2502 w 10201"/>
              <a:gd name="connsiteY451" fmla="*/ 3223 h 10002"/>
              <a:gd name="connsiteX452" fmla="*/ 2137 w 10201"/>
              <a:gd name="connsiteY452" fmla="*/ 3241 h 10002"/>
              <a:gd name="connsiteX453" fmla="*/ 2127 w 10201"/>
              <a:gd name="connsiteY453" fmla="*/ 3185 h 10002"/>
              <a:gd name="connsiteX454" fmla="*/ 2137 w 10201"/>
              <a:gd name="connsiteY454" fmla="*/ 3166 h 10002"/>
              <a:gd name="connsiteX455" fmla="*/ 2294 w 10201"/>
              <a:gd name="connsiteY455" fmla="*/ 3128 h 10002"/>
              <a:gd name="connsiteX456" fmla="*/ 2263 w 10201"/>
              <a:gd name="connsiteY456" fmla="*/ 3109 h 10002"/>
              <a:gd name="connsiteX457" fmla="*/ 2294 w 10201"/>
              <a:gd name="connsiteY457" fmla="*/ 3091 h 10002"/>
              <a:gd name="connsiteX458" fmla="*/ 2284 w 10201"/>
              <a:gd name="connsiteY458" fmla="*/ 2997 h 10002"/>
              <a:gd name="connsiteX459" fmla="*/ 2232 w 10201"/>
              <a:gd name="connsiteY459" fmla="*/ 2903 h 10002"/>
              <a:gd name="connsiteX460" fmla="*/ 2253 w 10201"/>
              <a:gd name="connsiteY460" fmla="*/ 2865 h 10002"/>
              <a:gd name="connsiteX461" fmla="*/ 2242 w 10201"/>
              <a:gd name="connsiteY461" fmla="*/ 2790 h 10002"/>
              <a:gd name="connsiteX462" fmla="*/ 2294 w 10201"/>
              <a:gd name="connsiteY462" fmla="*/ 2715 h 10002"/>
              <a:gd name="connsiteX463" fmla="*/ 2294 w 10201"/>
              <a:gd name="connsiteY463" fmla="*/ 2771 h 10002"/>
              <a:gd name="connsiteX464" fmla="*/ 2471 w 10201"/>
              <a:gd name="connsiteY464" fmla="*/ 2809 h 10002"/>
              <a:gd name="connsiteX465" fmla="*/ 2482 w 10201"/>
              <a:gd name="connsiteY465" fmla="*/ 2903 h 10002"/>
              <a:gd name="connsiteX466" fmla="*/ 2627 w 10201"/>
              <a:gd name="connsiteY466" fmla="*/ 2884 h 10002"/>
              <a:gd name="connsiteX467" fmla="*/ 2679 w 10201"/>
              <a:gd name="connsiteY467" fmla="*/ 2715 h 10002"/>
              <a:gd name="connsiteX468" fmla="*/ 2523 w 10201"/>
              <a:gd name="connsiteY468" fmla="*/ 2659 h 10002"/>
              <a:gd name="connsiteX469" fmla="*/ 2523 w 10201"/>
              <a:gd name="connsiteY469" fmla="*/ 2602 h 10002"/>
              <a:gd name="connsiteX470" fmla="*/ 2596 w 10201"/>
              <a:gd name="connsiteY470" fmla="*/ 2584 h 10002"/>
              <a:gd name="connsiteX471" fmla="*/ 2596 w 10201"/>
              <a:gd name="connsiteY471" fmla="*/ 2565 h 10002"/>
              <a:gd name="connsiteX472" fmla="*/ 2461 w 10201"/>
              <a:gd name="connsiteY472" fmla="*/ 2452 h 10002"/>
              <a:gd name="connsiteX473" fmla="*/ 2440 w 10201"/>
              <a:gd name="connsiteY473" fmla="*/ 2527 h 10002"/>
              <a:gd name="connsiteX474" fmla="*/ 2440 w 10201"/>
              <a:gd name="connsiteY474" fmla="*/ 2509 h 10002"/>
              <a:gd name="connsiteX475" fmla="*/ 2315 w 10201"/>
              <a:gd name="connsiteY475" fmla="*/ 2358 h 10002"/>
              <a:gd name="connsiteX476" fmla="*/ 2242 w 10201"/>
              <a:gd name="connsiteY476" fmla="*/ 2377 h 10002"/>
              <a:gd name="connsiteX477" fmla="*/ 2242 w 10201"/>
              <a:gd name="connsiteY477" fmla="*/ 2321 h 10002"/>
              <a:gd name="connsiteX478" fmla="*/ 2222 w 10201"/>
              <a:gd name="connsiteY478" fmla="*/ 2283 h 10002"/>
              <a:gd name="connsiteX479" fmla="*/ 2044 w 10201"/>
              <a:gd name="connsiteY479" fmla="*/ 2246 h 10002"/>
              <a:gd name="connsiteX480" fmla="*/ 2034 w 10201"/>
              <a:gd name="connsiteY480" fmla="*/ 2189 h 10002"/>
              <a:gd name="connsiteX481" fmla="*/ 2044 w 10201"/>
              <a:gd name="connsiteY481" fmla="*/ 2171 h 10002"/>
              <a:gd name="connsiteX482" fmla="*/ 2242 w 10201"/>
              <a:gd name="connsiteY482" fmla="*/ 2171 h 10002"/>
              <a:gd name="connsiteX483" fmla="*/ 2305 w 10201"/>
              <a:gd name="connsiteY483" fmla="*/ 2133 h 10002"/>
              <a:gd name="connsiteX484" fmla="*/ 2450 w 10201"/>
              <a:gd name="connsiteY484" fmla="*/ 2171 h 10002"/>
              <a:gd name="connsiteX485" fmla="*/ 2523 w 10201"/>
              <a:gd name="connsiteY485" fmla="*/ 2077 h 10002"/>
              <a:gd name="connsiteX486" fmla="*/ 2774 w 10201"/>
              <a:gd name="connsiteY486" fmla="*/ 2020 h 10002"/>
              <a:gd name="connsiteX487" fmla="*/ 2961 w 10201"/>
              <a:gd name="connsiteY487" fmla="*/ 2133 h 10002"/>
              <a:gd name="connsiteX488" fmla="*/ 3274 w 10201"/>
              <a:gd name="connsiteY488" fmla="*/ 2057 h 10002"/>
              <a:gd name="connsiteX489" fmla="*/ 3274 w 10201"/>
              <a:gd name="connsiteY489" fmla="*/ 2039 h 10002"/>
              <a:gd name="connsiteX490" fmla="*/ 3263 w 10201"/>
              <a:gd name="connsiteY490" fmla="*/ 2002 h 10002"/>
              <a:gd name="connsiteX491" fmla="*/ 3377 w 10201"/>
              <a:gd name="connsiteY491" fmla="*/ 1964 h 10002"/>
              <a:gd name="connsiteX492" fmla="*/ 3357 w 10201"/>
              <a:gd name="connsiteY492" fmla="*/ 1907 h 10002"/>
              <a:gd name="connsiteX493" fmla="*/ 3419 w 10201"/>
              <a:gd name="connsiteY493" fmla="*/ 1907 h 10002"/>
              <a:gd name="connsiteX494" fmla="*/ 3461 w 10201"/>
              <a:gd name="connsiteY494" fmla="*/ 1926 h 10002"/>
              <a:gd name="connsiteX495" fmla="*/ 3492 w 10201"/>
              <a:gd name="connsiteY495" fmla="*/ 1870 h 10002"/>
              <a:gd name="connsiteX496" fmla="*/ 3492 w 10201"/>
              <a:gd name="connsiteY496" fmla="*/ 1851 h 10002"/>
              <a:gd name="connsiteX497" fmla="*/ 3419 w 10201"/>
              <a:gd name="connsiteY497" fmla="*/ 1738 h 10002"/>
              <a:gd name="connsiteX498" fmla="*/ 3429 w 10201"/>
              <a:gd name="connsiteY498" fmla="*/ 1663 h 10002"/>
              <a:gd name="connsiteX499" fmla="*/ 3274 w 10201"/>
              <a:gd name="connsiteY499" fmla="*/ 1589 h 10002"/>
              <a:gd name="connsiteX500" fmla="*/ 3274 w 10201"/>
              <a:gd name="connsiteY500" fmla="*/ 1513 h 10002"/>
              <a:gd name="connsiteX501" fmla="*/ 3241 w 10201"/>
              <a:gd name="connsiteY501" fmla="*/ 1475 h 10002"/>
              <a:gd name="connsiteX502" fmla="*/ 3210 w 10201"/>
              <a:gd name="connsiteY502" fmla="*/ 1513 h 10002"/>
              <a:gd name="connsiteX503" fmla="*/ 3200 w 10201"/>
              <a:gd name="connsiteY503" fmla="*/ 1438 h 10002"/>
              <a:gd name="connsiteX504" fmla="*/ 3085 w 10201"/>
              <a:gd name="connsiteY504" fmla="*/ 1494 h 10002"/>
              <a:gd name="connsiteX505" fmla="*/ 2971 w 10201"/>
              <a:gd name="connsiteY505" fmla="*/ 1419 h 10002"/>
              <a:gd name="connsiteX506" fmla="*/ 2940 w 10201"/>
              <a:gd name="connsiteY506" fmla="*/ 1475 h 10002"/>
              <a:gd name="connsiteX507" fmla="*/ 2909 w 10201"/>
              <a:gd name="connsiteY507" fmla="*/ 1400 h 10002"/>
              <a:gd name="connsiteX508" fmla="*/ 2815 w 10201"/>
              <a:gd name="connsiteY508" fmla="*/ 1438 h 10002"/>
              <a:gd name="connsiteX509" fmla="*/ 2815 w 10201"/>
              <a:gd name="connsiteY509" fmla="*/ 1381 h 10002"/>
              <a:gd name="connsiteX510" fmla="*/ 2742 w 10201"/>
              <a:gd name="connsiteY510" fmla="*/ 1288 h 10002"/>
              <a:gd name="connsiteX511" fmla="*/ 3013 w 10201"/>
              <a:gd name="connsiteY511" fmla="*/ 1062 h 10002"/>
              <a:gd name="connsiteX512" fmla="*/ 3106 w 10201"/>
              <a:gd name="connsiteY512" fmla="*/ 1119 h 10002"/>
              <a:gd name="connsiteX513" fmla="*/ 3241 w 10201"/>
              <a:gd name="connsiteY513" fmla="*/ 1062 h 10002"/>
              <a:gd name="connsiteX514" fmla="*/ 3241 w 10201"/>
              <a:gd name="connsiteY514" fmla="*/ 1119 h 10002"/>
              <a:gd name="connsiteX515" fmla="*/ 3513 w 10201"/>
              <a:gd name="connsiteY515" fmla="*/ 1119 h 10002"/>
              <a:gd name="connsiteX516" fmla="*/ 3513 w 10201"/>
              <a:gd name="connsiteY516" fmla="*/ 1044 h 10002"/>
              <a:gd name="connsiteX517" fmla="*/ 3658 w 10201"/>
              <a:gd name="connsiteY517" fmla="*/ 968 h 10002"/>
              <a:gd name="connsiteX518" fmla="*/ 3700 w 10201"/>
              <a:gd name="connsiteY518" fmla="*/ 875 h 10002"/>
              <a:gd name="connsiteX519" fmla="*/ 3929 w 10201"/>
              <a:gd name="connsiteY519" fmla="*/ 836 h 10002"/>
              <a:gd name="connsiteX520" fmla="*/ 3940 w 10201"/>
              <a:gd name="connsiteY520" fmla="*/ 781 h 10002"/>
              <a:gd name="connsiteX521" fmla="*/ 3971 w 10201"/>
              <a:gd name="connsiteY521" fmla="*/ 781 h 10002"/>
              <a:gd name="connsiteX522" fmla="*/ 4002 w 10201"/>
              <a:gd name="connsiteY522" fmla="*/ 836 h 10002"/>
              <a:gd name="connsiteX523" fmla="*/ 4065 w 10201"/>
              <a:gd name="connsiteY523" fmla="*/ 799 h 10002"/>
              <a:gd name="connsiteX524" fmla="*/ 4127 w 10201"/>
              <a:gd name="connsiteY524" fmla="*/ 836 h 10002"/>
              <a:gd name="connsiteX525" fmla="*/ 4772 w 10201"/>
              <a:gd name="connsiteY525" fmla="*/ 724 h 10002"/>
              <a:gd name="connsiteX526" fmla="*/ 4783 w 10201"/>
              <a:gd name="connsiteY526" fmla="*/ 781 h 10002"/>
              <a:gd name="connsiteX527" fmla="*/ 4908 w 10201"/>
              <a:gd name="connsiteY527" fmla="*/ 781 h 10002"/>
              <a:gd name="connsiteX528" fmla="*/ 4908 w 10201"/>
              <a:gd name="connsiteY528" fmla="*/ 724 h 10002"/>
              <a:gd name="connsiteX529" fmla="*/ 4992 w 10201"/>
              <a:gd name="connsiteY529" fmla="*/ 781 h 10002"/>
              <a:gd name="connsiteX530" fmla="*/ 5096 w 10201"/>
              <a:gd name="connsiteY530" fmla="*/ 743 h 10002"/>
              <a:gd name="connsiteX531" fmla="*/ 5158 w 10201"/>
              <a:gd name="connsiteY531" fmla="*/ 781 h 10002"/>
              <a:gd name="connsiteX532" fmla="*/ 5200 w 10201"/>
              <a:gd name="connsiteY532" fmla="*/ 706 h 10002"/>
              <a:gd name="connsiteX533" fmla="*/ 5283 w 10201"/>
              <a:gd name="connsiteY533" fmla="*/ 686 h 10002"/>
              <a:gd name="connsiteX534" fmla="*/ 5283 w 10201"/>
              <a:gd name="connsiteY534" fmla="*/ 743 h 10002"/>
              <a:gd name="connsiteX535" fmla="*/ 5492 w 10201"/>
              <a:gd name="connsiteY535" fmla="*/ 706 h 10002"/>
              <a:gd name="connsiteX536" fmla="*/ 5679 w 10201"/>
              <a:gd name="connsiteY536" fmla="*/ 781 h 10002"/>
              <a:gd name="connsiteX537" fmla="*/ 5824 w 10201"/>
              <a:gd name="connsiteY537" fmla="*/ 761 h 10002"/>
              <a:gd name="connsiteX538" fmla="*/ 6148 w 10201"/>
              <a:gd name="connsiteY538" fmla="*/ 686 h 10002"/>
              <a:gd name="connsiteX539" fmla="*/ 6345 w 10201"/>
              <a:gd name="connsiteY539" fmla="*/ 611 h 10002"/>
              <a:gd name="connsiteX540" fmla="*/ 6522 w 10201"/>
              <a:gd name="connsiteY540" fmla="*/ 649 h 10002"/>
              <a:gd name="connsiteX541" fmla="*/ 6574 w 10201"/>
              <a:gd name="connsiteY541" fmla="*/ 555 h 10002"/>
              <a:gd name="connsiteX542" fmla="*/ 6668 w 10201"/>
              <a:gd name="connsiteY542" fmla="*/ 574 h 10002"/>
              <a:gd name="connsiteX543" fmla="*/ 6741 w 10201"/>
              <a:gd name="connsiteY543" fmla="*/ 498 h 10002"/>
              <a:gd name="connsiteX544" fmla="*/ 6814 w 10201"/>
              <a:gd name="connsiteY544" fmla="*/ 555 h 10002"/>
              <a:gd name="connsiteX545" fmla="*/ 7105 w 10201"/>
              <a:gd name="connsiteY545" fmla="*/ 574 h 10002"/>
              <a:gd name="connsiteX546" fmla="*/ 7251 w 10201"/>
              <a:gd name="connsiteY546" fmla="*/ 574 h 10002"/>
              <a:gd name="connsiteX547" fmla="*/ 7262 w 10201"/>
              <a:gd name="connsiteY547" fmla="*/ 630 h 10002"/>
              <a:gd name="connsiteX548" fmla="*/ 7459 w 10201"/>
              <a:gd name="connsiteY548" fmla="*/ 592 h 10002"/>
              <a:gd name="connsiteX549" fmla="*/ 7470 w 10201"/>
              <a:gd name="connsiteY549" fmla="*/ 517 h 10002"/>
              <a:gd name="connsiteX550" fmla="*/ 7387 w 10201"/>
              <a:gd name="connsiteY550" fmla="*/ 498 h 10002"/>
              <a:gd name="connsiteX551" fmla="*/ 7428 w 10201"/>
              <a:gd name="connsiteY551" fmla="*/ 405 h 10002"/>
              <a:gd name="connsiteX552" fmla="*/ 7501 w 10201"/>
              <a:gd name="connsiteY552" fmla="*/ 348 h 10002"/>
              <a:gd name="connsiteX553" fmla="*/ 7470 w 10201"/>
              <a:gd name="connsiteY553" fmla="*/ 311 h 10002"/>
              <a:gd name="connsiteX554" fmla="*/ 7407 w 10201"/>
              <a:gd name="connsiteY554" fmla="*/ 348 h 10002"/>
              <a:gd name="connsiteX555" fmla="*/ 7376 w 10201"/>
              <a:gd name="connsiteY555" fmla="*/ 311 h 10002"/>
              <a:gd name="connsiteX556" fmla="*/ 7210 w 10201"/>
              <a:gd name="connsiteY556" fmla="*/ 367 h 10002"/>
              <a:gd name="connsiteX557" fmla="*/ 7210 w 10201"/>
              <a:gd name="connsiteY557" fmla="*/ 311 h 10002"/>
              <a:gd name="connsiteX558" fmla="*/ 7199 w 10201"/>
              <a:gd name="connsiteY558" fmla="*/ 311 h 10002"/>
              <a:gd name="connsiteX559" fmla="*/ 6543 w 10201"/>
              <a:gd name="connsiteY559" fmla="*/ 330 h 10002"/>
              <a:gd name="connsiteX560" fmla="*/ 6225 w 10201"/>
              <a:gd name="connsiteY560" fmla="*/ 273 h 10002"/>
              <a:gd name="connsiteX561" fmla="*/ 6637 w 10201"/>
              <a:gd name="connsiteY561" fmla="*/ 198 h 10002"/>
              <a:gd name="connsiteX562" fmla="*/ 6980 w 10201"/>
              <a:gd name="connsiteY562" fmla="*/ 161 h 10002"/>
              <a:gd name="connsiteX563" fmla="*/ 7433 w 10201"/>
              <a:gd name="connsiteY563" fmla="*/ 80 h 10002"/>
              <a:gd name="connsiteX564" fmla="*/ 7698 w 10201"/>
              <a:gd name="connsiteY564" fmla="*/ 10 h 10002"/>
              <a:gd name="connsiteX565" fmla="*/ 7949 w 10201"/>
              <a:gd name="connsiteY565" fmla="*/ 142 h 10002"/>
              <a:gd name="connsiteX566" fmla="*/ 8011 w 10201"/>
              <a:gd name="connsiteY566" fmla="*/ 48 h 10002"/>
              <a:gd name="connsiteX567" fmla="*/ 8136 w 10201"/>
              <a:gd name="connsiteY567" fmla="*/ 29 h 10002"/>
              <a:gd name="connsiteX568" fmla="*/ 8240 w 10201"/>
              <a:gd name="connsiteY568" fmla="*/ 142 h 10002"/>
              <a:gd name="connsiteX569" fmla="*/ 8262 w 10201"/>
              <a:gd name="connsiteY569" fmla="*/ 104 h 10002"/>
              <a:gd name="connsiteX570" fmla="*/ 8293 w 10201"/>
              <a:gd name="connsiteY570" fmla="*/ 254 h 10002"/>
              <a:gd name="connsiteX571" fmla="*/ 8262 w 10201"/>
              <a:gd name="connsiteY571" fmla="*/ 330 h 10002"/>
              <a:gd name="connsiteX572" fmla="*/ 8262 w 10201"/>
              <a:gd name="connsiteY572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2927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86 w 10201"/>
              <a:gd name="connsiteY47" fmla="*/ 3220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729 w 10201"/>
              <a:gd name="connsiteY50" fmla="*/ 3485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77 w 10201"/>
              <a:gd name="connsiteY57" fmla="*/ 3748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97 w 10201"/>
              <a:gd name="connsiteY62" fmla="*/ 4387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9865 w 10201"/>
              <a:gd name="connsiteY77" fmla="*/ 5476 h 10002"/>
              <a:gd name="connsiteX78" fmla="*/ 10188 w 10201"/>
              <a:gd name="connsiteY78" fmla="*/ 5795 h 10002"/>
              <a:gd name="connsiteX79" fmla="*/ 10177 w 10201"/>
              <a:gd name="connsiteY79" fmla="*/ 6153 h 10002"/>
              <a:gd name="connsiteX80" fmla="*/ 10125 w 10201"/>
              <a:gd name="connsiteY80" fmla="*/ 6058 h 10002"/>
              <a:gd name="connsiteX81" fmla="*/ 9949 w 10201"/>
              <a:gd name="connsiteY81" fmla="*/ 6096 h 10002"/>
              <a:gd name="connsiteX82" fmla="*/ 9563 w 10201"/>
              <a:gd name="connsiteY82" fmla="*/ 6190 h 10002"/>
              <a:gd name="connsiteX83" fmla="*/ 9532 w 10201"/>
              <a:gd name="connsiteY83" fmla="*/ 6528 h 10002"/>
              <a:gd name="connsiteX84" fmla="*/ 9490 w 10201"/>
              <a:gd name="connsiteY84" fmla="*/ 6566 h 10002"/>
              <a:gd name="connsiteX85" fmla="*/ 9490 w 10201"/>
              <a:gd name="connsiteY85" fmla="*/ 6979 h 10002"/>
              <a:gd name="connsiteX86" fmla="*/ 9594 w 10201"/>
              <a:gd name="connsiteY86" fmla="*/ 7016 h 10002"/>
              <a:gd name="connsiteX87" fmla="*/ 9584 w 10201"/>
              <a:gd name="connsiteY87" fmla="*/ 7054 h 10002"/>
              <a:gd name="connsiteX88" fmla="*/ 9438 w 10201"/>
              <a:gd name="connsiteY88" fmla="*/ 7411 h 10002"/>
              <a:gd name="connsiteX89" fmla="*/ 9428 w 10201"/>
              <a:gd name="connsiteY89" fmla="*/ 7674 h 10002"/>
              <a:gd name="connsiteX90" fmla="*/ 9459 w 10201"/>
              <a:gd name="connsiteY90" fmla="*/ 7862 h 10002"/>
              <a:gd name="connsiteX91" fmla="*/ 9407 w 10201"/>
              <a:gd name="connsiteY91" fmla="*/ 7918 h 10002"/>
              <a:gd name="connsiteX92" fmla="*/ 9302 w 10201"/>
              <a:gd name="connsiteY92" fmla="*/ 7730 h 10002"/>
              <a:gd name="connsiteX93" fmla="*/ 9126 w 10201"/>
              <a:gd name="connsiteY93" fmla="*/ 7580 h 10002"/>
              <a:gd name="connsiteX94" fmla="*/ 9126 w 10201"/>
              <a:gd name="connsiteY94" fmla="*/ 7543 h 10002"/>
              <a:gd name="connsiteX95" fmla="*/ 9167 w 10201"/>
              <a:gd name="connsiteY95" fmla="*/ 7543 h 10002"/>
              <a:gd name="connsiteX96" fmla="*/ 9167 w 10201"/>
              <a:gd name="connsiteY96" fmla="*/ 7524 h 10002"/>
              <a:gd name="connsiteX97" fmla="*/ 9146 w 10201"/>
              <a:gd name="connsiteY97" fmla="*/ 7524 h 10002"/>
              <a:gd name="connsiteX98" fmla="*/ 9084 w 10201"/>
              <a:gd name="connsiteY98" fmla="*/ 7543 h 10002"/>
              <a:gd name="connsiteX99" fmla="*/ 9105 w 10201"/>
              <a:gd name="connsiteY99" fmla="*/ 7618 h 10002"/>
              <a:gd name="connsiteX100" fmla="*/ 9063 w 10201"/>
              <a:gd name="connsiteY100" fmla="*/ 7637 h 10002"/>
              <a:gd name="connsiteX101" fmla="*/ 9167 w 10201"/>
              <a:gd name="connsiteY101" fmla="*/ 7918 h 10002"/>
              <a:gd name="connsiteX102" fmla="*/ 9167 w 10201"/>
              <a:gd name="connsiteY102" fmla="*/ 8125 h 10002"/>
              <a:gd name="connsiteX103" fmla="*/ 9105 w 10201"/>
              <a:gd name="connsiteY103" fmla="*/ 8237 h 10002"/>
              <a:gd name="connsiteX104" fmla="*/ 8928 w 10201"/>
              <a:gd name="connsiteY104" fmla="*/ 8219 h 10002"/>
              <a:gd name="connsiteX105" fmla="*/ 8866 w 10201"/>
              <a:gd name="connsiteY105" fmla="*/ 8125 h 10002"/>
              <a:gd name="connsiteX106" fmla="*/ 8802 w 10201"/>
              <a:gd name="connsiteY106" fmla="*/ 8182 h 10002"/>
              <a:gd name="connsiteX107" fmla="*/ 8845 w 10201"/>
              <a:gd name="connsiteY107" fmla="*/ 8575 h 10002"/>
              <a:gd name="connsiteX108" fmla="*/ 8814 w 10201"/>
              <a:gd name="connsiteY108" fmla="*/ 8650 h 10002"/>
              <a:gd name="connsiteX109" fmla="*/ 8615 w 10201"/>
              <a:gd name="connsiteY109" fmla="*/ 8670 h 10002"/>
              <a:gd name="connsiteX110" fmla="*/ 8470 w 10201"/>
              <a:gd name="connsiteY110" fmla="*/ 8237 h 10002"/>
              <a:gd name="connsiteX111" fmla="*/ 8459 w 10201"/>
              <a:gd name="connsiteY111" fmla="*/ 7993 h 10002"/>
              <a:gd name="connsiteX112" fmla="*/ 8418 w 10201"/>
              <a:gd name="connsiteY112" fmla="*/ 7993 h 10002"/>
              <a:gd name="connsiteX113" fmla="*/ 8240 w 10201"/>
              <a:gd name="connsiteY113" fmla="*/ 7993 h 10002"/>
              <a:gd name="connsiteX114" fmla="*/ 8136 w 10201"/>
              <a:gd name="connsiteY114" fmla="*/ 7768 h 10002"/>
              <a:gd name="connsiteX115" fmla="*/ 8042 w 10201"/>
              <a:gd name="connsiteY115" fmla="*/ 7712 h 10002"/>
              <a:gd name="connsiteX116" fmla="*/ 7980 w 10201"/>
              <a:gd name="connsiteY116" fmla="*/ 7787 h 10002"/>
              <a:gd name="connsiteX117" fmla="*/ 7990 w 10201"/>
              <a:gd name="connsiteY117" fmla="*/ 8106 h 10002"/>
              <a:gd name="connsiteX118" fmla="*/ 7949 w 10201"/>
              <a:gd name="connsiteY118" fmla="*/ 8406 h 10002"/>
              <a:gd name="connsiteX119" fmla="*/ 7887 w 10201"/>
              <a:gd name="connsiteY119" fmla="*/ 8426 h 10002"/>
              <a:gd name="connsiteX120" fmla="*/ 7845 w 10201"/>
              <a:gd name="connsiteY120" fmla="*/ 8538 h 10002"/>
              <a:gd name="connsiteX121" fmla="*/ 7835 w 10201"/>
              <a:gd name="connsiteY121" fmla="*/ 8538 h 10002"/>
              <a:gd name="connsiteX122" fmla="*/ 7835 w 10201"/>
              <a:gd name="connsiteY122" fmla="*/ 8481 h 10002"/>
              <a:gd name="connsiteX123" fmla="*/ 7855 w 10201"/>
              <a:gd name="connsiteY123" fmla="*/ 8426 h 10002"/>
              <a:gd name="connsiteX124" fmla="*/ 7678 w 10201"/>
              <a:gd name="connsiteY124" fmla="*/ 8182 h 10002"/>
              <a:gd name="connsiteX125" fmla="*/ 7563 w 10201"/>
              <a:gd name="connsiteY125" fmla="*/ 8087 h 10002"/>
              <a:gd name="connsiteX126" fmla="*/ 7501 w 10201"/>
              <a:gd name="connsiteY126" fmla="*/ 8144 h 10002"/>
              <a:gd name="connsiteX127" fmla="*/ 7470 w 10201"/>
              <a:gd name="connsiteY127" fmla="*/ 8087 h 10002"/>
              <a:gd name="connsiteX128" fmla="*/ 7439 w 10201"/>
              <a:gd name="connsiteY128" fmla="*/ 8219 h 10002"/>
              <a:gd name="connsiteX129" fmla="*/ 7574 w 10201"/>
              <a:gd name="connsiteY129" fmla="*/ 8595 h 10002"/>
              <a:gd name="connsiteX130" fmla="*/ 7418 w 10201"/>
              <a:gd name="connsiteY130" fmla="*/ 8782 h 10002"/>
              <a:gd name="connsiteX131" fmla="*/ 7251 w 10201"/>
              <a:gd name="connsiteY131" fmla="*/ 8707 h 10002"/>
              <a:gd name="connsiteX132" fmla="*/ 7189 w 10201"/>
              <a:gd name="connsiteY132" fmla="*/ 8858 h 10002"/>
              <a:gd name="connsiteX133" fmla="*/ 7115 w 10201"/>
              <a:gd name="connsiteY133" fmla="*/ 8914 h 10002"/>
              <a:gd name="connsiteX134" fmla="*/ 7115 w 10201"/>
              <a:gd name="connsiteY134" fmla="*/ 8839 h 10002"/>
              <a:gd name="connsiteX135" fmla="*/ 6991 w 10201"/>
              <a:gd name="connsiteY135" fmla="*/ 8801 h 10002"/>
              <a:gd name="connsiteX136" fmla="*/ 6907 w 10201"/>
              <a:gd name="connsiteY136" fmla="*/ 8895 h 10002"/>
              <a:gd name="connsiteX137" fmla="*/ 6814 w 10201"/>
              <a:gd name="connsiteY137" fmla="*/ 8914 h 10002"/>
              <a:gd name="connsiteX138" fmla="*/ 6814 w 10201"/>
              <a:gd name="connsiteY138" fmla="*/ 8970 h 10002"/>
              <a:gd name="connsiteX139" fmla="*/ 6751 w 10201"/>
              <a:gd name="connsiteY139" fmla="*/ 8989 h 10002"/>
              <a:gd name="connsiteX140" fmla="*/ 6772 w 10201"/>
              <a:gd name="connsiteY140" fmla="*/ 9026 h 10002"/>
              <a:gd name="connsiteX141" fmla="*/ 6939 w 10201"/>
              <a:gd name="connsiteY141" fmla="*/ 9008 h 10002"/>
              <a:gd name="connsiteX142" fmla="*/ 6939 w 10201"/>
              <a:gd name="connsiteY142" fmla="*/ 8989 h 10002"/>
              <a:gd name="connsiteX143" fmla="*/ 6918 w 10201"/>
              <a:gd name="connsiteY143" fmla="*/ 8951 h 10002"/>
              <a:gd name="connsiteX144" fmla="*/ 6939 w 10201"/>
              <a:gd name="connsiteY144" fmla="*/ 8951 h 10002"/>
              <a:gd name="connsiteX145" fmla="*/ 6991 w 10201"/>
              <a:gd name="connsiteY145" fmla="*/ 8933 h 10002"/>
              <a:gd name="connsiteX146" fmla="*/ 7032 w 10201"/>
              <a:gd name="connsiteY146" fmla="*/ 9064 h 10002"/>
              <a:gd name="connsiteX147" fmla="*/ 7303 w 10201"/>
              <a:gd name="connsiteY147" fmla="*/ 9139 h 10002"/>
              <a:gd name="connsiteX148" fmla="*/ 7303 w 10201"/>
              <a:gd name="connsiteY148" fmla="*/ 9195 h 10002"/>
              <a:gd name="connsiteX149" fmla="*/ 7220 w 10201"/>
              <a:gd name="connsiteY149" fmla="*/ 9590 h 10002"/>
              <a:gd name="connsiteX150" fmla="*/ 7199 w 10201"/>
              <a:gd name="connsiteY150" fmla="*/ 9590 h 10002"/>
              <a:gd name="connsiteX151" fmla="*/ 7179 w 10201"/>
              <a:gd name="connsiteY151" fmla="*/ 9533 h 10002"/>
              <a:gd name="connsiteX152" fmla="*/ 6949 w 10201"/>
              <a:gd name="connsiteY152" fmla="*/ 9496 h 10002"/>
              <a:gd name="connsiteX153" fmla="*/ 6876 w 10201"/>
              <a:gd name="connsiteY153" fmla="*/ 9496 h 10002"/>
              <a:gd name="connsiteX154" fmla="*/ 6793 w 10201"/>
              <a:gd name="connsiteY154" fmla="*/ 9403 h 10002"/>
              <a:gd name="connsiteX155" fmla="*/ 6751 w 10201"/>
              <a:gd name="connsiteY155" fmla="*/ 9440 h 10002"/>
              <a:gd name="connsiteX156" fmla="*/ 6637 w 10201"/>
              <a:gd name="connsiteY156" fmla="*/ 9289 h 10002"/>
              <a:gd name="connsiteX157" fmla="*/ 6627 w 10201"/>
              <a:gd name="connsiteY157" fmla="*/ 9289 h 10002"/>
              <a:gd name="connsiteX158" fmla="*/ 6584 w 10201"/>
              <a:gd name="connsiteY158" fmla="*/ 9289 h 10002"/>
              <a:gd name="connsiteX159" fmla="*/ 6480 w 10201"/>
              <a:gd name="connsiteY159" fmla="*/ 9177 h 10002"/>
              <a:gd name="connsiteX160" fmla="*/ 6449 w 10201"/>
              <a:gd name="connsiteY160" fmla="*/ 9346 h 10002"/>
              <a:gd name="connsiteX161" fmla="*/ 6355 w 10201"/>
              <a:gd name="connsiteY161" fmla="*/ 9515 h 10002"/>
              <a:gd name="connsiteX162" fmla="*/ 6262 w 10201"/>
              <a:gd name="connsiteY162" fmla="*/ 9552 h 10002"/>
              <a:gd name="connsiteX163" fmla="*/ 6262 w 10201"/>
              <a:gd name="connsiteY163" fmla="*/ 9609 h 10002"/>
              <a:gd name="connsiteX164" fmla="*/ 6189 w 10201"/>
              <a:gd name="connsiteY164" fmla="*/ 9740 h 10002"/>
              <a:gd name="connsiteX165" fmla="*/ 6106 w 10201"/>
              <a:gd name="connsiteY165" fmla="*/ 9796 h 10002"/>
              <a:gd name="connsiteX166" fmla="*/ 6001 w 10201"/>
              <a:gd name="connsiteY166" fmla="*/ 9947 h 10002"/>
              <a:gd name="connsiteX167" fmla="*/ 5345 w 10201"/>
              <a:gd name="connsiteY167" fmla="*/ 9796 h 10002"/>
              <a:gd name="connsiteX168" fmla="*/ 5220 w 10201"/>
              <a:gd name="connsiteY168" fmla="*/ 9796 h 10002"/>
              <a:gd name="connsiteX169" fmla="*/ 4992 w 10201"/>
              <a:gd name="connsiteY169" fmla="*/ 9647 h 10002"/>
              <a:gd name="connsiteX170" fmla="*/ 4929 w 10201"/>
              <a:gd name="connsiteY170" fmla="*/ 9515 h 10002"/>
              <a:gd name="connsiteX171" fmla="*/ 4929 w 10201"/>
              <a:gd name="connsiteY171" fmla="*/ 9403 h 10002"/>
              <a:gd name="connsiteX172" fmla="*/ 4866 w 10201"/>
              <a:gd name="connsiteY172" fmla="*/ 9346 h 10002"/>
              <a:gd name="connsiteX173" fmla="*/ 5168 w 10201"/>
              <a:gd name="connsiteY173" fmla="*/ 9214 h 10002"/>
              <a:gd name="connsiteX174" fmla="*/ 5387 w 10201"/>
              <a:gd name="connsiteY174" fmla="*/ 9234 h 10002"/>
              <a:gd name="connsiteX175" fmla="*/ 5741 w 10201"/>
              <a:gd name="connsiteY175" fmla="*/ 9195 h 10002"/>
              <a:gd name="connsiteX176" fmla="*/ 5783 w 10201"/>
              <a:gd name="connsiteY176" fmla="*/ 9102 h 10002"/>
              <a:gd name="connsiteX177" fmla="*/ 5731 w 10201"/>
              <a:gd name="connsiteY177" fmla="*/ 8989 h 10002"/>
              <a:gd name="connsiteX178" fmla="*/ 5533 w 10201"/>
              <a:gd name="connsiteY178" fmla="*/ 8933 h 10002"/>
              <a:gd name="connsiteX179" fmla="*/ 5210 w 10201"/>
              <a:gd name="connsiteY179" fmla="*/ 8745 h 10002"/>
              <a:gd name="connsiteX180" fmla="*/ 4961 w 10201"/>
              <a:gd name="connsiteY180" fmla="*/ 8595 h 10002"/>
              <a:gd name="connsiteX181" fmla="*/ 5085 w 10201"/>
              <a:gd name="connsiteY181" fmla="*/ 8481 h 10002"/>
              <a:gd name="connsiteX182" fmla="*/ 4741 w 10201"/>
              <a:gd name="connsiteY182" fmla="*/ 8275 h 10002"/>
              <a:gd name="connsiteX183" fmla="*/ 4554 w 10201"/>
              <a:gd name="connsiteY183" fmla="*/ 8087 h 10002"/>
              <a:gd name="connsiteX184" fmla="*/ 4356 w 10201"/>
              <a:gd name="connsiteY184" fmla="*/ 8031 h 10002"/>
              <a:gd name="connsiteX185" fmla="*/ 4085 w 10201"/>
              <a:gd name="connsiteY185" fmla="*/ 8013 h 10002"/>
              <a:gd name="connsiteX186" fmla="*/ 3919 w 10201"/>
              <a:gd name="connsiteY186" fmla="*/ 7843 h 10002"/>
              <a:gd name="connsiteX187" fmla="*/ 3741 w 10201"/>
              <a:gd name="connsiteY187" fmla="*/ 7806 h 10002"/>
              <a:gd name="connsiteX188" fmla="*/ 3669 w 10201"/>
              <a:gd name="connsiteY188" fmla="*/ 7598 h 10002"/>
              <a:gd name="connsiteX189" fmla="*/ 3492 w 10201"/>
              <a:gd name="connsiteY189" fmla="*/ 7637 h 10002"/>
              <a:gd name="connsiteX190" fmla="*/ 3440 w 10201"/>
              <a:gd name="connsiteY190" fmla="*/ 7674 h 10002"/>
              <a:gd name="connsiteX191" fmla="*/ 3367 w 10201"/>
              <a:gd name="connsiteY191" fmla="*/ 7674 h 10002"/>
              <a:gd name="connsiteX192" fmla="*/ 3367 w 10201"/>
              <a:gd name="connsiteY192" fmla="*/ 7637 h 10002"/>
              <a:gd name="connsiteX193" fmla="*/ 3398 w 10201"/>
              <a:gd name="connsiteY193" fmla="*/ 7543 h 10002"/>
              <a:gd name="connsiteX194" fmla="*/ 3241 w 10201"/>
              <a:gd name="connsiteY194" fmla="*/ 7505 h 10002"/>
              <a:gd name="connsiteX195" fmla="*/ 3189 w 10201"/>
              <a:gd name="connsiteY195" fmla="*/ 7411 h 10002"/>
              <a:gd name="connsiteX196" fmla="*/ 3085 w 10201"/>
              <a:gd name="connsiteY196" fmla="*/ 7468 h 10002"/>
              <a:gd name="connsiteX197" fmla="*/ 2846 w 10201"/>
              <a:gd name="connsiteY197" fmla="*/ 7449 h 10002"/>
              <a:gd name="connsiteX198" fmla="*/ 2722 w 10201"/>
              <a:gd name="connsiteY198" fmla="*/ 7486 h 10002"/>
              <a:gd name="connsiteX199" fmla="*/ 2669 w 10201"/>
              <a:gd name="connsiteY199" fmla="*/ 7598 h 10002"/>
              <a:gd name="connsiteX200" fmla="*/ 2471 w 10201"/>
              <a:gd name="connsiteY200" fmla="*/ 7637 h 10002"/>
              <a:gd name="connsiteX201" fmla="*/ 2419 w 10201"/>
              <a:gd name="connsiteY201" fmla="*/ 7712 h 10002"/>
              <a:gd name="connsiteX202" fmla="*/ 2137 w 10201"/>
              <a:gd name="connsiteY202" fmla="*/ 7693 h 10002"/>
              <a:gd name="connsiteX203" fmla="*/ 2023 w 10201"/>
              <a:gd name="connsiteY203" fmla="*/ 7561 h 10002"/>
              <a:gd name="connsiteX204" fmla="*/ 1867 w 10201"/>
              <a:gd name="connsiteY204" fmla="*/ 7524 h 10002"/>
              <a:gd name="connsiteX205" fmla="*/ 1919 w 10201"/>
              <a:gd name="connsiteY205" fmla="*/ 7505 h 10002"/>
              <a:gd name="connsiteX206" fmla="*/ 1919 w 10201"/>
              <a:gd name="connsiteY206" fmla="*/ 7486 h 10002"/>
              <a:gd name="connsiteX207" fmla="*/ 1867 w 10201"/>
              <a:gd name="connsiteY207" fmla="*/ 7486 h 10002"/>
              <a:gd name="connsiteX208" fmla="*/ 1753 w 10201"/>
              <a:gd name="connsiteY208" fmla="*/ 7505 h 10002"/>
              <a:gd name="connsiteX209" fmla="*/ 1544 w 10201"/>
              <a:gd name="connsiteY209" fmla="*/ 7429 h 10002"/>
              <a:gd name="connsiteX210" fmla="*/ 1544 w 10201"/>
              <a:gd name="connsiteY210" fmla="*/ 7486 h 10002"/>
              <a:gd name="connsiteX211" fmla="*/ 1492 w 10201"/>
              <a:gd name="connsiteY211" fmla="*/ 7468 h 10002"/>
              <a:gd name="connsiteX212" fmla="*/ 1492 w 10201"/>
              <a:gd name="connsiteY212" fmla="*/ 7411 h 10002"/>
              <a:gd name="connsiteX213" fmla="*/ 1398 w 10201"/>
              <a:gd name="connsiteY213" fmla="*/ 7468 h 10002"/>
              <a:gd name="connsiteX214" fmla="*/ 1378 w 10201"/>
              <a:gd name="connsiteY214" fmla="*/ 7411 h 10002"/>
              <a:gd name="connsiteX215" fmla="*/ 1013 w 10201"/>
              <a:gd name="connsiteY215" fmla="*/ 7429 h 10002"/>
              <a:gd name="connsiteX216" fmla="*/ 836 w 10201"/>
              <a:gd name="connsiteY216" fmla="*/ 7411 h 10002"/>
              <a:gd name="connsiteX217" fmla="*/ 795 w 10201"/>
              <a:gd name="connsiteY217" fmla="*/ 7336 h 10002"/>
              <a:gd name="connsiteX218" fmla="*/ 628 w 10201"/>
              <a:gd name="connsiteY218" fmla="*/ 7354 h 10002"/>
              <a:gd name="connsiteX219" fmla="*/ 597 w 10201"/>
              <a:gd name="connsiteY219" fmla="*/ 7299 h 10002"/>
              <a:gd name="connsiteX220" fmla="*/ 493 w 10201"/>
              <a:gd name="connsiteY220" fmla="*/ 7317 h 10002"/>
              <a:gd name="connsiteX221" fmla="*/ 471 w 10201"/>
              <a:gd name="connsiteY221" fmla="*/ 7242 h 10002"/>
              <a:gd name="connsiteX222" fmla="*/ 378 w 10201"/>
              <a:gd name="connsiteY222" fmla="*/ 7242 h 10002"/>
              <a:gd name="connsiteX223" fmla="*/ 243 w 10201"/>
              <a:gd name="connsiteY223" fmla="*/ 7167 h 10002"/>
              <a:gd name="connsiteX224" fmla="*/ 0 w 10201"/>
              <a:gd name="connsiteY224" fmla="*/ 7050 h 10002"/>
              <a:gd name="connsiteX225" fmla="*/ 357 w 10201"/>
              <a:gd name="connsiteY225" fmla="*/ 7054 h 10002"/>
              <a:gd name="connsiteX226" fmla="*/ 576 w 10201"/>
              <a:gd name="connsiteY226" fmla="*/ 7092 h 10002"/>
              <a:gd name="connsiteX227" fmla="*/ 940 w 10201"/>
              <a:gd name="connsiteY227" fmla="*/ 7167 h 10002"/>
              <a:gd name="connsiteX228" fmla="*/ 950 w 10201"/>
              <a:gd name="connsiteY228" fmla="*/ 7092 h 10002"/>
              <a:gd name="connsiteX229" fmla="*/ 888 w 10201"/>
              <a:gd name="connsiteY229" fmla="*/ 6998 h 10002"/>
              <a:gd name="connsiteX230" fmla="*/ 898 w 10201"/>
              <a:gd name="connsiteY230" fmla="*/ 6998 h 10002"/>
              <a:gd name="connsiteX231" fmla="*/ 898 w 10201"/>
              <a:gd name="connsiteY231" fmla="*/ 6979 h 10002"/>
              <a:gd name="connsiteX232" fmla="*/ 1002 w 10201"/>
              <a:gd name="connsiteY232" fmla="*/ 7016 h 10002"/>
              <a:gd name="connsiteX233" fmla="*/ 1002 w 10201"/>
              <a:gd name="connsiteY233" fmla="*/ 6941 h 10002"/>
              <a:gd name="connsiteX234" fmla="*/ 940 w 10201"/>
              <a:gd name="connsiteY234" fmla="*/ 6923 h 10002"/>
              <a:gd name="connsiteX235" fmla="*/ 940 w 10201"/>
              <a:gd name="connsiteY235" fmla="*/ 6847 h 10002"/>
              <a:gd name="connsiteX236" fmla="*/ 961 w 10201"/>
              <a:gd name="connsiteY236" fmla="*/ 6847 h 10002"/>
              <a:gd name="connsiteX237" fmla="*/ 1013 w 10201"/>
              <a:gd name="connsiteY237" fmla="*/ 6885 h 10002"/>
              <a:gd name="connsiteX238" fmla="*/ 1013 w 10201"/>
              <a:gd name="connsiteY238" fmla="*/ 6847 h 10002"/>
              <a:gd name="connsiteX239" fmla="*/ 1149 w 10201"/>
              <a:gd name="connsiteY239" fmla="*/ 6716 h 10002"/>
              <a:gd name="connsiteX240" fmla="*/ 1305 w 10201"/>
              <a:gd name="connsiteY240" fmla="*/ 6678 h 10002"/>
              <a:gd name="connsiteX241" fmla="*/ 1305 w 10201"/>
              <a:gd name="connsiteY241" fmla="*/ 6660 h 10002"/>
              <a:gd name="connsiteX242" fmla="*/ 1128 w 10201"/>
              <a:gd name="connsiteY242" fmla="*/ 6660 h 10002"/>
              <a:gd name="connsiteX243" fmla="*/ 1128 w 10201"/>
              <a:gd name="connsiteY243" fmla="*/ 6641 h 10002"/>
              <a:gd name="connsiteX244" fmla="*/ 1159 w 10201"/>
              <a:gd name="connsiteY244" fmla="*/ 6585 h 10002"/>
              <a:gd name="connsiteX245" fmla="*/ 1211 w 10201"/>
              <a:gd name="connsiteY245" fmla="*/ 6603 h 10002"/>
              <a:gd name="connsiteX246" fmla="*/ 1243 w 10201"/>
              <a:gd name="connsiteY246" fmla="*/ 6566 h 10002"/>
              <a:gd name="connsiteX247" fmla="*/ 1243 w 10201"/>
              <a:gd name="connsiteY247" fmla="*/ 6548 h 10002"/>
              <a:gd name="connsiteX248" fmla="*/ 1191 w 10201"/>
              <a:gd name="connsiteY248" fmla="*/ 6472 h 10002"/>
              <a:gd name="connsiteX249" fmla="*/ 1222 w 10201"/>
              <a:gd name="connsiteY249" fmla="*/ 6472 h 10002"/>
              <a:gd name="connsiteX250" fmla="*/ 1243 w 10201"/>
              <a:gd name="connsiteY250" fmla="*/ 6491 h 10002"/>
              <a:gd name="connsiteX251" fmla="*/ 1253 w 10201"/>
              <a:gd name="connsiteY251" fmla="*/ 6434 h 10002"/>
              <a:gd name="connsiteX252" fmla="*/ 1201 w 10201"/>
              <a:gd name="connsiteY252" fmla="*/ 6378 h 10002"/>
              <a:gd name="connsiteX253" fmla="*/ 1191 w 10201"/>
              <a:gd name="connsiteY253" fmla="*/ 6416 h 10002"/>
              <a:gd name="connsiteX254" fmla="*/ 1191 w 10201"/>
              <a:gd name="connsiteY254" fmla="*/ 6378 h 10002"/>
              <a:gd name="connsiteX255" fmla="*/ 1180 w 10201"/>
              <a:gd name="connsiteY255" fmla="*/ 6378 h 10002"/>
              <a:gd name="connsiteX256" fmla="*/ 1180 w 10201"/>
              <a:gd name="connsiteY256" fmla="*/ 6359 h 10002"/>
              <a:gd name="connsiteX257" fmla="*/ 1253 w 10201"/>
              <a:gd name="connsiteY257" fmla="*/ 6322 h 10002"/>
              <a:gd name="connsiteX258" fmla="*/ 1253 w 10201"/>
              <a:gd name="connsiteY258" fmla="*/ 6302 h 10002"/>
              <a:gd name="connsiteX259" fmla="*/ 1139 w 10201"/>
              <a:gd name="connsiteY259" fmla="*/ 6228 h 10002"/>
              <a:gd name="connsiteX260" fmla="*/ 1118 w 10201"/>
              <a:gd name="connsiteY260" fmla="*/ 6284 h 10002"/>
              <a:gd name="connsiteX261" fmla="*/ 1045 w 10201"/>
              <a:gd name="connsiteY261" fmla="*/ 6228 h 10002"/>
              <a:gd name="connsiteX262" fmla="*/ 1076 w 10201"/>
              <a:gd name="connsiteY262" fmla="*/ 6190 h 10002"/>
              <a:gd name="connsiteX263" fmla="*/ 1035 w 10201"/>
              <a:gd name="connsiteY263" fmla="*/ 6190 h 10002"/>
              <a:gd name="connsiteX264" fmla="*/ 909 w 10201"/>
              <a:gd name="connsiteY264" fmla="*/ 6247 h 10002"/>
              <a:gd name="connsiteX265" fmla="*/ 909 w 10201"/>
              <a:gd name="connsiteY265" fmla="*/ 6190 h 10002"/>
              <a:gd name="connsiteX266" fmla="*/ 961 w 10201"/>
              <a:gd name="connsiteY266" fmla="*/ 6040 h 10002"/>
              <a:gd name="connsiteX267" fmla="*/ 940 w 10201"/>
              <a:gd name="connsiteY267" fmla="*/ 6002 h 10002"/>
              <a:gd name="connsiteX268" fmla="*/ 961 w 10201"/>
              <a:gd name="connsiteY268" fmla="*/ 6002 h 10002"/>
              <a:gd name="connsiteX269" fmla="*/ 1055 w 10201"/>
              <a:gd name="connsiteY269" fmla="*/ 5964 h 10002"/>
              <a:gd name="connsiteX270" fmla="*/ 1087 w 10201"/>
              <a:gd name="connsiteY270" fmla="*/ 5909 h 10002"/>
              <a:gd name="connsiteX271" fmla="*/ 1066 w 10201"/>
              <a:gd name="connsiteY271" fmla="*/ 5852 h 10002"/>
              <a:gd name="connsiteX272" fmla="*/ 1139 w 10201"/>
              <a:gd name="connsiteY272" fmla="*/ 5833 h 10002"/>
              <a:gd name="connsiteX273" fmla="*/ 1139 w 10201"/>
              <a:gd name="connsiteY273" fmla="*/ 5909 h 10002"/>
              <a:gd name="connsiteX274" fmla="*/ 1263 w 10201"/>
              <a:gd name="connsiteY274" fmla="*/ 5909 h 10002"/>
              <a:gd name="connsiteX275" fmla="*/ 1388 w 10201"/>
              <a:gd name="connsiteY275" fmla="*/ 5683 h 10002"/>
              <a:gd name="connsiteX276" fmla="*/ 1586 w 10201"/>
              <a:gd name="connsiteY276" fmla="*/ 5740 h 10002"/>
              <a:gd name="connsiteX277" fmla="*/ 1586 w 10201"/>
              <a:gd name="connsiteY277" fmla="*/ 5758 h 10002"/>
              <a:gd name="connsiteX278" fmla="*/ 1575 w 10201"/>
              <a:gd name="connsiteY278" fmla="*/ 5814 h 10002"/>
              <a:gd name="connsiteX279" fmla="*/ 1554 w 10201"/>
              <a:gd name="connsiteY279" fmla="*/ 5852 h 10002"/>
              <a:gd name="connsiteX280" fmla="*/ 1440 w 10201"/>
              <a:gd name="connsiteY280" fmla="*/ 5889 h 10002"/>
              <a:gd name="connsiteX281" fmla="*/ 1430 w 10201"/>
              <a:gd name="connsiteY281" fmla="*/ 6040 h 10002"/>
              <a:gd name="connsiteX282" fmla="*/ 1450 w 10201"/>
              <a:gd name="connsiteY282" fmla="*/ 6058 h 10002"/>
              <a:gd name="connsiteX283" fmla="*/ 1680 w 10201"/>
              <a:gd name="connsiteY283" fmla="*/ 6265 h 10002"/>
              <a:gd name="connsiteX284" fmla="*/ 1711 w 10201"/>
              <a:gd name="connsiteY284" fmla="*/ 6265 h 10002"/>
              <a:gd name="connsiteX285" fmla="*/ 1784 w 10201"/>
              <a:gd name="connsiteY285" fmla="*/ 6792 h 10002"/>
              <a:gd name="connsiteX286" fmla="*/ 1982 w 10201"/>
              <a:gd name="connsiteY286" fmla="*/ 6585 h 10002"/>
              <a:gd name="connsiteX287" fmla="*/ 1982 w 10201"/>
              <a:gd name="connsiteY287" fmla="*/ 6528 h 10002"/>
              <a:gd name="connsiteX288" fmla="*/ 1909 w 10201"/>
              <a:gd name="connsiteY288" fmla="*/ 6528 h 10002"/>
              <a:gd name="connsiteX289" fmla="*/ 1878 w 10201"/>
              <a:gd name="connsiteY289" fmla="*/ 6453 h 10002"/>
              <a:gd name="connsiteX290" fmla="*/ 1878 w 10201"/>
              <a:gd name="connsiteY290" fmla="*/ 6416 h 10002"/>
              <a:gd name="connsiteX291" fmla="*/ 1888 w 10201"/>
              <a:gd name="connsiteY291" fmla="*/ 6416 h 10002"/>
              <a:gd name="connsiteX292" fmla="*/ 1888 w 10201"/>
              <a:gd name="connsiteY292" fmla="*/ 6397 h 10002"/>
              <a:gd name="connsiteX293" fmla="*/ 2023 w 10201"/>
              <a:gd name="connsiteY293" fmla="*/ 6322 h 10002"/>
              <a:gd name="connsiteX294" fmla="*/ 2002 w 10201"/>
              <a:gd name="connsiteY294" fmla="*/ 6302 h 10002"/>
              <a:gd name="connsiteX295" fmla="*/ 1867 w 10201"/>
              <a:gd name="connsiteY295" fmla="*/ 6265 h 10002"/>
              <a:gd name="connsiteX296" fmla="*/ 1867 w 10201"/>
              <a:gd name="connsiteY296" fmla="*/ 6209 h 10002"/>
              <a:gd name="connsiteX297" fmla="*/ 1815 w 10201"/>
              <a:gd name="connsiteY297" fmla="*/ 6190 h 10002"/>
              <a:gd name="connsiteX298" fmla="*/ 1815 w 10201"/>
              <a:gd name="connsiteY298" fmla="*/ 6190 h 10002"/>
              <a:gd name="connsiteX299" fmla="*/ 1836 w 10201"/>
              <a:gd name="connsiteY299" fmla="*/ 6133 h 10002"/>
              <a:gd name="connsiteX300" fmla="*/ 1753 w 10201"/>
              <a:gd name="connsiteY300" fmla="*/ 6040 h 10002"/>
              <a:gd name="connsiteX301" fmla="*/ 1534 w 10201"/>
              <a:gd name="connsiteY301" fmla="*/ 5984 h 10002"/>
              <a:gd name="connsiteX302" fmla="*/ 1701 w 10201"/>
              <a:gd name="connsiteY302" fmla="*/ 5964 h 10002"/>
              <a:gd name="connsiteX303" fmla="*/ 1722 w 10201"/>
              <a:gd name="connsiteY303" fmla="*/ 5871 h 10002"/>
              <a:gd name="connsiteX304" fmla="*/ 1659 w 10201"/>
              <a:gd name="connsiteY304" fmla="*/ 5740 h 10002"/>
              <a:gd name="connsiteX305" fmla="*/ 1680 w 10201"/>
              <a:gd name="connsiteY305" fmla="*/ 5740 h 10002"/>
              <a:gd name="connsiteX306" fmla="*/ 2023 w 10201"/>
              <a:gd name="connsiteY306" fmla="*/ 5777 h 10002"/>
              <a:gd name="connsiteX307" fmla="*/ 2117 w 10201"/>
              <a:gd name="connsiteY307" fmla="*/ 5665 h 10002"/>
              <a:gd name="connsiteX308" fmla="*/ 2190 w 10201"/>
              <a:gd name="connsiteY308" fmla="*/ 5645 h 10002"/>
              <a:gd name="connsiteX309" fmla="*/ 2117 w 10201"/>
              <a:gd name="connsiteY309" fmla="*/ 5608 h 10002"/>
              <a:gd name="connsiteX310" fmla="*/ 1815 w 10201"/>
              <a:gd name="connsiteY310" fmla="*/ 5720 h 10002"/>
              <a:gd name="connsiteX311" fmla="*/ 1784 w 10201"/>
              <a:gd name="connsiteY311" fmla="*/ 5665 h 10002"/>
              <a:gd name="connsiteX312" fmla="*/ 1805 w 10201"/>
              <a:gd name="connsiteY312" fmla="*/ 5608 h 10002"/>
              <a:gd name="connsiteX313" fmla="*/ 1774 w 10201"/>
              <a:gd name="connsiteY313" fmla="*/ 5514 h 10002"/>
              <a:gd name="connsiteX314" fmla="*/ 1701 w 10201"/>
              <a:gd name="connsiteY314" fmla="*/ 5533 h 10002"/>
              <a:gd name="connsiteX315" fmla="*/ 1458 w 10201"/>
              <a:gd name="connsiteY315" fmla="*/ 5302 h 10002"/>
              <a:gd name="connsiteX316" fmla="*/ 1742 w 10201"/>
              <a:gd name="connsiteY316" fmla="*/ 5288 h 10002"/>
              <a:gd name="connsiteX317" fmla="*/ 2085 w 10201"/>
              <a:gd name="connsiteY317" fmla="*/ 5288 h 10002"/>
              <a:gd name="connsiteX318" fmla="*/ 2190 w 10201"/>
              <a:gd name="connsiteY318" fmla="*/ 5119 h 10002"/>
              <a:gd name="connsiteX319" fmla="*/ 2190 w 10201"/>
              <a:gd name="connsiteY319" fmla="*/ 5063 h 10002"/>
              <a:gd name="connsiteX320" fmla="*/ 2253 w 10201"/>
              <a:gd name="connsiteY320" fmla="*/ 5044 h 10002"/>
              <a:gd name="connsiteX321" fmla="*/ 2284 w 10201"/>
              <a:gd name="connsiteY321" fmla="*/ 5176 h 10002"/>
              <a:gd name="connsiteX322" fmla="*/ 2722 w 10201"/>
              <a:gd name="connsiteY322" fmla="*/ 5195 h 10002"/>
              <a:gd name="connsiteX323" fmla="*/ 2700 w 10201"/>
              <a:gd name="connsiteY323" fmla="*/ 5288 h 10002"/>
              <a:gd name="connsiteX324" fmla="*/ 2732 w 10201"/>
              <a:gd name="connsiteY324" fmla="*/ 5288 h 10002"/>
              <a:gd name="connsiteX325" fmla="*/ 2784 w 10201"/>
              <a:gd name="connsiteY325" fmla="*/ 5251 h 10002"/>
              <a:gd name="connsiteX326" fmla="*/ 2784 w 10201"/>
              <a:gd name="connsiteY326" fmla="*/ 5270 h 10002"/>
              <a:gd name="connsiteX327" fmla="*/ 2763 w 10201"/>
              <a:gd name="connsiteY327" fmla="*/ 5288 h 10002"/>
              <a:gd name="connsiteX328" fmla="*/ 2826 w 10201"/>
              <a:gd name="connsiteY328" fmla="*/ 5288 h 10002"/>
              <a:gd name="connsiteX329" fmla="*/ 2929 w 10201"/>
              <a:gd name="connsiteY329" fmla="*/ 5288 h 10002"/>
              <a:gd name="connsiteX330" fmla="*/ 2929 w 10201"/>
              <a:gd name="connsiteY330" fmla="*/ 5364 h 10002"/>
              <a:gd name="connsiteX331" fmla="*/ 2950 w 10201"/>
              <a:gd name="connsiteY331" fmla="*/ 5364 h 10002"/>
              <a:gd name="connsiteX332" fmla="*/ 3023 w 10201"/>
              <a:gd name="connsiteY332" fmla="*/ 5288 h 10002"/>
              <a:gd name="connsiteX333" fmla="*/ 3023 w 10201"/>
              <a:gd name="connsiteY333" fmla="*/ 5213 h 10002"/>
              <a:gd name="connsiteX334" fmla="*/ 3085 w 10201"/>
              <a:gd name="connsiteY334" fmla="*/ 5213 h 10002"/>
              <a:gd name="connsiteX335" fmla="*/ 3117 w 10201"/>
              <a:gd name="connsiteY335" fmla="*/ 5270 h 10002"/>
              <a:gd name="connsiteX336" fmla="*/ 3117 w 10201"/>
              <a:gd name="connsiteY336" fmla="*/ 5401 h 10002"/>
              <a:gd name="connsiteX337" fmla="*/ 3231 w 10201"/>
              <a:gd name="connsiteY337" fmla="*/ 5401 h 10002"/>
              <a:gd name="connsiteX338" fmla="*/ 3241 w 10201"/>
              <a:gd name="connsiteY338" fmla="*/ 5307 h 10002"/>
              <a:gd name="connsiteX339" fmla="*/ 3241 w 10201"/>
              <a:gd name="connsiteY339" fmla="*/ 5288 h 10002"/>
              <a:gd name="connsiteX340" fmla="*/ 3241 w 10201"/>
              <a:gd name="connsiteY340" fmla="*/ 5288 h 10002"/>
              <a:gd name="connsiteX341" fmla="*/ 3346 w 10201"/>
              <a:gd name="connsiteY341" fmla="*/ 5307 h 10002"/>
              <a:gd name="connsiteX342" fmla="*/ 3367 w 10201"/>
              <a:gd name="connsiteY342" fmla="*/ 5213 h 10002"/>
              <a:gd name="connsiteX343" fmla="*/ 3471 w 10201"/>
              <a:gd name="connsiteY343" fmla="*/ 5251 h 10002"/>
              <a:gd name="connsiteX344" fmla="*/ 3471 w 10201"/>
              <a:gd name="connsiteY344" fmla="*/ 5195 h 10002"/>
              <a:gd name="connsiteX345" fmla="*/ 3648 w 10201"/>
              <a:gd name="connsiteY345" fmla="*/ 5270 h 10002"/>
              <a:gd name="connsiteX346" fmla="*/ 3648 w 10201"/>
              <a:gd name="connsiteY346" fmla="*/ 5195 h 10002"/>
              <a:gd name="connsiteX347" fmla="*/ 3689 w 10201"/>
              <a:gd name="connsiteY347" fmla="*/ 5195 h 10002"/>
              <a:gd name="connsiteX348" fmla="*/ 3689 w 10201"/>
              <a:gd name="connsiteY348" fmla="*/ 5270 h 10002"/>
              <a:gd name="connsiteX349" fmla="*/ 3710 w 10201"/>
              <a:gd name="connsiteY349" fmla="*/ 5270 h 10002"/>
              <a:gd name="connsiteX350" fmla="*/ 3710 w 10201"/>
              <a:gd name="connsiteY350" fmla="*/ 5251 h 10002"/>
              <a:gd name="connsiteX351" fmla="*/ 3721 w 10201"/>
              <a:gd name="connsiteY351" fmla="*/ 5119 h 10002"/>
              <a:gd name="connsiteX352" fmla="*/ 3731 w 10201"/>
              <a:gd name="connsiteY352" fmla="*/ 5119 h 10002"/>
              <a:gd name="connsiteX353" fmla="*/ 3741 w 10201"/>
              <a:gd name="connsiteY353" fmla="*/ 5195 h 10002"/>
              <a:gd name="connsiteX354" fmla="*/ 3825 w 10201"/>
              <a:gd name="connsiteY354" fmla="*/ 5119 h 10002"/>
              <a:gd name="connsiteX355" fmla="*/ 3825 w 10201"/>
              <a:gd name="connsiteY355" fmla="*/ 5157 h 10002"/>
              <a:gd name="connsiteX356" fmla="*/ 3898 w 10201"/>
              <a:gd name="connsiteY356" fmla="*/ 5119 h 10002"/>
              <a:gd name="connsiteX357" fmla="*/ 3898 w 10201"/>
              <a:gd name="connsiteY357" fmla="*/ 5101 h 10002"/>
              <a:gd name="connsiteX358" fmla="*/ 3877 w 10201"/>
              <a:gd name="connsiteY358" fmla="*/ 5063 h 10002"/>
              <a:gd name="connsiteX359" fmla="*/ 3909 w 10201"/>
              <a:gd name="connsiteY359" fmla="*/ 5063 h 10002"/>
              <a:gd name="connsiteX360" fmla="*/ 3950 w 10201"/>
              <a:gd name="connsiteY360" fmla="*/ 5101 h 10002"/>
              <a:gd name="connsiteX361" fmla="*/ 3950 w 10201"/>
              <a:gd name="connsiteY361" fmla="*/ 5063 h 10002"/>
              <a:gd name="connsiteX362" fmla="*/ 3929 w 10201"/>
              <a:gd name="connsiteY362" fmla="*/ 5007 h 10002"/>
              <a:gd name="connsiteX363" fmla="*/ 4033 w 10201"/>
              <a:gd name="connsiteY363" fmla="*/ 4951 h 10002"/>
              <a:gd name="connsiteX364" fmla="*/ 4033 w 10201"/>
              <a:gd name="connsiteY364" fmla="*/ 4932 h 10002"/>
              <a:gd name="connsiteX365" fmla="*/ 3857 w 10201"/>
              <a:gd name="connsiteY365" fmla="*/ 4912 h 10002"/>
              <a:gd name="connsiteX366" fmla="*/ 3867 w 10201"/>
              <a:gd name="connsiteY366" fmla="*/ 5026 h 10002"/>
              <a:gd name="connsiteX367" fmla="*/ 3857 w 10201"/>
              <a:gd name="connsiteY367" fmla="*/ 5026 h 10002"/>
              <a:gd name="connsiteX368" fmla="*/ 3658 w 10201"/>
              <a:gd name="connsiteY368" fmla="*/ 4912 h 10002"/>
              <a:gd name="connsiteX369" fmla="*/ 3658 w 10201"/>
              <a:gd name="connsiteY369" fmla="*/ 4932 h 10002"/>
              <a:gd name="connsiteX370" fmla="*/ 3669 w 10201"/>
              <a:gd name="connsiteY370" fmla="*/ 4932 h 10002"/>
              <a:gd name="connsiteX371" fmla="*/ 3648 w 10201"/>
              <a:gd name="connsiteY371" fmla="*/ 4951 h 10002"/>
              <a:gd name="connsiteX372" fmla="*/ 3596 w 10201"/>
              <a:gd name="connsiteY372" fmla="*/ 4875 h 10002"/>
              <a:gd name="connsiteX373" fmla="*/ 3585 w 10201"/>
              <a:gd name="connsiteY373" fmla="*/ 4837 h 10002"/>
              <a:gd name="connsiteX374" fmla="*/ 3700 w 10201"/>
              <a:gd name="connsiteY374" fmla="*/ 4819 h 10002"/>
              <a:gd name="connsiteX375" fmla="*/ 3700 w 10201"/>
              <a:gd name="connsiteY375" fmla="*/ 4668 h 10002"/>
              <a:gd name="connsiteX376" fmla="*/ 3679 w 10201"/>
              <a:gd name="connsiteY376" fmla="*/ 4668 h 10002"/>
              <a:gd name="connsiteX377" fmla="*/ 3554 w 10201"/>
              <a:gd name="connsiteY377" fmla="*/ 4800 h 10002"/>
              <a:gd name="connsiteX378" fmla="*/ 3533 w 10201"/>
              <a:gd name="connsiteY378" fmla="*/ 4782 h 10002"/>
              <a:gd name="connsiteX379" fmla="*/ 3533 w 10201"/>
              <a:gd name="connsiteY379" fmla="*/ 4706 h 10002"/>
              <a:gd name="connsiteX380" fmla="*/ 3523 w 10201"/>
              <a:gd name="connsiteY380" fmla="*/ 4650 h 10002"/>
              <a:gd name="connsiteX381" fmla="*/ 3450 w 10201"/>
              <a:gd name="connsiteY381" fmla="*/ 4650 h 10002"/>
              <a:gd name="connsiteX382" fmla="*/ 3440 w 10201"/>
              <a:gd name="connsiteY382" fmla="*/ 4593 h 10002"/>
              <a:gd name="connsiteX383" fmla="*/ 3450 w 10201"/>
              <a:gd name="connsiteY383" fmla="*/ 4593 h 10002"/>
              <a:gd name="connsiteX384" fmla="*/ 3450 w 10201"/>
              <a:gd name="connsiteY384" fmla="*/ 4574 h 10002"/>
              <a:gd name="connsiteX385" fmla="*/ 3627 w 10201"/>
              <a:gd name="connsiteY385" fmla="*/ 4481 h 10002"/>
              <a:gd name="connsiteX386" fmla="*/ 3565 w 10201"/>
              <a:gd name="connsiteY386" fmla="*/ 4481 h 10002"/>
              <a:gd name="connsiteX387" fmla="*/ 3544 w 10201"/>
              <a:gd name="connsiteY387" fmla="*/ 4481 h 10002"/>
              <a:gd name="connsiteX388" fmla="*/ 3533 w 10201"/>
              <a:gd name="connsiteY388" fmla="*/ 4481 h 10002"/>
              <a:gd name="connsiteX389" fmla="*/ 3533 w 10201"/>
              <a:gd name="connsiteY389" fmla="*/ 4462 h 10002"/>
              <a:gd name="connsiteX390" fmla="*/ 3637 w 10201"/>
              <a:gd name="connsiteY390" fmla="*/ 4387 h 10002"/>
              <a:gd name="connsiteX391" fmla="*/ 3637 w 10201"/>
              <a:gd name="connsiteY391" fmla="*/ 4387 h 10002"/>
              <a:gd name="connsiteX392" fmla="*/ 3606 w 10201"/>
              <a:gd name="connsiteY392" fmla="*/ 4387 h 10002"/>
              <a:gd name="connsiteX393" fmla="*/ 3585 w 10201"/>
              <a:gd name="connsiteY393" fmla="*/ 4405 h 10002"/>
              <a:gd name="connsiteX394" fmla="*/ 3575 w 10201"/>
              <a:gd name="connsiteY394" fmla="*/ 4368 h 10002"/>
              <a:gd name="connsiteX395" fmla="*/ 3409 w 10201"/>
              <a:gd name="connsiteY395" fmla="*/ 4312 h 10002"/>
              <a:gd name="connsiteX396" fmla="*/ 3357 w 10201"/>
              <a:gd name="connsiteY396" fmla="*/ 4199 h 10002"/>
              <a:gd name="connsiteX397" fmla="*/ 3315 w 10201"/>
              <a:gd name="connsiteY397" fmla="*/ 4255 h 10002"/>
              <a:gd name="connsiteX398" fmla="*/ 3231 w 10201"/>
              <a:gd name="connsiteY398" fmla="*/ 4218 h 10002"/>
              <a:gd name="connsiteX399" fmla="*/ 3085 w 10201"/>
              <a:gd name="connsiteY399" fmla="*/ 4199 h 10002"/>
              <a:gd name="connsiteX400" fmla="*/ 3033 w 10201"/>
              <a:gd name="connsiteY400" fmla="*/ 4237 h 10002"/>
              <a:gd name="connsiteX401" fmla="*/ 2981 w 10201"/>
              <a:gd name="connsiteY401" fmla="*/ 4180 h 10002"/>
              <a:gd name="connsiteX402" fmla="*/ 2909 w 10201"/>
              <a:gd name="connsiteY402" fmla="*/ 4237 h 10002"/>
              <a:gd name="connsiteX403" fmla="*/ 2878 w 10201"/>
              <a:gd name="connsiteY403" fmla="*/ 4180 h 10002"/>
              <a:gd name="connsiteX404" fmla="*/ 2794 w 10201"/>
              <a:gd name="connsiteY404" fmla="*/ 4330 h 10002"/>
              <a:gd name="connsiteX405" fmla="*/ 2596 w 10201"/>
              <a:gd name="connsiteY405" fmla="*/ 4255 h 10002"/>
              <a:gd name="connsiteX406" fmla="*/ 2596 w 10201"/>
              <a:gd name="connsiteY406" fmla="*/ 4218 h 10002"/>
              <a:gd name="connsiteX407" fmla="*/ 2617 w 10201"/>
              <a:gd name="connsiteY407" fmla="*/ 4180 h 10002"/>
              <a:gd name="connsiteX408" fmla="*/ 2544 w 10201"/>
              <a:gd name="connsiteY408" fmla="*/ 4180 h 10002"/>
              <a:gd name="connsiteX409" fmla="*/ 2346 w 10201"/>
              <a:gd name="connsiteY409" fmla="*/ 4275 h 10002"/>
              <a:gd name="connsiteX410" fmla="*/ 2346 w 10201"/>
              <a:gd name="connsiteY410" fmla="*/ 4255 h 10002"/>
              <a:gd name="connsiteX411" fmla="*/ 2367 w 10201"/>
              <a:gd name="connsiteY411" fmla="*/ 4218 h 10002"/>
              <a:gd name="connsiteX412" fmla="*/ 2253 w 10201"/>
              <a:gd name="connsiteY412" fmla="*/ 4218 h 10002"/>
              <a:gd name="connsiteX413" fmla="*/ 2170 w 10201"/>
              <a:gd name="connsiteY413" fmla="*/ 4143 h 10002"/>
              <a:gd name="connsiteX414" fmla="*/ 2044 w 10201"/>
              <a:gd name="connsiteY414" fmla="*/ 4124 h 10002"/>
              <a:gd name="connsiteX415" fmla="*/ 2065 w 10201"/>
              <a:gd name="connsiteY415" fmla="*/ 4124 h 10002"/>
              <a:gd name="connsiteX416" fmla="*/ 2096 w 10201"/>
              <a:gd name="connsiteY416" fmla="*/ 4086 h 10002"/>
              <a:gd name="connsiteX417" fmla="*/ 2085 w 10201"/>
              <a:gd name="connsiteY417" fmla="*/ 4049 h 10002"/>
              <a:gd name="connsiteX418" fmla="*/ 2002 w 10201"/>
              <a:gd name="connsiteY418" fmla="*/ 3992 h 10002"/>
              <a:gd name="connsiteX419" fmla="*/ 1909 w 10201"/>
              <a:gd name="connsiteY419" fmla="*/ 4030 h 10002"/>
              <a:gd name="connsiteX420" fmla="*/ 1479 w 10201"/>
              <a:gd name="connsiteY420" fmla="*/ 3976 h 10002"/>
              <a:gd name="connsiteX421" fmla="*/ 1680 w 10201"/>
              <a:gd name="connsiteY421" fmla="*/ 3823 h 10002"/>
              <a:gd name="connsiteX422" fmla="*/ 1690 w 10201"/>
              <a:gd name="connsiteY422" fmla="*/ 3805 h 10002"/>
              <a:gd name="connsiteX423" fmla="*/ 1826 w 10201"/>
              <a:gd name="connsiteY423" fmla="*/ 3767 h 10002"/>
              <a:gd name="connsiteX424" fmla="*/ 1826 w 10201"/>
              <a:gd name="connsiteY424" fmla="*/ 3805 h 10002"/>
              <a:gd name="connsiteX425" fmla="*/ 1940 w 10201"/>
              <a:gd name="connsiteY425" fmla="*/ 3880 h 10002"/>
              <a:gd name="connsiteX426" fmla="*/ 1950 w 10201"/>
              <a:gd name="connsiteY426" fmla="*/ 3842 h 10002"/>
              <a:gd name="connsiteX427" fmla="*/ 1961 w 10201"/>
              <a:gd name="connsiteY427" fmla="*/ 3880 h 10002"/>
              <a:gd name="connsiteX428" fmla="*/ 2117 w 10201"/>
              <a:gd name="connsiteY428" fmla="*/ 3748 h 10002"/>
              <a:gd name="connsiteX429" fmla="*/ 2201 w 10201"/>
              <a:gd name="connsiteY429" fmla="*/ 3823 h 10002"/>
              <a:gd name="connsiteX430" fmla="*/ 2378 w 10201"/>
              <a:gd name="connsiteY430" fmla="*/ 3786 h 10002"/>
              <a:gd name="connsiteX431" fmla="*/ 2544 w 10201"/>
              <a:gd name="connsiteY431" fmla="*/ 3805 h 10002"/>
              <a:gd name="connsiteX432" fmla="*/ 2544 w 10201"/>
              <a:gd name="connsiteY432" fmla="*/ 3730 h 10002"/>
              <a:gd name="connsiteX433" fmla="*/ 2658 w 10201"/>
              <a:gd name="connsiteY433" fmla="*/ 3730 h 10002"/>
              <a:gd name="connsiteX434" fmla="*/ 2689 w 10201"/>
              <a:gd name="connsiteY434" fmla="*/ 3673 h 10002"/>
              <a:gd name="connsiteX435" fmla="*/ 2689 w 10201"/>
              <a:gd name="connsiteY435" fmla="*/ 3598 h 10002"/>
              <a:gd name="connsiteX436" fmla="*/ 2658 w 10201"/>
              <a:gd name="connsiteY436" fmla="*/ 3598 h 10002"/>
              <a:gd name="connsiteX437" fmla="*/ 2658 w 10201"/>
              <a:gd name="connsiteY437" fmla="*/ 3561 h 10002"/>
              <a:gd name="connsiteX438" fmla="*/ 2648 w 10201"/>
              <a:gd name="connsiteY438" fmla="*/ 3504 h 10002"/>
              <a:gd name="connsiteX439" fmla="*/ 2044 w 10201"/>
              <a:gd name="connsiteY439" fmla="*/ 3504 h 10002"/>
              <a:gd name="connsiteX440" fmla="*/ 1482 w 10201"/>
              <a:gd name="connsiteY440" fmla="*/ 3485 h 10002"/>
              <a:gd name="connsiteX441" fmla="*/ 1898 w 10201"/>
              <a:gd name="connsiteY441" fmla="*/ 3410 h 10002"/>
              <a:gd name="connsiteX442" fmla="*/ 2149 w 10201"/>
              <a:gd name="connsiteY442" fmla="*/ 3429 h 10002"/>
              <a:gd name="connsiteX443" fmla="*/ 2159 w 10201"/>
              <a:gd name="connsiteY443" fmla="*/ 3316 h 10002"/>
              <a:gd name="connsiteX444" fmla="*/ 2201 w 10201"/>
              <a:gd name="connsiteY444" fmla="*/ 3298 h 10002"/>
              <a:gd name="connsiteX445" fmla="*/ 2232 w 10201"/>
              <a:gd name="connsiteY445" fmla="*/ 3354 h 10002"/>
              <a:gd name="connsiteX446" fmla="*/ 2263 w 10201"/>
              <a:gd name="connsiteY446" fmla="*/ 3278 h 10002"/>
              <a:gd name="connsiteX447" fmla="*/ 2263 w 10201"/>
              <a:gd name="connsiteY447" fmla="*/ 3316 h 10002"/>
              <a:gd name="connsiteX448" fmla="*/ 2242 w 10201"/>
              <a:gd name="connsiteY448" fmla="*/ 3354 h 10002"/>
              <a:gd name="connsiteX449" fmla="*/ 2502 w 10201"/>
              <a:gd name="connsiteY449" fmla="*/ 3298 h 10002"/>
              <a:gd name="connsiteX450" fmla="*/ 2513 w 10201"/>
              <a:gd name="connsiteY450" fmla="*/ 3241 h 10002"/>
              <a:gd name="connsiteX451" fmla="*/ 2502 w 10201"/>
              <a:gd name="connsiteY451" fmla="*/ 3223 h 10002"/>
              <a:gd name="connsiteX452" fmla="*/ 2137 w 10201"/>
              <a:gd name="connsiteY452" fmla="*/ 3241 h 10002"/>
              <a:gd name="connsiteX453" fmla="*/ 2127 w 10201"/>
              <a:gd name="connsiteY453" fmla="*/ 3185 h 10002"/>
              <a:gd name="connsiteX454" fmla="*/ 2137 w 10201"/>
              <a:gd name="connsiteY454" fmla="*/ 3166 h 10002"/>
              <a:gd name="connsiteX455" fmla="*/ 2294 w 10201"/>
              <a:gd name="connsiteY455" fmla="*/ 3128 h 10002"/>
              <a:gd name="connsiteX456" fmla="*/ 2263 w 10201"/>
              <a:gd name="connsiteY456" fmla="*/ 3109 h 10002"/>
              <a:gd name="connsiteX457" fmla="*/ 2294 w 10201"/>
              <a:gd name="connsiteY457" fmla="*/ 3091 h 10002"/>
              <a:gd name="connsiteX458" fmla="*/ 2284 w 10201"/>
              <a:gd name="connsiteY458" fmla="*/ 2997 h 10002"/>
              <a:gd name="connsiteX459" fmla="*/ 2232 w 10201"/>
              <a:gd name="connsiteY459" fmla="*/ 2903 h 10002"/>
              <a:gd name="connsiteX460" fmla="*/ 2253 w 10201"/>
              <a:gd name="connsiteY460" fmla="*/ 2865 h 10002"/>
              <a:gd name="connsiteX461" fmla="*/ 2242 w 10201"/>
              <a:gd name="connsiteY461" fmla="*/ 2790 h 10002"/>
              <a:gd name="connsiteX462" fmla="*/ 2294 w 10201"/>
              <a:gd name="connsiteY462" fmla="*/ 2715 h 10002"/>
              <a:gd name="connsiteX463" fmla="*/ 2294 w 10201"/>
              <a:gd name="connsiteY463" fmla="*/ 2771 h 10002"/>
              <a:gd name="connsiteX464" fmla="*/ 2471 w 10201"/>
              <a:gd name="connsiteY464" fmla="*/ 2809 h 10002"/>
              <a:gd name="connsiteX465" fmla="*/ 2482 w 10201"/>
              <a:gd name="connsiteY465" fmla="*/ 2903 h 10002"/>
              <a:gd name="connsiteX466" fmla="*/ 2627 w 10201"/>
              <a:gd name="connsiteY466" fmla="*/ 2884 h 10002"/>
              <a:gd name="connsiteX467" fmla="*/ 2679 w 10201"/>
              <a:gd name="connsiteY467" fmla="*/ 2715 h 10002"/>
              <a:gd name="connsiteX468" fmla="*/ 2523 w 10201"/>
              <a:gd name="connsiteY468" fmla="*/ 2659 h 10002"/>
              <a:gd name="connsiteX469" fmla="*/ 2523 w 10201"/>
              <a:gd name="connsiteY469" fmla="*/ 2602 h 10002"/>
              <a:gd name="connsiteX470" fmla="*/ 2596 w 10201"/>
              <a:gd name="connsiteY470" fmla="*/ 2584 h 10002"/>
              <a:gd name="connsiteX471" fmla="*/ 2596 w 10201"/>
              <a:gd name="connsiteY471" fmla="*/ 2565 h 10002"/>
              <a:gd name="connsiteX472" fmla="*/ 2461 w 10201"/>
              <a:gd name="connsiteY472" fmla="*/ 2452 h 10002"/>
              <a:gd name="connsiteX473" fmla="*/ 2440 w 10201"/>
              <a:gd name="connsiteY473" fmla="*/ 2527 h 10002"/>
              <a:gd name="connsiteX474" fmla="*/ 2440 w 10201"/>
              <a:gd name="connsiteY474" fmla="*/ 2509 h 10002"/>
              <a:gd name="connsiteX475" fmla="*/ 2315 w 10201"/>
              <a:gd name="connsiteY475" fmla="*/ 2358 h 10002"/>
              <a:gd name="connsiteX476" fmla="*/ 2242 w 10201"/>
              <a:gd name="connsiteY476" fmla="*/ 2377 h 10002"/>
              <a:gd name="connsiteX477" fmla="*/ 2242 w 10201"/>
              <a:gd name="connsiteY477" fmla="*/ 2321 h 10002"/>
              <a:gd name="connsiteX478" fmla="*/ 2222 w 10201"/>
              <a:gd name="connsiteY478" fmla="*/ 2283 h 10002"/>
              <a:gd name="connsiteX479" fmla="*/ 2044 w 10201"/>
              <a:gd name="connsiteY479" fmla="*/ 2246 h 10002"/>
              <a:gd name="connsiteX480" fmla="*/ 2034 w 10201"/>
              <a:gd name="connsiteY480" fmla="*/ 2189 h 10002"/>
              <a:gd name="connsiteX481" fmla="*/ 2044 w 10201"/>
              <a:gd name="connsiteY481" fmla="*/ 2171 h 10002"/>
              <a:gd name="connsiteX482" fmla="*/ 2242 w 10201"/>
              <a:gd name="connsiteY482" fmla="*/ 2171 h 10002"/>
              <a:gd name="connsiteX483" fmla="*/ 2305 w 10201"/>
              <a:gd name="connsiteY483" fmla="*/ 2133 h 10002"/>
              <a:gd name="connsiteX484" fmla="*/ 2450 w 10201"/>
              <a:gd name="connsiteY484" fmla="*/ 2171 h 10002"/>
              <a:gd name="connsiteX485" fmla="*/ 2523 w 10201"/>
              <a:gd name="connsiteY485" fmla="*/ 2077 h 10002"/>
              <a:gd name="connsiteX486" fmla="*/ 2774 w 10201"/>
              <a:gd name="connsiteY486" fmla="*/ 2020 h 10002"/>
              <a:gd name="connsiteX487" fmla="*/ 2961 w 10201"/>
              <a:gd name="connsiteY487" fmla="*/ 2133 h 10002"/>
              <a:gd name="connsiteX488" fmla="*/ 3274 w 10201"/>
              <a:gd name="connsiteY488" fmla="*/ 2057 h 10002"/>
              <a:gd name="connsiteX489" fmla="*/ 3274 w 10201"/>
              <a:gd name="connsiteY489" fmla="*/ 2039 h 10002"/>
              <a:gd name="connsiteX490" fmla="*/ 3263 w 10201"/>
              <a:gd name="connsiteY490" fmla="*/ 2002 h 10002"/>
              <a:gd name="connsiteX491" fmla="*/ 3377 w 10201"/>
              <a:gd name="connsiteY491" fmla="*/ 1964 h 10002"/>
              <a:gd name="connsiteX492" fmla="*/ 3357 w 10201"/>
              <a:gd name="connsiteY492" fmla="*/ 1907 h 10002"/>
              <a:gd name="connsiteX493" fmla="*/ 3419 w 10201"/>
              <a:gd name="connsiteY493" fmla="*/ 1907 h 10002"/>
              <a:gd name="connsiteX494" fmla="*/ 3461 w 10201"/>
              <a:gd name="connsiteY494" fmla="*/ 1926 h 10002"/>
              <a:gd name="connsiteX495" fmla="*/ 3492 w 10201"/>
              <a:gd name="connsiteY495" fmla="*/ 1870 h 10002"/>
              <a:gd name="connsiteX496" fmla="*/ 3492 w 10201"/>
              <a:gd name="connsiteY496" fmla="*/ 1851 h 10002"/>
              <a:gd name="connsiteX497" fmla="*/ 3419 w 10201"/>
              <a:gd name="connsiteY497" fmla="*/ 1738 h 10002"/>
              <a:gd name="connsiteX498" fmla="*/ 3429 w 10201"/>
              <a:gd name="connsiteY498" fmla="*/ 1663 h 10002"/>
              <a:gd name="connsiteX499" fmla="*/ 3274 w 10201"/>
              <a:gd name="connsiteY499" fmla="*/ 1589 h 10002"/>
              <a:gd name="connsiteX500" fmla="*/ 3274 w 10201"/>
              <a:gd name="connsiteY500" fmla="*/ 1513 h 10002"/>
              <a:gd name="connsiteX501" fmla="*/ 3241 w 10201"/>
              <a:gd name="connsiteY501" fmla="*/ 1475 h 10002"/>
              <a:gd name="connsiteX502" fmla="*/ 3210 w 10201"/>
              <a:gd name="connsiteY502" fmla="*/ 1513 h 10002"/>
              <a:gd name="connsiteX503" fmla="*/ 3200 w 10201"/>
              <a:gd name="connsiteY503" fmla="*/ 1438 h 10002"/>
              <a:gd name="connsiteX504" fmla="*/ 3085 w 10201"/>
              <a:gd name="connsiteY504" fmla="*/ 1494 h 10002"/>
              <a:gd name="connsiteX505" fmla="*/ 2971 w 10201"/>
              <a:gd name="connsiteY505" fmla="*/ 1419 h 10002"/>
              <a:gd name="connsiteX506" fmla="*/ 2940 w 10201"/>
              <a:gd name="connsiteY506" fmla="*/ 1475 h 10002"/>
              <a:gd name="connsiteX507" fmla="*/ 2909 w 10201"/>
              <a:gd name="connsiteY507" fmla="*/ 1400 h 10002"/>
              <a:gd name="connsiteX508" fmla="*/ 2815 w 10201"/>
              <a:gd name="connsiteY508" fmla="*/ 1438 h 10002"/>
              <a:gd name="connsiteX509" fmla="*/ 2815 w 10201"/>
              <a:gd name="connsiteY509" fmla="*/ 1381 h 10002"/>
              <a:gd name="connsiteX510" fmla="*/ 2742 w 10201"/>
              <a:gd name="connsiteY510" fmla="*/ 1288 h 10002"/>
              <a:gd name="connsiteX511" fmla="*/ 3013 w 10201"/>
              <a:gd name="connsiteY511" fmla="*/ 1062 h 10002"/>
              <a:gd name="connsiteX512" fmla="*/ 3106 w 10201"/>
              <a:gd name="connsiteY512" fmla="*/ 1119 h 10002"/>
              <a:gd name="connsiteX513" fmla="*/ 3241 w 10201"/>
              <a:gd name="connsiteY513" fmla="*/ 1062 h 10002"/>
              <a:gd name="connsiteX514" fmla="*/ 3241 w 10201"/>
              <a:gd name="connsiteY514" fmla="*/ 1119 h 10002"/>
              <a:gd name="connsiteX515" fmla="*/ 3513 w 10201"/>
              <a:gd name="connsiteY515" fmla="*/ 1119 h 10002"/>
              <a:gd name="connsiteX516" fmla="*/ 3513 w 10201"/>
              <a:gd name="connsiteY516" fmla="*/ 1044 h 10002"/>
              <a:gd name="connsiteX517" fmla="*/ 3658 w 10201"/>
              <a:gd name="connsiteY517" fmla="*/ 968 h 10002"/>
              <a:gd name="connsiteX518" fmla="*/ 3700 w 10201"/>
              <a:gd name="connsiteY518" fmla="*/ 875 h 10002"/>
              <a:gd name="connsiteX519" fmla="*/ 3929 w 10201"/>
              <a:gd name="connsiteY519" fmla="*/ 836 h 10002"/>
              <a:gd name="connsiteX520" fmla="*/ 3940 w 10201"/>
              <a:gd name="connsiteY520" fmla="*/ 781 h 10002"/>
              <a:gd name="connsiteX521" fmla="*/ 3971 w 10201"/>
              <a:gd name="connsiteY521" fmla="*/ 781 h 10002"/>
              <a:gd name="connsiteX522" fmla="*/ 4002 w 10201"/>
              <a:gd name="connsiteY522" fmla="*/ 836 h 10002"/>
              <a:gd name="connsiteX523" fmla="*/ 4065 w 10201"/>
              <a:gd name="connsiteY523" fmla="*/ 799 h 10002"/>
              <a:gd name="connsiteX524" fmla="*/ 4127 w 10201"/>
              <a:gd name="connsiteY524" fmla="*/ 836 h 10002"/>
              <a:gd name="connsiteX525" fmla="*/ 4772 w 10201"/>
              <a:gd name="connsiteY525" fmla="*/ 724 h 10002"/>
              <a:gd name="connsiteX526" fmla="*/ 4783 w 10201"/>
              <a:gd name="connsiteY526" fmla="*/ 781 h 10002"/>
              <a:gd name="connsiteX527" fmla="*/ 4908 w 10201"/>
              <a:gd name="connsiteY527" fmla="*/ 781 h 10002"/>
              <a:gd name="connsiteX528" fmla="*/ 4908 w 10201"/>
              <a:gd name="connsiteY528" fmla="*/ 724 h 10002"/>
              <a:gd name="connsiteX529" fmla="*/ 4992 w 10201"/>
              <a:gd name="connsiteY529" fmla="*/ 781 h 10002"/>
              <a:gd name="connsiteX530" fmla="*/ 5096 w 10201"/>
              <a:gd name="connsiteY530" fmla="*/ 743 h 10002"/>
              <a:gd name="connsiteX531" fmla="*/ 5158 w 10201"/>
              <a:gd name="connsiteY531" fmla="*/ 781 h 10002"/>
              <a:gd name="connsiteX532" fmla="*/ 5200 w 10201"/>
              <a:gd name="connsiteY532" fmla="*/ 706 h 10002"/>
              <a:gd name="connsiteX533" fmla="*/ 5283 w 10201"/>
              <a:gd name="connsiteY533" fmla="*/ 686 h 10002"/>
              <a:gd name="connsiteX534" fmla="*/ 5283 w 10201"/>
              <a:gd name="connsiteY534" fmla="*/ 743 h 10002"/>
              <a:gd name="connsiteX535" fmla="*/ 5492 w 10201"/>
              <a:gd name="connsiteY535" fmla="*/ 706 h 10002"/>
              <a:gd name="connsiteX536" fmla="*/ 5679 w 10201"/>
              <a:gd name="connsiteY536" fmla="*/ 781 h 10002"/>
              <a:gd name="connsiteX537" fmla="*/ 5824 w 10201"/>
              <a:gd name="connsiteY537" fmla="*/ 761 h 10002"/>
              <a:gd name="connsiteX538" fmla="*/ 6148 w 10201"/>
              <a:gd name="connsiteY538" fmla="*/ 686 h 10002"/>
              <a:gd name="connsiteX539" fmla="*/ 6345 w 10201"/>
              <a:gd name="connsiteY539" fmla="*/ 611 h 10002"/>
              <a:gd name="connsiteX540" fmla="*/ 6522 w 10201"/>
              <a:gd name="connsiteY540" fmla="*/ 649 h 10002"/>
              <a:gd name="connsiteX541" fmla="*/ 6574 w 10201"/>
              <a:gd name="connsiteY541" fmla="*/ 555 h 10002"/>
              <a:gd name="connsiteX542" fmla="*/ 6668 w 10201"/>
              <a:gd name="connsiteY542" fmla="*/ 574 h 10002"/>
              <a:gd name="connsiteX543" fmla="*/ 6741 w 10201"/>
              <a:gd name="connsiteY543" fmla="*/ 498 h 10002"/>
              <a:gd name="connsiteX544" fmla="*/ 6814 w 10201"/>
              <a:gd name="connsiteY544" fmla="*/ 555 h 10002"/>
              <a:gd name="connsiteX545" fmla="*/ 7105 w 10201"/>
              <a:gd name="connsiteY545" fmla="*/ 574 h 10002"/>
              <a:gd name="connsiteX546" fmla="*/ 7251 w 10201"/>
              <a:gd name="connsiteY546" fmla="*/ 574 h 10002"/>
              <a:gd name="connsiteX547" fmla="*/ 7262 w 10201"/>
              <a:gd name="connsiteY547" fmla="*/ 630 h 10002"/>
              <a:gd name="connsiteX548" fmla="*/ 7459 w 10201"/>
              <a:gd name="connsiteY548" fmla="*/ 592 h 10002"/>
              <a:gd name="connsiteX549" fmla="*/ 7470 w 10201"/>
              <a:gd name="connsiteY549" fmla="*/ 517 h 10002"/>
              <a:gd name="connsiteX550" fmla="*/ 7387 w 10201"/>
              <a:gd name="connsiteY550" fmla="*/ 498 h 10002"/>
              <a:gd name="connsiteX551" fmla="*/ 7428 w 10201"/>
              <a:gd name="connsiteY551" fmla="*/ 405 h 10002"/>
              <a:gd name="connsiteX552" fmla="*/ 7501 w 10201"/>
              <a:gd name="connsiteY552" fmla="*/ 348 h 10002"/>
              <a:gd name="connsiteX553" fmla="*/ 7470 w 10201"/>
              <a:gd name="connsiteY553" fmla="*/ 311 h 10002"/>
              <a:gd name="connsiteX554" fmla="*/ 7407 w 10201"/>
              <a:gd name="connsiteY554" fmla="*/ 348 h 10002"/>
              <a:gd name="connsiteX555" fmla="*/ 7376 w 10201"/>
              <a:gd name="connsiteY555" fmla="*/ 311 h 10002"/>
              <a:gd name="connsiteX556" fmla="*/ 7210 w 10201"/>
              <a:gd name="connsiteY556" fmla="*/ 367 h 10002"/>
              <a:gd name="connsiteX557" fmla="*/ 7210 w 10201"/>
              <a:gd name="connsiteY557" fmla="*/ 311 h 10002"/>
              <a:gd name="connsiteX558" fmla="*/ 7199 w 10201"/>
              <a:gd name="connsiteY558" fmla="*/ 311 h 10002"/>
              <a:gd name="connsiteX559" fmla="*/ 6543 w 10201"/>
              <a:gd name="connsiteY559" fmla="*/ 330 h 10002"/>
              <a:gd name="connsiteX560" fmla="*/ 6225 w 10201"/>
              <a:gd name="connsiteY560" fmla="*/ 273 h 10002"/>
              <a:gd name="connsiteX561" fmla="*/ 6637 w 10201"/>
              <a:gd name="connsiteY561" fmla="*/ 198 h 10002"/>
              <a:gd name="connsiteX562" fmla="*/ 6980 w 10201"/>
              <a:gd name="connsiteY562" fmla="*/ 161 h 10002"/>
              <a:gd name="connsiteX563" fmla="*/ 7433 w 10201"/>
              <a:gd name="connsiteY563" fmla="*/ 80 h 10002"/>
              <a:gd name="connsiteX564" fmla="*/ 7698 w 10201"/>
              <a:gd name="connsiteY564" fmla="*/ 10 h 10002"/>
              <a:gd name="connsiteX565" fmla="*/ 7949 w 10201"/>
              <a:gd name="connsiteY565" fmla="*/ 142 h 10002"/>
              <a:gd name="connsiteX566" fmla="*/ 8011 w 10201"/>
              <a:gd name="connsiteY566" fmla="*/ 48 h 10002"/>
              <a:gd name="connsiteX567" fmla="*/ 8136 w 10201"/>
              <a:gd name="connsiteY567" fmla="*/ 29 h 10002"/>
              <a:gd name="connsiteX568" fmla="*/ 8240 w 10201"/>
              <a:gd name="connsiteY568" fmla="*/ 142 h 10002"/>
              <a:gd name="connsiteX569" fmla="*/ 8262 w 10201"/>
              <a:gd name="connsiteY569" fmla="*/ 104 h 10002"/>
              <a:gd name="connsiteX570" fmla="*/ 8293 w 10201"/>
              <a:gd name="connsiteY570" fmla="*/ 254 h 10002"/>
              <a:gd name="connsiteX571" fmla="*/ 8262 w 10201"/>
              <a:gd name="connsiteY571" fmla="*/ 330 h 10002"/>
              <a:gd name="connsiteX572" fmla="*/ 8262 w 10201"/>
              <a:gd name="connsiteY572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2927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86 w 10201"/>
              <a:gd name="connsiteY47" fmla="*/ 3220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729 w 10201"/>
              <a:gd name="connsiteY50" fmla="*/ 3485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77 w 10201"/>
              <a:gd name="connsiteY57" fmla="*/ 3748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97 w 10201"/>
              <a:gd name="connsiteY62" fmla="*/ 4387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9865 w 10201"/>
              <a:gd name="connsiteY77" fmla="*/ 5476 h 10002"/>
              <a:gd name="connsiteX78" fmla="*/ 10188 w 10201"/>
              <a:gd name="connsiteY78" fmla="*/ 5795 h 10002"/>
              <a:gd name="connsiteX79" fmla="*/ 10177 w 10201"/>
              <a:gd name="connsiteY79" fmla="*/ 6153 h 10002"/>
              <a:gd name="connsiteX80" fmla="*/ 10125 w 10201"/>
              <a:gd name="connsiteY80" fmla="*/ 6058 h 10002"/>
              <a:gd name="connsiteX81" fmla="*/ 9949 w 10201"/>
              <a:gd name="connsiteY81" fmla="*/ 6096 h 10002"/>
              <a:gd name="connsiteX82" fmla="*/ 9563 w 10201"/>
              <a:gd name="connsiteY82" fmla="*/ 6190 h 10002"/>
              <a:gd name="connsiteX83" fmla="*/ 9532 w 10201"/>
              <a:gd name="connsiteY83" fmla="*/ 6528 h 10002"/>
              <a:gd name="connsiteX84" fmla="*/ 9490 w 10201"/>
              <a:gd name="connsiteY84" fmla="*/ 6566 h 10002"/>
              <a:gd name="connsiteX85" fmla="*/ 9490 w 10201"/>
              <a:gd name="connsiteY85" fmla="*/ 6979 h 10002"/>
              <a:gd name="connsiteX86" fmla="*/ 9594 w 10201"/>
              <a:gd name="connsiteY86" fmla="*/ 7016 h 10002"/>
              <a:gd name="connsiteX87" fmla="*/ 9584 w 10201"/>
              <a:gd name="connsiteY87" fmla="*/ 7054 h 10002"/>
              <a:gd name="connsiteX88" fmla="*/ 9438 w 10201"/>
              <a:gd name="connsiteY88" fmla="*/ 7411 h 10002"/>
              <a:gd name="connsiteX89" fmla="*/ 9428 w 10201"/>
              <a:gd name="connsiteY89" fmla="*/ 7674 h 10002"/>
              <a:gd name="connsiteX90" fmla="*/ 9459 w 10201"/>
              <a:gd name="connsiteY90" fmla="*/ 7862 h 10002"/>
              <a:gd name="connsiteX91" fmla="*/ 9407 w 10201"/>
              <a:gd name="connsiteY91" fmla="*/ 7918 h 10002"/>
              <a:gd name="connsiteX92" fmla="*/ 9302 w 10201"/>
              <a:gd name="connsiteY92" fmla="*/ 7730 h 10002"/>
              <a:gd name="connsiteX93" fmla="*/ 9126 w 10201"/>
              <a:gd name="connsiteY93" fmla="*/ 7580 h 10002"/>
              <a:gd name="connsiteX94" fmla="*/ 9126 w 10201"/>
              <a:gd name="connsiteY94" fmla="*/ 7543 h 10002"/>
              <a:gd name="connsiteX95" fmla="*/ 9167 w 10201"/>
              <a:gd name="connsiteY95" fmla="*/ 7543 h 10002"/>
              <a:gd name="connsiteX96" fmla="*/ 9167 w 10201"/>
              <a:gd name="connsiteY96" fmla="*/ 7524 h 10002"/>
              <a:gd name="connsiteX97" fmla="*/ 9146 w 10201"/>
              <a:gd name="connsiteY97" fmla="*/ 7524 h 10002"/>
              <a:gd name="connsiteX98" fmla="*/ 9084 w 10201"/>
              <a:gd name="connsiteY98" fmla="*/ 7543 h 10002"/>
              <a:gd name="connsiteX99" fmla="*/ 9105 w 10201"/>
              <a:gd name="connsiteY99" fmla="*/ 7618 h 10002"/>
              <a:gd name="connsiteX100" fmla="*/ 9063 w 10201"/>
              <a:gd name="connsiteY100" fmla="*/ 7637 h 10002"/>
              <a:gd name="connsiteX101" fmla="*/ 9167 w 10201"/>
              <a:gd name="connsiteY101" fmla="*/ 7918 h 10002"/>
              <a:gd name="connsiteX102" fmla="*/ 9167 w 10201"/>
              <a:gd name="connsiteY102" fmla="*/ 8125 h 10002"/>
              <a:gd name="connsiteX103" fmla="*/ 9105 w 10201"/>
              <a:gd name="connsiteY103" fmla="*/ 8237 h 10002"/>
              <a:gd name="connsiteX104" fmla="*/ 8928 w 10201"/>
              <a:gd name="connsiteY104" fmla="*/ 8219 h 10002"/>
              <a:gd name="connsiteX105" fmla="*/ 8866 w 10201"/>
              <a:gd name="connsiteY105" fmla="*/ 8125 h 10002"/>
              <a:gd name="connsiteX106" fmla="*/ 8802 w 10201"/>
              <a:gd name="connsiteY106" fmla="*/ 8182 h 10002"/>
              <a:gd name="connsiteX107" fmla="*/ 8845 w 10201"/>
              <a:gd name="connsiteY107" fmla="*/ 8575 h 10002"/>
              <a:gd name="connsiteX108" fmla="*/ 8814 w 10201"/>
              <a:gd name="connsiteY108" fmla="*/ 8650 h 10002"/>
              <a:gd name="connsiteX109" fmla="*/ 8615 w 10201"/>
              <a:gd name="connsiteY109" fmla="*/ 8670 h 10002"/>
              <a:gd name="connsiteX110" fmla="*/ 8470 w 10201"/>
              <a:gd name="connsiteY110" fmla="*/ 8237 h 10002"/>
              <a:gd name="connsiteX111" fmla="*/ 8459 w 10201"/>
              <a:gd name="connsiteY111" fmla="*/ 7993 h 10002"/>
              <a:gd name="connsiteX112" fmla="*/ 8418 w 10201"/>
              <a:gd name="connsiteY112" fmla="*/ 7993 h 10002"/>
              <a:gd name="connsiteX113" fmla="*/ 8240 w 10201"/>
              <a:gd name="connsiteY113" fmla="*/ 7993 h 10002"/>
              <a:gd name="connsiteX114" fmla="*/ 8136 w 10201"/>
              <a:gd name="connsiteY114" fmla="*/ 7768 h 10002"/>
              <a:gd name="connsiteX115" fmla="*/ 8042 w 10201"/>
              <a:gd name="connsiteY115" fmla="*/ 7712 h 10002"/>
              <a:gd name="connsiteX116" fmla="*/ 7980 w 10201"/>
              <a:gd name="connsiteY116" fmla="*/ 7787 h 10002"/>
              <a:gd name="connsiteX117" fmla="*/ 7990 w 10201"/>
              <a:gd name="connsiteY117" fmla="*/ 8106 h 10002"/>
              <a:gd name="connsiteX118" fmla="*/ 7949 w 10201"/>
              <a:gd name="connsiteY118" fmla="*/ 8406 h 10002"/>
              <a:gd name="connsiteX119" fmla="*/ 7887 w 10201"/>
              <a:gd name="connsiteY119" fmla="*/ 8426 h 10002"/>
              <a:gd name="connsiteX120" fmla="*/ 7845 w 10201"/>
              <a:gd name="connsiteY120" fmla="*/ 8538 h 10002"/>
              <a:gd name="connsiteX121" fmla="*/ 7835 w 10201"/>
              <a:gd name="connsiteY121" fmla="*/ 8538 h 10002"/>
              <a:gd name="connsiteX122" fmla="*/ 7835 w 10201"/>
              <a:gd name="connsiteY122" fmla="*/ 8481 h 10002"/>
              <a:gd name="connsiteX123" fmla="*/ 7855 w 10201"/>
              <a:gd name="connsiteY123" fmla="*/ 8426 h 10002"/>
              <a:gd name="connsiteX124" fmla="*/ 7678 w 10201"/>
              <a:gd name="connsiteY124" fmla="*/ 8182 h 10002"/>
              <a:gd name="connsiteX125" fmla="*/ 7563 w 10201"/>
              <a:gd name="connsiteY125" fmla="*/ 8087 h 10002"/>
              <a:gd name="connsiteX126" fmla="*/ 7501 w 10201"/>
              <a:gd name="connsiteY126" fmla="*/ 8144 h 10002"/>
              <a:gd name="connsiteX127" fmla="*/ 7470 w 10201"/>
              <a:gd name="connsiteY127" fmla="*/ 8087 h 10002"/>
              <a:gd name="connsiteX128" fmla="*/ 7439 w 10201"/>
              <a:gd name="connsiteY128" fmla="*/ 8219 h 10002"/>
              <a:gd name="connsiteX129" fmla="*/ 7574 w 10201"/>
              <a:gd name="connsiteY129" fmla="*/ 8595 h 10002"/>
              <a:gd name="connsiteX130" fmla="*/ 7418 w 10201"/>
              <a:gd name="connsiteY130" fmla="*/ 8782 h 10002"/>
              <a:gd name="connsiteX131" fmla="*/ 7251 w 10201"/>
              <a:gd name="connsiteY131" fmla="*/ 8707 h 10002"/>
              <a:gd name="connsiteX132" fmla="*/ 7189 w 10201"/>
              <a:gd name="connsiteY132" fmla="*/ 8858 h 10002"/>
              <a:gd name="connsiteX133" fmla="*/ 7115 w 10201"/>
              <a:gd name="connsiteY133" fmla="*/ 8914 h 10002"/>
              <a:gd name="connsiteX134" fmla="*/ 7115 w 10201"/>
              <a:gd name="connsiteY134" fmla="*/ 8839 h 10002"/>
              <a:gd name="connsiteX135" fmla="*/ 6991 w 10201"/>
              <a:gd name="connsiteY135" fmla="*/ 8801 h 10002"/>
              <a:gd name="connsiteX136" fmla="*/ 6907 w 10201"/>
              <a:gd name="connsiteY136" fmla="*/ 8895 h 10002"/>
              <a:gd name="connsiteX137" fmla="*/ 6814 w 10201"/>
              <a:gd name="connsiteY137" fmla="*/ 8914 h 10002"/>
              <a:gd name="connsiteX138" fmla="*/ 6814 w 10201"/>
              <a:gd name="connsiteY138" fmla="*/ 8970 h 10002"/>
              <a:gd name="connsiteX139" fmla="*/ 6751 w 10201"/>
              <a:gd name="connsiteY139" fmla="*/ 8989 h 10002"/>
              <a:gd name="connsiteX140" fmla="*/ 6772 w 10201"/>
              <a:gd name="connsiteY140" fmla="*/ 9026 h 10002"/>
              <a:gd name="connsiteX141" fmla="*/ 6939 w 10201"/>
              <a:gd name="connsiteY141" fmla="*/ 9008 h 10002"/>
              <a:gd name="connsiteX142" fmla="*/ 6939 w 10201"/>
              <a:gd name="connsiteY142" fmla="*/ 8989 h 10002"/>
              <a:gd name="connsiteX143" fmla="*/ 6918 w 10201"/>
              <a:gd name="connsiteY143" fmla="*/ 8951 h 10002"/>
              <a:gd name="connsiteX144" fmla="*/ 6939 w 10201"/>
              <a:gd name="connsiteY144" fmla="*/ 8951 h 10002"/>
              <a:gd name="connsiteX145" fmla="*/ 6991 w 10201"/>
              <a:gd name="connsiteY145" fmla="*/ 8933 h 10002"/>
              <a:gd name="connsiteX146" fmla="*/ 7032 w 10201"/>
              <a:gd name="connsiteY146" fmla="*/ 9064 h 10002"/>
              <a:gd name="connsiteX147" fmla="*/ 7303 w 10201"/>
              <a:gd name="connsiteY147" fmla="*/ 9139 h 10002"/>
              <a:gd name="connsiteX148" fmla="*/ 7303 w 10201"/>
              <a:gd name="connsiteY148" fmla="*/ 9195 h 10002"/>
              <a:gd name="connsiteX149" fmla="*/ 7220 w 10201"/>
              <a:gd name="connsiteY149" fmla="*/ 9590 h 10002"/>
              <a:gd name="connsiteX150" fmla="*/ 7199 w 10201"/>
              <a:gd name="connsiteY150" fmla="*/ 9590 h 10002"/>
              <a:gd name="connsiteX151" fmla="*/ 7179 w 10201"/>
              <a:gd name="connsiteY151" fmla="*/ 9533 h 10002"/>
              <a:gd name="connsiteX152" fmla="*/ 6949 w 10201"/>
              <a:gd name="connsiteY152" fmla="*/ 9496 h 10002"/>
              <a:gd name="connsiteX153" fmla="*/ 6876 w 10201"/>
              <a:gd name="connsiteY153" fmla="*/ 9496 h 10002"/>
              <a:gd name="connsiteX154" fmla="*/ 6793 w 10201"/>
              <a:gd name="connsiteY154" fmla="*/ 9403 h 10002"/>
              <a:gd name="connsiteX155" fmla="*/ 6751 w 10201"/>
              <a:gd name="connsiteY155" fmla="*/ 9440 h 10002"/>
              <a:gd name="connsiteX156" fmla="*/ 6637 w 10201"/>
              <a:gd name="connsiteY156" fmla="*/ 9289 h 10002"/>
              <a:gd name="connsiteX157" fmla="*/ 6627 w 10201"/>
              <a:gd name="connsiteY157" fmla="*/ 9289 h 10002"/>
              <a:gd name="connsiteX158" fmla="*/ 6584 w 10201"/>
              <a:gd name="connsiteY158" fmla="*/ 9289 h 10002"/>
              <a:gd name="connsiteX159" fmla="*/ 6480 w 10201"/>
              <a:gd name="connsiteY159" fmla="*/ 9177 h 10002"/>
              <a:gd name="connsiteX160" fmla="*/ 6449 w 10201"/>
              <a:gd name="connsiteY160" fmla="*/ 9346 h 10002"/>
              <a:gd name="connsiteX161" fmla="*/ 6355 w 10201"/>
              <a:gd name="connsiteY161" fmla="*/ 9515 h 10002"/>
              <a:gd name="connsiteX162" fmla="*/ 6262 w 10201"/>
              <a:gd name="connsiteY162" fmla="*/ 9552 h 10002"/>
              <a:gd name="connsiteX163" fmla="*/ 6262 w 10201"/>
              <a:gd name="connsiteY163" fmla="*/ 9609 h 10002"/>
              <a:gd name="connsiteX164" fmla="*/ 6189 w 10201"/>
              <a:gd name="connsiteY164" fmla="*/ 9740 h 10002"/>
              <a:gd name="connsiteX165" fmla="*/ 6106 w 10201"/>
              <a:gd name="connsiteY165" fmla="*/ 9796 h 10002"/>
              <a:gd name="connsiteX166" fmla="*/ 6001 w 10201"/>
              <a:gd name="connsiteY166" fmla="*/ 9947 h 10002"/>
              <a:gd name="connsiteX167" fmla="*/ 5345 w 10201"/>
              <a:gd name="connsiteY167" fmla="*/ 9796 h 10002"/>
              <a:gd name="connsiteX168" fmla="*/ 5220 w 10201"/>
              <a:gd name="connsiteY168" fmla="*/ 9796 h 10002"/>
              <a:gd name="connsiteX169" fmla="*/ 4992 w 10201"/>
              <a:gd name="connsiteY169" fmla="*/ 9647 h 10002"/>
              <a:gd name="connsiteX170" fmla="*/ 4929 w 10201"/>
              <a:gd name="connsiteY170" fmla="*/ 9515 h 10002"/>
              <a:gd name="connsiteX171" fmla="*/ 4929 w 10201"/>
              <a:gd name="connsiteY171" fmla="*/ 9403 h 10002"/>
              <a:gd name="connsiteX172" fmla="*/ 4866 w 10201"/>
              <a:gd name="connsiteY172" fmla="*/ 9346 h 10002"/>
              <a:gd name="connsiteX173" fmla="*/ 5168 w 10201"/>
              <a:gd name="connsiteY173" fmla="*/ 9214 h 10002"/>
              <a:gd name="connsiteX174" fmla="*/ 5387 w 10201"/>
              <a:gd name="connsiteY174" fmla="*/ 9234 h 10002"/>
              <a:gd name="connsiteX175" fmla="*/ 5741 w 10201"/>
              <a:gd name="connsiteY175" fmla="*/ 9195 h 10002"/>
              <a:gd name="connsiteX176" fmla="*/ 5783 w 10201"/>
              <a:gd name="connsiteY176" fmla="*/ 9102 h 10002"/>
              <a:gd name="connsiteX177" fmla="*/ 5731 w 10201"/>
              <a:gd name="connsiteY177" fmla="*/ 8989 h 10002"/>
              <a:gd name="connsiteX178" fmla="*/ 5533 w 10201"/>
              <a:gd name="connsiteY178" fmla="*/ 8933 h 10002"/>
              <a:gd name="connsiteX179" fmla="*/ 5210 w 10201"/>
              <a:gd name="connsiteY179" fmla="*/ 8745 h 10002"/>
              <a:gd name="connsiteX180" fmla="*/ 4961 w 10201"/>
              <a:gd name="connsiteY180" fmla="*/ 8595 h 10002"/>
              <a:gd name="connsiteX181" fmla="*/ 5085 w 10201"/>
              <a:gd name="connsiteY181" fmla="*/ 8481 h 10002"/>
              <a:gd name="connsiteX182" fmla="*/ 4741 w 10201"/>
              <a:gd name="connsiteY182" fmla="*/ 8275 h 10002"/>
              <a:gd name="connsiteX183" fmla="*/ 4554 w 10201"/>
              <a:gd name="connsiteY183" fmla="*/ 8087 h 10002"/>
              <a:gd name="connsiteX184" fmla="*/ 4356 w 10201"/>
              <a:gd name="connsiteY184" fmla="*/ 8031 h 10002"/>
              <a:gd name="connsiteX185" fmla="*/ 4085 w 10201"/>
              <a:gd name="connsiteY185" fmla="*/ 8013 h 10002"/>
              <a:gd name="connsiteX186" fmla="*/ 3919 w 10201"/>
              <a:gd name="connsiteY186" fmla="*/ 7843 h 10002"/>
              <a:gd name="connsiteX187" fmla="*/ 3741 w 10201"/>
              <a:gd name="connsiteY187" fmla="*/ 7806 h 10002"/>
              <a:gd name="connsiteX188" fmla="*/ 3669 w 10201"/>
              <a:gd name="connsiteY188" fmla="*/ 7598 h 10002"/>
              <a:gd name="connsiteX189" fmla="*/ 3492 w 10201"/>
              <a:gd name="connsiteY189" fmla="*/ 7637 h 10002"/>
              <a:gd name="connsiteX190" fmla="*/ 3440 w 10201"/>
              <a:gd name="connsiteY190" fmla="*/ 7674 h 10002"/>
              <a:gd name="connsiteX191" fmla="*/ 3367 w 10201"/>
              <a:gd name="connsiteY191" fmla="*/ 7674 h 10002"/>
              <a:gd name="connsiteX192" fmla="*/ 3367 w 10201"/>
              <a:gd name="connsiteY192" fmla="*/ 7637 h 10002"/>
              <a:gd name="connsiteX193" fmla="*/ 3398 w 10201"/>
              <a:gd name="connsiteY193" fmla="*/ 7543 h 10002"/>
              <a:gd name="connsiteX194" fmla="*/ 3241 w 10201"/>
              <a:gd name="connsiteY194" fmla="*/ 7505 h 10002"/>
              <a:gd name="connsiteX195" fmla="*/ 3189 w 10201"/>
              <a:gd name="connsiteY195" fmla="*/ 7411 h 10002"/>
              <a:gd name="connsiteX196" fmla="*/ 3085 w 10201"/>
              <a:gd name="connsiteY196" fmla="*/ 7468 h 10002"/>
              <a:gd name="connsiteX197" fmla="*/ 2846 w 10201"/>
              <a:gd name="connsiteY197" fmla="*/ 7449 h 10002"/>
              <a:gd name="connsiteX198" fmla="*/ 2722 w 10201"/>
              <a:gd name="connsiteY198" fmla="*/ 7486 h 10002"/>
              <a:gd name="connsiteX199" fmla="*/ 2669 w 10201"/>
              <a:gd name="connsiteY199" fmla="*/ 7598 h 10002"/>
              <a:gd name="connsiteX200" fmla="*/ 2471 w 10201"/>
              <a:gd name="connsiteY200" fmla="*/ 7637 h 10002"/>
              <a:gd name="connsiteX201" fmla="*/ 2419 w 10201"/>
              <a:gd name="connsiteY201" fmla="*/ 7712 h 10002"/>
              <a:gd name="connsiteX202" fmla="*/ 2137 w 10201"/>
              <a:gd name="connsiteY202" fmla="*/ 7693 h 10002"/>
              <a:gd name="connsiteX203" fmla="*/ 2023 w 10201"/>
              <a:gd name="connsiteY203" fmla="*/ 7561 h 10002"/>
              <a:gd name="connsiteX204" fmla="*/ 1867 w 10201"/>
              <a:gd name="connsiteY204" fmla="*/ 7524 h 10002"/>
              <a:gd name="connsiteX205" fmla="*/ 1919 w 10201"/>
              <a:gd name="connsiteY205" fmla="*/ 7505 h 10002"/>
              <a:gd name="connsiteX206" fmla="*/ 1919 w 10201"/>
              <a:gd name="connsiteY206" fmla="*/ 7486 h 10002"/>
              <a:gd name="connsiteX207" fmla="*/ 1867 w 10201"/>
              <a:gd name="connsiteY207" fmla="*/ 7486 h 10002"/>
              <a:gd name="connsiteX208" fmla="*/ 1753 w 10201"/>
              <a:gd name="connsiteY208" fmla="*/ 7505 h 10002"/>
              <a:gd name="connsiteX209" fmla="*/ 1544 w 10201"/>
              <a:gd name="connsiteY209" fmla="*/ 7429 h 10002"/>
              <a:gd name="connsiteX210" fmla="*/ 1544 w 10201"/>
              <a:gd name="connsiteY210" fmla="*/ 7486 h 10002"/>
              <a:gd name="connsiteX211" fmla="*/ 1492 w 10201"/>
              <a:gd name="connsiteY211" fmla="*/ 7468 h 10002"/>
              <a:gd name="connsiteX212" fmla="*/ 1492 w 10201"/>
              <a:gd name="connsiteY212" fmla="*/ 7411 h 10002"/>
              <a:gd name="connsiteX213" fmla="*/ 1398 w 10201"/>
              <a:gd name="connsiteY213" fmla="*/ 7468 h 10002"/>
              <a:gd name="connsiteX214" fmla="*/ 1378 w 10201"/>
              <a:gd name="connsiteY214" fmla="*/ 7411 h 10002"/>
              <a:gd name="connsiteX215" fmla="*/ 1013 w 10201"/>
              <a:gd name="connsiteY215" fmla="*/ 7429 h 10002"/>
              <a:gd name="connsiteX216" fmla="*/ 836 w 10201"/>
              <a:gd name="connsiteY216" fmla="*/ 7411 h 10002"/>
              <a:gd name="connsiteX217" fmla="*/ 795 w 10201"/>
              <a:gd name="connsiteY217" fmla="*/ 7336 h 10002"/>
              <a:gd name="connsiteX218" fmla="*/ 628 w 10201"/>
              <a:gd name="connsiteY218" fmla="*/ 7354 h 10002"/>
              <a:gd name="connsiteX219" fmla="*/ 597 w 10201"/>
              <a:gd name="connsiteY219" fmla="*/ 7299 h 10002"/>
              <a:gd name="connsiteX220" fmla="*/ 493 w 10201"/>
              <a:gd name="connsiteY220" fmla="*/ 7317 h 10002"/>
              <a:gd name="connsiteX221" fmla="*/ 471 w 10201"/>
              <a:gd name="connsiteY221" fmla="*/ 7242 h 10002"/>
              <a:gd name="connsiteX222" fmla="*/ 378 w 10201"/>
              <a:gd name="connsiteY222" fmla="*/ 7242 h 10002"/>
              <a:gd name="connsiteX223" fmla="*/ 243 w 10201"/>
              <a:gd name="connsiteY223" fmla="*/ 7167 h 10002"/>
              <a:gd name="connsiteX224" fmla="*/ 0 w 10201"/>
              <a:gd name="connsiteY224" fmla="*/ 7050 h 10002"/>
              <a:gd name="connsiteX225" fmla="*/ 357 w 10201"/>
              <a:gd name="connsiteY225" fmla="*/ 7054 h 10002"/>
              <a:gd name="connsiteX226" fmla="*/ 576 w 10201"/>
              <a:gd name="connsiteY226" fmla="*/ 7092 h 10002"/>
              <a:gd name="connsiteX227" fmla="*/ 940 w 10201"/>
              <a:gd name="connsiteY227" fmla="*/ 7167 h 10002"/>
              <a:gd name="connsiteX228" fmla="*/ 950 w 10201"/>
              <a:gd name="connsiteY228" fmla="*/ 7092 h 10002"/>
              <a:gd name="connsiteX229" fmla="*/ 888 w 10201"/>
              <a:gd name="connsiteY229" fmla="*/ 6998 h 10002"/>
              <a:gd name="connsiteX230" fmla="*/ 898 w 10201"/>
              <a:gd name="connsiteY230" fmla="*/ 6998 h 10002"/>
              <a:gd name="connsiteX231" fmla="*/ 898 w 10201"/>
              <a:gd name="connsiteY231" fmla="*/ 6979 h 10002"/>
              <a:gd name="connsiteX232" fmla="*/ 1002 w 10201"/>
              <a:gd name="connsiteY232" fmla="*/ 7016 h 10002"/>
              <a:gd name="connsiteX233" fmla="*/ 1002 w 10201"/>
              <a:gd name="connsiteY233" fmla="*/ 6941 h 10002"/>
              <a:gd name="connsiteX234" fmla="*/ 940 w 10201"/>
              <a:gd name="connsiteY234" fmla="*/ 6923 h 10002"/>
              <a:gd name="connsiteX235" fmla="*/ 940 w 10201"/>
              <a:gd name="connsiteY235" fmla="*/ 6847 h 10002"/>
              <a:gd name="connsiteX236" fmla="*/ 961 w 10201"/>
              <a:gd name="connsiteY236" fmla="*/ 6847 h 10002"/>
              <a:gd name="connsiteX237" fmla="*/ 1013 w 10201"/>
              <a:gd name="connsiteY237" fmla="*/ 6885 h 10002"/>
              <a:gd name="connsiteX238" fmla="*/ 1013 w 10201"/>
              <a:gd name="connsiteY238" fmla="*/ 6847 h 10002"/>
              <a:gd name="connsiteX239" fmla="*/ 1149 w 10201"/>
              <a:gd name="connsiteY239" fmla="*/ 6716 h 10002"/>
              <a:gd name="connsiteX240" fmla="*/ 1305 w 10201"/>
              <a:gd name="connsiteY240" fmla="*/ 6678 h 10002"/>
              <a:gd name="connsiteX241" fmla="*/ 1305 w 10201"/>
              <a:gd name="connsiteY241" fmla="*/ 6660 h 10002"/>
              <a:gd name="connsiteX242" fmla="*/ 1128 w 10201"/>
              <a:gd name="connsiteY242" fmla="*/ 6660 h 10002"/>
              <a:gd name="connsiteX243" fmla="*/ 1128 w 10201"/>
              <a:gd name="connsiteY243" fmla="*/ 6641 h 10002"/>
              <a:gd name="connsiteX244" fmla="*/ 1159 w 10201"/>
              <a:gd name="connsiteY244" fmla="*/ 6585 h 10002"/>
              <a:gd name="connsiteX245" fmla="*/ 1211 w 10201"/>
              <a:gd name="connsiteY245" fmla="*/ 6603 h 10002"/>
              <a:gd name="connsiteX246" fmla="*/ 1243 w 10201"/>
              <a:gd name="connsiteY246" fmla="*/ 6566 h 10002"/>
              <a:gd name="connsiteX247" fmla="*/ 1243 w 10201"/>
              <a:gd name="connsiteY247" fmla="*/ 6548 h 10002"/>
              <a:gd name="connsiteX248" fmla="*/ 1191 w 10201"/>
              <a:gd name="connsiteY248" fmla="*/ 6472 h 10002"/>
              <a:gd name="connsiteX249" fmla="*/ 1222 w 10201"/>
              <a:gd name="connsiteY249" fmla="*/ 6472 h 10002"/>
              <a:gd name="connsiteX250" fmla="*/ 1243 w 10201"/>
              <a:gd name="connsiteY250" fmla="*/ 6491 h 10002"/>
              <a:gd name="connsiteX251" fmla="*/ 1253 w 10201"/>
              <a:gd name="connsiteY251" fmla="*/ 6434 h 10002"/>
              <a:gd name="connsiteX252" fmla="*/ 1201 w 10201"/>
              <a:gd name="connsiteY252" fmla="*/ 6378 h 10002"/>
              <a:gd name="connsiteX253" fmla="*/ 1191 w 10201"/>
              <a:gd name="connsiteY253" fmla="*/ 6416 h 10002"/>
              <a:gd name="connsiteX254" fmla="*/ 1191 w 10201"/>
              <a:gd name="connsiteY254" fmla="*/ 6378 h 10002"/>
              <a:gd name="connsiteX255" fmla="*/ 1180 w 10201"/>
              <a:gd name="connsiteY255" fmla="*/ 6378 h 10002"/>
              <a:gd name="connsiteX256" fmla="*/ 1180 w 10201"/>
              <a:gd name="connsiteY256" fmla="*/ 6359 h 10002"/>
              <a:gd name="connsiteX257" fmla="*/ 1253 w 10201"/>
              <a:gd name="connsiteY257" fmla="*/ 6322 h 10002"/>
              <a:gd name="connsiteX258" fmla="*/ 1253 w 10201"/>
              <a:gd name="connsiteY258" fmla="*/ 6302 h 10002"/>
              <a:gd name="connsiteX259" fmla="*/ 1139 w 10201"/>
              <a:gd name="connsiteY259" fmla="*/ 6228 h 10002"/>
              <a:gd name="connsiteX260" fmla="*/ 1118 w 10201"/>
              <a:gd name="connsiteY260" fmla="*/ 6284 h 10002"/>
              <a:gd name="connsiteX261" fmla="*/ 1045 w 10201"/>
              <a:gd name="connsiteY261" fmla="*/ 6228 h 10002"/>
              <a:gd name="connsiteX262" fmla="*/ 1076 w 10201"/>
              <a:gd name="connsiteY262" fmla="*/ 6190 h 10002"/>
              <a:gd name="connsiteX263" fmla="*/ 1035 w 10201"/>
              <a:gd name="connsiteY263" fmla="*/ 6190 h 10002"/>
              <a:gd name="connsiteX264" fmla="*/ 909 w 10201"/>
              <a:gd name="connsiteY264" fmla="*/ 6247 h 10002"/>
              <a:gd name="connsiteX265" fmla="*/ 909 w 10201"/>
              <a:gd name="connsiteY265" fmla="*/ 6190 h 10002"/>
              <a:gd name="connsiteX266" fmla="*/ 961 w 10201"/>
              <a:gd name="connsiteY266" fmla="*/ 6040 h 10002"/>
              <a:gd name="connsiteX267" fmla="*/ 940 w 10201"/>
              <a:gd name="connsiteY267" fmla="*/ 6002 h 10002"/>
              <a:gd name="connsiteX268" fmla="*/ 961 w 10201"/>
              <a:gd name="connsiteY268" fmla="*/ 6002 h 10002"/>
              <a:gd name="connsiteX269" fmla="*/ 1055 w 10201"/>
              <a:gd name="connsiteY269" fmla="*/ 5964 h 10002"/>
              <a:gd name="connsiteX270" fmla="*/ 1087 w 10201"/>
              <a:gd name="connsiteY270" fmla="*/ 5909 h 10002"/>
              <a:gd name="connsiteX271" fmla="*/ 1066 w 10201"/>
              <a:gd name="connsiteY271" fmla="*/ 5852 h 10002"/>
              <a:gd name="connsiteX272" fmla="*/ 1139 w 10201"/>
              <a:gd name="connsiteY272" fmla="*/ 5833 h 10002"/>
              <a:gd name="connsiteX273" fmla="*/ 1139 w 10201"/>
              <a:gd name="connsiteY273" fmla="*/ 5909 h 10002"/>
              <a:gd name="connsiteX274" fmla="*/ 1263 w 10201"/>
              <a:gd name="connsiteY274" fmla="*/ 5909 h 10002"/>
              <a:gd name="connsiteX275" fmla="*/ 1388 w 10201"/>
              <a:gd name="connsiteY275" fmla="*/ 5683 h 10002"/>
              <a:gd name="connsiteX276" fmla="*/ 1586 w 10201"/>
              <a:gd name="connsiteY276" fmla="*/ 5740 h 10002"/>
              <a:gd name="connsiteX277" fmla="*/ 1586 w 10201"/>
              <a:gd name="connsiteY277" fmla="*/ 5758 h 10002"/>
              <a:gd name="connsiteX278" fmla="*/ 1575 w 10201"/>
              <a:gd name="connsiteY278" fmla="*/ 5814 h 10002"/>
              <a:gd name="connsiteX279" fmla="*/ 1554 w 10201"/>
              <a:gd name="connsiteY279" fmla="*/ 5852 h 10002"/>
              <a:gd name="connsiteX280" fmla="*/ 1440 w 10201"/>
              <a:gd name="connsiteY280" fmla="*/ 5889 h 10002"/>
              <a:gd name="connsiteX281" fmla="*/ 1430 w 10201"/>
              <a:gd name="connsiteY281" fmla="*/ 6040 h 10002"/>
              <a:gd name="connsiteX282" fmla="*/ 1450 w 10201"/>
              <a:gd name="connsiteY282" fmla="*/ 6058 h 10002"/>
              <a:gd name="connsiteX283" fmla="*/ 1680 w 10201"/>
              <a:gd name="connsiteY283" fmla="*/ 6265 h 10002"/>
              <a:gd name="connsiteX284" fmla="*/ 1711 w 10201"/>
              <a:gd name="connsiteY284" fmla="*/ 6265 h 10002"/>
              <a:gd name="connsiteX285" fmla="*/ 1784 w 10201"/>
              <a:gd name="connsiteY285" fmla="*/ 6792 h 10002"/>
              <a:gd name="connsiteX286" fmla="*/ 1982 w 10201"/>
              <a:gd name="connsiteY286" fmla="*/ 6585 h 10002"/>
              <a:gd name="connsiteX287" fmla="*/ 1982 w 10201"/>
              <a:gd name="connsiteY287" fmla="*/ 6528 h 10002"/>
              <a:gd name="connsiteX288" fmla="*/ 1909 w 10201"/>
              <a:gd name="connsiteY288" fmla="*/ 6528 h 10002"/>
              <a:gd name="connsiteX289" fmla="*/ 1878 w 10201"/>
              <a:gd name="connsiteY289" fmla="*/ 6453 h 10002"/>
              <a:gd name="connsiteX290" fmla="*/ 1878 w 10201"/>
              <a:gd name="connsiteY290" fmla="*/ 6416 h 10002"/>
              <a:gd name="connsiteX291" fmla="*/ 1888 w 10201"/>
              <a:gd name="connsiteY291" fmla="*/ 6416 h 10002"/>
              <a:gd name="connsiteX292" fmla="*/ 1888 w 10201"/>
              <a:gd name="connsiteY292" fmla="*/ 6397 h 10002"/>
              <a:gd name="connsiteX293" fmla="*/ 2023 w 10201"/>
              <a:gd name="connsiteY293" fmla="*/ 6322 h 10002"/>
              <a:gd name="connsiteX294" fmla="*/ 2002 w 10201"/>
              <a:gd name="connsiteY294" fmla="*/ 6302 h 10002"/>
              <a:gd name="connsiteX295" fmla="*/ 1867 w 10201"/>
              <a:gd name="connsiteY295" fmla="*/ 6265 h 10002"/>
              <a:gd name="connsiteX296" fmla="*/ 1867 w 10201"/>
              <a:gd name="connsiteY296" fmla="*/ 6209 h 10002"/>
              <a:gd name="connsiteX297" fmla="*/ 1815 w 10201"/>
              <a:gd name="connsiteY297" fmla="*/ 6190 h 10002"/>
              <a:gd name="connsiteX298" fmla="*/ 1815 w 10201"/>
              <a:gd name="connsiteY298" fmla="*/ 6190 h 10002"/>
              <a:gd name="connsiteX299" fmla="*/ 1836 w 10201"/>
              <a:gd name="connsiteY299" fmla="*/ 6133 h 10002"/>
              <a:gd name="connsiteX300" fmla="*/ 1753 w 10201"/>
              <a:gd name="connsiteY300" fmla="*/ 6040 h 10002"/>
              <a:gd name="connsiteX301" fmla="*/ 1534 w 10201"/>
              <a:gd name="connsiteY301" fmla="*/ 5984 h 10002"/>
              <a:gd name="connsiteX302" fmla="*/ 1701 w 10201"/>
              <a:gd name="connsiteY302" fmla="*/ 5964 h 10002"/>
              <a:gd name="connsiteX303" fmla="*/ 1722 w 10201"/>
              <a:gd name="connsiteY303" fmla="*/ 5871 h 10002"/>
              <a:gd name="connsiteX304" fmla="*/ 1659 w 10201"/>
              <a:gd name="connsiteY304" fmla="*/ 5740 h 10002"/>
              <a:gd name="connsiteX305" fmla="*/ 1680 w 10201"/>
              <a:gd name="connsiteY305" fmla="*/ 5740 h 10002"/>
              <a:gd name="connsiteX306" fmla="*/ 2023 w 10201"/>
              <a:gd name="connsiteY306" fmla="*/ 5777 h 10002"/>
              <a:gd name="connsiteX307" fmla="*/ 2117 w 10201"/>
              <a:gd name="connsiteY307" fmla="*/ 5665 h 10002"/>
              <a:gd name="connsiteX308" fmla="*/ 2190 w 10201"/>
              <a:gd name="connsiteY308" fmla="*/ 5645 h 10002"/>
              <a:gd name="connsiteX309" fmla="*/ 2117 w 10201"/>
              <a:gd name="connsiteY309" fmla="*/ 5608 h 10002"/>
              <a:gd name="connsiteX310" fmla="*/ 1815 w 10201"/>
              <a:gd name="connsiteY310" fmla="*/ 5720 h 10002"/>
              <a:gd name="connsiteX311" fmla="*/ 1784 w 10201"/>
              <a:gd name="connsiteY311" fmla="*/ 5665 h 10002"/>
              <a:gd name="connsiteX312" fmla="*/ 1805 w 10201"/>
              <a:gd name="connsiteY312" fmla="*/ 5608 h 10002"/>
              <a:gd name="connsiteX313" fmla="*/ 1774 w 10201"/>
              <a:gd name="connsiteY313" fmla="*/ 5514 h 10002"/>
              <a:gd name="connsiteX314" fmla="*/ 1701 w 10201"/>
              <a:gd name="connsiteY314" fmla="*/ 5533 h 10002"/>
              <a:gd name="connsiteX315" fmla="*/ 1458 w 10201"/>
              <a:gd name="connsiteY315" fmla="*/ 5302 h 10002"/>
              <a:gd name="connsiteX316" fmla="*/ 1742 w 10201"/>
              <a:gd name="connsiteY316" fmla="*/ 5288 h 10002"/>
              <a:gd name="connsiteX317" fmla="*/ 2085 w 10201"/>
              <a:gd name="connsiteY317" fmla="*/ 5288 h 10002"/>
              <a:gd name="connsiteX318" fmla="*/ 2190 w 10201"/>
              <a:gd name="connsiteY318" fmla="*/ 5119 h 10002"/>
              <a:gd name="connsiteX319" fmla="*/ 2190 w 10201"/>
              <a:gd name="connsiteY319" fmla="*/ 5063 h 10002"/>
              <a:gd name="connsiteX320" fmla="*/ 2253 w 10201"/>
              <a:gd name="connsiteY320" fmla="*/ 5044 h 10002"/>
              <a:gd name="connsiteX321" fmla="*/ 2284 w 10201"/>
              <a:gd name="connsiteY321" fmla="*/ 5176 h 10002"/>
              <a:gd name="connsiteX322" fmla="*/ 2722 w 10201"/>
              <a:gd name="connsiteY322" fmla="*/ 5195 h 10002"/>
              <a:gd name="connsiteX323" fmla="*/ 2700 w 10201"/>
              <a:gd name="connsiteY323" fmla="*/ 5288 h 10002"/>
              <a:gd name="connsiteX324" fmla="*/ 2732 w 10201"/>
              <a:gd name="connsiteY324" fmla="*/ 5288 h 10002"/>
              <a:gd name="connsiteX325" fmla="*/ 2784 w 10201"/>
              <a:gd name="connsiteY325" fmla="*/ 5251 h 10002"/>
              <a:gd name="connsiteX326" fmla="*/ 2784 w 10201"/>
              <a:gd name="connsiteY326" fmla="*/ 5270 h 10002"/>
              <a:gd name="connsiteX327" fmla="*/ 2763 w 10201"/>
              <a:gd name="connsiteY327" fmla="*/ 5288 h 10002"/>
              <a:gd name="connsiteX328" fmla="*/ 2826 w 10201"/>
              <a:gd name="connsiteY328" fmla="*/ 5288 h 10002"/>
              <a:gd name="connsiteX329" fmla="*/ 2929 w 10201"/>
              <a:gd name="connsiteY329" fmla="*/ 5288 h 10002"/>
              <a:gd name="connsiteX330" fmla="*/ 2929 w 10201"/>
              <a:gd name="connsiteY330" fmla="*/ 5364 h 10002"/>
              <a:gd name="connsiteX331" fmla="*/ 2950 w 10201"/>
              <a:gd name="connsiteY331" fmla="*/ 5364 h 10002"/>
              <a:gd name="connsiteX332" fmla="*/ 3023 w 10201"/>
              <a:gd name="connsiteY332" fmla="*/ 5288 h 10002"/>
              <a:gd name="connsiteX333" fmla="*/ 3023 w 10201"/>
              <a:gd name="connsiteY333" fmla="*/ 5213 h 10002"/>
              <a:gd name="connsiteX334" fmla="*/ 3085 w 10201"/>
              <a:gd name="connsiteY334" fmla="*/ 5213 h 10002"/>
              <a:gd name="connsiteX335" fmla="*/ 3117 w 10201"/>
              <a:gd name="connsiteY335" fmla="*/ 5270 h 10002"/>
              <a:gd name="connsiteX336" fmla="*/ 3117 w 10201"/>
              <a:gd name="connsiteY336" fmla="*/ 5401 h 10002"/>
              <a:gd name="connsiteX337" fmla="*/ 3231 w 10201"/>
              <a:gd name="connsiteY337" fmla="*/ 5401 h 10002"/>
              <a:gd name="connsiteX338" fmla="*/ 3241 w 10201"/>
              <a:gd name="connsiteY338" fmla="*/ 5307 h 10002"/>
              <a:gd name="connsiteX339" fmla="*/ 3241 w 10201"/>
              <a:gd name="connsiteY339" fmla="*/ 5288 h 10002"/>
              <a:gd name="connsiteX340" fmla="*/ 3241 w 10201"/>
              <a:gd name="connsiteY340" fmla="*/ 5288 h 10002"/>
              <a:gd name="connsiteX341" fmla="*/ 3346 w 10201"/>
              <a:gd name="connsiteY341" fmla="*/ 5307 h 10002"/>
              <a:gd name="connsiteX342" fmla="*/ 3367 w 10201"/>
              <a:gd name="connsiteY342" fmla="*/ 5213 h 10002"/>
              <a:gd name="connsiteX343" fmla="*/ 3471 w 10201"/>
              <a:gd name="connsiteY343" fmla="*/ 5251 h 10002"/>
              <a:gd name="connsiteX344" fmla="*/ 3471 w 10201"/>
              <a:gd name="connsiteY344" fmla="*/ 5195 h 10002"/>
              <a:gd name="connsiteX345" fmla="*/ 3648 w 10201"/>
              <a:gd name="connsiteY345" fmla="*/ 5270 h 10002"/>
              <a:gd name="connsiteX346" fmla="*/ 3648 w 10201"/>
              <a:gd name="connsiteY346" fmla="*/ 5195 h 10002"/>
              <a:gd name="connsiteX347" fmla="*/ 3689 w 10201"/>
              <a:gd name="connsiteY347" fmla="*/ 5195 h 10002"/>
              <a:gd name="connsiteX348" fmla="*/ 3689 w 10201"/>
              <a:gd name="connsiteY348" fmla="*/ 5270 h 10002"/>
              <a:gd name="connsiteX349" fmla="*/ 3710 w 10201"/>
              <a:gd name="connsiteY349" fmla="*/ 5270 h 10002"/>
              <a:gd name="connsiteX350" fmla="*/ 3710 w 10201"/>
              <a:gd name="connsiteY350" fmla="*/ 5251 h 10002"/>
              <a:gd name="connsiteX351" fmla="*/ 3721 w 10201"/>
              <a:gd name="connsiteY351" fmla="*/ 5119 h 10002"/>
              <a:gd name="connsiteX352" fmla="*/ 3731 w 10201"/>
              <a:gd name="connsiteY352" fmla="*/ 5119 h 10002"/>
              <a:gd name="connsiteX353" fmla="*/ 3741 w 10201"/>
              <a:gd name="connsiteY353" fmla="*/ 5195 h 10002"/>
              <a:gd name="connsiteX354" fmla="*/ 3825 w 10201"/>
              <a:gd name="connsiteY354" fmla="*/ 5119 h 10002"/>
              <a:gd name="connsiteX355" fmla="*/ 3825 w 10201"/>
              <a:gd name="connsiteY355" fmla="*/ 5157 h 10002"/>
              <a:gd name="connsiteX356" fmla="*/ 3898 w 10201"/>
              <a:gd name="connsiteY356" fmla="*/ 5119 h 10002"/>
              <a:gd name="connsiteX357" fmla="*/ 3898 w 10201"/>
              <a:gd name="connsiteY357" fmla="*/ 5101 h 10002"/>
              <a:gd name="connsiteX358" fmla="*/ 3877 w 10201"/>
              <a:gd name="connsiteY358" fmla="*/ 5063 h 10002"/>
              <a:gd name="connsiteX359" fmla="*/ 3909 w 10201"/>
              <a:gd name="connsiteY359" fmla="*/ 5063 h 10002"/>
              <a:gd name="connsiteX360" fmla="*/ 3950 w 10201"/>
              <a:gd name="connsiteY360" fmla="*/ 5101 h 10002"/>
              <a:gd name="connsiteX361" fmla="*/ 3950 w 10201"/>
              <a:gd name="connsiteY361" fmla="*/ 5063 h 10002"/>
              <a:gd name="connsiteX362" fmla="*/ 3929 w 10201"/>
              <a:gd name="connsiteY362" fmla="*/ 5007 h 10002"/>
              <a:gd name="connsiteX363" fmla="*/ 4033 w 10201"/>
              <a:gd name="connsiteY363" fmla="*/ 4951 h 10002"/>
              <a:gd name="connsiteX364" fmla="*/ 4033 w 10201"/>
              <a:gd name="connsiteY364" fmla="*/ 4932 h 10002"/>
              <a:gd name="connsiteX365" fmla="*/ 3857 w 10201"/>
              <a:gd name="connsiteY365" fmla="*/ 4912 h 10002"/>
              <a:gd name="connsiteX366" fmla="*/ 3867 w 10201"/>
              <a:gd name="connsiteY366" fmla="*/ 5026 h 10002"/>
              <a:gd name="connsiteX367" fmla="*/ 3857 w 10201"/>
              <a:gd name="connsiteY367" fmla="*/ 5026 h 10002"/>
              <a:gd name="connsiteX368" fmla="*/ 3658 w 10201"/>
              <a:gd name="connsiteY368" fmla="*/ 4912 h 10002"/>
              <a:gd name="connsiteX369" fmla="*/ 3658 w 10201"/>
              <a:gd name="connsiteY369" fmla="*/ 4932 h 10002"/>
              <a:gd name="connsiteX370" fmla="*/ 3669 w 10201"/>
              <a:gd name="connsiteY370" fmla="*/ 4932 h 10002"/>
              <a:gd name="connsiteX371" fmla="*/ 3648 w 10201"/>
              <a:gd name="connsiteY371" fmla="*/ 4951 h 10002"/>
              <a:gd name="connsiteX372" fmla="*/ 3596 w 10201"/>
              <a:gd name="connsiteY372" fmla="*/ 4875 h 10002"/>
              <a:gd name="connsiteX373" fmla="*/ 3585 w 10201"/>
              <a:gd name="connsiteY373" fmla="*/ 4837 h 10002"/>
              <a:gd name="connsiteX374" fmla="*/ 3700 w 10201"/>
              <a:gd name="connsiteY374" fmla="*/ 4819 h 10002"/>
              <a:gd name="connsiteX375" fmla="*/ 3700 w 10201"/>
              <a:gd name="connsiteY375" fmla="*/ 4668 h 10002"/>
              <a:gd name="connsiteX376" fmla="*/ 3679 w 10201"/>
              <a:gd name="connsiteY376" fmla="*/ 4668 h 10002"/>
              <a:gd name="connsiteX377" fmla="*/ 3554 w 10201"/>
              <a:gd name="connsiteY377" fmla="*/ 4800 h 10002"/>
              <a:gd name="connsiteX378" fmla="*/ 3533 w 10201"/>
              <a:gd name="connsiteY378" fmla="*/ 4782 h 10002"/>
              <a:gd name="connsiteX379" fmla="*/ 3533 w 10201"/>
              <a:gd name="connsiteY379" fmla="*/ 4706 h 10002"/>
              <a:gd name="connsiteX380" fmla="*/ 3523 w 10201"/>
              <a:gd name="connsiteY380" fmla="*/ 4650 h 10002"/>
              <a:gd name="connsiteX381" fmla="*/ 3450 w 10201"/>
              <a:gd name="connsiteY381" fmla="*/ 4650 h 10002"/>
              <a:gd name="connsiteX382" fmla="*/ 3440 w 10201"/>
              <a:gd name="connsiteY382" fmla="*/ 4593 h 10002"/>
              <a:gd name="connsiteX383" fmla="*/ 3450 w 10201"/>
              <a:gd name="connsiteY383" fmla="*/ 4593 h 10002"/>
              <a:gd name="connsiteX384" fmla="*/ 3450 w 10201"/>
              <a:gd name="connsiteY384" fmla="*/ 4574 h 10002"/>
              <a:gd name="connsiteX385" fmla="*/ 3627 w 10201"/>
              <a:gd name="connsiteY385" fmla="*/ 4481 h 10002"/>
              <a:gd name="connsiteX386" fmla="*/ 3565 w 10201"/>
              <a:gd name="connsiteY386" fmla="*/ 4481 h 10002"/>
              <a:gd name="connsiteX387" fmla="*/ 3544 w 10201"/>
              <a:gd name="connsiteY387" fmla="*/ 4481 h 10002"/>
              <a:gd name="connsiteX388" fmla="*/ 3533 w 10201"/>
              <a:gd name="connsiteY388" fmla="*/ 4481 h 10002"/>
              <a:gd name="connsiteX389" fmla="*/ 3533 w 10201"/>
              <a:gd name="connsiteY389" fmla="*/ 4462 h 10002"/>
              <a:gd name="connsiteX390" fmla="*/ 3637 w 10201"/>
              <a:gd name="connsiteY390" fmla="*/ 4387 h 10002"/>
              <a:gd name="connsiteX391" fmla="*/ 3637 w 10201"/>
              <a:gd name="connsiteY391" fmla="*/ 4387 h 10002"/>
              <a:gd name="connsiteX392" fmla="*/ 3606 w 10201"/>
              <a:gd name="connsiteY392" fmla="*/ 4387 h 10002"/>
              <a:gd name="connsiteX393" fmla="*/ 3585 w 10201"/>
              <a:gd name="connsiteY393" fmla="*/ 4405 h 10002"/>
              <a:gd name="connsiteX394" fmla="*/ 3575 w 10201"/>
              <a:gd name="connsiteY394" fmla="*/ 4368 h 10002"/>
              <a:gd name="connsiteX395" fmla="*/ 3409 w 10201"/>
              <a:gd name="connsiteY395" fmla="*/ 4312 h 10002"/>
              <a:gd name="connsiteX396" fmla="*/ 3357 w 10201"/>
              <a:gd name="connsiteY396" fmla="*/ 4199 h 10002"/>
              <a:gd name="connsiteX397" fmla="*/ 3315 w 10201"/>
              <a:gd name="connsiteY397" fmla="*/ 4255 h 10002"/>
              <a:gd name="connsiteX398" fmla="*/ 3231 w 10201"/>
              <a:gd name="connsiteY398" fmla="*/ 4218 h 10002"/>
              <a:gd name="connsiteX399" fmla="*/ 3085 w 10201"/>
              <a:gd name="connsiteY399" fmla="*/ 4199 h 10002"/>
              <a:gd name="connsiteX400" fmla="*/ 3033 w 10201"/>
              <a:gd name="connsiteY400" fmla="*/ 4237 h 10002"/>
              <a:gd name="connsiteX401" fmla="*/ 2981 w 10201"/>
              <a:gd name="connsiteY401" fmla="*/ 4180 h 10002"/>
              <a:gd name="connsiteX402" fmla="*/ 2909 w 10201"/>
              <a:gd name="connsiteY402" fmla="*/ 4237 h 10002"/>
              <a:gd name="connsiteX403" fmla="*/ 2878 w 10201"/>
              <a:gd name="connsiteY403" fmla="*/ 4180 h 10002"/>
              <a:gd name="connsiteX404" fmla="*/ 2794 w 10201"/>
              <a:gd name="connsiteY404" fmla="*/ 4330 h 10002"/>
              <a:gd name="connsiteX405" fmla="*/ 2596 w 10201"/>
              <a:gd name="connsiteY405" fmla="*/ 4255 h 10002"/>
              <a:gd name="connsiteX406" fmla="*/ 2596 w 10201"/>
              <a:gd name="connsiteY406" fmla="*/ 4218 h 10002"/>
              <a:gd name="connsiteX407" fmla="*/ 2617 w 10201"/>
              <a:gd name="connsiteY407" fmla="*/ 4180 h 10002"/>
              <a:gd name="connsiteX408" fmla="*/ 2544 w 10201"/>
              <a:gd name="connsiteY408" fmla="*/ 4180 h 10002"/>
              <a:gd name="connsiteX409" fmla="*/ 2346 w 10201"/>
              <a:gd name="connsiteY409" fmla="*/ 4275 h 10002"/>
              <a:gd name="connsiteX410" fmla="*/ 2346 w 10201"/>
              <a:gd name="connsiteY410" fmla="*/ 4255 h 10002"/>
              <a:gd name="connsiteX411" fmla="*/ 2367 w 10201"/>
              <a:gd name="connsiteY411" fmla="*/ 4218 h 10002"/>
              <a:gd name="connsiteX412" fmla="*/ 2253 w 10201"/>
              <a:gd name="connsiteY412" fmla="*/ 4218 h 10002"/>
              <a:gd name="connsiteX413" fmla="*/ 2170 w 10201"/>
              <a:gd name="connsiteY413" fmla="*/ 4143 h 10002"/>
              <a:gd name="connsiteX414" fmla="*/ 2044 w 10201"/>
              <a:gd name="connsiteY414" fmla="*/ 4124 h 10002"/>
              <a:gd name="connsiteX415" fmla="*/ 2065 w 10201"/>
              <a:gd name="connsiteY415" fmla="*/ 4124 h 10002"/>
              <a:gd name="connsiteX416" fmla="*/ 2096 w 10201"/>
              <a:gd name="connsiteY416" fmla="*/ 4086 h 10002"/>
              <a:gd name="connsiteX417" fmla="*/ 2085 w 10201"/>
              <a:gd name="connsiteY417" fmla="*/ 4049 h 10002"/>
              <a:gd name="connsiteX418" fmla="*/ 2002 w 10201"/>
              <a:gd name="connsiteY418" fmla="*/ 3992 h 10002"/>
              <a:gd name="connsiteX419" fmla="*/ 1909 w 10201"/>
              <a:gd name="connsiteY419" fmla="*/ 4030 h 10002"/>
              <a:gd name="connsiteX420" fmla="*/ 1479 w 10201"/>
              <a:gd name="connsiteY420" fmla="*/ 3976 h 10002"/>
              <a:gd name="connsiteX421" fmla="*/ 1680 w 10201"/>
              <a:gd name="connsiteY421" fmla="*/ 3823 h 10002"/>
              <a:gd name="connsiteX422" fmla="*/ 1690 w 10201"/>
              <a:gd name="connsiteY422" fmla="*/ 3805 h 10002"/>
              <a:gd name="connsiteX423" fmla="*/ 1826 w 10201"/>
              <a:gd name="connsiteY423" fmla="*/ 3767 h 10002"/>
              <a:gd name="connsiteX424" fmla="*/ 1826 w 10201"/>
              <a:gd name="connsiteY424" fmla="*/ 3805 h 10002"/>
              <a:gd name="connsiteX425" fmla="*/ 1940 w 10201"/>
              <a:gd name="connsiteY425" fmla="*/ 3880 h 10002"/>
              <a:gd name="connsiteX426" fmla="*/ 1950 w 10201"/>
              <a:gd name="connsiteY426" fmla="*/ 3842 h 10002"/>
              <a:gd name="connsiteX427" fmla="*/ 1961 w 10201"/>
              <a:gd name="connsiteY427" fmla="*/ 3880 h 10002"/>
              <a:gd name="connsiteX428" fmla="*/ 2117 w 10201"/>
              <a:gd name="connsiteY428" fmla="*/ 3748 h 10002"/>
              <a:gd name="connsiteX429" fmla="*/ 2201 w 10201"/>
              <a:gd name="connsiteY429" fmla="*/ 3823 h 10002"/>
              <a:gd name="connsiteX430" fmla="*/ 2378 w 10201"/>
              <a:gd name="connsiteY430" fmla="*/ 3786 h 10002"/>
              <a:gd name="connsiteX431" fmla="*/ 2544 w 10201"/>
              <a:gd name="connsiteY431" fmla="*/ 3805 h 10002"/>
              <a:gd name="connsiteX432" fmla="*/ 2544 w 10201"/>
              <a:gd name="connsiteY432" fmla="*/ 3730 h 10002"/>
              <a:gd name="connsiteX433" fmla="*/ 2658 w 10201"/>
              <a:gd name="connsiteY433" fmla="*/ 3730 h 10002"/>
              <a:gd name="connsiteX434" fmla="*/ 2689 w 10201"/>
              <a:gd name="connsiteY434" fmla="*/ 3673 h 10002"/>
              <a:gd name="connsiteX435" fmla="*/ 2689 w 10201"/>
              <a:gd name="connsiteY435" fmla="*/ 3598 h 10002"/>
              <a:gd name="connsiteX436" fmla="*/ 2658 w 10201"/>
              <a:gd name="connsiteY436" fmla="*/ 3598 h 10002"/>
              <a:gd name="connsiteX437" fmla="*/ 2658 w 10201"/>
              <a:gd name="connsiteY437" fmla="*/ 3561 h 10002"/>
              <a:gd name="connsiteX438" fmla="*/ 2648 w 10201"/>
              <a:gd name="connsiteY438" fmla="*/ 3504 h 10002"/>
              <a:gd name="connsiteX439" fmla="*/ 2044 w 10201"/>
              <a:gd name="connsiteY439" fmla="*/ 3504 h 10002"/>
              <a:gd name="connsiteX440" fmla="*/ 1482 w 10201"/>
              <a:gd name="connsiteY440" fmla="*/ 3485 h 10002"/>
              <a:gd name="connsiteX441" fmla="*/ 1898 w 10201"/>
              <a:gd name="connsiteY441" fmla="*/ 3410 h 10002"/>
              <a:gd name="connsiteX442" fmla="*/ 2149 w 10201"/>
              <a:gd name="connsiteY442" fmla="*/ 3429 h 10002"/>
              <a:gd name="connsiteX443" fmla="*/ 2159 w 10201"/>
              <a:gd name="connsiteY443" fmla="*/ 3316 h 10002"/>
              <a:gd name="connsiteX444" fmla="*/ 2201 w 10201"/>
              <a:gd name="connsiteY444" fmla="*/ 3298 h 10002"/>
              <a:gd name="connsiteX445" fmla="*/ 2232 w 10201"/>
              <a:gd name="connsiteY445" fmla="*/ 3354 h 10002"/>
              <a:gd name="connsiteX446" fmla="*/ 2263 w 10201"/>
              <a:gd name="connsiteY446" fmla="*/ 3278 h 10002"/>
              <a:gd name="connsiteX447" fmla="*/ 2263 w 10201"/>
              <a:gd name="connsiteY447" fmla="*/ 3316 h 10002"/>
              <a:gd name="connsiteX448" fmla="*/ 2242 w 10201"/>
              <a:gd name="connsiteY448" fmla="*/ 3354 h 10002"/>
              <a:gd name="connsiteX449" fmla="*/ 2502 w 10201"/>
              <a:gd name="connsiteY449" fmla="*/ 3298 h 10002"/>
              <a:gd name="connsiteX450" fmla="*/ 2513 w 10201"/>
              <a:gd name="connsiteY450" fmla="*/ 3241 h 10002"/>
              <a:gd name="connsiteX451" fmla="*/ 2502 w 10201"/>
              <a:gd name="connsiteY451" fmla="*/ 3223 h 10002"/>
              <a:gd name="connsiteX452" fmla="*/ 2137 w 10201"/>
              <a:gd name="connsiteY452" fmla="*/ 3241 h 10002"/>
              <a:gd name="connsiteX453" fmla="*/ 2127 w 10201"/>
              <a:gd name="connsiteY453" fmla="*/ 3185 h 10002"/>
              <a:gd name="connsiteX454" fmla="*/ 2137 w 10201"/>
              <a:gd name="connsiteY454" fmla="*/ 3166 h 10002"/>
              <a:gd name="connsiteX455" fmla="*/ 2294 w 10201"/>
              <a:gd name="connsiteY455" fmla="*/ 3128 h 10002"/>
              <a:gd name="connsiteX456" fmla="*/ 2263 w 10201"/>
              <a:gd name="connsiteY456" fmla="*/ 3109 h 10002"/>
              <a:gd name="connsiteX457" fmla="*/ 2294 w 10201"/>
              <a:gd name="connsiteY457" fmla="*/ 3091 h 10002"/>
              <a:gd name="connsiteX458" fmla="*/ 2284 w 10201"/>
              <a:gd name="connsiteY458" fmla="*/ 2997 h 10002"/>
              <a:gd name="connsiteX459" fmla="*/ 2232 w 10201"/>
              <a:gd name="connsiteY459" fmla="*/ 2903 h 10002"/>
              <a:gd name="connsiteX460" fmla="*/ 2253 w 10201"/>
              <a:gd name="connsiteY460" fmla="*/ 2865 h 10002"/>
              <a:gd name="connsiteX461" fmla="*/ 2242 w 10201"/>
              <a:gd name="connsiteY461" fmla="*/ 2790 h 10002"/>
              <a:gd name="connsiteX462" fmla="*/ 2294 w 10201"/>
              <a:gd name="connsiteY462" fmla="*/ 2715 h 10002"/>
              <a:gd name="connsiteX463" fmla="*/ 2294 w 10201"/>
              <a:gd name="connsiteY463" fmla="*/ 2771 h 10002"/>
              <a:gd name="connsiteX464" fmla="*/ 2471 w 10201"/>
              <a:gd name="connsiteY464" fmla="*/ 2809 h 10002"/>
              <a:gd name="connsiteX465" fmla="*/ 2482 w 10201"/>
              <a:gd name="connsiteY465" fmla="*/ 2903 h 10002"/>
              <a:gd name="connsiteX466" fmla="*/ 2627 w 10201"/>
              <a:gd name="connsiteY466" fmla="*/ 2884 h 10002"/>
              <a:gd name="connsiteX467" fmla="*/ 2679 w 10201"/>
              <a:gd name="connsiteY467" fmla="*/ 2715 h 10002"/>
              <a:gd name="connsiteX468" fmla="*/ 2523 w 10201"/>
              <a:gd name="connsiteY468" fmla="*/ 2659 h 10002"/>
              <a:gd name="connsiteX469" fmla="*/ 2523 w 10201"/>
              <a:gd name="connsiteY469" fmla="*/ 2602 h 10002"/>
              <a:gd name="connsiteX470" fmla="*/ 2596 w 10201"/>
              <a:gd name="connsiteY470" fmla="*/ 2584 h 10002"/>
              <a:gd name="connsiteX471" fmla="*/ 2596 w 10201"/>
              <a:gd name="connsiteY471" fmla="*/ 2565 h 10002"/>
              <a:gd name="connsiteX472" fmla="*/ 2461 w 10201"/>
              <a:gd name="connsiteY472" fmla="*/ 2452 h 10002"/>
              <a:gd name="connsiteX473" fmla="*/ 2440 w 10201"/>
              <a:gd name="connsiteY473" fmla="*/ 2527 h 10002"/>
              <a:gd name="connsiteX474" fmla="*/ 2440 w 10201"/>
              <a:gd name="connsiteY474" fmla="*/ 2509 h 10002"/>
              <a:gd name="connsiteX475" fmla="*/ 2315 w 10201"/>
              <a:gd name="connsiteY475" fmla="*/ 2358 h 10002"/>
              <a:gd name="connsiteX476" fmla="*/ 2242 w 10201"/>
              <a:gd name="connsiteY476" fmla="*/ 2377 h 10002"/>
              <a:gd name="connsiteX477" fmla="*/ 2242 w 10201"/>
              <a:gd name="connsiteY477" fmla="*/ 2321 h 10002"/>
              <a:gd name="connsiteX478" fmla="*/ 2222 w 10201"/>
              <a:gd name="connsiteY478" fmla="*/ 2283 h 10002"/>
              <a:gd name="connsiteX479" fmla="*/ 2044 w 10201"/>
              <a:gd name="connsiteY479" fmla="*/ 2246 h 10002"/>
              <a:gd name="connsiteX480" fmla="*/ 2034 w 10201"/>
              <a:gd name="connsiteY480" fmla="*/ 2189 h 10002"/>
              <a:gd name="connsiteX481" fmla="*/ 2044 w 10201"/>
              <a:gd name="connsiteY481" fmla="*/ 2171 h 10002"/>
              <a:gd name="connsiteX482" fmla="*/ 2242 w 10201"/>
              <a:gd name="connsiteY482" fmla="*/ 2171 h 10002"/>
              <a:gd name="connsiteX483" fmla="*/ 2305 w 10201"/>
              <a:gd name="connsiteY483" fmla="*/ 2133 h 10002"/>
              <a:gd name="connsiteX484" fmla="*/ 2450 w 10201"/>
              <a:gd name="connsiteY484" fmla="*/ 2171 h 10002"/>
              <a:gd name="connsiteX485" fmla="*/ 2523 w 10201"/>
              <a:gd name="connsiteY485" fmla="*/ 2077 h 10002"/>
              <a:gd name="connsiteX486" fmla="*/ 2774 w 10201"/>
              <a:gd name="connsiteY486" fmla="*/ 2020 h 10002"/>
              <a:gd name="connsiteX487" fmla="*/ 2961 w 10201"/>
              <a:gd name="connsiteY487" fmla="*/ 2133 h 10002"/>
              <a:gd name="connsiteX488" fmla="*/ 3274 w 10201"/>
              <a:gd name="connsiteY488" fmla="*/ 2057 h 10002"/>
              <a:gd name="connsiteX489" fmla="*/ 3274 w 10201"/>
              <a:gd name="connsiteY489" fmla="*/ 2039 h 10002"/>
              <a:gd name="connsiteX490" fmla="*/ 3263 w 10201"/>
              <a:gd name="connsiteY490" fmla="*/ 2002 h 10002"/>
              <a:gd name="connsiteX491" fmla="*/ 3377 w 10201"/>
              <a:gd name="connsiteY491" fmla="*/ 1964 h 10002"/>
              <a:gd name="connsiteX492" fmla="*/ 3357 w 10201"/>
              <a:gd name="connsiteY492" fmla="*/ 1907 h 10002"/>
              <a:gd name="connsiteX493" fmla="*/ 3419 w 10201"/>
              <a:gd name="connsiteY493" fmla="*/ 1907 h 10002"/>
              <a:gd name="connsiteX494" fmla="*/ 3461 w 10201"/>
              <a:gd name="connsiteY494" fmla="*/ 1926 h 10002"/>
              <a:gd name="connsiteX495" fmla="*/ 3492 w 10201"/>
              <a:gd name="connsiteY495" fmla="*/ 1870 h 10002"/>
              <a:gd name="connsiteX496" fmla="*/ 3492 w 10201"/>
              <a:gd name="connsiteY496" fmla="*/ 1851 h 10002"/>
              <a:gd name="connsiteX497" fmla="*/ 3419 w 10201"/>
              <a:gd name="connsiteY497" fmla="*/ 1738 h 10002"/>
              <a:gd name="connsiteX498" fmla="*/ 3429 w 10201"/>
              <a:gd name="connsiteY498" fmla="*/ 1663 h 10002"/>
              <a:gd name="connsiteX499" fmla="*/ 3274 w 10201"/>
              <a:gd name="connsiteY499" fmla="*/ 1589 h 10002"/>
              <a:gd name="connsiteX500" fmla="*/ 3274 w 10201"/>
              <a:gd name="connsiteY500" fmla="*/ 1513 h 10002"/>
              <a:gd name="connsiteX501" fmla="*/ 3241 w 10201"/>
              <a:gd name="connsiteY501" fmla="*/ 1475 h 10002"/>
              <a:gd name="connsiteX502" fmla="*/ 3210 w 10201"/>
              <a:gd name="connsiteY502" fmla="*/ 1513 h 10002"/>
              <a:gd name="connsiteX503" fmla="*/ 3200 w 10201"/>
              <a:gd name="connsiteY503" fmla="*/ 1438 h 10002"/>
              <a:gd name="connsiteX504" fmla="*/ 3085 w 10201"/>
              <a:gd name="connsiteY504" fmla="*/ 1494 h 10002"/>
              <a:gd name="connsiteX505" fmla="*/ 2971 w 10201"/>
              <a:gd name="connsiteY505" fmla="*/ 1419 h 10002"/>
              <a:gd name="connsiteX506" fmla="*/ 2940 w 10201"/>
              <a:gd name="connsiteY506" fmla="*/ 1475 h 10002"/>
              <a:gd name="connsiteX507" fmla="*/ 2909 w 10201"/>
              <a:gd name="connsiteY507" fmla="*/ 1400 h 10002"/>
              <a:gd name="connsiteX508" fmla="*/ 2815 w 10201"/>
              <a:gd name="connsiteY508" fmla="*/ 1438 h 10002"/>
              <a:gd name="connsiteX509" fmla="*/ 2815 w 10201"/>
              <a:gd name="connsiteY509" fmla="*/ 1381 h 10002"/>
              <a:gd name="connsiteX510" fmla="*/ 2742 w 10201"/>
              <a:gd name="connsiteY510" fmla="*/ 1288 h 10002"/>
              <a:gd name="connsiteX511" fmla="*/ 3013 w 10201"/>
              <a:gd name="connsiteY511" fmla="*/ 1062 h 10002"/>
              <a:gd name="connsiteX512" fmla="*/ 3106 w 10201"/>
              <a:gd name="connsiteY512" fmla="*/ 1119 h 10002"/>
              <a:gd name="connsiteX513" fmla="*/ 3241 w 10201"/>
              <a:gd name="connsiteY513" fmla="*/ 1062 h 10002"/>
              <a:gd name="connsiteX514" fmla="*/ 3241 w 10201"/>
              <a:gd name="connsiteY514" fmla="*/ 1119 h 10002"/>
              <a:gd name="connsiteX515" fmla="*/ 3513 w 10201"/>
              <a:gd name="connsiteY515" fmla="*/ 1119 h 10002"/>
              <a:gd name="connsiteX516" fmla="*/ 3513 w 10201"/>
              <a:gd name="connsiteY516" fmla="*/ 1044 h 10002"/>
              <a:gd name="connsiteX517" fmla="*/ 3658 w 10201"/>
              <a:gd name="connsiteY517" fmla="*/ 968 h 10002"/>
              <a:gd name="connsiteX518" fmla="*/ 3700 w 10201"/>
              <a:gd name="connsiteY518" fmla="*/ 875 h 10002"/>
              <a:gd name="connsiteX519" fmla="*/ 3929 w 10201"/>
              <a:gd name="connsiteY519" fmla="*/ 836 h 10002"/>
              <a:gd name="connsiteX520" fmla="*/ 3940 w 10201"/>
              <a:gd name="connsiteY520" fmla="*/ 781 h 10002"/>
              <a:gd name="connsiteX521" fmla="*/ 3971 w 10201"/>
              <a:gd name="connsiteY521" fmla="*/ 781 h 10002"/>
              <a:gd name="connsiteX522" fmla="*/ 4002 w 10201"/>
              <a:gd name="connsiteY522" fmla="*/ 836 h 10002"/>
              <a:gd name="connsiteX523" fmla="*/ 4065 w 10201"/>
              <a:gd name="connsiteY523" fmla="*/ 799 h 10002"/>
              <a:gd name="connsiteX524" fmla="*/ 4127 w 10201"/>
              <a:gd name="connsiteY524" fmla="*/ 836 h 10002"/>
              <a:gd name="connsiteX525" fmla="*/ 4772 w 10201"/>
              <a:gd name="connsiteY525" fmla="*/ 724 h 10002"/>
              <a:gd name="connsiteX526" fmla="*/ 4783 w 10201"/>
              <a:gd name="connsiteY526" fmla="*/ 781 h 10002"/>
              <a:gd name="connsiteX527" fmla="*/ 4908 w 10201"/>
              <a:gd name="connsiteY527" fmla="*/ 781 h 10002"/>
              <a:gd name="connsiteX528" fmla="*/ 4908 w 10201"/>
              <a:gd name="connsiteY528" fmla="*/ 724 h 10002"/>
              <a:gd name="connsiteX529" fmla="*/ 4992 w 10201"/>
              <a:gd name="connsiteY529" fmla="*/ 781 h 10002"/>
              <a:gd name="connsiteX530" fmla="*/ 5096 w 10201"/>
              <a:gd name="connsiteY530" fmla="*/ 743 h 10002"/>
              <a:gd name="connsiteX531" fmla="*/ 5158 w 10201"/>
              <a:gd name="connsiteY531" fmla="*/ 781 h 10002"/>
              <a:gd name="connsiteX532" fmla="*/ 5200 w 10201"/>
              <a:gd name="connsiteY532" fmla="*/ 706 h 10002"/>
              <a:gd name="connsiteX533" fmla="*/ 5283 w 10201"/>
              <a:gd name="connsiteY533" fmla="*/ 686 h 10002"/>
              <a:gd name="connsiteX534" fmla="*/ 5283 w 10201"/>
              <a:gd name="connsiteY534" fmla="*/ 743 h 10002"/>
              <a:gd name="connsiteX535" fmla="*/ 5492 w 10201"/>
              <a:gd name="connsiteY535" fmla="*/ 706 h 10002"/>
              <a:gd name="connsiteX536" fmla="*/ 5679 w 10201"/>
              <a:gd name="connsiteY536" fmla="*/ 781 h 10002"/>
              <a:gd name="connsiteX537" fmla="*/ 5824 w 10201"/>
              <a:gd name="connsiteY537" fmla="*/ 761 h 10002"/>
              <a:gd name="connsiteX538" fmla="*/ 6148 w 10201"/>
              <a:gd name="connsiteY538" fmla="*/ 686 h 10002"/>
              <a:gd name="connsiteX539" fmla="*/ 6345 w 10201"/>
              <a:gd name="connsiteY539" fmla="*/ 611 h 10002"/>
              <a:gd name="connsiteX540" fmla="*/ 6522 w 10201"/>
              <a:gd name="connsiteY540" fmla="*/ 649 h 10002"/>
              <a:gd name="connsiteX541" fmla="*/ 6574 w 10201"/>
              <a:gd name="connsiteY541" fmla="*/ 555 h 10002"/>
              <a:gd name="connsiteX542" fmla="*/ 6668 w 10201"/>
              <a:gd name="connsiteY542" fmla="*/ 574 h 10002"/>
              <a:gd name="connsiteX543" fmla="*/ 6741 w 10201"/>
              <a:gd name="connsiteY543" fmla="*/ 498 h 10002"/>
              <a:gd name="connsiteX544" fmla="*/ 6814 w 10201"/>
              <a:gd name="connsiteY544" fmla="*/ 555 h 10002"/>
              <a:gd name="connsiteX545" fmla="*/ 7105 w 10201"/>
              <a:gd name="connsiteY545" fmla="*/ 574 h 10002"/>
              <a:gd name="connsiteX546" fmla="*/ 7251 w 10201"/>
              <a:gd name="connsiteY546" fmla="*/ 574 h 10002"/>
              <a:gd name="connsiteX547" fmla="*/ 7262 w 10201"/>
              <a:gd name="connsiteY547" fmla="*/ 630 h 10002"/>
              <a:gd name="connsiteX548" fmla="*/ 7459 w 10201"/>
              <a:gd name="connsiteY548" fmla="*/ 592 h 10002"/>
              <a:gd name="connsiteX549" fmla="*/ 7470 w 10201"/>
              <a:gd name="connsiteY549" fmla="*/ 517 h 10002"/>
              <a:gd name="connsiteX550" fmla="*/ 7387 w 10201"/>
              <a:gd name="connsiteY550" fmla="*/ 498 h 10002"/>
              <a:gd name="connsiteX551" fmla="*/ 7428 w 10201"/>
              <a:gd name="connsiteY551" fmla="*/ 405 h 10002"/>
              <a:gd name="connsiteX552" fmla="*/ 7501 w 10201"/>
              <a:gd name="connsiteY552" fmla="*/ 348 h 10002"/>
              <a:gd name="connsiteX553" fmla="*/ 7470 w 10201"/>
              <a:gd name="connsiteY553" fmla="*/ 311 h 10002"/>
              <a:gd name="connsiteX554" fmla="*/ 7407 w 10201"/>
              <a:gd name="connsiteY554" fmla="*/ 348 h 10002"/>
              <a:gd name="connsiteX555" fmla="*/ 7376 w 10201"/>
              <a:gd name="connsiteY555" fmla="*/ 311 h 10002"/>
              <a:gd name="connsiteX556" fmla="*/ 7210 w 10201"/>
              <a:gd name="connsiteY556" fmla="*/ 367 h 10002"/>
              <a:gd name="connsiteX557" fmla="*/ 7210 w 10201"/>
              <a:gd name="connsiteY557" fmla="*/ 311 h 10002"/>
              <a:gd name="connsiteX558" fmla="*/ 7199 w 10201"/>
              <a:gd name="connsiteY558" fmla="*/ 311 h 10002"/>
              <a:gd name="connsiteX559" fmla="*/ 6543 w 10201"/>
              <a:gd name="connsiteY559" fmla="*/ 330 h 10002"/>
              <a:gd name="connsiteX560" fmla="*/ 6225 w 10201"/>
              <a:gd name="connsiteY560" fmla="*/ 273 h 10002"/>
              <a:gd name="connsiteX561" fmla="*/ 6637 w 10201"/>
              <a:gd name="connsiteY561" fmla="*/ 198 h 10002"/>
              <a:gd name="connsiteX562" fmla="*/ 6980 w 10201"/>
              <a:gd name="connsiteY562" fmla="*/ 161 h 10002"/>
              <a:gd name="connsiteX563" fmla="*/ 7433 w 10201"/>
              <a:gd name="connsiteY563" fmla="*/ 80 h 10002"/>
              <a:gd name="connsiteX564" fmla="*/ 7698 w 10201"/>
              <a:gd name="connsiteY564" fmla="*/ 10 h 10002"/>
              <a:gd name="connsiteX565" fmla="*/ 7949 w 10201"/>
              <a:gd name="connsiteY565" fmla="*/ 142 h 10002"/>
              <a:gd name="connsiteX566" fmla="*/ 8011 w 10201"/>
              <a:gd name="connsiteY566" fmla="*/ 48 h 10002"/>
              <a:gd name="connsiteX567" fmla="*/ 8136 w 10201"/>
              <a:gd name="connsiteY567" fmla="*/ 29 h 10002"/>
              <a:gd name="connsiteX568" fmla="*/ 8240 w 10201"/>
              <a:gd name="connsiteY568" fmla="*/ 142 h 10002"/>
              <a:gd name="connsiteX569" fmla="*/ 8262 w 10201"/>
              <a:gd name="connsiteY569" fmla="*/ 104 h 10002"/>
              <a:gd name="connsiteX570" fmla="*/ 8293 w 10201"/>
              <a:gd name="connsiteY570" fmla="*/ 254 h 10002"/>
              <a:gd name="connsiteX571" fmla="*/ 8262 w 10201"/>
              <a:gd name="connsiteY571" fmla="*/ 330 h 10002"/>
              <a:gd name="connsiteX572" fmla="*/ 8262 w 10201"/>
              <a:gd name="connsiteY572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2927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86 w 10201"/>
              <a:gd name="connsiteY47" fmla="*/ 3220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812 w 10201"/>
              <a:gd name="connsiteY50" fmla="*/ 3527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77 w 10201"/>
              <a:gd name="connsiteY57" fmla="*/ 3748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97 w 10201"/>
              <a:gd name="connsiteY62" fmla="*/ 4387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9865 w 10201"/>
              <a:gd name="connsiteY77" fmla="*/ 5476 h 10002"/>
              <a:gd name="connsiteX78" fmla="*/ 10188 w 10201"/>
              <a:gd name="connsiteY78" fmla="*/ 5795 h 10002"/>
              <a:gd name="connsiteX79" fmla="*/ 10177 w 10201"/>
              <a:gd name="connsiteY79" fmla="*/ 6153 h 10002"/>
              <a:gd name="connsiteX80" fmla="*/ 10125 w 10201"/>
              <a:gd name="connsiteY80" fmla="*/ 6058 h 10002"/>
              <a:gd name="connsiteX81" fmla="*/ 9949 w 10201"/>
              <a:gd name="connsiteY81" fmla="*/ 6096 h 10002"/>
              <a:gd name="connsiteX82" fmla="*/ 9563 w 10201"/>
              <a:gd name="connsiteY82" fmla="*/ 6190 h 10002"/>
              <a:gd name="connsiteX83" fmla="*/ 9532 w 10201"/>
              <a:gd name="connsiteY83" fmla="*/ 6528 h 10002"/>
              <a:gd name="connsiteX84" fmla="*/ 9490 w 10201"/>
              <a:gd name="connsiteY84" fmla="*/ 6566 h 10002"/>
              <a:gd name="connsiteX85" fmla="*/ 9490 w 10201"/>
              <a:gd name="connsiteY85" fmla="*/ 6979 h 10002"/>
              <a:gd name="connsiteX86" fmla="*/ 9594 w 10201"/>
              <a:gd name="connsiteY86" fmla="*/ 7016 h 10002"/>
              <a:gd name="connsiteX87" fmla="*/ 9584 w 10201"/>
              <a:gd name="connsiteY87" fmla="*/ 7054 h 10002"/>
              <a:gd name="connsiteX88" fmla="*/ 9438 w 10201"/>
              <a:gd name="connsiteY88" fmla="*/ 7411 h 10002"/>
              <a:gd name="connsiteX89" fmla="*/ 9428 w 10201"/>
              <a:gd name="connsiteY89" fmla="*/ 7674 h 10002"/>
              <a:gd name="connsiteX90" fmla="*/ 9459 w 10201"/>
              <a:gd name="connsiteY90" fmla="*/ 7862 h 10002"/>
              <a:gd name="connsiteX91" fmla="*/ 9407 w 10201"/>
              <a:gd name="connsiteY91" fmla="*/ 7918 h 10002"/>
              <a:gd name="connsiteX92" fmla="*/ 9302 w 10201"/>
              <a:gd name="connsiteY92" fmla="*/ 7730 h 10002"/>
              <a:gd name="connsiteX93" fmla="*/ 9126 w 10201"/>
              <a:gd name="connsiteY93" fmla="*/ 7580 h 10002"/>
              <a:gd name="connsiteX94" fmla="*/ 9126 w 10201"/>
              <a:gd name="connsiteY94" fmla="*/ 7543 h 10002"/>
              <a:gd name="connsiteX95" fmla="*/ 9167 w 10201"/>
              <a:gd name="connsiteY95" fmla="*/ 7543 h 10002"/>
              <a:gd name="connsiteX96" fmla="*/ 9167 w 10201"/>
              <a:gd name="connsiteY96" fmla="*/ 7524 h 10002"/>
              <a:gd name="connsiteX97" fmla="*/ 9146 w 10201"/>
              <a:gd name="connsiteY97" fmla="*/ 7524 h 10002"/>
              <a:gd name="connsiteX98" fmla="*/ 9084 w 10201"/>
              <a:gd name="connsiteY98" fmla="*/ 7543 h 10002"/>
              <a:gd name="connsiteX99" fmla="*/ 9105 w 10201"/>
              <a:gd name="connsiteY99" fmla="*/ 7618 h 10002"/>
              <a:gd name="connsiteX100" fmla="*/ 9063 w 10201"/>
              <a:gd name="connsiteY100" fmla="*/ 7637 h 10002"/>
              <a:gd name="connsiteX101" fmla="*/ 9167 w 10201"/>
              <a:gd name="connsiteY101" fmla="*/ 7918 h 10002"/>
              <a:gd name="connsiteX102" fmla="*/ 9167 w 10201"/>
              <a:gd name="connsiteY102" fmla="*/ 8125 h 10002"/>
              <a:gd name="connsiteX103" fmla="*/ 9105 w 10201"/>
              <a:gd name="connsiteY103" fmla="*/ 8237 h 10002"/>
              <a:gd name="connsiteX104" fmla="*/ 8928 w 10201"/>
              <a:gd name="connsiteY104" fmla="*/ 8219 h 10002"/>
              <a:gd name="connsiteX105" fmla="*/ 8866 w 10201"/>
              <a:gd name="connsiteY105" fmla="*/ 8125 h 10002"/>
              <a:gd name="connsiteX106" fmla="*/ 8802 w 10201"/>
              <a:gd name="connsiteY106" fmla="*/ 8182 h 10002"/>
              <a:gd name="connsiteX107" fmla="*/ 8845 w 10201"/>
              <a:gd name="connsiteY107" fmla="*/ 8575 h 10002"/>
              <a:gd name="connsiteX108" fmla="*/ 8814 w 10201"/>
              <a:gd name="connsiteY108" fmla="*/ 8650 h 10002"/>
              <a:gd name="connsiteX109" fmla="*/ 8615 w 10201"/>
              <a:gd name="connsiteY109" fmla="*/ 8670 h 10002"/>
              <a:gd name="connsiteX110" fmla="*/ 8470 w 10201"/>
              <a:gd name="connsiteY110" fmla="*/ 8237 h 10002"/>
              <a:gd name="connsiteX111" fmla="*/ 8459 w 10201"/>
              <a:gd name="connsiteY111" fmla="*/ 7993 h 10002"/>
              <a:gd name="connsiteX112" fmla="*/ 8418 w 10201"/>
              <a:gd name="connsiteY112" fmla="*/ 7993 h 10002"/>
              <a:gd name="connsiteX113" fmla="*/ 8240 w 10201"/>
              <a:gd name="connsiteY113" fmla="*/ 7993 h 10002"/>
              <a:gd name="connsiteX114" fmla="*/ 8136 w 10201"/>
              <a:gd name="connsiteY114" fmla="*/ 7768 h 10002"/>
              <a:gd name="connsiteX115" fmla="*/ 8042 w 10201"/>
              <a:gd name="connsiteY115" fmla="*/ 7712 h 10002"/>
              <a:gd name="connsiteX116" fmla="*/ 7980 w 10201"/>
              <a:gd name="connsiteY116" fmla="*/ 7787 h 10002"/>
              <a:gd name="connsiteX117" fmla="*/ 7990 w 10201"/>
              <a:gd name="connsiteY117" fmla="*/ 8106 h 10002"/>
              <a:gd name="connsiteX118" fmla="*/ 7949 w 10201"/>
              <a:gd name="connsiteY118" fmla="*/ 8406 h 10002"/>
              <a:gd name="connsiteX119" fmla="*/ 7887 w 10201"/>
              <a:gd name="connsiteY119" fmla="*/ 8426 h 10002"/>
              <a:gd name="connsiteX120" fmla="*/ 7845 w 10201"/>
              <a:gd name="connsiteY120" fmla="*/ 8538 h 10002"/>
              <a:gd name="connsiteX121" fmla="*/ 7835 w 10201"/>
              <a:gd name="connsiteY121" fmla="*/ 8538 h 10002"/>
              <a:gd name="connsiteX122" fmla="*/ 7835 w 10201"/>
              <a:gd name="connsiteY122" fmla="*/ 8481 h 10002"/>
              <a:gd name="connsiteX123" fmla="*/ 7855 w 10201"/>
              <a:gd name="connsiteY123" fmla="*/ 8426 h 10002"/>
              <a:gd name="connsiteX124" fmla="*/ 7678 w 10201"/>
              <a:gd name="connsiteY124" fmla="*/ 8182 h 10002"/>
              <a:gd name="connsiteX125" fmla="*/ 7563 w 10201"/>
              <a:gd name="connsiteY125" fmla="*/ 8087 h 10002"/>
              <a:gd name="connsiteX126" fmla="*/ 7501 w 10201"/>
              <a:gd name="connsiteY126" fmla="*/ 8144 h 10002"/>
              <a:gd name="connsiteX127" fmla="*/ 7470 w 10201"/>
              <a:gd name="connsiteY127" fmla="*/ 8087 h 10002"/>
              <a:gd name="connsiteX128" fmla="*/ 7439 w 10201"/>
              <a:gd name="connsiteY128" fmla="*/ 8219 h 10002"/>
              <a:gd name="connsiteX129" fmla="*/ 7574 w 10201"/>
              <a:gd name="connsiteY129" fmla="*/ 8595 h 10002"/>
              <a:gd name="connsiteX130" fmla="*/ 7418 w 10201"/>
              <a:gd name="connsiteY130" fmla="*/ 8782 h 10002"/>
              <a:gd name="connsiteX131" fmla="*/ 7251 w 10201"/>
              <a:gd name="connsiteY131" fmla="*/ 8707 h 10002"/>
              <a:gd name="connsiteX132" fmla="*/ 7189 w 10201"/>
              <a:gd name="connsiteY132" fmla="*/ 8858 h 10002"/>
              <a:gd name="connsiteX133" fmla="*/ 7115 w 10201"/>
              <a:gd name="connsiteY133" fmla="*/ 8914 h 10002"/>
              <a:gd name="connsiteX134" fmla="*/ 7115 w 10201"/>
              <a:gd name="connsiteY134" fmla="*/ 8839 h 10002"/>
              <a:gd name="connsiteX135" fmla="*/ 6991 w 10201"/>
              <a:gd name="connsiteY135" fmla="*/ 8801 h 10002"/>
              <a:gd name="connsiteX136" fmla="*/ 6907 w 10201"/>
              <a:gd name="connsiteY136" fmla="*/ 8895 h 10002"/>
              <a:gd name="connsiteX137" fmla="*/ 6814 w 10201"/>
              <a:gd name="connsiteY137" fmla="*/ 8914 h 10002"/>
              <a:gd name="connsiteX138" fmla="*/ 6814 w 10201"/>
              <a:gd name="connsiteY138" fmla="*/ 8970 h 10002"/>
              <a:gd name="connsiteX139" fmla="*/ 6751 w 10201"/>
              <a:gd name="connsiteY139" fmla="*/ 8989 h 10002"/>
              <a:gd name="connsiteX140" fmla="*/ 6772 w 10201"/>
              <a:gd name="connsiteY140" fmla="*/ 9026 h 10002"/>
              <a:gd name="connsiteX141" fmla="*/ 6939 w 10201"/>
              <a:gd name="connsiteY141" fmla="*/ 9008 h 10002"/>
              <a:gd name="connsiteX142" fmla="*/ 6939 w 10201"/>
              <a:gd name="connsiteY142" fmla="*/ 8989 h 10002"/>
              <a:gd name="connsiteX143" fmla="*/ 6918 w 10201"/>
              <a:gd name="connsiteY143" fmla="*/ 8951 h 10002"/>
              <a:gd name="connsiteX144" fmla="*/ 6939 w 10201"/>
              <a:gd name="connsiteY144" fmla="*/ 8951 h 10002"/>
              <a:gd name="connsiteX145" fmla="*/ 6991 w 10201"/>
              <a:gd name="connsiteY145" fmla="*/ 8933 h 10002"/>
              <a:gd name="connsiteX146" fmla="*/ 7032 w 10201"/>
              <a:gd name="connsiteY146" fmla="*/ 9064 h 10002"/>
              <a:gd name="connsiteX147" fmla="*/ 7303 w 10201"/>
              <a:gd name="connsiteY147" fmla="*/ 9139 h 10002"/>
              <a:gd name="connsiteX148" fmla="*/ 7303 w 10201"/>
              <a:gd name="connsiteY148" fmla="*/ 9195 h 10002"/>
              <a:gd name="connsiteX149" fmla="*/ 7220 w 10201"/>
              <a:gd name="connsiteY149" fmla="*/ 9590 h 10002"/>
              <a:gd name="connsiteX150" fmla="*/ 7199 w 10201"/>
              <a:gd name="connsiteY150" fmla="*/ 9590 h 10002"/>
              <a:gd name="connsiteX151" fmla="*/ 7179 w 10201"/>
              <a:gd name="connsiteY151" fmla="*/ 9533 h 10002"/>
              <a:gd name="connsiteX152" fmla="*/ 6949 w 10201"/>
              <a:gd name="connsiteY152" fmla="*/ 9496 h 10002"/>
              <a:gd name="connsiteX153" fmla="*/ 6876 w 10201"/>
              <a:gd name="connsiteY153" fmla="*/ 9496 h 10002"/>
              <a:gd name="connsiteX154" fmla="*/ 6793 w 10201"/>
              <a:gd name="connsiteY154" fmla="*/ 9403 h 10002"/>
              <a:gd name="connsiteX155" fmla="*/ 6751 w 10201"/>
              <a:gd name="connsiteY155" fmla="*/ 9440 h 10002"/>
              <a:gd name="connsiteX156" fmla="*/ 6637 w 10201"/>
              <a:gd name="connsiteY156" fmla="*/ 9289 h 10002"/>
              <a:gd name="connsiteX157" fmla="*/ 6627 w 10201"/>
              <a:gd name="connsiteY157" fmla="*/ 9289 h 10002"/>
              <a:gd name="connsiteX158" fmla="*/ 6584 w 10201"/>
              <a:gd name="connsiteY158" fmla="*/ 9289 h 10002"/>
              <a:gd name="connsiteX159" fmla="*/ 6480 w 10201"/>
              <a:gd name="connsiteY159" fmla="*/ 9177 h 10002"/>
              <a:gd name="connsiteX160" fmla="*/ 6449 w 10201"/>
              <a:gd name="connsiteY160" fmla="*/ 9346 h 10002"/>
              <a:gd name="connsiteX161" fmla="*/ 6355 w 10201"/>
              <a:gd name="connsiteY161" fmla="*/ 9515 h 10002"/>
              <a:gd name="connsiteX162" fmla="*/ 6262 w 10201"/>
              <a:gd name="connsiteY162" fmla="*/ 9552 h 10002"/>
              <a:gd name="connsiteX163" fmla="*/ 6262 w 10201"/>
              <a:gd name="connsiteY163" fmla="*/ 9609 h 10002"/>
              <a:gd name="connsiteX164" fmla="*/ 6189 w 10201"/>
              <a:gd name="connsiteY164" fmla="*/ 9740 h 10002"/>
              <a:gd name="connsiteX165" fmla="*/ 6106 w 10201"/>
              <a:gd name="connsiteY165" fmla="*/ 9796 h 10002"/>
              <a:gd name="connsiteX166" fmla="*/ 6001 w 10201"/>
              <a:gd name="connsiteY166" fmla="*/ 9947 h 10002"/>
              <a:gd name="connsiteX167" fmla="*/ 5345 w 10201"/>
              <a:gd name="connsiteY167" fmla="*/ 9796 h 10002"/>
              <a:gd name="connsiteX168" fmla="*/ 5220 w 10201"/>
              <a:gd name="connsiteY168" fmla="*/ 9796 h 10002"/>
              <a:gd name="connsiteX169" fmla="*/ 4992 w 10201"/>
              <a:gd name="connsiteY169" fmla="*/ 9647 h 10002"/>
              <a:gd name="connsiteX170" fmla="*/ 4929 w 10201"/>
              <a:gd name="connsiteY170" fmla="*/ 9515 h 10002"/>
              <a:gd name="connsiteX171" fmla="*/ 4929 w 10201"/>
              <a:gd name="connsiteY171" fmla="*/ 9403 h 10002"/>
              <a:gd name="connsiteX172" fmla="*/ 4866 w 10201"/>
              <a:gd name="connsiteY172" fmla="*/ 9346 h 10002"/>
              <a:gd name="connsiteX173" fmla="*/ 5168 w 10201"/>
              <a:gd name="connsiteY173" fmla="*/ 9214 h 10002"/>
              <a:gd name="connsiteX174" fmla="*/ 5387 w 10201"/>
              <a:gd name="connsiteY174" fmla="*/ 9234 h 10002"/>
              <a:gd name="connsiteX175" fmla="*/ 5741 w 10201"/>
              <a:gd name="connsiteY175" fmla="*/ 9195 h 10002"/>
              <a:gd name="connsiteX176" fmla="*/ 5783 w 10201"/>
              <a:gd name="connsiteY176" fmla="*/ 9102 h 10002"/>
              <a:gd name="connsiteX177" fmla="*/ 5731 w 10201"/>
              <a:gd name="connsiteY177" fmla="*/ 8989 h 10002"/>
              <a:gd name="connsiteX178" fmla="*/ 5533 w 10201"/>
              <a:gd name="connsiteY178" fmla="*/ 8933 h 10002"/>
              <a:gd name="connsiteX179" fmla="*/ 5210 w 10201"/>
              <a:gd name="connsiteY179" fmla="*/ 8745 h 10002"/>
              <a:gd name="connsiteX180" fmla="*/ 4961 w 10201"/>
              <a:gd name="connsiteY180" fmla="*/ 8595 h 10002"/>
              <a:gd name="connsiteX181" fmla="*/ 5085 w 10201"/>
              <a:gd name="connsiteY181" fmla="*/ 8481 h 10002"/>
              <a:gd name="connsiteX182" fmla="*/ 4741 w 10201"/>
              <a:gd name="connsiteY182" fmla="*/ 8275 h 10002"/>
              <a:gd name="connsiteX183" fmla="*/ 4554 w 10201"/>
              <a:gd name="connsiteY183" fmla="*/ 8087 h 10002"/>
              <a:gd name="connsiteX184" fmla="*/ 4356 w 10201"/>
              <a:gd name="connsiteY184" fmla="*/ 8031 h 10002"/>
              <a:gd name="connsiteX185" fmla="*/ 4085 w 10201"/>
              <a:gd name="connsiteY185" fmla="*/ 8013 h 10002"/>
              <a:gd name="connsiteX186" fmla="*/ 3919 w 10201"/>
              <a:gd name="connsiteY186" fmla="*/ 7843 h 10002"/>
              <a:gd name="connsiteX187" fmla="*/ 3741 w 10201"/>
              <a:gd name="connsiteY187" fmla="*/ 7806 h 10002"/>
              <a:gd name="connsiteX188" fmla="*/ 3669 w 10201"/>
              <a:gd name="connsiteY188" fmla="*/ 7598 h 10002"/>
              <a:gd name="connsiteX189" fmla="*/ 3492 w 10201"/>
              <a:gd name="connsiteY189" fmla="*/ 7637 h 10002"/>
              <a:gd name="connsiteX190" fmla="*/ 3440 w 10201"/>
              <a:gd name="connsiteY190" fmla="*/ 7674 h 10002"/>
              <a:gd name="connsiteX191" fmla="*/ 3367 w 10201"/>
              <a:gd name="connsiteY191" fmla="*/ 7674 h 10002"/>
              <a:gd name="connsiteX192" fmla="*/ 3367 w 10201"/>
              <a:gd name="connsiteY192" fmla="*/ 7637 h 10002"/>
              <a:gd name="connsiteX193" fmla="*/ 3398 w 10201"/>
              <a:gd name="connsiteY193" fmla="*/ 7543 h 10002"/>
              <a:gd name="connsiteX194" fmla="*/ 3241 w 10201"/>
              <a:gd name="connsiteY194" fmla="*/ 7505 h 10002"/>
              <a:gd name="connsiteX195" fmla="*/ 3189 w 10201"/>
              <a:gd name="connsiteY195" fmla="*/ 7411 h 10002"/>
              <a:gd name="connsiteX196" fmla="*/ 3085 w 10201"/>
              <a:gd name="connsiteY196" fmla="*/ 7468 h 10002"/>
              <a:gd name="connsiteX197" fmla="*/ 2846 w 10201"/>
              <a:gd name="connsiteY197" fmla="*/ 7449 h 10002"/>
              <a:gd name="connsiteX198" fmla="*/ 2722 w 10201"/>
              <a:gd name="connsiteY198" fmla="*/ 7486 h 10002"/>
              <a:gd name="connsiteX199" fmla="*/ 2669 w 10201"/>
              <a:gd name="connsiteY199" fmla="*/ 7598 h 10002"/>
              <a:gd name="connsiteX200" fmla="*/ 2471 w 10201"/>
              <a:gd name="connsiteY200" fmla="*/ 7637 h 10002"/>
              <a:gd name="connsiteX201" fmla="*/ 2419 w 10201"/>
              <a:gd name="connsiteY201" fmla="*/ 7712 h 10002"/>
              <a:gd name="connsiteX202" fmla="*/ 2137 w 10201"/>
              <a:gd name="connsiteY202" fmla="*/ 7693 h 10002"/>
              <a:gd name="connsiteX203" fmla="*/ 2023 w 10201"/>
              <a:gd name="connsiteY203" fmla="*/ 7561 h 10002"/>
              <a:gd name="connsiteX204" fmla="*/ 1867 w 10201"/>
              <a:gd name="connsiteY204" fmla="*/ 7524 h 10002"/>
              <a:gd name="connsiteX205" fmla="*/ 1919 w 10201"/>
              <a:gd name="connsiteY205" fmla="*/ 7505 h 10002"/>
              <a:gd name="connsiteX206" fmla="*/ 1919 w 10201"/>
              <a:gd name="connsiteY206" fmla="*/ 7486 h 10002"/>
              <a:gd name="connsiteX207" fmla="*/ 1867 w 10201"/>
              <a:gd name="connsiteY207" fmla="*/ 7486 h 10002"/>
              <a:gd name="connsiteX208" fmla="*/ 1753 w 10201"/>
              <a:gd name="connsiteY208" fmla="*/ 7505 h 10002"/>
              <a:gd name="connsiteX209" fmla="*/ 1544 w 10201"/>
              <a:gd name="connsiteY209" fmla="*/ 7429 h 10002"/>
              <a:gd name="connsiteX210" fmla="*/ 1544 w 10201"/>
              <a:gd name="connsiteY210" fmla="*/ 7486 h 10002"/>
              <a:gd name="connsiteX211" fmla="*/ 1492 w 10201"/>
              <a:gd name="connsiteY211" fmla="*/ 7468 h 10002"/>
              <a:gd name="connsiteX212" fmla="*/ 1492 w 10201"/>
              <a:gd name="connsiteY212" fmla="*/ 7411 h 10002"/>
              <a:gd name="connsiteX213" fmla="*/ 1398 w 10201"/>
              <a:gd name="connsiteY213" fmla="*/ 7468 h 10002"/>
              <a:gd name="connsiteX214" fmla="*/ 1378 w 10201"/>
              <a:gd name="connsiteY214" fmla="*/ 7411 h 10002"/>
              <a:gd name="connsiteX215" fmla="*/ 1013 w 10201"/>
              <a:gd name="connsiteY215" fmla="*/ 7429 h 10002"/>
              <a:gd name="connsiteX216" fmla="*/ 836 w 10201"/>
              <a:gd name="connsiteY216" fmla="*/ 7411 h 10002"/>
              <a:gd name="connsiteX217" fmla="*/ 795 w 10201"/>
              <a:gd name="connsiteY217" fmla="*/ 7336 h 10002"/>
              <a:gd name="connsiteX218" fmla="*/ 628 w 10201"/>
              <a:gd name="connsiteY218" fmla="*/ 7354 h 10002"/>
              <a:gd name="connsiteX219" fmla="*/ 597 w 10201"/>
              <a:gd name="connsiteY219" fmla="*/ 7299 h 10002"/>
              <a:gd name="connsiteX220" fmla="*/ 493 w 10201"/>
              <a:gd name="connsiteY220" fmla="*/ 7317 h 10002"/>
              <a:gd name="connsiteX221" fmla="*/ 471 w 10201"/>
              <a:gd name="connsiteY221" fmla="*/ 7242 h 10002"/>
              <a:gd name="connsiteX222" fmla="*/ 378 w 10201"/>
              <a:gd name="connsiteY222" fmla="*/ 7242 h 10002"/>
              <a:gd name="connsiteX223" fmla="*/ 243 w 10201"/>
              <a:gd name="connsiteY223" fmla="*/ 7167 h 10002"/>
              <a:gd name="connsiteX224" fmla="*/ 0 w 10201"/>
              <a:gd name="connsiteY224" fmla="*/ 7050 h 10002"/>
              <a:gd name="connsiteX225" fmla="*/ 357 w 10201"/>
              <a:gd name="connsiteY225" fmla="*/ 7054 h 10002"/>
              <a:gd name="connsiteX226" fmla="*/ 576 w 10201"/>
              <a:gd name="connsiteY226" fmla="*/ 7092 h 10002"/>
              <a:gd name="connsiteX227" fmla="*/ 940 w 10201"/>
              <a:gd name="connsiteY227" fmla="*/ 7167 h 10002"/>
              <a:gd name="connsiteX228" fmla="*/ 950 w 10201"/>
              <a:gd name="connsiteY228" fmla="*/ 7092 h 10002"/>
              <a:gd name="connsiteX229" fmla="*/ 888 w 10201"/>
              <a:gd name="connsiteY229" fmla="*/ 6998 h 10002"/>
              <a:gd name="connsiteX230" fmla="*/ 898 w 10201"/>
              <a:gd name="connsiteY230" fmla="*/ 6998 h 10002"/>
              <a:gd name="connsiteX231" fmla="*/ 898 w 10201"/>
              <a:gd name="connsiteY231" fmla="*/ 6979 h 10002"/>
              <a:gd name="connsiteX232" fmla="*/ 1002 w 10201"/>
              <a:gd name="connsiteY232" fmla="*/ 7016 h 10002"/>
              <a:gd name="connsiteX233" fmla="*/ 1002 w 10201"/>
              <a:gd name="connsiteY233" fmla="*/ 6941 h 10002"/>
              <a:gd name="connsiteX234" fmla="*/ 940 w 10201"/>
              <a:gd name="connsiteY234" fmla="*/ 6923 h 10002"/>
              <a:gd name="connsiteX235" fmla="*/ 940 w 10201"/>
              <a:gd name="connsiteY235" fmla="*/ 6847 h 10002"/>
              <a:gd name="connsiteX236" fmla="*/ 961 w 10201"/>
              <a:gd name="connsiteY236" fmla="*/ 6847 h 10002"/>
              <a:gd name="connsiteX237" fmla="*/ 1013 w 10201"/>
              <a:gd name="connsiteY237" fmla="*/ 6885 h 10002"/>
              <a:gd name="connsiteX238" fmla="*/ 1013 w 10201"/>
              <a:gd name="connsiteY238" fmla="*/ 6847 h 10002"/>
              <a:gd name="connsiteX239" fmla="*/ 1149 w 10201"/>
              <a:gd name="connsiteY239" fmla="*/ 6716 h 10002"/>
              <a:gd name="connsiteX240" fmla="*/ 1305 w 10201"/>
              <a:gd name="connsiteY240" fmla="*/ 6678 h 10002"/>
              <a:gd name="connsiteX241" fmla="*/ 1305 w 10201"/>
              <a:gd name="connsiteY241" fmla="*/ 6660 h 10002"/>
              <a:gd name="connsiteX242" fmla="*/ 1128 w 10201"/>
              <a:gd name="connsiteY242" fmla="*/ 6660 h 10002"/>
              <a:gd name="connsiteX243" fmla="*/ 1128 w 10201"/>
              <a:gd name="connsiteY243" fmla="*/ 6641 h 10002"/>
              <a:gd name="connsiteX244" fmla="*/ 1159 w 10201"/>
              <a:gd name="connsiteY244" fmla="*/ 6585 h 10002"/>
              <a:gd name="connsiteX245" fmla="*/ 1211 w 10201"/>
              <a:gd name="connsiteY245" fmla="*/ 6603 h 10002"/>
              <a:gd name="connsiteX246" fmla="*/ 1243 w 10201"/>
              <a:gd name="connsiteY246" fmla="*/ 6566 h 10002"/>
              <a:gd name="connsiteX247" fmla="*/ 1243 w 10201"/>
              <a:gd name="connsiteY247" fmla="*/ 6548 h 10002"/>
              <a:gd name="connsiteX248" fmla="*/ 1191 w 10201"/>
              <a:gd name="connsiteY248" fmla="*/ 6472 h 10002"/>
              <a:gd name="connsiteX249" fmla="*/ 1222 w 10201"/>
              <a:gd name="connsiteY249" fmla="*/ 6472 h 10002"/>
              <a:gd name="connsiteX250" fmla="*/ 1243 w 10201"/>
              <a:gd name="connsiteY250" fmla="*/ 6491 h 10002"/>
              <a:gd name="connsiteX251" fmla="*/ 1253 w 10201"/>
              <a:gd name="connsiteY251" fmla="*/ 6434 h 10002"/>
              <a:gd name="connsiteX252" fmla="*/ 1201 w 10201"/>
              <a:gd name="connsiteY252" fmla="*/ 6378 h 10002"/>
              <a:gd name="connsiteX253" fmla="*/ 1191 w 10201"/>
              <a:gd name="connsiteY253" fmla="*/ 6416 h 10002"/>
              <a:gd name="connsiteX254" fmla="*/ 1191 w 10201"/>
              <a:gd name="connsiteY254" fmla="*/ 6378 h 10002"/>
              <a:gd name="connsiteX255" fmla="*/ 1180 w 10201"/>
              <a:gd name="connsiteY255" fmla="*/ 6378 h 10002"/>
              <a:gd name="connsiteX256" fmla="*/ 1180 w 10201"/>
              <a:gd name="connsiteY256" fmla="*/ 6359 h 10002"/>
              <a:gd name="connsiteX257" fmla="*/ 1253 w 10201"/>
              <a:gd name="connsiteY257" fmla="*/ 6322 h 10002"/>
              <a:gd name="connsiteX258" fmla="*/ 1253 w 10201"/>
              <a:gd name="connsiteY258" fmla="*/ 6302 h 10002"/>
              <a:gd name="connsiteX259" fmla="*/ 1139 w 10201"/>
              <a:gd name="connsiteY259" fmla="*/ 6228 h 10002"/>
              <a:gd name="connsiteX260" fmla="*/ 1118 w 10201"/>
              <a:gd name="connsiteY260" fmla="*/ 6284 h 10002"/>
              <a:gd name="connsiteX261" fmla="*/ 1045 w 10201"/>
              <a:gd name="connsiteY261" fmla="*/ 6228 h 10002"/>
              <a:gd name="connsiteX262" fmla="*/ 1076 w 10201"/>
              <a:gd name="connsiteY262" fmla="*/ 6190 h 10002"/>
              <a:gd name="connsiteX263" fmla="*/ 1035 w 10201"/>
              <a:gd name="connsiteY263" fmla="*/ 6190 h 10002"/>
              <a:gd name="connsiteX264" fmla="*/ 909 w 10201"/>
              <a:gd name="connsiteY264" fmla="*/ 6247 h 10002"/>
              <a:gd name="connsiteX265" fmla="*/ 909 w 10201"/>
              <a:gd name="connsiteY265" fmla="*/ 6190 h 10002"/>
              <a:gd name="connsiteX266" fmla="*/ 961 w 10201"/>
              <a:gd name="connsiteY266" fmla="*/ 6040 h 10002"/>
              <a:gd name="connsiteX267" fmla="*/ 940 w 10201"/>
              <a:gd name="connsiteY267" fmla="*/ 6002 h 10002"/>
              <a:gd name="connsiteX268" fmla="*/ 961 w 10201"/>
              <a:gd name="connsiteY268" fmla="*/ 6002 h 10002"/>
              <a:gd name="connsiteX269" fmla="*/ 1055 w 10201"/>
              <a:gd name="connsiteY269" fmla="*/ 5964 h 10002"/>
              <a:gd name="connsiteX270" fmla="*/ 1087 w 10201"/>
              <a:gd name="connsiteY270" fmla="*/ 5909 h 10002"/>
              <a:gd name="connsiteX271" fmla="*/ 1066 w 10201"/>
              <a:gd name="connsiteY271" fmla="*/ 5852 h 10002"/>
              <a:gd name="connsiteX272" fmla="*/ 1139 w 10201"/>
              <a:gd name="connsiteY272" fmla="*/ 5833 h 10002"/>
              <a:gd name="connsiteX273" fmla="*/ 1139 w 10201"/>
              <a:gd name="connsiteY273" fmla="*/ 5909 h 10002"/>
              <a:gd name="connsiteX274" fmla="*/ 1263 w 10201"/>
              <a:gd name="connsiteY274" fmla="*/ 5909 h 10002"/>
              <a:gd name="connsiteX275" fmla="*/ 1388 w 10201"/>
              <a:gd name="connsiteY275" fmla="*/ 5683 h 10002"/>
              <a:gd name="connsiteX276" fmla="*/ 1586 w 10201"/>
              <a:gd name="connsiteY276" fmla="*/ 5740 h 10002"/>
              <a:gd name="connsiteX277" fmla="*/ 1586 w 10201"/>
              <a:gd name="connsiteY277" fmla="*/ 5758 h 10002"/>
              <a:gd name="connsiteX278" fmla="*/ 1575 w 10201"/>
              <a:gd name="connsiteY278" fmla="*/ 5814 h 10002"/>
              <a:gd name="connsiteX279" fmla="*/ 1554 w 10201"/>
              <a:gd name="connsiteY279" fmla="*/ 5852 h 10002"/>
              <a:gd name="connsiteX280" fmla="*/ 1440 w 10201"/>
              <a:gd name="connsiteY280" fmla="*/ 5889 h 10002"/>
              <a:gd name="connsiteX281" fmla="*/ 1430 w 10201"/>
              <a:gd name="connsiteY281" fmla="*/ 6040 h 10002"/>
              <a:gd name="connsiteX282" fmla="*/ 1450 w 10201"/>
              <a:gd name="connsiteY282" fmla="*/ 6058 h 10002"/>
              <a:gd name="connsiteX283" fmla="*/ 1680 w 10201"/>
              <a:gd name="connsiteY283" fmla="*/ 6265 h 10002"/>
              <a:gd name="connsiteX284" fmla="*/ 1711 w 10201"/>
              <a:gd name="connsiteY284" fmla="*/ 6265 h 10002"/>
              <a:gd name="connsiteX285" fmla="*/ 1784 w 10201"/>
              <a:gd name="connsiteY285" fmla="*/ 6792 h 10002"/>
              <a:gd name="connsiteX286" fmla="*/ 1982 w 10201"/>
              <a:gd name="connsiteY286" fmla="*/ 6585 h 10002"/>
              <a:gd name="connsiteX287" fmla="*/ 1982 w 10201"/>
              <a:gd name="connsiteY287" fmla="*/ 6528 h 10002"/>
              <a:gd name="connsiteX288" fmla="*/ 1909 w 10201"/>
              <a:gd name="connsiteY288" fmla="*/ 6528 h 10002"/>
              <a:gd name="connsiteX289" fmla="*/ 1878 w 10201"/>
              <a:gd name="connsiteY289" fmla="*/ 6453 h 10002"/>
              <a:gd name="connsiteX290" fmla="*/ 1878 w 10201"/>
              <a:gd name="connsiteY290" fmla="*/ 6416 h 10002"/>
              <a:gd name="connsiteX291" fmla="*/ 1888 w 10201"/>
              <a:gd name="connsiteY291" fmla="*/ 6416 h 10002"/>
              <a:gd name="connsiteX292" fmla="*/ 1888 w 10201"/>
              <a:gd name="connsiteY292" fmla="*/ 6397 h 10002"/>
              <a:gd name="connsiteX293" fmla="*/ 2023 w 10201"/>
              <a:gd name="connsiteY293" fmla="*/ 6322 h 10002"/>
              <a:gd name="connsiteX294" fmla="*/ 2002 w 10201"/>
              <a:gd name="connsiteY294" fmla="*/ 6302 h 10002"/>
              <a:gd name="connsiteX295" fmla="*/ 1867 w 10201"/>
              <a:gd name="connsiteY295" fmla="*/ 6265 h 10002"/>
              <a:gd name="connsiteX296" fmla="*/ 1867 w 10201"/>
              <a:gd name="connsiteY296" fmla="*/ 6209 h 10002"/>
              <a:gd name="connsiteX297" fmla="*/ 1815 w 10201"/>
              <a:gd name="connsiteY297" fmla="*/ 6190 h 10002"/>
              <a:gd name="connsiteX298" fmla="*/ 1815 w 10201"/>
              <a:gd name="connsiteY298" fmla="*/ 6190 h 10002"/>
              <a:gd name="connsiteX299" fmla="*/ 1836 w 10201"/>
              <a:gd name="connsiteY299" fmla="*/ 6133 h 10002"/>
              <a:gd name="connsiteX300" fmla="*/ 1753 w 10201"/>
              <a:gd name="connsiteY300" fmla="*/ 6040 h 10002"/>
              <a:gd name="connsiteX301" fmla="*/ 1534 w 10201"/>
              <a:gd name="connsiteY301" fmla="*/ 5984 h 10002"/>
              <a:gd name="connsiteX302" fmla="*/ 1701 w 10201"/>
              <a:gd name="connsiteY302" fmla="*/ 5964 h 10002"/>
              <a:gd name="connsiteX303" fmla="*/ 1722 w 10201"/>
              <a:gd name="connsiteY303" fmla="*/ 5871 h 10002"/>
              <a:gd name="connsiteX304" fmla="*/ 1659 w 10201"/>
              <a:gd name="connsiteY304" fmla="*/ 5740 h 10002"/>
              <a:gd name="connsiteX305" fmla="*/ 1680 w 10201"/>
              <a:gd name="connsiteY305" fmla="*/ 5740 h 10002"/>
              <a:gd name="connsiteX306" fmla="*/ 2023 w 10201"/>
              <a:gd name="connsiteY306" fmla="*/ 5777 h 10002"/>
              <a:gd name="connsiteX307" fmla="*/ 2117 w 10201"/>
              <a:gd name="connsiteY307" fmla="*/ 5665 h 10002"/>
              <a:gd name="connsiteX308" fmla="*/ 2190 w 10201"/>
              <a:gd name="connsiteY308" fmla="*/ 5645 h 10002"/>
              <a:gd name="connsiteX309" fmla="*/ 2117 w 10201"/>
              <a:gd name="connsiteY309" fmla="*/ 5608 h 10002"/>
              <a:gd name="connsiteX310" fmla="*/ 1815 w 10201"/>
              <a:gd name="connsiteY310" fmla="*/ 5720 h 10002"/>
              <a:gd name="connsiteX311" fmla="*/ 1784 w 10201"/>
              <a:gd name="connsiteY311" fmla="*/ 5665 h 10002"/>
              <a:gd name="connsiteX312" fmla="*/ 1805 w 10201"/>
              <a:gd name="connsiteY312" fmla="*/ 5608 h 10002"/>
              <a:gd name="connsiteX313" fmla="*/ 1774 w 10201"/>
              <a:gd name="connsiteY313" fmla="*/ 5514 h 10002"/>
              <a:gd name="connsiteX314" fmla="*/ 1701 w 10201"/>
              <a:gd name="connsiteY314" fmla="*/ 5533 h 10002"/>
              <a:gd name="connsiteX315" fmla="*/ 1458 w 10201"/>
              <a:gd name="connsiteY315" fmla="*/ 5302 h 10002"/>
              <a:gd name="connsiteX316" fmla="*/ 1742 w 10201"/>
              <a:gd name="connsiteY316" fmla="*/ 5288 h 10002"/>
              <a:gd name="connsiteX317" fmla="*/ 2085 w 10201"/>
              <a:gd name="connsiteY317" fmla="*/ 5288 h 10002"/>
              <a:gd name="connsiteX318" fmla="*/ 2190 w 10201"/>
              <a:gd name="connsiteY318" fmla="*/ 5119 h 10002"/>
              <a:gd name="connsiteX319" fmla="*/ 2190 w 10201"/>
              <a:gd name="connsiteY319" fmla="*/ 5063 h 10002"/>
              <a:gd name="connsiteX320" fmla="*/ 2253 w 10201"/>
              <a:gd name="connsiteY320" fmla="*/ 5044 h 10002"/>
              <a:gd name="connsiteX321" fmla="*/ 2284 w 10201"/>
              <a:gd name="connsiteY321" fmla="*/ 5176 h 10002"/>
              <a:gd name="connsiteX322" fmla="*/ 2722 w 10201"/>
              <a:gd name="connsiteY322" fmla="*/ 5195 h 10002"/>
              <a:gd name="connsiteX323" fmla="*/ 2700 w 10201"/>
              <a:gd name="connsiteY323" fmla="*/ 5288 h 10002"/>
              <a:gd name="connsiteX324" fmla="*/ 2732 w 10201"/>
              <a:gd name="connsiteY324" fmla="*/ 5288 h 10002"/>
              <a:gd name="connsiteX325" fmla="*/ 2784 w 10201"/>
              <a:gd name="connsiteY325" fmla="*/ 5251 h 10002"/>
              <a:gd name="connsiteX326" fmla="*/ 2784 w 10201"/>
              <a:gd name="connsiteY326" fmla="*/ 5270 h 10002"/>
              <a:gd name="connsiteX327" fmla="*/ 2763 w 10201"/>
              <a:gd name="connsiteY327" fmla="*/ 5288 h 10002"/>
              <a:gd name="connsiteX328" fmla="*/ 2826 w 10201"/>
              <a:gd name="connsiteY328" fmla="*/ 5288 h 10002"/>
              <a:gd name="connsiteX329" fmla="*/ 2929 w 10201"/>
              <a:gd name="connsiteY329" fmla="*/ 5288 h 10002"/>
              <a:gd name="connsiteX330" fmla="*/ 2929 w 10201"/>
              <a:gd name="connsiteY330" fmla="*/ 5364 h 10002"/>
              <a:gd name="connsiteX331" fmla="*/ 2950 w 10201"/>
              <a:gd name="connsiteY331" fmla="*/ 5364 h 10002"/>
              <a:gd name="connsiteX332" fmla="*/ 3023 w 10201"/>
              <a:gd name="connsiteY332" fmla="*/ 5288 h 10002"/>
              <a:gd name="connsiteX333" fmla="*/ 3023 w 10201"/>
              <a:gd name="connsiteY333" fmla="*/ 5213 h 10002"/>
              <a:gd name="connsiteX334" fmla="*/ 3085 w 10201"/>
              <a:gd name="connsiteY334" fmla="*/ 5213 h 10002"/>
              <a:gd name="connsiteX335" fmla="*/ 3117 w 10201"/>
              <a:gd name="connsiteY335" fmla="*/ 5270 h 10002"/>
              <a:gd name="connsiteX336" fmla="*/ 3117 w 10201"/>
              <a:gd name="connsiteY336" fmla="*/ 5401 h 10002"/>
              <a:gd name="connsiteX337" fmla="*/ 3231 w 10201"/>
              <a:gd name="connsiteY337" fmla="*/ 5401 h 10002"/>
              <a:gd name="connsiteX338" fmla="*/ 3241 w 10201"/>
              <a:gd name="connsiteY338" fmla="*/ 5307 h 10002"/>
              <a:gd name="connsiteX339" fmla="*/ 3241 w 10201"/>
              <a:gd name="connsiteY339" fmla="*/ 5288 h 10002"/>
              <a:gd name="connsiteX340" fmla="*/ 3241 w 10201"/>
              <a:gd name="connsiteY340" fmla="*/ 5288 h 10002"/>
              <a:gd name="connsiteX341" fmla="*/ 3346 w 10201"/>
              <a:gd name="connsiteY341" fmla="*/ 5307 h 10002"/>
              <a:gd name="connsiteX342" fmla="*/ 3367 w 10201"/>
              <a:gd name="connsiteY342" fmla="*/ 5213 h 10002"/>
              <a:gd name="connsiteX343" fmla="*/ 3471 w 10201"/>
              <a:gd name="connsiteY343" fmla="*/ 5251 h 10002"/>
              <a:gd name="connsiteX344" fmla="*/ 3471 w 10201"/>
              <a:gd name="connsiteY344" fmla="*/ 5195 h 10002"/>
              <a:gd name="connsiteX345" fmla="*/ 3648 w 10201"/>
              <a:gd name="connsiteY345" fmla="*/ 5270 h 10002"/>
              <a:gd name="connsiteX346" fmla="*/ 3648 w 10201"/>
              <a:gd name="connsiteY346" fmla="*/ 5195 h 10002"/>
              <a:gd name="connsiteX347" fmla="*/ 3689 w 10201"/>
              <a:gd name="connsiteY347" fmla="*/ 5195 h 10002"/>
              <a:gd name="connsiteX348" fmla="*/ 3689 w 10201"/>
              <a:gd name="connsiteY348" fmla="*/ 5270 h 10002"/>
              <a:gd name="connsiteX349" fmla="*/ 3710 w 10201"/>
              <a:gd name="connsiteY349" fmla="*/ 5270 h 10002"/>
              <a:gd name="connsiteX350" fmla="*/ 3710 w 10201"/>
              <a:gd name="connsiteY350" fmla="*/ 5251 h 10002"/>
              <a:gd name="connsiteX351" fmla="*/ 3721 w 10201"/>
              <a:gd name="connsiteY351" fmla="*/ 5119 h 10002"/>
              <a:gd name="connsiteX352" fmla="*/ 3731 w 10201"/>
              <a:gd name="connsiteY352" fmla="*/ 5119 h 10002"/>
              <a:gd name="connsiteX353" fmla="*/ 3741 w 10201"/>
              <a:gd name="connsiteY353" fmla="*/ 5195 h 10002"/>
              <a:gd name="connsiteX354" fmla="*/ 3825 w 10201"/>
              <a:gd name="connsiteY354" fmla="*/ 5119 h 10002"/>
              <a:gd name="connsiteX355" fmla="*/ 3825 w 10201"/>
              <a:gd name="connsiteY355" fmla="*/ 5157 h 10002"/>
              <a:gd name="connsiteX356" fmla="*/ 3898 w 10201"/>
              <a:gd name="connsiteY356" fmla="*/ 5119 h 10002"/>
              <a:gd name="connsiteX357" fmla="*/ 3898 w 10201"/>
              <a:gd name="connsiteY357" fmla="*/ 5101 h 10002"/>
              <a:gd name="connsiteX358" fmla="*/ 3877 w 10201"/>
              <a:gd name="connsiteY358" fmla="*/ 5063 h 10002"/>
              <a:gd name="connsiteX359" fmla="*/ 3909 w 10201"/>
              <a:gd name="connsiteY359" fmla="*/ 5063 h 10002"/>
              <a:gd name="connsiteX360" fmla="*/ 3950 w 10201"/>
              <a:gd name="connsiteY360" fmla="*/ 5101 h 10002"/>
              <a:gd name="connsiteX361" fmla="*/ 3950 w 10201"/>
              <a:gd name="connsiteY361" fmla="*/ 5063 h 10002"/>
              <a:gd name="connsiteX362" fmla="*/ 3929 w 10201"/>
              <a:gd name="connsiteY362" fmla="*/ 5007 h 10002"/>
              <a:gd name="connsiteX363" fmla="*/ 4033 w 10201"/>
              <a:gd name="connsiteY363" fmla="*/ 4951 h 10002"/>
              <a:gd name="connsiteX364" fmla="*/ 4033 w 10201"/>
              <a:gd name="connsiteY364" fmla="*/ 4932 h 10002"/>
              <a:gd name="connsiteX365" fmla="*/ 3857 w 10201"/>
              <a:gd name="connsiteY365" fmla="*/ 4912 h 10002"/>
              <a:gd name="connsiteX366" fmla="*/ 3867 w 10201"/>
              <a:gd name="connsiteY366" fmla="*/ 5026 h 10002"/>
              <a:gd name="connsiteX367" fmla="*/ 3857 w 10201"/>
              <a:gd name="connsiteY367" fmla="*/ 5026 h 10002"/>
              <a:gd name="connsiteX368" fmla="*/ 3658 w 10201"/>
              <a:gd name="connsiteY368" fmla="*/ 4912 h 10002"/>
              <a:gd name="connsiteX369" fmla="*/ 3658 w 10201"/>
              <a:gd name="connsiteY369" fmla="*/ 4932 h 10002"/>
              <a:gd name="connsiteX370" fmla="*/ 3669 w 10201"/>
              <a:gd name="connsiteY370" fmla="*/ 4932 h 10002"/>
              <a:gd name="connsiteX371" fmla="*/ 3648 w 10201"/>
              <a:gd name="connsiteY371" fmla="*/ 4951 h 10002"/>
              <a:gd name="connsiteX372" fmla="*/ 3596 w 10201"/>
              <a:gd name="connsiteY372" fmla="*/ 4875 h 10002"/>
              <a:gd name="connsiteX373" fmla="*/ 3585 w 10201"/>
              <a:gd name="connsiteY373" fmla="*/ 4837 h 10002"/>
              <a:gd name="connsiteX374" fmla="*/ 3700 w 10201"/>
              <a:gd name="connsiteY374" fmla="*/ 4819 h 10002"/>
              <a:gd name="connsiteX375" fmla="*/ 3700 w 10201"/>
              <a:gd name="connsiteY375" fmla="*/ 4668 h 10002"/>
              <a:gd name="connsiteX376" fmla="*/ 3679 w 10201"/>
              <a:gd name="connsiteY376" fmla="*/ 4668 h 10002"/>
              <a:gd name="connsiteX377" fmla="*/ 3554 w 10201"/>
              <a:gd name="connsiteY377" fmla="*/ 4800 h 10002"/>
              <a:gd name="connsiteX378" fmla="*/ 3533 w 10201"/>
              <a:gd name="connsiteY378" fmla="*/ 4782 h 10002"/>
              <a:gd name="connsiteX379" fmla="*/ 3533 w 10201"/>
              <a:gd name="connsiteY379" fmla="*/ 4706 h 10002"/>
              <a:gd name="connsiteX380" fmla="*/ 3523 w 10201"/>
              <a:gd name="connsiteY380" fmla="*/ 4650 h 10002"/>
              <a:gd name="connsiteX381" fmla="*/ 3450 w 10201"/>
              <a:gd name="connsiteY381" fmla="*/ 4650 h 10002"/>
              <a:gd name="connsiteX382" fmla="*/ 3440 w 10201"/>
              <a:gd name="connsiteY382" fmla="*/ 4593 h 10002"/>
              <a:gd name="connsiteX383" fmla="*/ 3450 w 10201"/>
              <a:gd name="connsiteY383" fmla="*/ 4593 h 10002"/>
              <a:gd name="connsiteX384" fmla="*/ 3450 w 10201"/>
              <a:gd name="connsiteY384" fmla="*/ 4574 h 10002"/>
              <a:gd name="connsiteX385" fmla="*/ 3627 w 10201"/>
              <a:gd name="connsiteY385" fmla="*/ 4481 h 10002"/>
              <a:gd name="connsiteX386" fmla="*/ 3565 w 10201"/>
              <a:gd name="connsiteY386" fmla="*/ 4481 h 10002"/>
              <a:gd name="connsiteX387" fmla="*/ 3544 w 10201"/>
              <a:gd name="connsiteY387" fmla="*/ 4481 h 10002"/>
              <a:gd name="connsiteX388" fmla="*/ 3533 w 10201"/>
              <a:gd name="connsiteY388" fmla="*/ 4481 h 10002"/>
              <a:gd name="connsiteX389" fmla="*/ 3533 w 10201"/>
              <a:gd name="connsiteY389" fmla="*/ 4462 h 10002"/>
              <a:gd name="connsiteX390" fmla="*/ 3637 w 10201"/>
              <a:gd name="connsiteY390" fmla="*/ 4387 h 10002"/>
              <a:gd name="connsiteX391" fmla="*/ 3637 w 10201"/>
              <a:gd name="connsiteY391" fmla="*/ 4387 h 10002"/>
              <a:gd name="connsiteX392" fmla="*/ 3606 w 10201"/>
              <a:gd name="connsiteY392" fmla="*/ 4387 h 10002"/>
              <a:gd name="connsiteX393" fmla="*/ 3585 w 10201"/>
              <a:gd name="connsiteY393" fmla="*/ 4405 h 10002"/>
              <a:gd name="connsiteX394" fmla="*/ 3575 w 10201"/>
              <a:gd name="connsiteY394" fmla="*/ 4368 h 10002"/>
              <a:gd name="connsiteX395" fmla="*/ 3409 w 10201"/>
              <a:gd name="connsiteY395" fmla="*/ 4312 h 10002"/>
              <a:gd name="connsiteX396" fmla="*/ 3357 w 10201"/>
              <a:gd name="connsiteY396" fmla="*/ 4199 h 10002"/>
              <a:gd name="connsiteX397" fmla="*/ 3315 w 10201"/>
              <a:gd name="connsiteY397" fmla="*/ 4255 h 10002"/>
              <a:gd name="connsiteX398" fmla="*/ 3231 w 10201"/>
              <a:gd name="connsiteY398" fmla="*/ 4218 h 10002"/>
              <a:gd name="connsiteX399" fmla="*/ 3085 w 10201"/>
              <a:gd name="connsiteY399" fmla="*/ 4199 h 10002"/>
              <a:gd name="connsiteX400" fmla="*/ 3033 w 10201"/>
              <a:gd name="connsiteY400" fmla="*/ 4237 h 10002"/>
              <a:gd name="connsiteX401" fmla="*/ 2981 w 10201"/>
              <a:gd name="connsiteY401" fmla="*/ 4180 h 10002"/>
              <a:gd name="connsiteX402" fmla="*/ 2909 w 10201"/>
              <a:gd name="connsiteY402" fmla="*/ 4237 h 10002"/>
              <a:gd name="connsiteX403" fmla="*/ 2878 w 10201"/>
              <a:gd name="connsiteY403" fmla="*/ 4180 h 10002"/>
              <a:gd name="connsiteX404" fmla="*/ 2794 w 10201"/>
              <a:gd name="connsiteY404" fmla="*/ 4330 h 10002"/>
              <a:gd name="connsiteX405" fmla="*/ 2596 w 10201"/>
              <a:gd name="connsiteY405" fmla="*/ 4255 h 10002"/>
              <a:gd name="connsiteX406" fmla="*/ 2596 w 10201"/>
              <a:gd name="connsiteY406" fmla="*/ 4218 h 10002"/>
              <a:gd name="connsiteX407" fmla="*/ 2617 w 10201"/>
              <a:gd name="connsiteY407" fmla="*/ 4180 h 10002"/>
              <a:gd name="connsiteX408" fmla="*/ 2544 w 10201"/>
              <a:gd name="connsiteY408" fmla="*/ 4180 h 10002"/>
              <a:gd name="connsiteX409" fmla="*/ 2346 w 10201"/>
              <a:gd name="connsiteY409" fmla="*/ 4275 h 10002"/>
              <a:gd name="connsiteX410" fmla="*/ 2346 w 10201"/>
              <a:gd name="connsiteY410" fmla="*/ 4255 h 10002"/>
              <a:gd name="connsiteX411" fmla="*/ 2367 w 10201"/>
              <a:gd name="connsiteY411" fmla="*/ 4218 h 10002"/>
              <a:gd name="connsiteX412" fmla="*/ 2253 w 10201"/>
              <a:gd name="connsiteY412" fmla="*/ 4218 h 10002"/>
              <a:gd name="connsiteX413" fmla="*/ 2170 w 10201"/>
              <a:gd name="connsiteY413" fmla="*/ 4143 h 10002"/>
              <a:gd name="connsiteX414" fmla="*/ 2044 w 10201"/>
              <a:gd name="connsiteY414" fmla="*/ 4124 h 10002"/>
              <a:gd name="connsiteX415" fmla="*/ 2065 w 10201"/>
              <a:gd name="connsiteY415" fmla="*/ 4124 h 10002"/>
              <a:gd name="connsiteX416" fmla="*/ 2096 w 10201"/>
              <a:gd name="connsiteY416" fmla="*/ 4086 h 10002"/>
              <a:gd name="connsiteX417" fmla="*/ 2085 w 10201"/>
              <a:gd name="connsiteY417" fmla="*/ 4049 h 10002"/>
              <a:gd name="connsiteX418" fmla="*/ 2002 w 10201"/>
              <a:gd name="connsiteY418" fmla="*/ 3992 h 10002"/>
              <a:gd name="connsiteX419" fmla="*/ 1909 w 10201"/>
              <a:gd name="connsiteY419" fmla="*/ 4030 h 10002"/>
              <a:gd name="connsiteX420" fmla="*/ 1479 w 10201"/>
              <a:gd name="connsiteY420" fmla="*/ 3976 h 10002"/>
              <a:gd name="connsiteX421" fmla="*/ 1680 w 10201"/>
              <a:gd name="connsiteY421" fmla="*/ 3823 h 10002"/>
              <a:gd name="connsiteX422" fmla="*/ 1690 w 10201"/>
              <a:gd name="connsiteY422" fmla="*/ 3805 h 10002"/>
              <a:gd name="connsiteX423" fmla="*/ 1826 w 10201"/>
              <a:gd name="connsiteY423" fmla="*/ 3767 h 10002"/>
              <a:gd name="connsiteX424" fmla="*/ 1826 w 10201"/>
              <a:gd name="connsiteY424" fmla="*/ 3805 h 10002"/>
              <a:gd name="connsiteX425" fmla="*/ 1940 w 10201"/>
              <a:gd name="connsiteY425" fmla="*/ 3880 h 10002"/>
              <a:gd name="connsiteX426" fmla="*/ 1950 w 10201"/>
              <a:gd name="connsiteY426" fmla="*/ 3842 h 10002"/>
              <a:gd name="connsiteX427" fmla="*/ 1961 w 10201"/>
              <a:gd name="connsiteY427" fmla="*/ 3880 h 10002"/>
              <a:gd name="connsiteX428" fmla="*/ 2117 w 10201"/>
              <a:gd name="connsiteY428" fmla="*/ 3748 h 10002"/>
              <a:gd name="connsiteX429" fmla="*/ 2201 w 10201"/>
              <a:gd name="connsiteY429" fmla="*/ 3823 h 10002"/>
              <a:gd name="connsiteX430" fmla="*/ 2378 w 10201"/>
              <a:gd name="connsiteY430" fmla="*/ 3786 h 10002"/>
              <a:gd name="connsiteX431" fmla="*/ 2544 w 10201"/>
              <a:gd name="connsiteY431" fmla="*/ 3805 h 10002"/>
              <a:gd name="connsiteX432" fmla="*/ 2544 w 10201"/>
              <a:gd name="connsiteY432" fmla="*/ 3730 h 10002"/>
              <a:gd name="connsiteX433" fmla="*/ 2658 w 10201"/>
              <a:gd name="connsiteY433" fmla="*/ 3730 h 10002"/>
              <a:gd name="connsiteX434" fmla="*/ 2689 w 10201"/>
              <a:gd name="connsiteY434" fmla="*/ 3673 h 10002"/>
              <a:gd name="connsiteX435" fmla="*/ 2689 w 10201"/>
              <a:gd name="connsiteY435" fmla="*/ 3598 h 10002"/>
              <a:gd name="connsiteX436" fmla="*/ 2658 w 10201"/>
              <a:gd name="connsiteY436" fmla="*/ 3598 h 10002"/>
              <a:gd name="connsiteX437" fmla="*/ 2658 w 10201"/>
              <a:gd name="connsiteY437" fmla="*/ 3561 h 10002"/>
              <a:gd name="connsiteX438" fmla="*/ 2648 w 10201"/>
              <a:gd name="connsiteY438" fmla="*/ 3504 h 10002"/>
              <a:gd name="connsiteX439" fmla="*/ 2044 w 10201"/>
              <a:gd name="connsiteY439" fmla="*/ 3504 h 10002"/>
              <a:gd name="connsiteX440" fmla="*/ 1482 w 10201"/>
              <a:gd name="connsiteY440" fmla="*/ 3485 h 10002"/>
              <a:gd name="connsiteX441" fmla="*/ 1898 w 10201"/>
              <a:gd name="connsiteY441" fmla="*/ 3410 h 10002"/>
              <a:gd name="connsiteX442" fmla="*/ 2149 w 10201"/>
              <a:gd name="connsiteY442" fmla="*/ 3429 h 10002"/>
              <a:gd name="connsiteX443" fmla="*/ 2159 w 10201"/>
              <a:gd name="connsiteY443" fmla="*/ 3316 h 10002"/>
              <a:gd name="connsiteX444" fmla="*/ 2201 w 10201"/>
              <a:gd name="connsiteY444" fmla="*/ 3298 h 10002"/>
              <a:gd name="connsiteX445" fmla="*/ 2232 w 10201"/>
              <a:gd name="connsiteY445" fmla="*/ 3354 h 10002"/>
              <a:gd name="connsiteX446" fmla="*/ 2263 w 10201"/>
              <a:gd name="connsiteY446" fmla="*/ 3278 h 10002"/>
              <a:gd name="connsiteX447" fmla="*/ 2263 w 10201"/>
              <a:gd name="connsiteY447" fmla="*/ 3316 h 10002"/>
              <a:gd name="connsiteX448" fmla="*/ 2242 w 10201"/>
              <a:gd name="connsiteY448" fmla="*/ 3354 h 10002"/>
              <a:gd name="connsiteX449" fmla="*/ 2502 w 10201"/>
              <a:gd name="connsiteY449" fmla="*/ 3298 h 10002"/>
              <a:gd name="connsiteX450" fmla="*/ 2513 w 10201"/>
              <a:gd name="connsiteY450" fmla="*/ 3241 h 10002"/>
              <a:gd name="connsiteX451" fmla="*/ 2502 w 10201"/>
              <a:gd name="connsiteY451" fmla="*/ 3223 h 10002"/>
              <a:gd name="connsiteX452" fmla="*/ 2137 w 10201"/>
              <a:gd name="connsiteY452" fmla="*/ 3241 h 10002"/>
              <a:gd name="connsiteX453" fmla="*/ 2127 w 10201"/>
              <a:gd name="connsiteY453" fmla="*/ 3185 h 10002"/>
              <a:gd name="connsiteX454" fmla="*/ 2137 w 10201"/>
              <a:gd name="connsiteY454" fmla="*/ 3166 h 10002"/>
              <a:gd name="connsiteX455" fmla="*/ 2294 w 10201"/>
              <a:gd name="connsiteY455" fmla="*/ 3128 h 10002"/>
              <a:gd name="connsiteX456" fmla="*/ 2263 w 10201"/>
              <a:gd name="connsiteY456" fmla="*/ 3109 h 10002"/>
              <a:gd name="connsiteX457" fmla="*/ 2294 w 10201"/>
              <a:gd name="connsiteY457" fmla="*/ 3091 h 10002"/>
              <a:gd name="connsiteX458" fmla="*/ 2284 w 10201"/>
              <a:gd name="connsiteY458" fmla="*/ 2997 h 10002"/>
              <a:gd name="connsiteX459" fmla="*/ 2232 w 10201"/>
              <a:gd name="connsiteY459" fmla="*/ 2903 h 10002"/>
              <a:gd name="connsiteX460" fmla="*/ 2253 w 10201"/>
              <a:gd name="connsiteY460" fmla="*/ 2865 h 10002"/>
              <a:gd name="connsiteX461" fmla="*/ 2242 w 10201"/>
              <a:gd name="connsiteY461" fmla="*/ 2790 h 10002"/>
              <a:gd name="connsiteX462" fmla="*/ 2294 w 10201"/>
              <a:gd name="connsiteY462" fmla="*/ 2715 h 10002"/>
              <a:gd name="connsiteX463" fmla="*/ 2294 w 10201"/>
              <a:gd name="connsiteY463" fmla="*/ 2771 h 10002"/>
              <a:gd name="connsiteX464" fmla="*/ 2471 w 10201"/>
              <a:gd name="connsiteY464" fmla="*/ 2809 h 10002"/>
              <a:gd name="connsiteX465" fmla="*/ 2482 w 10201"/>
              <a:gd name="connsiteY465" fmla="*/ 2903 h 10002"/>
              <a:gd name="connsiteX466" fmla="*/ 2627 w 10201"/>
              <a:gd name="connsiteY466" fmla="*/ 2884 h 10002"/>
              <a:gd name="connsiteX467" fmla="*/ 2679 w 10201"/>
              <a:gd name="connsiteY467" fmla="*/ 2715 h 10002"/>
              <a:gd name="connsiteX468" fmla="*/ 2523 w 10201"/>
              <a:gd name="connsiteY468" fmla="*/ 2659 h 10002"/>
              <a:gd name="connsiteX469" fmla="*/ 2523 w 10201"/>
              <a:gd name="connsiteY469" fmla="*/ 2602 h 10002"/>
              <a:gd name="connsiteX470" fmla="*/ 2596 w 10201"/>
              <a:gd name="connsiteY470" fmla="*/ 2584 h 10002"/>
              <a:gd name="connsiteX471" fmla="*/ 2596 w 10201"/>
              <a:gd name="connsiteY471" fmla="*/ 2565 h 10002"/>
              <a:gd name="connsiteX472" fmla="*/ 2461 w 10201"/>
              <a:gd name="connsiteY472" fmla="*/ 2452 h 10002"/>
              <a:gd name="connsiteX473" fmla="*/ 2440 w 10201"/>
              <a:gd name="connsiteY473" fmla="*/ 2527 h 10002"/>
              <a:gd name="connsiteX474" fmla="*/ 2440 w 10201"/>
              <a:gd name="connsiteY474" fmla="*/ 2509 h 10002"/>
              <a:gd name="connsiteX475" fmla="*/ 2315 w 10201"/>
              <a:gd name="connsiteY475" fmla="*/ 2358 h 10002"/>
              <a:gd name="connsiteX476" fmla="*/ 2242 w 10201"/>
              <a:gd name="connsiteY476" fmla="*/ 2377 h 10002"/>
              <a:gd name="connsiteX477" fmla="*/ 2242 w 10201"/>
              <a:gd name="connsiteY477" fmla="*/ 2321 h 10002"/>
              <a:gd name="connsiteX478" fmla="*/ 2222 w 10201"/>
              <a:gd name="connsiteY478" fmla="*/ 2283 h 10002"/>
              <a:gd name="connsiteX479" fmla="*/ 2044 w 10201"/>
              <a:gd name="connsiteY479" fmla="*/ 2246 h 10002"/>
              <a:gd name="connsiteX480" fmla="*/ 2034 w 10201"/>
              <a:gd name="connsiteY480" fmla="*/ 2189 h 10002"/>
              <a:gd name="connsiteX481" fmla="*/ 2044 w 10201"/>
              <a:gd name="connsiteY481" fmla="*/ 2171 h 10002"/>
              <a:gd name="connsiteX482" fmla="*/ 2242 w 10201"/>
              <a:gd name="connsiteY482" fmla="*/ 2171 h 10002"/>
              <a:gd name="connsiteX483" fmla="*/ 2305 w 10201"/>
              <a:gd name="connsiteY483" fmla="*/ 2133 h 10002"/>
              <a:gd name="connsiteX484" fmla="*/ 2450 w 10201"/>
              <a:gd name="connsiteY484" fmla="*/ 2171 h 10002"/>
              <a:gd name="connsiteX485" fmla="*/ 2523 w 10201"/>
              <a:gd name="connsiteY485" fmla="*/ 2077 h 10002"/>
              <a:gd name="connsiteX486" fmla="*/ 2774 w 10201"/>
              <a:gd name="connsiteY486" fmla="*/ 2020 h 10002"/>
              <a:gd name="connsiteX487" fmla="*/ 2961 w 10201"/>
              <a:gd name="connsiteY487" fmla="*/ 2133 h 10002"/>
              <a:gd name="connsiteX488" fmla="*/ 3274 w 10201"/>
              <a:gd name="connsiteY488" fmla="*/ 2057 h 10002"/>
              <a:gd name="connsiteX489" fmla="*/ 3274 w 10201"/>
              <a:gd name="connsiteY489" fmla="*/ 2039 h 10002"/>
              <a:gd name="connsiteX490" fmla="*/ 3263 w 10201"/>
              <a:gd name="connsiteY490" fmla="*/ 2002 h 10002"/>
              <a:gd name="connsiteX491" fmla="*/ 3377 w 10201"/>
              <a:gd name="connsiteY491" fmla="*/ 1964 h 10002"/>
              <a:gd name="connsiteX492" fmla="*/ 3357 w 10201"/>
              <a:gd name="connsiteY492" fmla="*/ 1907 h 10002"/>
              <a:gd name="connsiteX493" fmla="*/ 3419 w 10201"/>
              <a:gd name="connsiteY493" fmla="*/ 1907 h 10002"/>
              <a:gd name="connsiteX494" fmla="*/ 3461 w 10201"/>
              <a:gd name="connsiteY494" fmla="*/ 1926 h 10002"/>
              <a:gd name="connsiteX495" fmla="*/ 3492 w 10201"/>
              <a:gd name="connsiteY495" fmla="*/ 1870 h 10002"/>
              <a:gd name="connsiteX496" fmla="*/ 3492 w 10201"/>
              <a:gd name="connsiteY496" fmla="*/ 1851 h 10002"/>
              <a:gd name="connsiteX497" fmla="*/ 3419 w 10201"/>
              <a:gd name="connsiteY497" fmla="*/ 1738 h 10002"/>
              <a:gd name="connsiteX498" fmla="*/ 3429 w 10201"/>
              <a:gd name="connsiteY498" fmla="*/ 1663 h 10002"/>
              <a:gd name="connsiteX499" fmla="*/ 3274 w 10201"/>
              <a:gd name="connsiteY499" fmla="*/ 1589 h 10002"/>
              <a:gd name="connsiteX500" fmla="*/ 3274 w 10201"/>
              <a:gd name="connsiteY500" fmla="*/ 1513 h 10002"/>
              <a:gd name="connsiteX501" fmla="*/ 3241 w 10201"/>
              <a:gd name="connsiteY501" fmla="*/ 1475 h 10002"/>
              <a:gd name="connsiteX502" fmla="*/ 3210 w 10201"/>
              <a:gd name="connsiteY502" fmla="*/ 1513 h 10002"/>
              <a:gd name="connsiteX503" fmla="*/ 3200 w 10201"/>
              <a:gd name="connsiteY503" fmla="*/ 1438 h 10002"/>
              <a:gd name="connsiteX504" fmla="*/ 3085 w 10201"/>
              <a:gd name="connsiteY504" fmla="*/ 1494 h 10002"/>
              <a:gd name="connsiteX505" fmla="*/ 2971 w 10201"/>
              <a:gd name="connsiteY505" fmla="*/ 1419 h 10002"/>
              <a:gd name="connsiteX506" fmla="*/ 2940 w 10201"/>
              <a:gd name="connsiteY506" fmla="*/ 1475 h 10002"/>
              <a:gd name="connsiteX507" fmla="*/ 2909 w 10201"/>
              <a:gd name="connsiteY507" fmla="*/ 1400 h 10002"/>
              <a:gd name="connsiteX508" fmla="*/ 2815 w 10201"/>
              <a:gd name="connsiteY508" fmla="*/ 1438 h 10002"/>
              <a:gd name="connsiteX509" fmla="*/ 2815 w 10201"/>
              <a:gd name="connsiteY509" fmla="*/ 1381 h 10002"/>
              <a:gd name="connsiteX510" fmla="*/ 2742 w 10201"/>
              <a:gd name="connsiteY510" fmla="*/ 1288 h 10002"/>
              <a:gd name="connsiteX511" fmla="*/ 3013 w 10201"/>
              <a:gd name="connsiteY511" fmla="*/ 1062 h 10002"/>
              <a:gd name="connsiteX512" fmla="*/ 3106 w 10201"/>
              <a:gd name="connsiteY512" fmla="*/ 1119 h 10002"/>
              <a:gd name="connsiteX513" fmla="*/ 3241 w 10201"/>
              <a:gd name="connsiteY513" fmla="*/ 1062 h 10002"/>
              <a:gd name="connsiteX514" fmla="*/ 3241 w 10201"/>
              <a:gd name="connsiteY514" fmla="*/ 1119 h 10002"/>
              <a:gd name="connsiteX515" fmla="*/ 3513 w 10201"/>
              <a:gd name="connsiteY515" fmla="*/ 1119 h 10002"/>
              <a:gd name="connsiteX516" fmla="*/ 3513 w 10201"/>
              <a:gd name="connsiteY516" fmla="*/ 1044 h 10002"/>
              <a:gd name="connsiteX517" fmla="*/ 3658 w 10201"/>
              <a:gd name="connsiteY517" fmla="*/ 968 h 10002"/>
              <a:gd name="connsiteX518" fmla="*/ 3700 w 10201"/>
              <a:gd name="connsiteY518" fmla="*/ 875 h 10002"/>
              <a:gd name="connsiteX519" fmla="*/ 3929 w 10201"/>
              <a:gd name="connsiteY519" fmla="*/ 836 h 10002"/>
              <a:gd name="connsiteX520" fmla="*/ 3940 w 10201"/>
              <a:gd name="connsiteY520" fmla="*/ 781 h 10002"/>
              <a:gd name="connsiteX521" fmla="*/ 3971 w 10201"/>
              <a:gd name="connsiteY521" fmla="*/ 781 h 10002"/>
              <a:gd name="connsiteX522" fmla="*/ 4002 w 10201"/>
              <a:gd name="connsiteY522" fmla="*/ 836 h 10002"/>
              <a:gd name="connsiteX523" fmla="*/ 4065 w 10201"/>
              <a:gd name="connsiteY523" fmla="*/ 799 h 10002"/>
              <a:gd name="connsiteX524" fmla="*/ 4127 w 10201"/>
              <a:gd name="connsiteY524" fmla="*/ 836 h 10002"/>
              <a:gd name="connsiteX525" fmla="*/ 4772 w 10201"/>
              <a:gd name="connsiteY525" fmla="*/ 724 h 10002"/>
              <a:gd name="connsiteX526" fmla="*/ 4783 w 10201"/>
              <a:gd name="connsiteY526" fmla="*/ 781 h 10002"/>
              <a:gd name="connsiteX527" fmla="*/ 4908 w 10201"/>
              <a:gd name="connsiteY527" fmla="*/ 781 h 10002"/>
              <a:gd name="connsiteX528" fmla="*/ 4908 w 10201"/>
              <a:gd name="connsiteY528" fmla="*/ 724 h 10002"/>
              <a:gd name="connsiteX529" fmla="*/ 4992 w 10201"/>
              <a:gd name="connsiteY529" fmla="*/ 781 h 10002"/>
              <a:gd name="connsiteX530" fmla="*/ 5096 w 10201"/>
              <a:gd name="connsiteY530" fmla="*/ 743 h 10002"/>
              <a:gd name="connsiteX531" fmla="*/ 5158 w 10201"/>
              <a:gd name="connsiteY531" fmla="*/ 781 h 10002"/>
              <a:gd name="connsiteX532" fmla="*/ 5200 w 10201"/>
              <a:gd name="connsiteY532" fmla="*/ 706 h 10002"/>
              <a:gd name="connsiteX533" fmla="*/ 5283 w 10201"/>
              <a:gd name="connsiteY533" fmla="*/ 686 h 10002"/>
              <a:gd name="connsiteX534" fmla="*/ 5283 w 10201"/>
              <a:gd name="connsiteY534" fmla="*/ 743 h 10002"/>
              <a:gd name="connsiteX535" fmla="*/ 5492 w 10201"/>
              <a:gd name="connsiteY535" fmla="*/ 706 h 10002"/>
              <a:gd name="connsiteX536" fmla="*/ 5679 w 10201"/>
              <a:gd name="connsiteY536" fmla="*/ 781 h 10002"/>
              <a:gd name="connsiteX537" fmla="*/ 5824 w 10201"/>
              <a:gd name="connsiteY537" fmla="*/ 761 h 10002"/>
              <a:gd name="connsiteX538" fmla="*/ 6148 w 10201"/>
              <a:gd name="connsiteY538" fmla="*/ 686 h 10002"/>
              <a:gd name="connsiteX539" fmla="*/ 6345 w 10201"/>
              <a:gd name="connsiteY539" fmla="*/ 611 h 10002"/>
              <a:gd name="connsiteX540" fmla="*/ 6522 w 10201"/>
              <a:gd name="connsiteY540" fmla="*/ 649 h 10002"/>
              <a:gd name="connsiteX541" fmla="*/ 6574 w 10201"/>
              <a:gd name="connsiteY541" fmla="*/ 555 h 10002"/>
              <a:gd name="connsiteX542" fmla="*/ 6668 w 10201"/>
              <a:gd name="connsiteY542" fmla="*/ 574 h 10002"/>
              <a:gd name="connsiteX543" fmla="*/ 6741 w 10201"/>
              <a:gd name="connsiteY543" fmla="*/ 498 h 10002"/>
              <a:gd name="connsiteX544" fmla="*/ 6814 w 10201"/>
              <a:gd name="connsiteY544" fmla="*/ 555 h 10002"/>
              <a:gd name="connsiteX545" fmla="*/ 7105 w 10201"/>
              <a:gd name="connsiteY545" fmla="*/ 574 h 10002"/>
              <a:gd name="connsiteX546" fmla="*/ 7251 w 10201"/>
              <a:gd name="connsiteY546" fmla="*/ 574 h 10002"/>
              <a:gd name="connsiteX547" fmla="*/ 7262 w 10201"/>
              <a:gd name="connsiteY547" fmla="*/ 630 h 10002"/>
              <a:gd name="connsiteX548" fmla="*/ 7459 w 10201"/>
              <a:gd name="connsiteY548" fmla="*/ 592 h 10002"/>
              <a:gd name="connsiteX549" fmla="*/ 7470 w 10201"/>
              <a:gd name="connsiteY549" fmla="*/ 517 h 10002"/>
              <a:gd name="connsiteX550" fmla="*/ 7387 w 10201"/>
              <a:gd name="connsiteY550" fmla="*/ 498 h 10002"/>
              <a:gd name="connsiteX551" fmla="*/ 7428 w 10201"/>
              <a:gd name="connsiteY551" fmla="*/ 405 h 10002"/>
              <a:gd name="connsiteX552" fmla="*/ 7501 w 10201"/>
              <a:gd name="connsiteY552" fmla="*/ 348 h 10002"/>
              <a:gd name="connsiteX553" fmla="*/ 7470 w 10201"/>
              <a:gd name="connsiteY553" fmla="*/ 311 h 10002"/>
              <a:gd name="connsiteX554" fmla="*/ 7407 w 10201"/>
              <a:gd name="connsiteY554" fmla="*/ 348 h 10002"/>
              <a:gd name="connsiteX555" fmla="*/ 7376 w 10201"/>
              <a:gd name="connsiteY555" fmla="*/ 311 h 10002"/>
              <a:gd name="connsiteX556" fmla="*/ 7210 w 10201"/>
              <a:gd name="connsiteY556" fmla="*/ 367 h 10002"/>
              <a:gd name="connsiteX557" fmla="*/ 7210 w 10201"/>
              <a:gd name="connsiteY557" fmla="*/ 311 h 10002"/>
              <a:gd name="connsiteX558" fmla="*/ 7199 w 10201"/>
              <a:gd name="connsiteY558" fmla="*/ 311 h 10002"/>
              <a:gd name="connsiteX559" fmla="*/ 6543 w 10201"/>
              <a:gd name="connsiteY559" fmla="*/ 330 h 10002"/>
              <a:gd name="connsiteX560" fmla="*/ 6225 w 10201"/>
              <a:gd name="connsiteY560" fmla="*/ 273 h 10002"/>
              <a:gd name="connsiteX561" fmla="*/ 6637 w 10201"/>
              <a:gd name="connsiteY561" fmla="*/ 198 h 10002"/>
              <a:gd name="connsiteX562" fmla="*/ 6980 w 10201"/>
              <a:gd name="connsiteY562" fmla="*/ 161 h 10002"/>
              <a:gd name="connsiteX563" fmla="*/ 7433 w 10201"/>
              <a:gd name="connsiteY563" fmla="*/ 80 h 10002"/>
              <a:gd name="connsiteX564" fmla="*/ 7698 w 10201"/>
              <a:gd name="connsiteY564" fmla="*/ 10 h 10002"/>
              <a:gd name="connsiteX565" fmla="*/ 7949 w 10201"/>
              <a:gd name="connsiteY565" fmla="*/ 142 h 10002"/>
              <a:gd name="connsiteX566" fmla="*/ 8011 w 10201"/>
              <a:gd name="connsiteY566" fmla="*/ 48 h 10002"/>
              <a:gd name="connsiteX567" fmla="*/ 8136 w 10201"/>
              <a:gd name="connsiteY567" fmla="*/ 29 h 10002"/>
              <a:gd name="connsiteX568" fmla="*/ 8240 w 10201"/>
              <a:gd name="connsiteY568" fmla="*/ 142 h 10002"/>
              <a:gd name="connsiteX569" fmla="*/ 8262 w 10201"/>
              <a:gd name="connsiteY569" fmla="*/ 104 h 10002"/>
              <a:gd name="connsiteX570" fmla="*/ 8293 w 10201"/>
              <a:gd name="connsiteY570" fmla="*/ 254 h 10002"/>
              <a:gd name="connsiteX571" fmla="*/ 8262 w 10201"/>
              <a:gd name="connsiteY571" fmla="*/ 330 h 10002"/>
              <a:gd name="connsiteX572" fmla="*/ 8262 w 10201"/>
              <a:gd name="connsiteY572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2927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86 w 10201"/>
              <a:gd name="connsiteY47" fmla="*/ 3220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812 w 10201"/>
              <a:gd name="connsiteY50" fmla="*/ 3527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65 w 10201"/>
              <a:gd name="connsiteY57" fmla="*/ 3833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97 w 10201"/>
              <a:gd name="connsiteY62" fmla="*/ 4387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9865 w 10201"/>
              <a:gd name="connsiteY77" fmla="*/ 5476 h 10002"/>
              <a:gd name="connsiteX78" fmla="*/ 10188 w 10201"/>
              <a:gd name="connsiteY78" fmla="*/ 5795 h 10002"/>
              <a:gd name="connsiteX79" fmla="*/ 10177 w 10201"/>
              <a:gd name="connsiteY79" fmla="*/ 6153 h 10002"/>
              <a:gd name="connsiteX80" fmla="*/ 10125 w 10201"/>
              <a:gd name="connsiteY80" fmla="*/ 6058 h 10002"/>
              <a:gd name="connsiteX81" fmla="*/ 9949 w 10201"/>
              <a:gd name="connsiteY81" fmla="*/ 6096 h 10002"/>
              <a:gd name="connsiteX82" fmla="*/ 9563 w 10201"/>
              <a:gd name="connsiteY82" fmla="*/ 6190 h 10002"/>
              <a:gd name="connsiteX83" fmla="*/ 9532 w 10201"/>
              <a:gd name="connsiteY83" fmla="*/ 6528 h 10002"/>
              <a:gd name="connsiteX84" fmla="*/ 9490 w 10201"/>
              <a:gd name="connsiteY84" fmla="*/ 6566 h 10002"/>
              <a:gd name="connsiteX85" fmla="*/ 9490 w 10201"/>
              <a:gd name="connsiteY85" fmla="*/ 6979 h 10002"/>
              <a:gd name="connsiteX86" fmla="*/ 9594 w 10201"/>
              <a:gd name="connsiteY86" fmla="*/ 7016 h 10002"/>
              <a:gd name="connsiteX87" fmla="*/ 9584 w 10201"/>
              <a:gd name="connsiteY87" fmla="*/ 7054 h 10002"/>
              <a:gd name="connsiteX88" fmla="*/ 9438 w 10201"/>
              <a:gd name="connsiteY88" fmla="*/ 7411 h 10002"/>
              <a:gd name="connsiteX89" fmla="*/ 9428 w 10201"/>
              <a:gd name="connsiteY89" fmla="*/ 7674 h 10002"/>
              <a:gd name="connsiteX90" fmla="*/ 9459 w 10201"/>
              <a:gd name="connsiteY90" fmla="*/ 7862 h 10002"/>
              <a:gd name="connsiteX91" fmla="*/ 9407 w 10201"/>
              <a:gd name="connsiteY91" fmla="*/ 7918 h 10002"/>
              <a:gd name="connsiteX92" fmla="*/ 9302 w 10201"/>
              <a:gd name="connsiteY92" fmla="*/ 7730 h 10002"/>
              <a:gd name="connsiteX93" fmla="*/ 9126 w 10201"/>
              <a:gd name="connsiteY93" fmla="*/ 7580 h 10002"/>
              <a:gd name="connsiteX94" fmla="*/ 9126 w 10201"/>
              <a:gd name="connsiteY94" fmla="*/ 7543 h 10002"/>
              <a:gd name="connsiteX95" fmla="*/ 9167 w 10201"/>
              <a:gd name="connsiteY95" fmla="*/ 7543 h 10002"/>
              <a:gd name="connsiteX96" fmla="*/ 9167 w 10201"/>
              <a:gd name="connsiteY96" fmla="*/ 7524 h 10002"/>
              <a:gd name="connsiteX97" fmla="*/ 9146 w 10201"/>
              <a:gd name="connsiteY97" fmla="*/ 7524 h 10002"/>
              <a:gd name="connsiteX98" fmla="*/ 9084 w 10201"/>
              <a:gd name="connsiteY98" fmla="*/ 7543 h 10002"/>
              <a:gd name="connsiteX99" fmla="*/ 9105 w 10201"/>
              <a:gd name="connsiteY99" fmla="*/ 7618 h 10002"/>
              <a:gd name="connsiteX100" fmla="*/ 9063 w 10201"/>
              <a:gd name="connsiteY100" fmla="*/ 7637 h 10002"/>
              <a:gd name="connsiteX101" fmla="*/ 9167 w 10201"/>
              <a:gd name="connsiteY101" fmla="*/ 7918 h 10002"/>
              <a:gd name="connsiteX102" fmla="*/ 9167 w 10201"/>
              <a:gd name="connsiteY102" fmla="*/ 8125 h 10002"/>
              <a:gd name="connsiteX103" fmla="*/ 9105 w 10201"/>
              <a:gd name="connsiteY103" fmla="*/ 8237 h 10002"/>
              <a:gd name="connsiteX104" fmla="*/ 8928 w 10201"/>
              <a:gd name="connsiteY104" fmla="*/ 8219 h 10002"/>
              <a:gd name="connsiteX105" fmla="*/ 8866 w 10201"/>
              <a:gd name="connsiteY105" fmla="*/ 8125 h 10002"/>
              <a:gd name="connsiteX106" fmla="*/ 8802 w 10201"/>
              <a:gd name="connsiteY106" fmla="*/ 8182 h 10002"/>
              <a:gd name="connsiteX107" fmla="*/ 8845 w 10201"/>
              <a:gd name="connsiteY107" fmla="*/ 8575 h 10002"/>
              <a:gd name="connsiteX108" fmla="*/ 8814 w 10201"/>
              <a:gd name="connsiteY108" fmla="*/ 8650 h 10002"/>
              <a:gd name="connsiteX109" fmla="*/ 8615 w 10201"/>
              <a:gd name="connsiteY109" fmla="*/ 8670 h 10002"/>
              <a:gd name="connsiteX110" fmla="*/ 8470 w 10201"/>
              <a:gd name="connsiteY110" fmla="*/ 8237 h 10002"/>
              <a:gd name="connsiteX111" fmla="*/ 8459 w 10201"/>
              <a:gd name="connsiteY111" fmla="*/ 7993 h 10002"/>
              <a:gd name="connsiteX112" fmla="*/ 8418 w 10201"/>
              <a:gd name="connsiteY112" fmla="*/ 7993 h 10002"/>
              <a:gd name="connsiteX113" fmla="*/ 8240 w 10201"/>
              <a:gd name="connsiteY113" fmla="*/ 7993 h 10002"/>
              <a:gd name="connsiteX114" fmla="*/ 8136 w 10201"/>
              <a:gd name="connsiteY114" fmla="*/ 7768 h 10002"/>
              <a:gd name="connsiteX115" fmla="*/ 8042 w 10201"/>
              <a:gd name="connsiteY115" fmla="*/ 7712 h 10002"/>
              <a:gd name="connsiteX116" fmla="*/ 7980 w 10201"/>
              <a:gd name="connsiteY116" fmla="*/ 7787 h 10002"/>
              <a:gd name="connsiteX117" fmla="*/ 7990 w 10201"/>
              <a:gd name="connsiteY117" fmla="*/ 8106 h 10002"/>
              <a:gd name="connsiteX118" fmla="*/ 7949 w 10201"/>
              <a:gd name="connsiteY118" fmla="*/ 8406 h 10002"/>
              <a:gd name="connsiteX119" fmla="*/ 7887 w 10201"/>
              <a:gd name="connsiteY119" fmla="*/ 8426 h 10002"/>
              <a:gd name="connsiteX120" fmla="*/ 7845 w 10201"/>
              <a:gd name="connsiteY120" fmla="*/ 8538 h 10002"/>
              <a:gd name="connsiteX121" fmla="*/ 7835 w 10201"/>
              <a:gd name="connsiteY121" fmla="*/ 8538 h 10002"/>
              <a:gd name="connsiteX122" fmla="*/ 7835 w 10201"/>
              <a:gd name="connsiteY122" fmla="*/ 8481 h 10002"/>
              <a:gd name="connsiteX123" fmla="*/ 7855 w 10201"/>
              <a:gd name="connsiteY123" fmla="*/ 8426 h 10002"/>
              <a:gd name="connsiteX124" fmla="*/ 7678 w 10201"/>
              <a:gd name="connsiteY124" fmla="*/ 8182 h 10002"/>
              <a:gd name="connsiteX125" fmla="*/ 7563 w 10201"/>
              <a:gd name="connsiteY125" fmla="*/ 8087 h 10002"/>
              <a:gd name="connsiteX126" fmla="*/ 7501 w 10201"/>
              <a:gd name="connsiteY126" fmla="*/ 8144 h 10002"/>
              <a:gd name="connsiteX127" fmla="*/ 7470 w 10201"/>
              <a:gd name="connsiteY127" fmla="*/ 8087 h 10002"/>
              <a:gd name="connsiteX128" fmla="*/ 7439 w 10201"/>
              <a:gd name="connsiteY128" fmla="*/ 8219 h 10002"/>
              <a:gd name="connsiteX129" fmla="*/ 7574 w 10201"/>
              <a:gd name="connsiteY129" fmla="*/ 8595 h 10002"/>
              <a:gd name="connsiteX130" fmla="*/ 7418 w 10201"/>
              <a:gd name="connsiteY130" fmla="*/ 8782 h 10002"/>
              <a:gd name="connsiteX131" fmla="*/ 7251 w 10201"/>
              <a:gd name="connsiteY131" fmla="*/ 8707 h 10002"/>
              <a:gd name="connsiteX132" fmla="*/ 7189 w 10201"/>
              <a:gd name="connsiteY132" fmla="*/ 8858 h 10002"/>
              <a:gd name="connsiteX133" fmla="*/ 7115 w 10201"/>
              <a:gd name="connsiteY133" fmla="*/ 8914 h 10002"/>
              <a:gd name="connsiteX134" fmla="*/ 7115 w 10201"/>
              <a:gd name="connsiteY134" fmla="*/ 8839 h 10002"/>
              <a:gd name="connsiteX135" fmla="*/ 6991 w 10201"/>
              <a:gd name="connsiteY135" fmla="*/ 8801 h 10002"/>
              <a:gd name="connsiteX136" fmla="*/ 6907 w 10201"/>
              <a:gd name="connsiteY136" fmla="*/ 8895 h 10002"/>
              <a:gd name="connsiteX137" fmla="*/ 6814 w 10201"/>
              <a:gd name="connsiteY137" fmla="*/ 8914 h 10002"/>
              <a:gd name="connsiteX138" fmla="*/ 6814 w 10201"/>
              <a:gd name="connsiteY138" fmla="*/ 8970 h 10002"/>
              <a:gd name="connsiteX139" fmla="*/ 6751 w 10201"/>
              <a:gd name="connsiteY139" fmla="*/ 8989 h 10002"/>
              <a:gd name="connsiteX140" fmla="*/ 6772 w 10201"/>
              <a:gd name="connsiteY140" fmla="*/ 9026 h 10002"/>
              <a:gd name="connsiteX141" fmla="*/ 6939 w 10201"/>
              <a:gd name="connsiteY141" fmla="*/ 9008 h 10002"/>
              <a:gd name="connsiteX142" fmla="*/ 6939 w 10201"/>
              <a:gd name="connsiteY142" fmla="*/ 8989 h 10002"/>
              <a:gd name="connsiteX143" fmla="*/ 6918 w 10201"/>
              <a:gd name="connsiteY143" fmla="*/ 8951 h 10002"/>
              <a:gd name="connsiteX144" fmla="*/ 6939 w 10201"/>
              <a:gd name="connsiteY144" fmla="*/ 8951 h 10002"/>
              <a:gd name="connsiteX145" fmla="*/ 6991 w 10201"/>
              <a:gd name="connsiteY145" fmla="*/ 8933 h 10002"/>
              <a:gd name="connsiteX146" fmla="*/ 7032 w 10201"/>
              <a:gd name="connsiteY146" fmla="*/ 9064 h 10002"/>
              <a:gd name="connsiteX147" fmla="*/ 7303 w 10201"/>
              <a:gd name="connsiteY147" fmla="*/ 9139 h 10002"/>
              <a:gd name="connsiteX148" fmla="*/ 7303 w 10201"/>
              <a:gd name="connsiteY148" fmla="*/ 9195 h 10002"/>
              <a:gd name="connsiteX149" fmla="*/ 7220 w 10201"/>
              <a:gd name="connsiteY149" fmla="*/ 9590 h 10002"/>
              <a:gd name="connsiteX150" fmla="*/ 7199 w 10201"/>
              <a:gd name="connsiteY150" fmla="*/ 9590 h 10002"/>
              <a:gd name="connsiteX151" fmla="*/ 7179 w 10201"/>
              <a:gd name="connsiteY151" fmla="*/ 9533 h 10002"/>
              <a:gd name="connsiteX152" fmla="*/ 6949 w 10201"/>
              <a:gd name="connsiteY152" fmla="*/ 9496 h 10002"/>
              <a:gd name="connsiteX153" fmla="*/ 6876 w 10201"/>
              <a:gd name="connsiteY153" fmla="*/ 9496 h 10002"/>
              <a:gd name="connsiteX154" fmla="*/ 6793 w 10201"/>
              <a:gd name="connsiteY154" fmla="*/ 9403 h 10002"/>
              <a:gd name="connsiteX155" fmla="*/ 6751 w 10201"/>
              <a:gd name="connsiteY155" fmla="*/ 9440 h 10002"/>
              <a:gd name="connsiteX156" fmla="*/ 6637 w 10201"/>
              <a:gd name="connsiteY156" fmla="*/ 9289 h 10002"/>
              <a:gd name="connsiteX157" fmla="*/ 6627 w 10201"/>
              <a:gd name="connsiteY157" fmla="*/ 9289 h 10002"/>
              <a:gd name="connsiteX158" fmla="*/ 6584 w 10201"/>
              <a:gd name="connsiteY158" fmla="*/ 9289 h 10002"/>
              <a:gd name="connsiteX159" fmla="*/ 6480 w 10201"/>
              <a:gd name="connsiteY159" fmla="*/ 9177 h 10002"/>
              <a:gd name="connsiteX160" fmla="*/ 6449 w 10201"/>
              <a:gd name="connsiteY160" fmla="*/ 9346 h 10002"/>
              <a:gd name="connsiteX161" fmla="*/ 6355 w 10201"/>
              <a:gd name="connsiteY161" fmla="*/ 9515 h 10002"/>
              <a:gd name="connsiteX162" fmla="*/ 6262 w 10201"/>
              <a:gd name="connsiteY162" fmla="*/ 9552 h 10002"/>
              <a:gd name="connsiteX163" fmla="*/ 6262 w 10201"/>
              <a:gd name="connsiteY163" fmla="*/ 9609 h 10002"/>
              <a:gd name="connsiteX164" fmla="*/ 6189 w 10201"/>
              <a:gd name="connsiteY164" fmla="*/ 9740 h 10002"/>
              <a:gd name="connsiteX165" fmla="*/ 6106 w 10201"/>
              <a:gd name="connsiteY165" fmla="*/ 9796 h 10002"/>
              <a:gd name="connsiteX166" fmla="*/ 6001 w 10201"/>
              <a:gd name="connsiteY166" fmla="*/ 9947 h 10002"/>
              <a:gd name="connsiteX167" fmla="*/ 5345 w 10201"/>
              <a:gd name="connsiteY167" fmla="*/ 9796 h 10002"/>
              <a:gd name="connsiteX168" fmla="*/ 5220 w 10201"/>
              <a:gd name="connsiteY168" fmla="*/ 9796 h 10002"/>
              <a:gd name="connsiteX169" fmla="*/ 4992 w 10201"/>
              <a:gd name="connsiteY169" fmla="*/ 9647 h 10002"/>
              <a:gd name="connsiteX170" fmla="*/ 4929 w 10201"/>
              <a:gd name="connsiteY170" fmla="*/ 9515 h 10002"/>
              <a:gd name="connsiteX171" fmla="*/ 4929 w 10201"/>
              <a:gd name="connsiteY171" fmla="*/ 9403 h 10002"/>
              <a:gd name="connsiteX172" fmla="*/ 4866 w 10201"/>
              <a:gd name="connsiteY172" fmla="*/ 9346 h 10002"/>
              <a:gd name="connsiteX173" fmla="*/ 5168 w 10201"/>
              <a:gd name="connsiteY173" fmla="*/ 9214 h 10002"/>
              <a:gd name="connsiteX174" fmla="*/ 5387 w 10201"/>
              <a:gd name="connsiteY174" fmla="*/ 9234 h 10002"/>
              <a:gd name="connsiteX175" fmla="*/ 5741 w 10201"/>
              <a:gd name="connsiteY175" fmla="*/ 9195 h 10002"/>
              <a:gd name="connsiteX176" fmla="*/ 5783 w 10201"/>
              <a:gd name="connsiteY176" fmla="*/ 9102 h 10002"/>
              <a:gd name="connsiteX177" fmla="*/ 5731 w 10201"/>
              <a:gd name="connsiteY177" fmla="*/ 8989 h 10002"/>
              <a:gd name="connsiteX178" fmla="*/ 5533 w 10201"/>
              <a:gd name="connsiteY178" fmla="*/ 8933 h 10002"/>
              <a:gd name="connsiteX179" fmla="*/ 5210 w 10201"/>
              <a:gd name="connsiteY179" fmla="*/ 8745 h 10002"/>
              <a:gd name="connsiteX180" fmla="*/ 4961 w 10201"/>
              <a:gd name="connsiteY180" fmla="*/ 8595 h 10002"/>
              <a:gd name="connsiteX181" fmla="*/ 5085 w 10201"/>
              <a:gd name="connsiteY181" fmla="*/ 8481 h 10002"/>
              <a:gd name="connsiteX182" fmla="*/ 4741 w 10201"/>
              <a:gd name="connsiteY182" fmla="*/ 8275 h 10002"/>
              <a:gd name="connsiteX183" fmla="*/ 4554 w 10201"/>
              <a:gd name="connsiteY183" fmla="*/ 8087 h 10002"/>
              <a:gd name="connsiteX184" fmla="*/ 4356 w 10201"/>
              <a:gd name="connsiteY184" fmla="*/ 8031 h 10002"/>
              <a:gd name="connsiteX185" fmla="*/ 4085 w 10201"/>
              <a:gd name="connsiteY185" fmla="*/ 8013 h 10002"/>
              <a:gd name="connsiteX186" fmla="*/ 3919 w 10201"/>
              <a:gd name="connsiteY186" fmla="*/ 7843 h 10002"/>
              <a:gd name="connsiteX187" fmla="*/ 3741 w 10201"/>
              <a:gd name="connsiteY187" fmla="*/ 7806 h 10002"/>
              <a:gd name="connsiteX188" fmla="*/ 3669 w 10201"/>
              <a:gd name="connsiteY188" fmla="*/ 7598 h 10002"/>
              <a:gd name="connsiteX189" fmla="*/ 3492 w 10201"/>
              <a:gd name="connsiteY189" fmla="*/ 7637 h 10002"/>
              <a:gd name="connsiteX190" fmla="*/ 3440 w 10201"/>
              <a:gd name="connsiteY190" fmla="*/ 7674 h 10002"/>
              <a:gd name="connsiteX191" fmla="*/ 3367 w 10201"/>
              <a:gd name="connsiteY191" fmla="*/ 7674 h 10002"/>
              <a:gd name="connsiteX192" fmla="*/ 3367 w 10201"/>
              <a:gd name="connsiteY192" fmla="*/ 7637 h 10002"/>
              <a:gd name="connsiteX193" fmla="*/ 3398 w 10201"/>
              <a:gd name="connsiteY193" fmla="*/ 7543 h 10002"/>
              <a:gd name="connsiteX194" fmla="*/ 3241 w 10201"/>
              <a:gd name="connsiteY194" fmla="*/ 7505 h 10002"/>
              <a:gd name="connsiteX195" fmla="*/ 3189 w 10201"/>
              <a:gd name="connsiteY195" fmla="*/ 7411 h 10002"/>
              <a:gd name="connsiteX196" fmla="*/ 3085 w 10201"/>
              <a:gd name="connsiteY196" fmla="*/ 7468 h 10002"/>
              <a:gd name="connsiteX197" fmla="*/ 2846 w 10201"/>
              <a:gd name="connsiteY197" fmla="*/ 7449 h 10002"/>
              <a:gd name="connsiteX198" fmla="*/ 2722 w 10201"/>
              <a:gd name="connsiteY198" fmla="*/ 7486 h 10002"/>
              <a:gd name="connsiteX199" fmla="*/ 2669 w 10201"/>
              <a:gd name="connsiteY199" fmla="*/ 7598 h 10002"/>
              <a:gd name="connsiteX200" fmla="*/ 2471 w 10201"/>
              <a:gd name="connsiteY200" fmla="*/ 7637 h 10002"/>
              <a:gd name="connsiteX201" fmla="*/ 2419 w 10201"/>
              <a:gd name="connsiteY201" fmla="*/ 7712 h 10002"/>
              <a:gd name="connsiteX202" fmla="*/ 2137 w 10201"/>
              <a:gd name="connsiteY202" fmla="*/ 7693 h 10002"/>
              <a:gd name="connsiteX203" fmla="*/ 2023 w 10201"/>
              <a:gd name="connsiteY203" fmla="*/ 7561 h 10002"/>
              <a:gd name="connsiteX204" fmla="*/ 1867 w 10201"/>
              <a:gd name="connsiteY204" fmla="*/ 7524 h 10002"/>
              <a:gd name="connsiteX205" fmla="*/ 1919 w 10201"/>
              <a:gd name="connsiteY205" fmla="*/ 7505 h 10002"/>
              <a:gd name="connsiteX206" fmla="*/ 1919 w 10201"/>
              <a:gd name="connsiteY206" fmla="*/ 7486 h 10002"/>
              <a:gd name="connsiteX207" fmla="*/ 1867 w 10201"/>
              <a:gd name="connsiteY207" fmla="*/ 7486 h 10002"/>
              <a:gd name="connsiteX208" fmla="*/ 1753 w 10201"/>
              <a:gd name="connsiteY208" fmla="*/ 7505 h 10002"/>
              <a:gd name="connsiteX209" fmla="*/ 1544 w 10201"/>
              <a:gd name="connsiteY209" fmla="*/ 7429 h 10002"/>
              <a:gd name="connsiteX210" fmla="*/ 1544 w 10201"/>
              <a:gd name="connsiteY210" fmla="*/ 7486 h 10002"/>
              <a:gd name="connsiteX211" fmla="*/ 1492 w 10201"/>
              <a:gd name="connsiteY211" fmla="*/ 7468 h 10002"/>
              <a:gd name="connsiteX212" fmla="*/ 1492 w 10201"/>
              <a:gd name="connsiteY212" fmla="*/ 7411 h 10002"/>
              <a:gd name="connsiteX213" fmla="*/ 1398 w 10201"/>
              <a:gd name="connsiteY213" fmla="*/ 7468 h 10002"/>
              <a:gd name="connsiteX214" fmla="*/ 1378 w 10201"/>
              <a:gd name="connsiteY214" fmla="*/ 7411 h 10002"/>
              <a:gd name="connsiteX215" fmla="*/ 1013 w 10201"/>
              <a:gd name="connsiteY215" fmla="*/ 7429 h 10002"/>
              <a:gd name="connsiteX216" fmla="*/ 836 w 10201"/>
              <a:gd name="connsiteY216" fmla="*/ 7411 h 10002"/>
              <a:gd name="connsiteX217" fmla="*/ 795 w 10201"/>
              <a:gd name="connsiteY217" fmla="*/ 7336 h 10002"/>
              <a:gd name="connsiteX218" fmla="*/ 628 w 10201"/>
              <a:gd name="connsiteY218" fmla="*/ 7354 h 10002"/>
              <a:gd name="connsiteX219" fmla="*/ 597 w 10201"/>
              <a:gd name="connsiteY219" fmla="*/ 7299 h 10002"/>
              <a:gd name="connsiteX220" fmla="*/ 493 w 10201"/>
              <a:gd name="connsiteY220" fmla="*/ 7317 h 10002"/>
              <a:gd name="connsiteX221" fmla="*/ 471 w 10201"/>
              <a:gd name="connsiteY221" fmla="*/ 7242 h 10002"/>
              <a:gd name="connsiteX222" fmla="*/ 378 w 10201"/>
              <a:gd name="connsiteY222" fmla="*/ 7242 h 10002"/>
              <a:gd name="connsiteX223" fmla="*/ 243 w 10201"/>
              <a:gd name="connsiteY223" fmla="*/ 7167 h 10002"/>
              <a:gd name="connsiteX224" fmla="*/ 0 w 10201"/>
              <a:gd name="connsiteY224" fmla="*/ 7050 h 10002"/>
              <a:gd name="connsiteX225" fmla="*/ 357 w 10201"/>
              <a:gd name="connsiteY225" fmla="*/ 7054 h 10002"/>
              <a:gd name="connsiteX226" fmla="*/ 576 w 10201"/>
              <a:gd name="connsiteY226" fmla="*/ 7092 h 10002"/>
              <a:gd name="connsiteX227" fmla="*/ 940 w 10201"/>
              <a:gd name="connsiteY227" fmla="*/ 7167 h 10002"/>
              <a:gd name="connsiteX228" fmla="*/ 950 w 10201"/>
              <a:gd name="connsiteY228" fmla="*/ 7092 h 10002"/>
              <a:gd name="connsiteX229" fmla="*/ 888 w 10201"/>
              <a:gd name="connsiteY229" fmla="*/ 6998 h 10002"/>
              <a:gd name="connsiteX230" fmla="*/ 898 w 10201"/>
              <a:gd name="connsiteY230" fmla="*/ 6998 h 10002"/>
              <a:gd name="connsiteX231" fmla="*/ 898 w 10201"/>
              <a:gd name="connsiteY231" fmla="*/ 6979 h 10002"/>
              <a:gd name="connsiteX232" fmla="*/ 1002 w 10201"/>
              <a:gd name="connsiteY232" fmla="*/ 7016 h 10002"/>
              <a:gd name="connsiteX233" fmla="*/ 1002 w 10201"/>
              <a:gd name="connsiteY233" fmla="*/ 6941 h 10002"/>
              <a:gd name="connsiteX234" fmla="*/ 940 w 10201"/>
              <a:gd name="connsiteY234" fmla="*/ 6923 h 10002"/>
              <a:gd name="connsiteX235" fmla="*/ 940 w 10201"/>
              <a:gd name="connsiteY235" fmla="*/ 6847 h 10002"/>
              <a:gd name="connsiteX236" fmla="*/ 961 w 10201"/>
              <a:gd name="connsiteY236" fmla="*/ 6847 h 10002"/>
              <a:gd name="connsiteX237" fmla="*/ 1013 w 10201"/>
              <a:gd name="connsiteY237" fmla="*/ 6885 h 10002"/>
              <a:gd name="connsiteX238" fmla="*/ 1013 w 10201"/>
              <a:gd name="connsiteY238" fmla="*/ 6847 h 10002"/>
              <a:gd name="connsiteX239" fmla="*/ 1149 w 10201"/>
              <a:gd name="connsiteY239" fmla="*/ 6716 h 10002"/>
              <a:gd name="connsiteX240" fmla="*/ 1305 w 10201"/>
              <a:gd name="connsiteY240" fmla="*/ 6678 h 10002"/>
              <a:gd name="connsiteX241" fmla="*/ 1305 w 10201"/>
              <a:gd name="connsiteY241" fmla="*/ 6660 h 10002"/>
              <a:gd name="connsiteX242" fmla="*/ 1128 w 10201"/>
              <a:gd name="connsiteY242" fmla="*/ 6660 h 10002"/>
              <a:gd name="connsiteX243" fmla="*/ 1128 w 10201"/>
              <a:gd name="connsiteY243" fmla="*/ 6641 h 10002"/>
              <a:gd name="connsiteX244" fmla="*/ 1159 w 10201"/>
              <a:gd name="connsiteY244" fmla="*/ 6585 h 10002"/>
              <a:gd name="connsiteX245" fmla="*/ 1211 w 10201"/>
              <a:gd name="connsiteY245" fmla="*/ 6603 h 10002"/>
              <a:gd name="connsiteX246" fmla="*/ 1243 w 10201"/>
              <a:gd name="connsiteY246" fmla="*/ 6566 h 10002"/>
              <a:gd name="connsiteX247" fmla="*/ 1243 w 10201"/>
              <a:gd name="connsiteY247" fmla="*/ 6548 h 10002"/>
              <a:gd name="connsiteX248" fmla="*/ 1191 w 10201"/>
              <a:gd name="connsiteY248" fmla="*/ 6472 h 10002"/>
              <a:gd name="connsiteX249" fmla="*/ 1222 w 10201"/>
              <a:gd name="connsiteY249" fmla="*/ 6472 h 10002"/>
              <a:gd name="connsiteX250" fmla="*/ 1243 w 10201"/>
              <a:gd name="connsiteY250" fmla="*/ 6491 h 10002"/>
              <a:gd name="connsiteX251" fmla="*/ 1253 w 10201"/>
              <a:gd name="connsiteY251" fmla="*/ 6434 h 10002"/>
              <a:gd name="connsiteX252" fmla="*/ 1201 w 10201"/>
              <a:gd name="connsiteY252" fmla="*/ 6378 h 10002"/>
              <a:gd name="connsiteX253" fmla="*/ 1191 w 10201"/>
              <a:gd name="connsiteY253" fmla="*/ 6416 h 10002"/>
              <a:gd name="connsiteX254" fmla="*/ 1191 w 10201"/>
              <a:gd name="connsiteY254" fmla="*/ 6378 h 10002"/>
              <a:gd name="connsiteX255" fmla="*/ 1180 w 10201"/>
              <a:gd name="connsiteY255" fmla="*/ 6378 h 10002"/>
              <a:gd name="connsiteX256" fmla="*/ 1180 w 10201"/>
              <a:gd name="connsiteY256" fmla="*/ 6359 h 10002"/>
              <a:gd name="connsiteX257" fmla="*/ 1253 w 10201"/>
              <a:gd name="connsiteY257" fmla="*/ 6322 h 10002"/>
              <a:gd name="connsiteX258" fmla="*/ 1253 w 10201"/>
              <a:gd name="connsiteY258" fmla="*/ 6302 h 10002"/>
              <a:gd name="connsiteX259" fmla="*/ 1139 w 10201"/>
              <a:gd name="connsiteY259" fmla="*/ 6228 h 10002"/>
              <a:gd name="connsiteX260" fmla="*/ 1118 w 10201"/>
              <a:gd name="connsiteY260" fmla="*/ 6284 h 10002"/>
              <a:gd name="connsiteX261" fmla="*/ 1045 w 10201"/>
              <a:gd name="connsiteY261" fmla="*/ 6228 h 10002"/>
              <a:gd name="connsiteX262" fmla="*/ 1076 w 10201"/>
              <a:gd name="connsiteY262" fmla="*/ 6190 h 10002"/>
              <a:gd name="connsiteX263" fmla="*/ 1035 w 10201"/>
              <a:gd name="connsiteY263" fmla="*/ 6190 h 10002"/>
              <a:gd name="connsiteX264" fmla="*/ 909 w 10201"/>
              <a:gd name="connsiteY264" fmla="*/ 6247 h 10002"/>
              <a:gd name="connsiteX265" fmla="*/ 909 w 10201"/>
              <a:gd name="connsiteY265" fmla="*/ 6190 h 10002"/>
              <a:gd name="connsiteX266" fmla="*/ 961 w 10201"/>
              <a:gd name="connsiteY266" fmla="*/ 6040 h 10002"/>
              <a:gd name="connsiteX267" fmla="*/ 940 w 10201"/>
              <a:gd name="connsiteY267" fmla="*/ 6002 h 10002"/>
              <a:gd name="connsiteX268" fmla="*/ 961 w 10201"/>
              <a:gd name="connsiteY268" fmla="*/ 6002 h 10002"/>
              <a:gd name="connsiteX269" fmla="*/ 1055 w 10201"/>
              <a:gd name="connsiteY269" fmla="*/ 5964 h 10002"/>
              <a:gd name="connsiteX270" fmla="*/ 1087 w 10201"/>
              <a:gd name="connsiteY270" fmla="*/ 5909 h 10002"/>
              <a:gd name="connsiteX271" fmla="*/ 1066 w 10201"/>
              <a:gd name="connsiteY271" fmla="*/ 5852 h 10002"/>
              <a:gd name="connsiteX272" fmla="*/ 1139 w 10201"/>
              <a:gd name="connsiteY272" fmla="*/ 5833 h 10002"/>
              <a:gd name="connsiteX273" fmla="*/ 1139 w 10201"/>
              <a:gd name="connsiteY273" fmla="*/ 5909 h 10002"/>
              <a:gd name="connsiteX274" fmla="*/ 1263 w 10201"/>
              <a:gd name="connsiteY274" fmla="*/ 5909 h 10002"/>
              <a:gd name="connsiteX275" fmla="*/ 1388 w 10201"/>
              <a:gd name="connsiteY275" fmla="*/ 5683 h 10002"/>
              <a:gd name="connsiteX276" fmla="*/ 1586 w 10201"/>
              <a:gd name="connsiteY276" fmla="*/ 5740 h 10002"/>
              <a:gd name="connsiteX277" fmla="*/ 1586 w 10201"/>
              <a:gd name="connsiteY277" fmla="*/ 5758 h 10002"/>
              <a:gd name="connsiteX278" fmla="*/ 1575 w 10201"/>
              <a:gd name="connsiteY278" fmla="*/ 5814 h 10002"/>
              <a:gd name="connsiteX279" fmla="*/ 1554 w 10201"/>
              <a:gd name="connsiteY279" fmla="*/ 5852 h 10002"/>
              <a:gd name="connsiteX280" fmla="*/ 1440 w 10201"/>
              <a:gd name="connsiteY280" fmla="*/ 5889 h 10002"/>
              <a:gd name="connsiteX281" fmla="*/ 1430 w 10201"/>
              <a:gd name="connsiteY281" fmla="*/ 6040 h 10002"/>
              <a:gd name="connsiteX282" fmla="*/ 1450 w 10201"/>
              <a:gd name="connsiteY282" fmla="*/ 6058 h 10002"/>
              <a:gd name="connsiteX283" fmla="*/ 1680 w 10201"/>
              <a:gd name="connsiteY283" fmla="*/ 6265 h 10002"/>
              <a:gd name="connsiteX284" fmla="*/ 1711 w 10201"/>
              <a:gd name="connsiteY284" fmla="*/ 6265 h 10002"/>
              <a:gd name="connsiteX285" fmla="*/ 1784 w 10201"/>
              <a:gd name="connsiteY285" fmla="*/ 6792 h 10002"/>
              <a:gd name="connsiteX286" fmla="*/ 1982 w 10201"/>
              <a:gd name="connsiteY286" fmla="*/ 6585 h 10002"/>
              <a:gd name="connsiteX287" fmla="*/ 1982 w 10201"/>
              <a:gd name="connsiteY287" fmla="*/ 6528 h 10002"/>
              <a:gd name="connsiteX288" fmla="*/ 1909 w 10201"/>
              <a:gd name="connsiteY288" fmla="*/ 6528 h 10002"/>
              <a:gd name="connsiteX289" fmla="*/ 1878 w 10201"/>
              <a:gd name="connsiteY289" fmla="*/ 6453 h 10002"/>
              <a:gd name="connsiteX290" fmla="*/ 1878 w 10201"/>
              <a:gd name="connsiteY290" fmla="*/ 6416 h 10002"/>
              <a:gd name="connsiteX291" fmla="*/ 1888 w 10201"/>
              <a:gd name="connsiteY291" fmla="*/ 6416 h 10002"/>
              <a:gd name="connsiteX292" fmla="*/ 1888 w 10201"/>
              <a:gd name="connsiteY292" fmla="*/ 6397 h 10002"/>
              <a:gd name="connsiteX293" fmla="*/ 2023 w 10201"/>
              <a:gd name="connsiteY293" fmla="*/ 6322 h 10002"/>
              <a:gd name="connsiteX294" fmla="*/ 2002 w 10201"/>
              <a:gd name="connsiteY294" fmla="*/ 6302 h 10002"/>
              <a:gd name="connsiteX295" fmla="*/ 1867 w 10201"/>
              <a:gd name="connsiteY295" fmla="*/ 6265 h 10002"/>
              <a:gd name="connsiteX296" fmla="*/ 1867 w 10201"/>
              <a:gd name="connsiteY296" fmla="*/ 6209 h 10002"/>
              <a:gd name="connsiteX297" fmla="*/ 1815 w 10201"/>
              <a:gd name="connsiteY297" fmla="*/ 6190 h 10002"/>
              <a:gd name="connsiteX298" fmla="*/ 1815 w 10201"/>
              <a:gd name="connsiteY298" fmla="*/ 6190 h 10002"/>
              <a:gd name="connsiteX299" fmla="*/ 1836 w 10201"/>
              <a:gd name="connsiteY299" fmla="*/ 6133 h 10002"/>
              <a:gd name="connsiteX300" fmla="*/ 1753 w 10201"/>
              <a:gd name="connsiteY300" fmla="*/ 6040 h 10002"/>
              <a:gd name="connsiteX301" fmla="*/ 1534 w 10201"/>
              <a:gd name="connsiteY301" fmla="*/ 5984 h 10002"/>
              <a:gd name="connsiteX302" fmla="*/ 1701 w 10201"/>
              <a:gd name="connsiteY302" fmla="*/ 5964 h 10002"/>
              <a:gd name="connsiteX303" fmla="*/ 1722 w 10201"/>
              <a:gd name="connsiteY303" fmla="*/ 5871 h 10002"/>
              <a:gd name="connsiteX304" fmla="*/ 1659 w 10201"/>
              <a:gd name="connsiteY304" fmla="*/ 5740 h 10002"/>
              <a:gd name="connsiteX305" fmla="*/ 1680 w 10201"/>
              <a:gd name="connsiteY305" fmla="*/ 5740 h 10002"/>
              <a:gd name="connsiteX306" fmla="*/ 2023 w 10201"/>
              <a:gd name="connsiteY306" fmla="*/ 5777 h 10002"/>
              <a:gd name="connsiteX307" fmla="*/ 2117 w 10201"/>
              <a:gd name="connsiteY307" fmla="*/ 5665 h 10002"/>
              <a:gd name="connsiteX308" fmla="*/ 2190 w 10201"/>
              <a:gd name="connsiteY308" fmla="*/ 5645 h 10002"/>
              <a:gd name="connsiteX309" fmla="*/ 2117 w 10201"/>
              <a:gd name="connsiteY309" fmla="*/ 5608 h 10002"/>
              <a:gd name="connsiteX310" fmla="*/ 1815 w 10201"/>
              <a:gd name="connsiteY310" fmla="*/ 5720 h 10002"/>
              <a:gd name="connsiteX311" fmla="*/ 1784 w 10201"/>
              <a:gd name="connsiteY311" fmla="*/ 5665 h 10002"/>
              <a:gd name="connsiteX312" fmla="*/ 1805 w 10201"/>
              <a:gd name="connsiteY312" fmla="*/ 5608 h 10002"/>
              <a:gd name="connsiteX313" fmla="*/ 1774 w 10201"/>
              <a:gd name="connsiteY313" fmla="*/ 5514 h 10002"/>
              <a:gd name="connsiteX314" fmla="*/ 1701 w 10201"/>
              <a:gd name="connsiteY314" fmla="*/ 5533 h 10002"/>
              <a:gd name="connsiteX315" fmla="*/ 1458 w 10201"/>
              <a:gd name="connsiteY315" fmla="*/ 5302 h 10002"/>
              <a:gd name="connsiteX316" fmla="*/ 1742 w 10201"/>
              <a:gd name="connsiteY316" fmla="*/ 5288 h 10002"/>
              <a:gd name="connsiteX317" fmla="*/ 2085 w 10201"/>
              <a:gd name="connsiteY317" fmla="*/ 5288 h 10002"/>
              <a:gd name="connsiteX318" fmla="*/ 2190 w 10201"/>
              <a:gd name="connsiteY318" fmla="*/ 5119 h 10002"/>
              <a:gd name="connsiteX319" fmla="*/ 2190 w 10201"/>
              <a:gd name="connsiteY319" fmla="*/ 5063 h 10002"/>
              <a:gd name="connsiteX320" fmla="*/ 2253 w 10201"/>
              <a:gd name="connsiteY320" fmla="*/ 5044 h 10002"/>
              <a:gd name="connsiteX321" fmla="*/ 2284 w 10201"/>
              <a:gd name="connsiteY321" fmla="*/ 5176 h 10002"/>
              <a:gd name="connsiteX322" fmla="*/ 2722 w 10201"/>
              <a:gd name="connsiteY322" fmla="*/ 5195 h 10002"/>
              <a:gd name="connsiteX323" fmla="*/ 2700 w 10201"/>
              <a:gd name="connsiteY323" fmla="*/ 5288 h 10002"/>
              <a:gd name="connsiteX324" fmla="*/ 2732 w 10201"/>
              <a:gd name="connsiteY324" fmla="*/ 5288 h 10002"/>
              <a:gd name="connsiteX325" fmla="*/ 2784 w 10201"/>
              <a:gd name="connsiteY325" fmla="*/ 5251 h 10002"/>
              <a:gd name="connsiteX326" fmla="*/ 2784 w 10201"/>
              <a:gd name="connsiteY326" fmla="*/ 5270 h 10002"/>
              <a:gd name="connsiteX327" fmla="*/ 2763 w 10201"/>
              <a:gd name="connsiteY327" fmla="*/ 5288 h 10002"/>
              <a:gd name="connsiteX328" fmla="*/ 2826 w 10201"/>
              <a:gd name="connsiteY328" fmla="*/ 5288 h 10002"/>
              <a:gd name="connsiteX329" fmla="*/ 2929 w 10201"/>
              <a:gd name="connsiteY329" fmla="*/ 5288 h 10002"/>
              <a:gd name="connsiteX330" fmla="*/ 2929 w 10201"/>
              <a:gd name="connsiteY330" fmla="*/ 5364 h 10002"/>
              <a:gd name="connsiteX331" fmla="*/ 2950 w 10201"/>
              <a:gd name="connsiteY331" fmla="*/ 5364 h 10002"/>
              <a:gd name="connsiteX332" fmla="*/ 3023 w 10201"/>
              <a:gd name="connsiteY332" fmla="*/ 5288 h 10002"/>
              <a:gd name="connsiteX333" fmla="*/ 3023 w 10201"/>
              <a:gd name="connsiteY333" fmla="*/ 5213 h 10002"/>
              <a:gd name="connsiteX334" fmla="*/ 3085 w 10201"/>
              <a:gd name="connsiteY334" fmla="*/ 5213 h 10002"/>
              <a:gd name="connsiteX335" fmla="*/ 3117 w 10201"/>
              <a:gd name="connsiteY335" fmla="*/ 5270 h 10002"/>
              <a:gd name="connsiteX336" fmla="*/ 3117 w 10201"/>
              <a:gd name="connsiteY336" fmla="*/ 5401 h 10002"/>
              <a:gd name="connsiteX337" fmla="*/ 3231 w 10201"/>
              <a:gd name="connsiteY337" fmla="*/ 5401 h 10002"/>
              <a:gd name="connsiteX338" fmla="*/ 3241 w 10201"/>
              <a:gd name="connsiteY338" fmla="*/ 5307 h 10002"/>
              <a:gd name="connsiteX339" fmla="*/ 3241 w 10201"/>
              <a:gd name="connsiteY339" fmla="*/ 5288 h 10002"/>
              <a:gd name="connsiteX340" fmla="*/ 3241 w 10201"/>
              <a:gd name="connsiteY340" fmla="*/ 5288 h 10002"/>
              <a:gd name="connsiteX341" fmla="*/ 3346 w 10201"/>
              <a:gd name="connsiteY341" fmla="*/ 5307 h 10002"/>
              <a:gd name="connsiteX342" fmla="*/ 3367 w 10201"/>
              <a:gd name="connsiteY342" fmla="*/ 5213 h 10002"/>
              <a:gd name="connsiteX343" fmla="*/ 3471 w 10201"/>
              <a:gd name="connsiteY343" fmla="*/ 5251 h 10002"/>
              <a:gd name="connsiteX344" fmla="*/ 3471 w 10201"/>
              <a:gd name="connsiteY344" fmla="*/ 5195 h 10002"/>
              <a:gd name="connsiteX345" fmla="*/ 3648 w 10201"/>
              <a:gd name="connsiteY345" fmla="*/ 5270 h 10002"/>
              <a:gd name="connsiteX346" fmla="*/ 3648 w 10201"/>
              <a:gd name="connsiteY346" fmla="*/ 5195 h 10002"/>
              <a:gd name="connsiteX347" fmla="*/ 3689 w 10201"/>
              <a:gd name="connsiteY347" fmla="*/ 5195 h 10002"/>
              <a:gd name="connsiteX348" fmla="*/ 3689 w 10201"/>
              <a:gd name="connsiteY348" fmla="*/ 5270 h 10002"/>
              <a:gd name="connsiteX349" fmla="*/ 3710 w 10201"/>
              <a:gd name="connsiteY349" fmla="*/ 5270 h 10002"/>
              <a:gd name="connsiteX350" fmla="*/ 3710 w 10201"/>
              <a:gd name="connsiteY350" fmla="*/ 5251 h 10002"/>
              <a:gd name="connsiteX351" fmla="*/ 3721 w 10201"/>
              <a:gd name="connsiteY351" fmla="*/ 5119 h 10002"/>
              <a:gd name="connsiteX352" fmla="*/ 3731 w 10201"/>
              <a:gd name="connsiteY352" fmla="*/ 5119 h 10002"/>
              <a:gd name="connsiteX353" fmla="*/ 3741 w 10201"/>
              <a:gd name="connsiteY353" fmla="*/ 5195 h 10002"/>
              <a:gd name="connsiteX354" fmla="*/ 3825 w 10201"/>
              <a:gd name="connsiteY354" fmla="*/ 5119 h 10002"/>
              <a:gd name="connsiteX355" fmla="*/ 3825 w 10201"/>
              <a:gd name="connsiteY355" fmla="*/ 5157 h 10002"/>
              <a:gd name="connsiteX356" fmla="*/ 3898 w 10201"/>
              <a:gd name="connsiteY356" fmla="*/ 5119 h 10002"/>
              <a:gd name="connsiteX357" fmla="*/ 3898 w 10201"/>
              <a:gd name="connsiteY357" fmla="*/ 5101 h 10002"/>
              <a:gd name="connsiteX358" fmla="*/ 3877 w 10201"/>
              <a:gd name="connsiteY358" fmla="*/ 5063 h 10002"/>
              <a:gd name="connsiteX359" fmla="*/ 3909 w 10201"/>
              <a:gd name="connsiteY359" fmla="*/ 5063 h 10002"/>
              <a:gd name="connsiteX360" fmla="*/ 3950 w 10201"/>
              <a:gd name="connsiteY360" fmla="*/ 5101 h 10002"/>
              <a:gd name="connsiteX361" fmla="*/ 3950 w 10201"/>
              <a:gd name="connsiteY361" fmla="*/ 5063 h 10002"/>
              <a:gd name="connsiteX362" fmla="*/ 3929 w 10201"/>
              <a:gd name="connsiteY362" fmla="*/ 5007 h 10002"/>
              <a:gd name="connsiteX363" fmla="*/ 4033 w 10201"/>
              <a:gd name="connsiteY363" fmla="*/ 4951 h 10002"/>
              <a:gd name="connsiteX364" fmla="*/ 4033 w 10201"/>
              <a:gd name="connsiteY364" fmla="*/ 4932 h 10002"/>
              <a:gd name="connsiteX365" fmla="*/ 3857 w 10201"/>
              <a:gd name="connsiteY365" fmla="*/ 4912 h 10002"/>
              <a:gd name="connsiteX366" fmla="*/ 3867 w 10201"/>
              <a:gd name="connsiteY366" fmla="*/ 5026 h 10002"/>
              <a:gd name="connsiteX367" fmla="*/ 3857 w 10201"/>
              <a:gd name="connsiteY367" fmla="*/ 5026 h 10002"/>
              <a:gd name="connsiteX368" fmla="*/ 3658 w 10201"/>
              <a:gd name="connsiteY368" fmla="*/ 4912 h 10002"/>
              <a:gd name="connsiteX369" fmla="*/ 3658 w 10201"/>
              <a:gd name="connsiteY369" fmla="*/ 4932 h 10002"/>
              <a:gd name="connsiteX370" fmla="*/ 3669 w 10201"/>
              <a:gd name="connsiteY370" fmla="*/ 4932 h 10002"/>
              <a:gd name="connsiteX371" fmla="*/ 3648 w 10201"/>
              <a:gd name="connsiteY371" fmla="*/ 4951 h 10002"/>
              <a:gd name="connsiteX372" fmla="*/ 3596 w 10201"/>
              <a:gd name="connsiteY372" fmla="*/ 4875 h 10002"/>
              <a:gd name="connsiteX373" fmla="*/ 3585 w 10201"/>
              <a:gd name="connsiteY373" fmla="*/ 4837 h 10002"/>
              <a:gd name="connsiteX374" fmla="*/ 3700 w 10201"/>
              <a:gd name="connsiteY374" fmla="*/ 4819 h 10002"/>
              <a:gd name="connsiteX375" fmla="*/ 3700 w 10201"/>
              <a:gd name="connsiteY375" fmla="*/ 4668 h 10002"/>
              <a:gd name="connsiteX376" fmla="*/ 3679 w 10201"/>
              <a:gd name="connsiteY376" fmla="*/ 4668 h 10002"/>
              <a:gd name="connsiteX377" fmla="*/ 3554 w 10201"/>
              <a:gd name="connsiteY377" fmla="*/ 4800 h 10002"/>
              <a:gd name="connsiteX378" fmla="*/ 3533 w 10201"/>
              <a:gd name="connsiteY378" fmla="*/ 4782 h 10002"/>
              <a:gd name="connsiteX379" fmla="*/ 3533 w 10201"/>
              <a:gd name="connsiteY379" fmla="*/ 4706 h 10002"/>
              <a:gd name="connsiteX380" fmla="*/ 3523 w 10201"/>
              <a:gd name="connsiteY380" fmla="*/ 4650 h 10002"/>
              <a:gd name="connsiteX381" fmla="*/ 3450 w 10201"/>
              <a:gd name="connsiteY381" fmla="*/ 4650 h 10002"/>
              <a:gd name="connsiteX382" fmla="*/ 3440 w 10201"/>
              <a:gd name="connsiteY382" fmla="*/ 4593 h 10002"/>
              <a:gd name="connsiteX383" fmla="*/ 3450 w 10201"/>
              <a:gd name="connsiteY383" fmla="*/ 4593 h 10002"/>
              <a:gd name="connsiteX384" fmla="*/ 3450 w 10201"/>
              <a:gd name="connsiteY384" fmla="*/ 4574 h 10002"/>
              <a:gd name="connsiteX385" fmla="*/ 3627 w 10201"/>
              <a:gd name="connsiteY385" fmla="*/ 4481 h 10002"/>
              <a:gd name="connsiteX386" fmla="*/ 3565 w 10201"/>
              <a:gd name="connsiteY386" fmla="*/ 4481 h 10002"/>
              <a:gd name="connsiteX387" fmla="*/ 3544 w 10201"/>
              <a:gd name="connsiteY387" fmla="*/ 4481 h 10002"/>
              <a:gd name="connsiteX388" fmla="*/ 3533 w 10201"/>
              <a:gd name="connsiteY388" fmla="*/ 4481 h 10002"/>
              <a:gd name="connsiteX389" fmla="*/ 3533 w 10201"/>
              <a:gd name="connsiteY389" fmla="*/ 4462 h 10002"/>
              <a:gd name="connsiteX390" fmla="*/ 3637 w 10201"/>
              <a:gd name="connsiteY390" fmla="*/ 4387 h 10002"/>
              <a:gd name="connsiteX391" fmla="*/ 3637 w 10201"/>
              <a:gd name="connsiteY391" fmla="*/ 4387 h 10002"/>
              <a:gd name="connsiteX392" fmla="*/ 3606 w 10201"/>
              <a:gd name="connsiteY392" fmla="*/ 4387 h 10002"/>
              <a:gd name="connsiteX393" fmla="*/ 3585 w 10201"/>
              <a:gd name="connsiteY393" fmla="*/ 4405 h 10002"/>
              <a:gd name="connsiteX394" fmla="*/ 3575 w 10201"/>
              <a:gd name="connsiteY394" fmla="*/ 4368 h 10002"/>
              <a:gd name="connsiteX395" fmla="*/ 3409 w 10201"/>
              <a:gd name="connsiteY395" fmla="*/ 4312 h 10002"/>
              <a:gd name="connsiteX396" fmla="*/ 3357 w 10201"/>
              <a:gd name="connsiteY396" fmla="*/ 4199 h 10002"/>
              <a:gd name="connsiteX397" fmla="*/ 3315 w 10201"/>
              <a:gd name="connsiteY397" fmla="*/ 4255 h 10002"/>
              <a:gd name="connsiteX398" fmla="*/ 3231 w 10201"/>
              <a:gd name="connsiteY398" fmla="*/ 4218 h 10002"/>
              <a:gd name="connsiteX399" fmla="*/ 3085 w 10201"/>
              <a:gd name="connsiteY399" fmla="*/ 4199 h 10002"/>
              <a:gd name="connsiteX400" fmla="*/ 3033 w 10201"/>
              <a:gd name="connsiteY400" fmla="*/ 4237 h 10002"/>
              <a:gd name="connsiteX401" fmla="*/ 2981 w 10201"/>
              <a:gd name="connsiteY401" fmla="*/ 4180 h 10002"/>
              <a:gd name="connsiteX402" fmla="*/ 2909 w 10201"/>
              <a:gd name="connsiteY402" fmla="*/ 4237 h 10002"/>
              <a:gd name="connsiteX403" fmla="*/ 2878 w 10201"/>
              <a:gd name="connsiteY403" fmla="*/ 4180 h 10002"/>
              <a:gd name="connsiteX404" fmla="*/ 2794 w 10201"/>
              <a:gd name="connsiteY404" fmla="*/ 4330 h 10002"/>
              <a:gd name="connsiteX405" fmla="*/ 2596 w 10201"/>
              <a:gd name="connsiteY405" fmla="*/ 4255 h 10002"/>
              <a:gd name="connsiteX406" fmla="*/ 2596 w 10201"/>
              <a:gd name="connsiteY406" fmla="*/ 4218 h 10002"/>
              <a:gd name="connsiteX407" fmla="*/ 2617 w 10201"/>
              <a:gd name="connsiteY407" fmla="*/ 4180 h 10002"/>
              <a:gd name="connsiteX408" fmla="*/ 2544 w 10201"/>
              <a:gd name="connsiteY408" fmla="*/ 4180 h 10002"/>
              <a:gd name="connsiteX409" fmla="*/ 2346 w 10201"/>
              <a:gd name="connsiteY409" fmla="*/ 4275 h 10002"/>
              <a:gd name="connsiteX410" fmla="*/ 2346 w 10201"/>
              <a:gd name="connsiteY410" fmla="*/ 4255 h 10002"/>
              <a:gd name="connsiteX411" fmla="*/ 2367 w 10201"/>
              <a:gd name="connsiteY411" fmla="*/ 4218 h 10002"/>
              <a:gd name="connsiteX412" fmla="*/ 2253 w 10201"/>
              <a:gd name="connsiteY412" fmla="*/ 4218 h 10002"/>
              <a:gd name="connsiteX413" fmla="*/ 2170 w 10201"/>
              <a:gd name="connsiteY413" fmla="*/ 4143 h 10002"/>
              <a:gd name="connsiteX414" fmla="*/ 2044 w 10201"/>
              <a:gd name="connsiteY414" fmla="*/ 4124 h 10002"/>
              <a:gd name="connsiteX415" fmla="*/ 2065 w 10201"/>
              <a:gd name="connsiteY415" fmla="*/ 4124 h 10002"/>
              <a:gd name="connsiteX416" fmla="*/ 2096 w 10201"/>
              <a:gd name="connsiteY416" fmla="*/ 4086 h 10002"/>
              <a:gd name="connsiteX417" fmla="*/ 2085 w 10201"/>
              <a:gd name="connsiteY417" fmla="*/ 4049 h 10002"/>
              <a:gd name="connsiteX418" fmla="*/ 2002 w 10201"/>
              <a:gd name="connsiteY418" fmla="*/ 3992 h 10002"/>
              <a:gd name="connsiteX419" fmla="*/ 1909 w 10201"/>
              <a:gd name="connsiteY419" fmla="*/ 4030 h 10002"/>
              <a:gd name="connsiteX420" fmla="*/ 1479 w 10201"/>
              <a:gd name="connsiteY420" fmla="*/ 3976 h 10002"/>
              <a:gd name="connsiteX421" fmla="*/ 1680 w 10201"/>
              <a:gd name="connsiteY421" fmla="*/ 3823 h 10002"/>
              <a:gd name="connsiteX422" fmla="*/ 1690 w 10201"/>
              <a:gd name="connsiteY422" fmla="*/ 3805 h 10002"/>
              <a:gd name="connsiteX423" fmla="*/ 1826 w 10201"/>
              <a:gd name="connsiteY423" fmla="*/ 3767 h 10002"/>
              <a:gd name="connsiteX424" fmla="*/ 1826 w 10201"/>
              <a:gd name="connsiteY424" fmla="*/ 3805 h 10002"/>
              <a:gd name="connsiteX425" fmla="*/ 1940 w 10201"/>
              <a:gd name="connsiteY425" fmla="*/ 3880 h 10002"/>
              <a:gd name="connsiteX426" fmla="*/ 1950 w 10201"/>
              <a:gd name="connsiteY426" fmla="*/ 3842 h 10002"/>
              <a:gd name="connsiteX427" fmla="*/ 1961 w 10201"/>
              <a:gd name="connsiteY427" fmla="*/ 3880 h 10002"/>
              <a:gd name="connsiteX428" fmla="*/ 2117 w 10201"/>
              <a:gd name="connsiteY428" fmla="*/ 3748 h 10002"/>
              <a:gd name="connsiteX429" fmla="*/ 2201 w 10201"/>
              <a:gd name="connsiteY429" fmla="*/ 3823 h 10002"/>
              <a:gd name="connsiteX430" fmla="*/ 2378 w 10201"/>
              <a:gd name="connsiteY430" fmla="*/ 3786 h 10002"/>
              <a:gd name="connsiteX431" fmla="*/ 2544 w 10201"/>
              <a:gd name="connsiteY431" fmla="*/ 3805 h 10002"/>
              <a:gd name="connsiteX432" fmla="*/ 2544 w 10201"/>
              <a:gd name="connsiteY432" fmla="*/ 3730 h 10002"/>
              <a:gd name="connsiteX433" fmla="*/ 2658 w 10201"/>
              <a:gd name="connsiteY433" fmla="*/ 3730 h 10002"/>
              <a:gd name="connsiteX434" fmla="*/ 2689 w 10201"/>
              <a:gd name="connsiteY434" fmla="*/ 3673 h 10002"/>
              <a:gd name="connsiteX435" fmla="*/ 2689 w 10201"/>
              <a:gd name="connsiteY435" fmla="*/ 3598 h 10002"/>
              <a:gd name="connsiteX436" fmla="*/ 2658 w 10201"/>
              <a:gd name="connsiteY436" fmla="*/ 3598 h 10002"/>
              <a:gd name="connsiteX437" fmla="*/ 2658 w 10201"/>
              <a:gd name="connsiteY437" fmla="*/ 3561 h 10002"/>
              <a:gd name="connsiteX438" fmla="*/ 2648 w 10201"/>
              <a:gd name="connsiteY438" fmla="*/ 3504 h 10002"/>
              <a:gd name="connsiteX439" fmla="*/ 2044 w 10201"/>
              <a:gd name="connsiteY439" fmla="*/ 3504 h 10002"/>
              <a:gd name="connsiteX440" fmla="*/ 1482 w 10201"/>
              <a:gd name="connsiteY440" fmla="*/ 3485 h 10002"/>
              <a:gd name="connsiteX441" fmla="*/ 1898 w 10201"/>
              <a:gd name="connsiteY441" fmla="*/ 3410 h 10002"/>
              <a:gd name="connsiteX442" fmla="*/ 2149 w 10201"/>
              <a:gd name="connsiteY442" fmla="*/ 3429 h 10002"/>
              <a:gd name="connsiteX443" fmla="*/ 2159 w 10201"/>
              <a:gd name="connsiteY443" fmla="*/ 3316 h 10002"/>
              <a:gd name="connsiteX444" fmla="*/ 2201 w 10201"/>
              <a:gd name="connsiteY444" fmla="*/ 3298 h 10002"/>
              <a:gd name="connsiteX445" fmla="*/ 2232 w 10201"/>
              <a:gd name="connsiteY445" fmla="*/ 3354 h 10002"/>
              <a:gd name="connsiteX446" fmla="*/ 2263 w 10201"/>
              <a:gd name="connsiteY446" fmla="*/ 3278 h 10002"/>
              <a:gd name="connsiteX447" fmla="*/ 2263 w 10201"/>
              <a:gd name="connsiteY447" fmla="*/ 3316 h 10002"/>
              <a:gd name="connsiteX448" fmla="*/ 2242 w 10201"/>
              <a:gd name="connsiteY448" fmla="*/ 3354 h 10002"/>
              <a:gd name="connsiteX449" fmla="*/ 2502 w 10201"/>
              <a:gd name="connsiteY449" fmla="*/ 3298 h 10002"/>
              <a:gd name="connsiteX450" fmla="*/ 2513 w 10201"/>
              <a:gd name="connsiteY450" fmla="*/ 3241 h 10002"/>
              <a:gd name="connsiteX451" fmla="*/ 2502 w 10201"/>
              <a:gd name="connsiteY451" fmla="*/ 3223 h 10002"/>
              <a:gd name="connsiteX452" fmla="*/ 2137 w 10201"/>
              <a:gd name="connsiteY452" fmla="*/ 3241 h 10002"/>
              <a:gd name="connsiteX453" fmla="*/ 2127 w 10201"/>
              <a:gd name="connsiteY453" fmla="*/ 3185 h 10002"/>
              <a:gd name="connsiteX454" fmla="*/ 2137 w 10201"/>
              <a:gd name="connsiteY454" fmla="*/ 3166 h 10002"/>
              <a:gd name="connsiteX455" fmla="*/ 2294 w 10201"/>
              <a:gd name="connsiteY455" fmla="*/ 3128 h 10002"/>
              <a:gd name="connsiteX456" fmla="*/ 2263 w 10201"/>
              <a:gd name="connsiteY456" fmla="*/ 3109 h 10002"/>
              <a:gd name="connsiteX457" fmla="*/ 2294 w 10201"/>
              <a:gd name="connsiteY457" fmla="*/ 3091 h 10002"/>
              <a:gd name="connsiteX458" fmla="*/ 2284 w 10201"/>
              <a:gd name="connsiteY458" fmla="*/ 2997 h 10002"/>
              <a:gd name="connsiteX459" fmla="*/ 2232 w 10201"/>
              <a:gd name="connsiteY459" fmla="*/ 2903 h 10002"/>
              <a:gd name="connsiteX460" fmla="*/ 2253 w 10201"/>
              <a:gd name="connsiteY460" fmla="*/ 2865 h 10002"/>
              <a:gd name="connsiteX461" fmla="*/ 2242 w 10201"/>
              <a:gd name="connsiteY461" fmla="*/ 2790 h 10002"/>
              <a:gd name="connsiteX462" fmla="*/ 2294 w 10201"/>
              <a:gd name="connsiteY462" fmla="*/ 2715 h 10002"/>
              <a:gd name="connsiteX463" fmla="*/ 2294 w 10201"/>
              <a:gd name="connsiteY463" fmla="*/ 2771 h 10002"/>
              <a:gd name="connsiteX464" fmla="*/ 2471 w 10201"/>
              <a:gd name="connsiteY464" fmla="*/ 2809 h 10002"/>
              <a:gd name="connsiteX465" fmla="*/ 2482 w 10201"/>
              <a:gd name="connsiteY465" fmla="*/ 2903 h 10002"/>
              <a:gd name="connsiteX466" fmla="*/ 2627 w 10201"/>
              <a:gd name="connsiteY466" fmla="*/ 2884 h 10002"/>
              <a:gd name="connsiteX467" fmla="*/ 2679 w 10201"/>
              <a:gd name="connsiteY467" fmla="*/ 2715 h 10002"/>
              <a:gd name="connsiteX468" fmla="*/ 2523 w 10201"/>
              <a:gd name="connsiteY468" fmla="*/ 2659 h 10002"/>
              <a:gd name="connsiteX469" fmla="*/ 2523 w 10201"/>
              <a:gd name="connsiteY469" fmla="*/ 2602 h 10002"/>
              <a:gd name="connsiteX470" fmla="*/ 2596 w 10201"/>
              <a:gd name="connsiteY470" fmla="*/ 2584 h 10002"/>
              <a:gd name="connsiteX471" fmla="*/ 2596 w 10201"/>
              <a:gd name="connsiteY471" fmla="*/ 2565 h 10002"/>
              <a:gd name="connsiteX472" fmla="*/ 2461 w 10201"/>
              <a:gd name="connsiteY472" fmla="*/ 2452 h 10002"/>
              <a:gd name="connsiteX473" fmla="*/ 2440 w 10201"/>
              <a:gd name="connsiteY473" fmla="*/ 2527 h 10002"/>
              <a:gd name="connsiteX474" fmla="*/ 2440 w 10201"/>
              <a:gd name="connsiteY474" fmla="*/ 2509 h 10002"/>
              <a:gd name="connsiteX475" fmla="*/ 2315 w 10201"/>
              <a:gd name="connsiteY475" fmla="*/ 2358 h 10002"/>
              <a:gd name="connsiteX476" fmla="*/ 2242 w 10201"/>
              <a:gd name="connsiteY476" fmla="*/ 2377 h 10002"/>
              <a:gd name="connsiteX477" fmla="*/ 2242 w 10201"/>
              <a:gd name="connsiteY477" fmla="*/ 2321 h 10002"/>
              <a:gd name="connsiteX478" fmla="*/ 2222 w 10201"/>
              <a:gd name="connsiteY478" fmla="*/ 2283 h 10002"/>
              <a:gd name="connsiteX479" fmla="*/ 2044 w 10201"/>
              <a:gd name="connsiteY479" fmla="*/ 2246 h 10002"/>
              <a:gd name="connsiteX480" fmla="*/ 2034 w 10201"/>
              <a:gd name="connsiteY480" fmla="*/ 2189 h 10002"/>
              <a:gd name="connsiteX481" fmla="*/ 2044 w 10201"/>
              <a:gd name="connsiteY481" fmla="*/ 2171 h 10002"/>
              <a:gd name="connsiteX482" fmla="*/ 2242 w 10201"/>
              <a:gd name="connsiteY482" fmla="*/ 2171 h 10002"/>
              <a:gd name="connsiteX483" fmla="*/ 2305 w 10201"/>
              <a:gd name="connsiteY483" fmla="*/ 2133 h 10002"/>
              <a:gd name="connsiteX484" fmla="*/ 2450 w 10201"/>
              <a:gd name="connsiteY484" fmla="*/ 2171 h 10002"/>
              <a:gd name="connsiteX485" fmla="*/ 2523 w 10201"/>
              <a:gd name="connsiteY485" fmla="*/ 2077 h 10002"/>
              <a:gd name="connsiteX486" fmla="*/ 2774 w 10201"/>
              <a:gd name="connsiteY486" fmla="*/ 2020 h 10002"/>
              <a:gd name="connsiteX487" fmla="*/ 2961 w 10201"/>
              <a:gd name="connsiteY487" fmla="*/ 2133 h 10002"/>
              <a:gd name="connsiteX488" fmla="*/ 3274 w 10201"/>
              <a:gd name="connsiteY488" fmla="*/ 2057 h 10002"/>
              <a:gd name="connsiteX489" fmla="*/ 3274 w 10201"/>
              <a:gd name="connsiteY489" fmla="*/ 2039 h 10002"/>
              <a:gd name="connsiteX490" fmla="*/ 3263 w 10201"/>
              <a:gd name="connsiteY490" fmla="*/ 2002 h 10002"/>
              <a:gd name="connsiteX491" fmla="*/ 3377 w 10201"/>
              <a:gd name="connsiteY491" fmla="*/ 1964 h 10002"/>
              <a:gd name="connsiteX492" fmla="*/ 3357 w 10201"/>
              <a:gd name="connsiteY492" fmla="*/ 1907 h 10002"/>
              <a:gd name="connsiteX493" fmla="*/ 3419 w 10201"/>
              <a:gd name="connsiteY493" fmla="*/ 1907 h 10002"/>
              <a:gd name="connsiteX494" fmla="*/ 3461 w 10201"/>
              <a:gd name="connsiteY494" fmla="*/ 1926 h 10002"/>
              <a:gd name="connsiteX495" fmla="*/ 3492 w 10201"/>
              <a:gd name="connsiteY495" fmla="*/ 1870 h 10002"/>
              <a:gd name="connsiteX496" fmla="*/ 3492 w 10201"/>
              <a:gd name="connsiteY496" fmla="*/ 1851 h 10002"/>
              <a:gd name="connsiteX497" fmla="*/ 3419 w 10201"/>
              <a:gd name="connsiteY497" fmla="*/ 1738 h 10002"/>
              <a:gd name="connsiteX498" fmla="*/ 3429 w 10201"/>
              <a:gd name="connsiteY498" fmla="*/ 1663 h 10002"/>
              <a:gd name="connsiteX499" fmla="*/ 3274 w 10201"/>
              <a:gd name="connsiteY499" fmla="*/ 1589 h 10002"/>
              <a:gd name="connsiteX500" fmla="*/ 3274 w 10201"/>
              <a:gd name="connsiteY500" fmla="*/ 1513 h 10002"/>
              <a:gd name="connsiteX501" fmla="*/ 3241 w 10201"/>
              <a:gd name="connsiteY501" fmla="*/ 1475 h 10002"/>
              <a:gd name="connsiteX502" fmla="*/ 3210 w 10201"/>
              <a:gd name="connsiteY502" fmla="*/ 1513 h 10002"/>
              <a:gd name="connsiteX503" fmla="*/ 3200 w 10201"/>
              <a:gd name="connsiteY503" fmla="*/ 1438 h 10002"/>
              <a:gd name="connsiteX504" fmla="*/ 3085 w 10201"/>
              <a:gd name="connsiteY504" fmla="*/ 1494 h 10002"/>
              <a:gd name="connsiteX505" fmla="*/ 2971 w 10201"/>
              <a:gd name="connsiteY505" fmla="*/ 1419 h 10002"/>
              <a:gd name="connsiteX506" fmla="*/ 2940 w 10201"/>
              <a:gd name="connsiteY506" fmla="*/ 1475 h 10002"/>
              <a:gd name="connsiteX507" fmla="*/ 2909 w 10201"/>
              <a:gd name="connsiteY507" fmla="*/ 1400 h 10002"/>
              <a:gd name="connsiteX508" fmla="*/ 2815 w 10201"/>
              <a:gd name="connsiteY508" fmla="*/ 1438 h 10002"/>
              <a:gd name="connsiteX509" fmla="*/ 2815 w 10201"/>
              <a:gd name="connsiteY509" fmla="*/ 1381 h 10002"/>
              <a:gd name="connsiteX510" fmla="*/ 2742 w 10201"/>
              <a:gd name="connsiteY510" fmla="*/ 1288 h 10002"/>
              <a:gd name="connsiteX511" fmla="*/ 3013 w 10201"/>
              <a:gd name="connsiteY511" fmla="*/ 1062 h 10002"/>
              <a:gd name="connsiteX512" fmla="*/ 3106 w 10201"/>
              <a:gd name="connsiteY512" fmla="*/ 1119 h 10002"/>
              <a:gd name="connsiteX513" fmla="*/ 3241 w 10201"/>
              <a:gd name="connsiteY513" fmla="*/ 1062 h 10002"/>
              <a:gd name="connsiteX514" fmla="*/ 3241 w 10201"/>
              <a:gd name="connsiteY514" fmla="*/ 1119 h 10002"/>
              <a:gd name="connsiteX515" fmla="*/ 3513 w 10201"/>
              <a:gd name="connsiteY515" fmla="*/ 1119 h 10002"/>
              <a:gd name="connsiteX516" fmla="*/ 3513 w 10201"/>
              <a:gd name="connsiteY516" fmla="*/ 1044 h 10002"/>
              <a:gd name="connsiteX517" fmla="*/ 3658 w 10201"/>
              <a:gd name="connsiteY517" fmla="*/ 968 h 10002"/>
              <a:gd name="connsiteX518" fmla="*/ 3700 w 10201"/>
              <a:gd name="connsiteY518" fmla="*/ 875 h 10002"/>
              <a:gd name="connsiteX519" fmla="*/ 3929 w 10201"/>
              <a:gd name="connsiteY519" fmla="*/ 836 h 10002"/>
              <a:gd name="connsiteX520" fmla="*/ 3940 w 10201"/>
              <a:gd name="connsiteY520" fmla="*/ 781 h 10002"/>
              <a:gd name="connsiteX521" fmla="*/ 3971 w 10201"/>
              <a:gd name="connsiteY521" fmla="*/ 781 h 10002"/>
              <a:gd name="connsiteX522" fmla="*/ 4002 w 10201"/>
              <a:gd name="connsiteY522" fmla="*/ 836 h 10002"/>
              <a:gd name="connsiteX523" fmla="*/ 4065 w 10201"/>
              <a:gd name="connsiteY523" fmla="*/ 799 h 10002"/>
              <a:gd name="connsiteX524" fmla="*/ 4127 w 10201"/>
              <a:gd name="connsiteY524" fmla="*/ 836 h 10002"/>
              <a:gd name="connsiteX525" fmla="*/ 4772 w 10201"/>
              <a:gd name="connsiteY525" fmla="*/ 724 h 10002"/>
              <a:gd name="connsiteX526" fmla="*/ 4783 w 10201"/>
              <a:gd name="connsiteY526" fmla="*/ 781 h 10002"/>
              <a:gd name="connsiteX527" fmla="*/ 4908 w 10201"/>
              <a:gd name="connsiteY527" fmla="*/ 781 h 10002"/>
              <a:gd name="connsiteX528" fmla="*/ 4908 w 10201"/>
              <a:gd name="connsiteY528" fmla="*/ 724 h 10002"/>
              <a:gd name="connsiteX529" fmla="*/ 4992 w 10201"/>
              <a:gd name="connsiteY529" fmla="*/ 781 h 10002"/>
              <a:gd name="connsiteX530" fmla="*/ 5096 w 10201"/>
              <a:gd name="connsiteY530" fmla="*/ 743 h 10002"/>
              <a:gd name="connsiteX531" fmla="*/ 5158 w 10201"/>
              <a:gd name="connsiteY531" fmla="*/ 781 h 10002"/>
              <a:gd name="connsiteX532" fmla="*/ 5200 w 10201"/>
              <a:gd name="connsiteY532" fmla="*/ 706 h 10002"/>
              <a:gd name="connsiteX533" fmla="*/ 5283 w 10201"/>
              <a:gd name="connsiteY533" fmla="*/ 686 h 10002"/>
              <a:gd name="connsiteX534" fmla="*/ 5283 w 10201"/>
              <a:gd name="connsiteY534" fmla="*/ 743 h 10002"/>
              <a:gd name="connsiteX535" fmla="*/ 5492 w 10201"/>
              <a:gd name="connsiteY535" fmla="*/ 706 h 10002"/>
              <a:gd name="connsiteX536" fmla="*/ 5679 w 10201"/>
              <a:gd name="connsiteY536" fmla="*/ 781 h 10002"/>
              <a:gd name="connsiteX537" fmla="*/ 5824 w 10201"/>
              <a:gd name="connsiteY537" fmla="*/ 761 h 10002"/>
              <a:gd name="connsiteX538" fmla="*/ 6148 w 10201"/>
              <a:gd name="connsiteY538" fmla="*/ 686 h 10002"/>
              <a:gd name="connsiteX539" fmla="*/ 6345 w 10201"/>
              <a:gd name="connsiteY539" fmla="*/ 611 h 10002"/>
              <a:gd name="connsiteX540" fmla="*/ 6522 w 10201"/>
              <a:gd name="connsiteY540" fmla="*/ 649 h 10002"/>
              <a:gd name="connsiteX541" fmla="*/ 6574 w 10201"/>
              <a:gd name="connsiteY541" fmla="*/ 555 h 10002"/>
              <a:gd name="connsiteX542" fmla="*/ 6668 w 10201"/>
              <a:gd name="connsiteY542" fmla="*/ 574 h 10002"/>
              <a:gd name="connsiteX543" fmla="*/ 6741 w 10201"/>
              <a:gd name="connsiteY543" fmla="*/ 498 h 10002"/>
              <a:gd name="connsiteX544" fmla="*/ 6814 w 10201"/>
              <a:gd name="connsiteY544" fmla="*/ 555 h 10002"/>
              <a:gd name="connsiteX545" fmla="*/ 7105 w 10201"/>
              <a:gd name="connsiteY545" fmla="*/ 574 h 10002"/>
              <a:gd name="connsiteX546" fmla="*/ 7251 w 10201"/>
              <a:gd name="connsiteY546" fmla="*/ 574 h 10002"/>
              <a:gd name="connsiteX547" fmla="*/ 7262 w 10201"/>
              <a:gd name="connsiteY547" fmla="*/ 630 h 10002"/>
              <a:gd name="connsiteX548" fmla="*/ 7459 w 10201"/>
              <a:gd name="connsiteY548" fmla="*/ 592 h 10002"/>
              <a:gd name="connsiteX549" fmla="*/ 7470 w 10201"/>
              <a:gd name="connsiteY549" fmla="*/ 517 h 10002"/>
              <a:gd name="connsiteX550" fmla="*/ 7387 w 10201"/>
              <a:gd name="connsiteY550" fmla="*/ 498 h 10002"/>
              <a:gd name="connsiteX551" fmla="*/ 7428 w 10201"/>
              <a:gd name="connsiteY551" fmla="*/ 405 h 10002"/>
              <a:gd name="connsiteX552" fmla="*/ 7501 w 10201"/>
              <a:gd name="connsiteY552" fmla="*/ 348 h 10002"/>
              <a:gd name="connsiteX553" fmla="*/ 7470 w 10201"/>
              <a:gd name="connsiteY553" fmla="*/ 311 h 10002"/>
              <a:gd name="connsiteX554" fmla="*/ 7407 w 10201"/>
              <a:gd name="connsiteY554" fmla="*/ 348 h 10002"/>
              <a:gd name="connsiteX555" fmla="*/ 7376 w 10201"/>
              <a:gd name="connsiteY555" fmla="*/ 311 h 10002"/>
              <a:gd name="connsiteX556" fmla="*/ 7210 w 10201"/>
              <a:gd name="connsiteY556" fmla="*/ 367 h 10002"/>
              <a:gd name="connsiteX557" fmla="*/ 7210 w 10201"/>
              <a:gd name="connsiteY557" fmla="*/ 311 h 10002"/>
              <a:gd name="connsiteX558" fmla="*/ 7199 w 10201"/>
              <a:gd name="connsiteY558" fmla="*/ 311 h 10002"/>
              <a:gd name="connsiteX559" fmla="*/ 6543 w 10201"/>
              <a:gd name="connsiteY559" fmla="*/ 330 h 10002"/>
              <a:gd name="connsiteX560" fmla="*/ 6225 w 10201"/>
              <a:gd name="connsiteY560" fmla="*/ 273 h 10002"/>
              <a:gd name="connsiteX561" fmla="*/ 6637 w 10201"/>
              <a:gd name="connsiteY561" fmla="*/ 198 h 10002"/>
              <a:gd name="connsiteX562" fmla="*/ 6980 w 10201"/>
              <a:gd name="connsiteY562" fmla="*/ 161 h 10002"/>
              <a:gd name="connsiteX563" fmla="*/ 7433 w 10201"/>
              <a:gd name="connsiteY563" fmla="*/ 80 h 10002"/>
              <a:gd name="connsiteX564" fmla="*/ 7698 w 10201"/>
              <a:gd name="connsiteY564" fmla="*/ 10 h 10002"/>
              <a:gd name="connsiteX565" fmla="*/ 7949 w 10201"/>
              <a:gd name="connsiteY565" fmla="*/ 142 h 10002"/>
              <a:gd name="connsiteX566" fmla="*/ 8011 w 10201"/>
              <a:gd name="connsiteY566" fmla="*/ 48 h 10002"/>
              <a:gd name="connsiteX567" fmla="*/ 8136 w 10201"/>
              <a:gd name="connsiteY567" fmla="*/ 29 h 10002"/>
              <a:gd name="connsiteX568" fmla="*/ 8240 w 10201"/>
              <a:gd name="connsiteY568" fmla="*/ 142 h 10002"/>
              <a:gd name="connsiteX569" fmla="*/ 8262 w 10201"/>
              <a:gd name="connsiteY569" fmla="*/ 104 h 10002"/>
              <a:gd name="connsiteX570" fmla="*/ 8293 w 10201"/>
              <a:gd name="connsiteY570" fmla="*/ 254 h 10002"/>
              <a:gd name="connsiteX571" fmla="*/ 8262 w 10201"/>
              <a:gd name="connsiteY571" fmla="*/ 330 h 10002"/>
              <a:gd name="connsiteX572" fmla="*/ 8262 w 10201"/>
              <a:gd name="connsiteY572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2927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86 w 10201"/>
              <a:gd name="connsiteY47" fmla="*/ 3220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812 w 10201"/>
              <a:gd name="connsiteY50" fmla="*/ 3527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65 w 10201"/>
              <a:gd name="connsiteY57" fmla="*/ 3833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85 w 10201"/>
              <a:gd name="connsiteY62" fmla="*/ 4451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9865 w 10201"/>
              <a:gd name="connsiteY77" fmla="*/ 5476 h 10002"/>
              <a:gd name="connsiteX78" fmla="*/ 10188 w 10201"/>
              <a:gd name="connsiteY78" fmla="*/ 5795 h 10002"/>
              <a:gd name="connsiteX79" fmla="*/ 10177 w 10201"/>
              <a:gd name="connsiteY79" fmla="*/ 6153 h 10002"/>
              <a:gd name="connsiteX80" fmla="*/ 10125 w 10201"/>
              <a:gd name="connsiteY80" fmla="*/ 6058 h 10002"/>
              <a:gd name="connsiteX81" fmla="*/ 9949 w 10201"/>
              <a:gd name="connsiteY81" fmla="*/ 6096 h 10002"/>
              <a:gd name="connsiteX82" fmla="*/ 9563 w 10201"/>
              <a:gd name="connsiteY82" fmla="*/ 6190 h 10002"/>
              <a:gd name="connsiteX83" fmla="*/ 9532 w 10201"/>
              <a:gd name="connsiteY83" fmla="*/ 6528 h 10002"/>
              <a:gd name="connsiteX84" fmla="*/ 9490 w 10201"/>
              <a:gd name="connsiteY84" fmla="*/ 6566 h 10002"/>
              <a:gd name="connsiteX85" fmla="*/ 9490 w 10201"/>
              <a:gd name="connsiteY85" fmla="*/ 6979 h 10002"/>
              <a:gd name="connsiteX86" fmla="*/ 9594 w 10201"/>
              <a:gd name="connsiteY86" fmla="*/ 7016 h 10002"/>
              <a:gd name="connsiteX87" fmla="*/ 9584 w 10201"/>
              <a:gd name="connsiteY87" fmla="*/ 7054 h 10002"/>
              <a:gd name="connsiteX88" fmla="*/ 9438 w 10201"/>
              <a:gd name="connsiteY88" fmla="*/ 7411 h 10002"/>
              <a:gd name="connsiteX89" fmla="*/ 9428 w 10201"/>
              <a:gd name="connsiteY89" fmla="*/ 7674 h 10002"/>
              <a:gd name="connsiteX90" fmla="*/ 9459 w 10201"/>
              <a:gd name="connsiteY90" fmla="*/ 7862 h 10002"/>
              <a:gd name="connsiteX91" fmla="*/ 9407 w 10201"/>
              <a:gd name="connsiteY91" fmla="*/ 7918 h 10002"/>
              <a:gd name="connsiteX92" fmla="*/ 9302 w 10201"/>
              <a:gd name="connsiteY92" fmla="*/ 7730 h 10002"/>
              <a:gd name="connsiteX93" fmla="*/ 9126 w 10201"/>
              <a:gd name="connsiteY93" fmla="*/ 7580 h 10002"/>
              <a:gd name="connsiteX94" fmla="*/ 9126 w 10201"/>
              <a:gd name="connsiteY94" fmla="*/ 7543 h 10002"/>
              <a:gd name="connsiteX95" fmla="*/ 9167 w 10201"/>
              <a:gd name="connsiteY95" fmla="*/ 7543 h 10002"/>
              <a:gd name="connsiteX96" fmla="*/ 9167 w 10201"/>
              <a:gd name="connsiteY96" fmla="*/ 7524 h 10002"/>
              <a:gd name="connsiteX97" fmla="*/ 9146 w 10201"/>
              <a:gd name="connsiteY97" fmla="*/ 7524 h 10002"/>
              <a:gd name="connsiteX98" fmla="*/ 9084 w 10201"/>
              <a:gd name="connsiteY98" fmla="*/ 7543 h 10002"/>
              <a:gd name="connsiteX99" fmla="*/ 9105 w 10201"/>
              <a:gd name="connsiteY99" fmla="*/ 7618 h 10002"/>
              <a:gd name="connsiteX100" fmla="*/ 9063 w 10201"/>
              <a:gd name="connsiteY100" fmla="*/ 7637 h 10002"/>
              <a:gd name="connsiteX101" fmla="*/ 9167 w 10201"/>
              <a:gd name="connsiteY101" fmla="*/ 7918 h 10002"/>
              <a:gd name="connsiteX102" fmla="*/ 9167 w 10201"/>
              <a:gd name="connsiteY102" fmla="*/ 8125 h 10002"/>
              <a:gd name="connsiteX103" fmla="*/ 9105 w 10201"/>
              <a:gd name="connsiteY103" fmla="*/ 8237 h 10002"/>
              <a:gd name="connsiteX104" fmla="*/ 8928 w 10201"/>
              <a:gd name="connsiteY104" fmla="*/ 8219 h 10002"/>
              <a:gd name="connsiteX105" fmla="*/ 8866 w 10201"/>
              <a:gd name="connsiteY105" fmla="*/ 8125 h 10002"/>
              <a:gd name="connsiteX106" fmla="*/ 8802 w 10201"/>
              <a:gd name="connsiteY106" fmla="*/ 8182 h 10002"/>
              <a:gd name="connsiteX107" fmla="*/ 8845 w 10201"/>
              <a:gd name="connsiteY107" fmla="*/ 8575 h 10002"/>
              <a:gd name="connsiteX108" fmla="*/ 8814 w 10201"/>
              <a:gd name="connsiteY108" fmla="*/ 8650 h 10002"/>
              <a:gd name="connsiteX109" fmla="*/ 8615 w 10201"/>
              <a:gd name="connsiteY109" fmla="*/ 8670 h 10002"/>
              <a:gd name="connsiteX110" fmla="*/ 8470 w 10201"/>
              <a:gd name="connsiteY110" fmla="*/ 8237 h 10002"/>
              <a:gd name="connsiteX111" fmla="*/ 8459 w 10201"/>
              <a:gd name="connsiteY111" fmla="*/ 7993 h 10002"/>
              <a:gd name="connsiteX112" fmla="*/ 8418 w 10201"/>
              <a:gd name="connsiteY112" fmla="*/ 7993 h 10002"/>
              <a:gd name="connsiteX113" fmla="*/ 8240 w 10201"/>
              <a:gd name="connsiteY113" fmla="*/ 7993 h 10002"/>
              <a:gd name="connsiteX114" fmla="*/ 8136 w 10201"/>
              <a:gd name="connsiteY114" fmla="*/ 7768 h 10002"/>
              <a:gd name="connsiteX115" fmla="*/ 8042 w 10201"/>
              <a:gd name="connsiteY115" fmla="*/ 7712 h 10002"/>
              <a:gd name="connsiteX116" fmla="*/ 7980 w 10201"/>
              <a:gd name="connsiteY116" fmla="*/ 7787 h 10002"/>
              <a:gd name="connsiteX117" fmla="*/ 7990 w 10201"/>
              <a:gd name="connsiteY117" fmla="*/ 8106 h 10002"/>
              <a:gd name="connsiteX118" fmla="*/ 7949 w 10201"/>
              <a:gd name="connsiteY118" fmla="*/ 8406 h 10002"/>
              <a:gd name="connsiteX119" fmla="*/ 7887 w 10201"/>
              <a:gd name="connsiteY119" fmla="*/ 8426 h 10002"/>
              <a:gd name="connsiteX120" fmla="*/ 7845 w 10201"/>
              <a:gd name="connsiteY120" fmla="*/ 8538 h 10002"/>
              <a:gd name="connsiteX121" fmla="*/ 7835 w 10201"/>
              <a:gd name="connsiteY121" fmla="*/ 8538 h 10002"/>
              <a:gd name="connsiteX122" fmla="*/ 7835 w 10201"/>
              <a:gd name="connsiteY122" fmla="*/ 8481 h 10002"/>
              <a:gd name="connsiteX123" fmla="*/ 7855 w 10201"/>
              <a:gd name="connsiteY123" fmla="*/ 8426 h 10002"/>
              <a:gd name="connsiteX124" fmla="*/ 7678 w 10201"/>
              <a:gd name="connsiteY124" fmla="*/ 8182 h 10002"/>
              <a:gd name="connsiteX125" fmla="*/ 7563 w 10201"/>
              <a:gd name="connsiteY125" fmla="*/ 8087 h 10002"/>
              <a:gd name="connsiteX126" fmla="*/ 7501 w 10201"/>
              <a:gd name="connsiteY126" fmla="*/ 8144 h 10002"/>
              <a:gd name="connsiteX127" fmla="*/ 7470 w 10201"/>
              <a:gd name="connsiteY127" fmla="*/ 8087 h 10002"/>
              <a:gd name="connsiteX128" fmla="*/ 7439 w 10201"/>
              <a:gd name="connsiteY128" fmla="*/ 8219 h 10002"/>
              <a:gd name="connsiteX129" fmla="*/ 7574 w 10201"/>
              <a:gd name="connsiteY129" fmla="*/ 8595 h 10002"/>
              <a:gd name="connsiteX130" fmla="*/ 7418 w 10201"/>
              <a:gd name="connsiteY130" fmla="*/ 8782 h 10002"/>
              <a:gd name="connsiteX131" fmla="*/ 7251 w 10201"/>
              <a:gd name="connsiteY131" fmla="*/ 8707 h 10002"/>
              <a:gd name="connsiteX132" fmla="*/ 7189 w 10201"/>
              <a:gd name="connsiteY132" fmla="*/ 8858 h 10002"/>
              <a:gd name="connsiteX133" fmla="*/ 7115 w 10201"/>
              <a:gd name="connsiteY133" fmla="*/ 8914 h 10002"/>
              <a:gd name="connsiteX134" fmla="*/ 7115 w 10201"/>
              <a:gd name="connsiteY134" fmla="*/ 8839 h 10002"/>
              <a:gd name="connsiteX135" fmla="*/ 6991 w 10201"/>
              <a:gd name="connsiteY135" fmla="*/ 8801 h 10002"/>
              <a:gd name="connsiteX136" fmla="*/ 6907 w 10201"/>
              <a:gd name="connsiteY136" fmla="*/ 8895 h 10002"/>
              <a:gd name="connsiteX137" fmla="*/ 6814 w 10201"/>
              <a:gd name="connsiteY137" fmla="*/ 8914 h 10002"/>
              <a:gd name="connsiteX138" fmla="*/ 6814 w 10201"/>
              <a:gd name="connsiteY138" fmla="*/ 8970 h 10002"/>
              <a:gd name="connsiteX139" fmla="*/ 6751 w 10201"/>
              <a:gd name="connsiteY139" fmla="*/ 8989 h 10002"/>
              <a:gd name="connsiteX140" fmla="*/ 6772 w 10201"/>
              <a:gd name="connsiteY140" fmla="*/ 9026 h 10002"/>
              <a:gd name="connsiteX141" fmla="*/ 6939 w 10201"/>
              <a:gd name="connsiteY141" fmla="*/ 9008 h 10002"/>
              <a:gd name="connsiteX142" fmla="*/ 6939 w 10201"/>
              <a:gd name="connsiteY142" fmla="*/ 8989 h 10002"/>
              <a:gd name="connsiteX143" fmla="*/ 6918 w 10201"/>
              <a:gd name="connsiteY143" fmla="*/ 8951 h 10002"/>
              <a:gd name="connsiteX144" fmla="*/ 6939 w 10201"/>
              <a:gd name="connsiteY144" fmla="*/ 8951 h 10002"/>
              <a:gd name="connsiteX145" fmla="*/ 6991 w 10201"/>
              <a:gd name="connsiteY145" fmla="*/ 8933 h 10002"/>
              <a:gd name="connsiteX146" fmla="*/ 7032 w 10201"/>
              <a:gd name="connsiteY146" fmla="*/ 9064 h 10002"/>
              <a:gd name="connsiteX147" fmla="*/ 7303 w 10201"/>
              <a:gd name="connsiteY147" fmla="*/ 9139 h 10002"/>
              <a:gd name="connsiteX148" fmla="*/ 7303 w 10201"/>
              <a:gd name="connsiteY148" fmla="*/ 9195 h 10002"/>
              <a:gd name="connsiteX149" fmla="*/ 7220 w 10201"/>
              <a:gd name="connsiteY149" fmla="*/ 9590 h 10002"/>
              <a:gd name="connsiteX150" fmla="*/ 7199 w 10201"/>
              <a:gd name="connsiteY150" fmla="*/ 9590 h 10002"/>
              <a:gd name="connsiteX151" fmla="*/ 7179 w 10201"/>
              <a:gd name="connsiteY151" fmla="*/ 9533 h 10002"/>
              <a:gd name="connsiteX152" fmla="*/ 6949 w 10201"/>
              <a:gd name="connsiteY152" fmla="*/ 9496 h 10002"/>
              <a:gd name="connsiteX153" fmla="*/ 6876 w 10201"/>
              <a:gd name="connsiteY153" fmla="*/ 9496 h 10002"/>
              <a:gd name="connsiteX154" fmla="*/ 6793 w 10201"/>
              <a:gd name="connsiteY154" fmla="*/ 9403 h 10002"/>
              <a:gd name="connsiteX155" fmla="*/ 6751 w 10201"/>
              <a:gd name="connsiteY155" fmla="*/ 9440 h 10002"/>
              <a:gd name="connsiteX156" fmla="*/ 6637 w 10201"/>
              <a:gd name="connsiteY156" fmla="*/ 9289 h 10002"/>
              <a:gd name="connsiteX157" fmla="*/ 6627 w 10201"/>
              <a:gd name="connsiteY157" fmla="*/ 9289 h 10002"/>
              <a:gd name="connsiteX158" fmla="*/ 6584 w 10201"/>
              <a:gd name="connsiteY158" fmla="*/ 9289 h 10002"/>
              <a:gd name="connsiteX159" fmla="*/ 6480 w 10201"/>
              <a:gd name="connsiteY159" fmla="*/ 9177 h 10002"/>
              <a:gd name="connsiteX160" fmla="*/ 6449 w 10201"/>
              <a:gd name="connsiteY160" fmla="*/ 9346 h 10002"/>
              <a:gd name="connsiteX161" fmla="*/ 6355 w 10201"/>
              <a:gd name="connsiteY161" fmla="*/ 9515 h 10002"/>
              <a:gd name="connsiteX162" fmla="*/ 6262 w 10201"/>
              <a:gd name="connsiteY162" fmla="*/ 9552 h 10002"/>
              <a:gd name="connsiteX163" fmla="*/ 6262 w 10201"/>
              <a:gd name="connsiteY163" fmla="*/ 9609 h 10002"/>
              <a:gd name="connsiteX164" fmla="*/ 6189 w 10201"/>
              <a:gd name="connsiteY164" fmla="*/ 9740 h 10002"/>
              <a:gd name="connsiteX165" fmla="*/ 6106 w 10201"/>
              <a:gd name="connsiteY165" fmla="*/ 9796 h 10002"/>
              <a:gd name="connsiteX166" fmla="*/ 6001 w 10201"/>
              <a:gd name="connsiteY166" fmla="*/ 9947 h 10002"/>
              <a:gd name="connsiteX167" fmla="*/ 5345 w 10201"/>
              <a:gd name="connsiteY167" fmla="*/ 9796 h 10002"/>
              <a:gd name="connsiteX168" fmla="*/ 5220 w 10201"/>
              <a:gd name="connsiteY168" fmla="*/ 9796 h 10002"/>
              <a:gd name="connsiteX169" fmla="*/ 4992 w 10201"/>
              <a:gd name="connsiteY169" fmla="*/ 9647 h 10002"/>
              <a:gd name="connsiteX170" fmla="*/ 4929 w 10201"/>
              <a:gd name="connsiteY170" fmla="*/ 9515 h 10002"/>
              <a:gd name="connsiteX171" fmla="*/ 4929 w 10201"/>
              <a:gd name="connsiteY171" fmla="*/ 9403 h 10002"/>
              <a:gd name="connsiteX172" fmla="*/ 4866 w 10201"/>
              <a:gd name="connsiteY172" fmla="*/ 9346 h 10002"/>
              <a:gd name="connsiteX173" fmla="*/ 5168 w 10201"/>
              <a:gd name="connsiteY173" fmla="*/ 9214 h 10002"/>
              <a:gd name="connsiteX174" fmla="*/ 5387 w 10201"/>
              <a:gd name="connsiteY174" fmla="*/ 9234 h 10002"/>
              <a:gd name="connsiteX175" fmla="*/ 5741 w 10201"/>
              <a:gd name="connsiteY175" fmla="*/ 9195 h 10002"/>
              <a:gd name="connsiteX176" fmla="*/ 5783 w 10201"/>
              <a:gd name="connsiteY176" fmla="*/ 9102 h 10002"/>
              <a:gd name="connsiteX177" fmla="*/ 5731 w 10201"/>
              <a:gd name="connsiteY177" fmla="*/ 8989 h 10002"/>
              <a:gd name="connsiteX178" fmla="*/ 5533 w 10201"/>
              <a:gd name="connsiteY178" fmla="*/ 8933 h 10002"/>
              <a:gd name="connsiteX179" fmla="*/ 5210 w 10201"/>
              <a:gd name="connsiteY179" fmla="*/ 8745 h 10002"/>
              <a:gd name="connsiteX180" fmla="*/ 4961 w 10201"/>
              <a:gd name="connsiteY180" fmla="*/ 8595 h 10002"/>
              <a:gd name="connsiteX181" fmla="*/ 5085 w 10201"/>
              <a:gd name="connsiteY181" fmla="*/ 8481 h 10002"/>
              <a:gd name="connsiteX182" fmla="*/ 4741 w 10201"/>
              <a:gd name="connsiteY182" fmla="*/ 8275 h 10002"/>
              <a:gd name="connsiteX183" fmla="*/ 4554 w 10201"/>
              <a:gd name="connsiteY183" fmla="*/ 8087 h 10002"/>
              <a:gd name="connsiteX184" fmla="*/ 4356 w 10201"/>
              <a:gd name="connsiteY184" fmla="*/ 8031 h 10002"/>
              <a:gd name="connsiteX185" fmla="*/ 4085 w 10201"/>
              <a:gd name="connsiteY185" fmla="*/ 8013 h 10002"/>
              <a:gd name="connsiteX186" fmla="*/ 3919 w 10201"/>
              <a:gd name="connsiteY186" fmla="*/ 7843 h 10002"/>
              <a:gd name="connsiteX187" fmla="*/ 3741 w 10201"/>
              <a:gd name="connsiteY187" fmla="*/ 7806 h 10002"/>
              <a:gd name="connsiteX188" fmla="*/ 3669 w 10201"/>
              <a:gd name="connsiteY188" fmla="*/ 7598 h 10002"/>
              <a:gd name="connsiteX189" fmla="*/ 3492 w 10201"/>
              <a:gd name="connsiteY189" fmla="*/ 7637 h 10002"/>
              <a:gd name="connsiteX190" fmla="*/ 3440 w 10201"/>
              <a:gd name="connsiteY190" fmla="*/ 7674 h 10002"/>
              <a:gd name="connsiteX191" fmla="*/ 3367 w 10201"/>
              <a:gd name="connsiteY191" fmla="*/ 7674 h 10002"/>
              <a:gd name="connsiteX192" fmla="*/ 3367 w 10201"/>
              <a:gd name="connsiteY192" fmla="*/ 7637 h 10002"/>
              <a:gd name="connsiteX193" fmla="*/ 3398 w 10201"/>
              <a:gd name="connsiteY193" fmla="*/ 7543 h 10002"/>
              <a:gd name="connsiteX194" fmla="*/ 3241 w 10201"/>
              <a:gd name="connsiteY194" fmla="*/ 7505 h 10002"/>
              <a:gd name="connsiteX195" fmla="*/ 3189 w 10201"/>
              <a:gd name="connsiteY195" fmla="*/ 7411 h 10002"/>
              <a:gd name="connsiteX196" fmla="*/ 3085 w 10201"/>
              <a:gd name="connsiteY196" fmla="*/ 7468 h 10002"/>
              <a:gd name="connsiteX197" fmla="*/ 2846 w 10201"/>
              <a:gd name="connsiteY197" fmla="*/ 7449 h 10002"/>
              <a:gd name="connsiteX198" fmla="*/ 2722 w 10201"/>
              <a:gd name="connsiteY198" fmla="*/ 7486 h 10002"/>
              <a:gd name="connsiteX199" fmla="*/ 2669 w 10201"/>
              <a:gd name="connsiteY199" fmla="*/ 7598 h 10002"/>
              <a:gd name="connsiteX200" fmla="*/ 2471 w 10201"/>
              <a:gd name="connsiteY200" fmla="*/ 7637 h 10002"/>
              <a:gd name="connsiteX201" fmla="*/ 2419 w 10201"/>
              <a:gd name="connsiteY201" fmla="*/ 7712 h 10002"/>
              <a:gd name="connsiteX202" fmla="*/ 2137 w 10201"/>
              <a:gd name="connsiteY202" fmla="*/ 7693 h 10002"/>
              <a:gd name="connsiteX203" fmla="*/ 2023 w 10201"/>
              <a:gd name="connsiteY203" fmla="*/ 7561 h 10002"/>
              <a:gd name="connsiteX204" fmla="*/ 1867 w 10201"/>
              <a:gd name="connsiteY204" fmla="*/ 7524 h 10002"/>
              <a:gd name="connsiteX205" fmla="*/ 1919 w 10201"/>
              <a:gd name="connsiteY205" fmla="*/ 7505 h 10002"/>
              <a:gd name="connsiteX206" fmla="*/ 1919 w 10201"/>
              <a:gd name="connsiteY206" fmla="*/ 7486 h 10002"/>
              <a:gd name="connsiteX207" fmla="*/ 1867 w 10201"/>
              <a:gd name="connsiteY207" fmla="*/ 7486 h 10002"/>
              <a:gd name="connsiteX208" fmla="*/ 1753 w 10201"/>
              <a:gd name="connsiteY208" fmla="*/ 7505 h 10002"/>
              <a:gd name="connsiteX209" fmla="*/ 1544 w 10201"/>
              <a:gd name="connsiteY209" fmla="*/ 7429 h 10002"/>
              <a:gd name="connsiteX210" fmla="*/ 1544 w 10201"/>
              <a:gd name="connsiteY210" fmla="*/ 7486 h 10002"/>
              <a:gd name="connsiteX211" fmla="*/ 1492 w 10201"/>
              <a:gd name="connsiteY211" fmla="*/ 7468 h 10002"/>
              <a:gd name="connsiteX212" fmla="*/ 1492 w 10201"/>
              <a:gd name="connsiteY212" fmla="*/ 7411 h 10002"/>
              <a:gd name="connsiteX213" fmla="*/ 1398 w 10201"/>
              <a:gd name="connsiteY213" fmla="*/ 7468 h 10002"/>
              <a:gd name="connsiteX214" fmla="*/ 1378 w 10201"/>
              <a:gd name="connsiteY214" fmla="*/ 7411 h 10002"/>
              <a:gd name="connsiteX215" fmla="*/ 1013 w 10201"/>
              <a:gd name="connsiteY215" fmla="*/ 7429 h 10002"/>
              <a:gd name="connsiteX216" fmla="*/ 836 w 10201"/>
              <a:gd name="connsiteY216" fmla="*/ 7411 h 10002"/>
              <a:gd name="connsiteX217" fmla="*/ 795 w 10201"/>
              <a:gd name="connsiteY217" fmla="*/ 7336 h 10002"/>
              <a:gd name="connsiteX218" fmla="*/ 628 w 10201"/>
              <a:gd name="connsiteY218" fmla="*/ 7354 h 10002"/>
              <a:gd name="connsiteX219" fmla="*/ 597 w 10201"/>
              <a:gd name="connsiteY219" fmla="*/ 7299 h 10002"/>
              <a:gd name="connsiteX220" fmla="*/ 493 w 10201"/>
              <a:gd name="connsiteY220" fmla="*/ 7317 h 10002"/>
              <a:gd name="connsiteX221" fmla="*/ 471 w 10201"/>
              <a:gd name="connsiteY221" fmla="*/ 7242 h 10002"/>
              <a:gd name="connsiteX222" fmla="*/ 378 w 10201"/>
              <a:gd name="connsiteY222" fmla="*/ 7242 h 10002"/>
              <a:gd name="connsiteX223" fmla="*/ 243 w 10201"/>
              <a:gd name="connsiteY223" fmla="*/ 7167 h 10002"/>
              <a:gd name="connsiteX224" fmla="*/ 0 w 10201"/>
              <a:gd name="connsiteY224" fmla="*/ 7050 h 10002"/>
              <a:gd name="connsiteX225" fmla="*/ 357 w 10201"/>
              <a:gd name="connsiteY225" fmla="*/ 7054 h 10002"/>
              <a:gd name="connsiteX226" fmla="*/ 576 w 10201"/>
              <a:gd name="connsiteY226" fmla="*/ 7092 h 10002"/>
              <a:gd name="connsiteX227" fmla="*/ 940 w 10201"/>
              <a:gd name="connsiteY227" fmla="*/ 7167 h 10002"/>
              <a:gd name="connsiteX228" fmla="*/ 950 w 10201"/>
              <a:gd name="connsiteY228" fmla="*/ 7092 h 10002"/>
              <a:gd name="connsiteX229" fmla="*/ 888 w 10201"/>
              <a:gd name="connsiteY229" fmla="*/ 6998 h 10002"/>
              <a:gd name="connsiteX230" fmla="*/ 898 w 10201"/>
              <a:gd name="connsiteY230" fmla="*/ 6998 h 10002"/>
              <a:gd name="connsiteX231" fmla="*/ 898 w 10201"/>
              <a:gd name="connsiteY231" fmla="*/ 6979 h 10002"/>
              <a:gd name="connsiteX232" fmla="*/ 1002 w 10201"/>
              <a:gd name="connsiteY232" fmla="*/ 7016 h 10002"/>
              <a:gd name="connsiteX233" fmla="*/ 1002 w 10201"/>
              <a:gd name="connsiteY233" fmla="*/ 6941 h 10002"/>
              <a:gd name="connsiteX234" fmla="*/ 940 w 10201"/>
              <a:gd name="connsiteY234" fmla="*/ 6923 h 10002"/>
              <a:gd name="connsiteX235" fmla="*/ 940 w 10201"/>
              <a:gd name="connsiteY235" fmla="*/ 6847 h 10002"/>
              <a:gd name="connsiteX236" fmla="*/ 961 w 10201"/>
              <a:gd name="connsiteY236" fmla="*/ 6847 h 10002"/>
              <a:gd name="connsiteX237" fmla="*/ 1013 w 10201"/>
              <a:gd name="connsiteY237" fmla="*/ 6885 h 10002"/>
              <a:gd name="connsiteX238" fmla="*/ 1013 w 10201"/>
              <a:gd name="connsiteY238" fmla="*/ 6847 h 10002"/>
              <a:gd name="connsiteX239" fmla="*/ 1149 w 10201"/>
              <a:gd name="connsiteY239" fmla="*/ 6716 h 10002"/>
              <a:gd name="connsiteX240" fmla="*/ 1305 w 10201"/>
              <a:gd name="connsiteY240" fmla="*/ 6678 h 10002"/>
              <a:gd name="connsiteX241" fmla="*/ 1305 w 10201"/>
              <a:gd name="connsiteY241" fmla="*/ 6660 h 10002"/>
              <a:gd name="connsiteX242" fmla="*/ 1128 w 10201"/>
              <a:gd name="connsiteY242" fmla="*/ 6660 h 10002"/>
              <a:gd name="connsiteX243" fmla="*/ 1128 w 10201"/>
              <a:gd name="connsiteY243" fmla="*/ 6641 h 10002"/>
              <a:gd name="connsiteX244" fmla="*/ 1159 w 10201"/>
              <a:gd name="connsiteY244" fmla="*/ 6585 h 10002"/>
              <a:gd name="connsiteX245" fmla="*/ 1211 w 10201"/>
              <a:gd name="connsiteY245" fmla="*/ 6603 h 10002"/>
              <a:gd name="connsiteX246" fmla="*/ 1243 w 10201"/>
              <a:gd name="connsiteY246" fmla="*/ 6566 h 10002"/>
              <a:gd name="connsiteX247" fmla="*/ 1243 w 10201"/>
              <a:gd name="connsiteY247" fmla="*/ 6548 h 10002"/>
              <a:gd name="connsiteX248" fmla="*/ 1191 w 10201"/>
              <a:gd name="connsiteY248" fmla="*/ 6472 h 10002"/>
              <a:gd name="connsiteX249" fmla="*/ 1222 w 10201"/>
              <a:gd name="connsiteY249" fmla="*/ 6472 h 10002"/>
              <a:gd name="connsiteX250" fmla="*/ 1243 w 10201"/>
              <a:gd name="connsiteY250" fmla="*/ 6491 h 10002"/>
              <a:gd name="connsiteX251" fmla="*/ 1253 w 10201"/>
              <a:gd name="connsiteY251" fmla="*/ 6434 h 10002"/>
              <a:gd name="connsiteX252" fmla="*/ 1201 w 10201"/>
              <a:gd name="connsiteY252" fmla="*/ 6378 h 10002"/>
              <a:gd name="connsiteX253" fmla="*/ 1191 w 10201"/>
              <a:gd name="connsiteY253" fmla="*/ 6416 h 10002"/>
              <a:gd name="connsiteX254" fmla="*/ 1191 w 10201"/>
              <a:gd name="connsiteY254" fmla="*/ 6378 h 10002"/>
              <a:gd name="connsiteX255" fmla="*/ 1180 w 10201"/>
              <a:gd name="connsiteY255" fmla="*/ 6378 h 10002"/>
              <a:gd name="connsiteX256" fmla="*/ 1180 w 10201"/>
              <a:gd name="connsiteY256" fmla="*/ 6359 h 10002"/>
              <a:gd name="connsiteX257" fmla="*/ 1253 w 10201"/>
              <a:gd name="connsiteY257" fmla="*/ 6322 h 10002"/>
              <a:gd name="connsiteX258" fmla="*/ 1253 w 10201"/>
              <a:gd name="connsiteY258" fmla="*/ 6302 h 10002"/>
              <a:gd name="connsiteX259" fmla="*/ 1139 w 10201"/>
              <a:gd name="connsiteY259" fmla="*/ 6228 h 10002"/>
              <a:gd name="connsiteX260" fmla="*/ 1118 w 10201"/>
              <a:gd name="connsiteY260" fmla="*/ 6284 h 10002"/>
              <a:gd name="connsiteX261" fmla="*/ 1045 w 10201"/>
              <a:gd name="connsiteY261" fmla="*/ 6228 h 10002"/>
              <a:gd name="connsiteX262" fmla="*/ 1076 w 10201"/>
              <a:gd name="connsiteY262" fmla="*/ 6190 h 10002"/>
              <a:gd name="connsiteX263" fmla="*/ 1035 w 10201"/>
              <a:gd name="connsiteY263" fmla="*/ 6190 h 10002"/>
              <a:gd name="connsiteX264" fmla="*/ 909 w 10201"/>
              <a:gd name="connsiteY264" fmla="*/ 6247 h 10002"/>
              <a:gd name="connsiteX265" fmla="*/ 909 w 10201"/>
              <a:gd name="connsiteY265" fmla="*/ 6190 h 10002"/>
              <a:gd name="connsiteX266" fmla="*/ 961 w 10201"/>
              <a:gd name="connsiteY266" fmla="*/ 6040 h 10002"/>
              <a:gd name="connsiteX267" fmla="*/ 940 w 10201"/>
              <a:gd name="connsiteY267" fmla="*/ 6002 h 10002"/>
              <a:gd name="connsiteX268" fmla="*/ 961 w 10201"/>
              <a:gd name="connsiteY268" fmla="*/ 6002 h 10002"/>
              <a:gd name="connsiteX269" fmla="*/ 1055 w 10201"/>
              <a:gd name="connsiteY269" fmla="*/ 5964 h 10002"/>
              <a:gd name="connsiteX270" fmla="*/ 1087 w 10201"/>
              <a:gd name="connsiteY270" fmla="*/ 5909 h 10002"/>
              <a:gd name="connsiteX271" fmla="*/ 1066 w 10201"/>
              <a:gd name="connsiteY271" fmla="*/ 5852 h 10002"/>
              <a:gd name="connsiteX272" fmla="*/ 1139 w 10201"/>
              <a:gd name="connsiteY272" fmla="*/ 5833 h 10002"/>
              <a:gd name="connsiteX273" fmla="*/ 1139 w 10201"/>
              <a:gd name="connsiteY273" fmla="*/ 5909 h 10002"/>
              <a:gd name="connsiteX274" fmla="*/ 1263 w 10201"/>
              <a:gd name="connsiteY274" fmla="*/ 5909 h 10002"/>
              <a:gd name="connsiteX275" fmla="*/ 1388 w 10201"/>
              <a:gd name="connsiteY275" fmla="*/ 5683 h 10002"/>
              <a:gd name="connsiteX276" fmla="*/ 1586 w 10201"/>
              <a:gd name="connsiteY276" fmla="*/ 5740 h 10002"/>
              <a:gd name="connsiteX277" fmla="*/ 1586 w 10201"/>
              <a:gd name="connsiteY277" fmla="*/ 5758 h 10002"/>
              <a:gd name="connsiteX278" fmla="*/ 1575 w 10201"/>
              <a:gd name="connsiteY278" fmla="*/ 5814 h 10002"/>
              <a:gd name="connsiteX279" fmla="*/ 1554 w 10201"/>
              <a:gd name="connsiteY279" fmla="*/ 5852 h 10002"/>
              <a:gd name="connsiteX280" fmla="*/ 1440 w 10201"/>
              <a:gd name="connsiteY280" fmla="*/ 5889 h 10002"/>
              <a:gd name="connsiteX281" fmla="*/ 1430 w 10201"/>
              <a:gd name="connsiteY281" fmla="*/ 6040 h 10002"/>
              <a:gd name="connsiteX282" fmla="*/ 1450 w 10201"/>
              <a:gd name="connsiteY282" fmla="*/ 6058 h 10002"/>
              <a:gd name="connsiteX283" fmla="*/ 1680 w 10201"/>
              <a:gd name="connsiteY283" fmla="*/ 6265 h 10002"/>
              <a:gd name="connsiteX284" fmla="*/ 1711 w 10201"/>
              <a:gd name="connsiteY284" fmla="*/ 6265 h 10002"/>
              <a:gd name="connsiteX285" fmla="*/ 1784 w 10201"/>
              <a:gd name="connsiteY285" fmla="*/ 6792 h 10002"/>
              <a:gd name="connsiteX286" fmla="*/ 1982 w 10201"/>
              <a:gd name="connsiteY286" fmla="*/ 6585 h 10002"/>
              <a:gd name="connsiteX287" fmla="*/ 1982 w 10201"/>
              <a:gd name="connsiteY287" fmla="*/ 6528 h 10002"/>
              <a:gd name="connsiteX288" fmla="*/ 1909 w 10201"/>
              <a:gd name="connsiteY288" fmla="*/ 6528 h 10002"/>
              <a:gd name="connsiteX289" fmla="*/ 1878 w 10201"/>
              <a:gd name="connsiteY289" fmla="*/ 6453 h 10002"/>
              <a:gd name="connsiteX290" fmla="*/ 1878 w 10201"/>
              <a:gd name="connsiteY290" fmla="*/ 6416 h 10002"/>
              <a:gd name="connsiteX291" fmla="*/ 1888 w 10201"/>
              <a:gd name="connsiteY291" fmla="*/ 6416 h 10002"/>
              <a:gd name="connsiteX292" fmla="*/ 1888 w 10201"/>
              <a:gd name="connsiteY292" fmla="*/ 6397 h 10002"/>
              <a:gd name="connsiteX293" fmla="*/ 2023 w 10201"/>
              <a:gd name="connsiteY293" fmla="*/ 6322 h 10002"/>
              <a:gd name="connsiteX294" fmla="*/ 2002 w 10201"/>
              <a:gd name="connsiteY294" fmla="*/ 6302 h 10002"/>
              <a:gd name="connsiteX295" fmla="*/ 1867 w 10201"/>
              <a:gd name="connsiteY295" fmla="*/ 6265 h 10002"/>
              <a:gd name="connsiteX296" fmla="*/ 1867 w 10201"/>
              <a:gd name="connsiteY296" fmla="*/ 6209 h 10002"/>
              <a:gd name="connsiteX297" fmla="*/ 1815 w 10201"/>
              <a:gd name="connsiteY297" fmla="*/ 6190 h 10002"/>
              <a:gd name="connsiteX298" fmla="*/ 1815 w 10201"/>
              <a:gd name="connsiteY298" fmla="*/ 6190 h 10002"/>
              <a:gd name="connsiteX299" fmla="*/ 1836 w 10201"/>
              <a:gd name="connsiteY299" fmla="*/ 6133 h 10002"/>
              <a:gd name="connsiteX300" fmla="*/ 1753 w 10201"/>
              <a:gd name="connsiteY300" fmla="*/ 6040 h 10002"/>
              <a:gd name="connsiteX301" fmla="*/ 1534 w 10201"/>
              <a:gd name="connsiteY301" fmla="*/ 5984 h 10002"/>
              <a:gd name="connsiteX302" fmla="*/ 1701 w 10201"/>
              <a:gd name="connsiteY302" fmla="*/ 5964 h 10002"/>
              <a:gd name="connsiteX303" fmla="*/ 1722 w 10201"/>
              <a:gd name="connsiteY303" fmla="*/ 5871 h 10002"/>
              <a:gd name="connsiteX304" fmla="*/ 1659 w 10201"/>
              <a:gd name="connsiteY304" fmla="*/ 5740 h 10002"/>
              <a:gd name="connsiteX305" fmla="*/ 1680 w 10201"/>
              <a:gd name="connsiteY305" fmla="*/ 5740 h 10002"/>
              <a:gd name="connsiteX306" fmla="*/ 2023 w 10201"/>
              <a:gd name="connsiteY306" fmla="*/ 5777 h 10002"/>
              <a:gd name="connsiteX307" fmla="*/ 2117 w 10201"/>
              <a:gd name="connsiteY307" fmla="*/ 5665 h 10002"/>
              <a:gd name="connsiteX308" fmla="*/ 2190 w 10201"/>
              <a:gd name="connsiteY308" fmla="*/ 5645 h 10002"/>
              <a:gd name="connsiteX309" fmla="*/ 2117 w 10201"/>
              <a:gd name="connsiteY309" fmla="*/ 5608 h 10002"/>
              <a:gd name="connsiteX310" fmla="*/ 1815 w 10201"/>
              <a:gd name="connsiteY310" fmla="*/ 5720 h 10002"/>
              <a:gd name="connsiteX311" fmla="*/ 1784 w 10201"/>
              <a:gd name="connsiteY311" fmla="*/ 5665 h 10002"/>
              <a:gd name="connsiteX312" fmla="*/ 1805 w 10201"/>
              <a:gd name="connsiteY312" fmla="*/ 5608 h 10002"/>
              <a:gd name="connsiteX313" fmla="*/ 1774 w 10201"/>
              <a:gd name="connsiteY313" fmla="*/ 5514 h 10002"/>
              <a:gd name="connsiteX314" fmla="*/ 1701 w 10201"/>
              <a:gd name="connsiteY314" fmla="*/ 5533 h 10002"/>
              <a:gd name="connsiteX315" fmla="*/ 1458 w 10201"/>
              <a:gd name="connsiteY315" fmla="*/ 5302 h 10002"/>
              <a:gd name="connsiteX316" fmla="*/ 1742 w 10201"/>
              <a:gd name="connsiteY316" fmla="*/ 5288 h 10002"/>
              <a:gd name="connsiteX317" fmla="*/ 2085 w 10201"/>
              <a:gd name="connsiteY317" fmla="*/ 5288 h 10002"/>
              <a:gd name="connsiteX318" fmla="*/ 2190 w 10201"/>
              <a:gd name="connsiteY318" fmla="*/ 5119 h 10002"/>
              <a:gd name="connsiteX319" fmla="*/ 2190 w 10201"/>
              <a:gd name="connsiteY319" fmla="*/ 5063 h 10002"/>
              <a:gd name="connsiteX320" fmla="*/ 2253 w 10201"/>
              <a:gd name="connsiteY320" fmla="*/ 5044 h 10002"/>
              <a:gd name="connsiteX321" fmla="*/ 2284 w 10201"/>
              <a:gd name="connsiteY321" fmla="*/ 5176 h 10002"/>
              <a:gd name="connsiteX322" fmla="*/ 2722 w 10201"/>
              <a:gd name="connsiteY322" fmla="*/ 5195 h 10002"/>
              <a:gd name="connsiteX323" fmla="*/ 2700 w 10201"/>
              <a:gd name="connsiteY323" fmla="*/ 5288 h 10002"/>
              <a:gd name="connsiteX324" fmla="*/ 2732 w 10201"/>
              <a:gd name="connsiteY324" fmla="*/ 5288 h 10002"/>
              <a:gd name="connsiteX325" fmla="*/ 2784 w 10201"/>
              <a:gd name="connsiteY325" fmla="*/ 5251 h 10002"/>
              <a:gd name="connsiteX326" fmla="*/ 2784 w 10201"/>
              <a:gd name="connsiteY326" fmla="*/ 5270 h 10002"/>
              <a:gd name="connsiteX327" fmla="*/ 2763 w 10201"/>
              <a:gd name="connsiteY327" fmla="*/ 5288 h 10002"/>
              <a:gd name="connsiteX328" fmla="*/ 2826 w 10201"/>
              <a:gd name="connsiteY328" fmla="*/ 5288 h 10002"/>
              <a:gd name="connsiteX329" fmla="*/ 2929 w 10201"/>
              <a:gd name="connsiteY329" fmla="*/ 5288 h 10002"/>
              <a:gd name="connsiteX330" fmla="*/ 2929 w 10201"/>
              <a:gd name="connsiteY330" fmla="*/ 5364 h 10002"/>
              <a:gd name="connsiteX331" fmla="*/ 2950 w 10201"/>
              <a:gd name="connsiteY331" fmla="*/ 5364 h 10002"/>
              <a:gd name="connsiteX332" fmla="*/ 3023 w 10201"/>
              <a:gd name="connsiteY332" fmla="*/ 5288 h 10002"/>
              <a:gd name="connsiteX333" fmla="*/ 3023 w 10201"/>
              <a:gd name="connsiteY333" fmla="*/ 5213 h 10002"/>
              <a:gd name="connsiteX334" fmla="*/ 3085 w 10201"/>
              <a:gd name="connsiteY334" fmla="*/ 5213 h 10002"/>
              <a:gd name="connsiteX335" fmla="*/ 3117 w 10201"/>
              <a:gd name="connsiteY335" fmla="*/ 5270 h 10002"/>
              <a:gd name="connsiteX336" fmla="*/ 3117 w 10201"/>
              <a:gd name="connsiteY336" fmla="*/ 5401 h 10002"/>
              <a:gd name="connsiteX337" fmla="*/ 3231 w 10201"/>
              <a:gd name="connsiteY337" fmla="*/ 5401 h 10002"/>
              <a:gd name="connsiteX338" fmla="*/ 3241 w 10201"/>
              <a:gd name="connsiteY338" fmla="*/ 5307 h 10002"/>
              <a:gd name="connsiteX339" fmla="*/ 3241 w 10201"/>
              <a:gd name="connsiteY339" fmla="*/ 5288 h 10002"/>
              <a:gd name="connsiteX340" fmla="*/ 3241 w 10201"/>
              <a:gd name="connsiteY340" fmla="*/ 5288 h 10002"/>
              <a:gd name="connsiteX341" fmla="*/ 3346 w 10201"/>
              <a:gd name="connsiteY341" fmla="*/ 5307 h 10002"/>
              <a:gd name="connsiteX342" fmla="*/ 3367 w 10201"/>
              <a:gd name="connsiteY342" fmla="*/ 5213 h 10002"/>
              <a:gd name="connsiteX343" fmla="*/ 3471 w 10201"/>
              <a:gd name="connsiteY343" fmla="*/ 5251 h 10002"/>
              <a:gd name="connsiteX344" fmla="*/ 3471 w 10201"/>
              <a:gd name="connsiteY344" fmla="*/ 5195 h 10002"/>
              <a:gd name="connsiteX345" fmla="*/ 3648 w 10201"/>
              <a:gd name="connsiteY345" fmla="*/ 5270 h 10002"/>
              <a:gd name="connsiteX346" fmla="*/ 3648 w 10201"/>
              <a:gd name="connsiteY346" fmla="*/ 5195 h 10002"/>
              <a:gd name="connsiteX347" fmla="*/ 3689 w 10201"/>
              <a:gd name="connsiteY347" fmla="*/ 5195 h 10002"/>
              <a:gd name="connsiteX348" fmla="*/ 3689 w 10201"/>
              <a:gd name="connsiteY348" fmla="*/ 5270 h 10002"/>
              <a:gd name="connsiteX349" fmla="*/ 3710 w 10201"/>
              <a:gd name="connsiteY349" fmla="*/ 5270 h 10002"/>
              <a:gd name="connsiteX350" fmla="*/ 3710 w 10201"/>
              <a:gd name="connsiteY350" fmla="*/ 5251 h 10002"/>
              <a:gd name="connsiteX351" fmla="*/ 3721 w 10201"/>
              <a:gd name="connsiteY351" fmla="*/ 5119 h 10002"/>
              <a:gd name="connsiteX352" fmla="*/ 3731 w 10201"/>
              <a:gd name="connsiteY352" fmla="*/ 5119 h 10002"/>
              <a:gd name="connsiteX353" fmla="*/ 3741 w 10201"/>
              <a:gd name="connsiteY353" fmla="*/ 5195 h 10002"/>
              <a:gd name="connsiteX354" fmla="*/ 3825 w 10201"/>
              <a:gd name="connsiteY354" fmla="*/ 5119 h 10002"/>
              <a:gd name="connsiteX355" fmla="*/ 3825 w 10201"/>
              <a:gd name="connsiteY355" fmla="*/ 5157 h 10002"/>
              <a:gd name="connsiteX356" fmla="*/ 3898 w 10201"/>
              <a:gd name="connsiteY356" fmla="*/ 5119 h 10002"/>
              <a:gd name="connsiteX357" fmla="*/ 3898 w 10201"/>
              <a:gd name="connsiteY357" fmla="*/ 5101 h 10002"/>
              <a:gd name="connsiteX358" fmla="*/ 3877 w 10201"/>
              <a:gd name="connsiteY358" fmla="*/ 5063 h 10002"/>
              <a:gd name="connsiteX359" fmla="*/ 3909 w 10201"/>
              <a:gd name="connsiteY359" fmla="*/ 5063 h 10002"/>
              <a:gd name="connsiteX360" fmla="*/ 3950 w 10201"/>
              <a:gd name="connsiteY360" fmla="*/ 5101 h 10002"/>
              <a:gd name="connsiteX361" fmla="*/ 3950 w 10201"/>
              <a:gd name="connsiteY361" fmla="*/ 5063 h 10002"/>
              <a:gd name="connsiteX362" fmla="*/ 3929 w 10201"/>
              <a:gd name="connsiteY362" fmla="*/ 5007 h 10002"/>
              <a:gd name="connsiteX363" fmla="*/ 4033 w 10201"/>
              <a:gd name="connsiteY363" fmla="*/ 4951 h 10002"/>
              <a:gd name="connsiteX364" fmla="*/ 4033 w 10201"/>
              <a:gd name="connsiteY364" fmla="*/ 4932 h 10002"/>
              <a:gd name="connsiteX365" fmla="*/ 3857 w 10201"/>
              <a:gd name="connsiteY365" fmla="*/ 4912 h 10002"/>
              <a:gd name="connsiteX366" fmla="*/ 3867 w 10201"/>
              <a:gd name="connsiteY366" fmla="*/ 5026 h 10002"/>
              <a:gd name="connsiteX367" fmla="*/ 3857 w 10201"/>
              <a:gd name="connsiteY367" fmla="*/ 5026 h 10002"/>
              <a:gd name="connsiteX368" fmla="*/ 3658 w 10201"/>
              <a:gd name="connsiteY368" fmla="*/ 4912 h 10002"/>
              <a:gd name="connsiteX369" fmla="*/ 3658 w 10201"/>
              <a:gd name="connsiteY369" fmla="*/ 4932 h 10002"/>
              <a:gd name="connsiteX370" fmla="*/ 3669 w 10201"/>
              <a:gd name="connsiteY370" fmla="*/ 4932 h 10002"/>
              <a:gd name="connsiteX371" fmla="*/ 3648 w 10201"/>
              <a:gd name="connsiteY371" fmla="*/ 4951 h 10002"/>
              <a:gd name="connsiteX372" fmla="*/ 3596 w 10201"/>
              <a:gd name="connsiteY372" fmla="*/ 4875 h 10002"/>
              <a:gd name="connsiteX373" fmla="*/ 3585 w 10201"/>
              <a:gd name="connsiteY373" fmla="*/ 4837 h 10002"/>
              <a:gd name="connsiteX374" fmla="*/ 3700 w 10201"/>
              <a:gd name="connsiteY374" fmla="*/ 4819 h 10002"/>
              <a:gd name="connsiteX375" fmla="*/ 3700 w 10201"/>
              <a:gd name="connsiteY375" fmla="*/ 4668 h 10002"/>
              <a:gd name="connsiteX376" fmla="*/ 3679 w 10201"/>
              <a:gd name="connsiteY376" fmla="*/ 4668 h 10002"/>
              <a:gd name="connsiteX377" fmla="*/ 3554 w 10201"/>
              <a:gd name="connsiteY377" fmla="*/ 4800 h 10002"/>
              <a:gd name="connsiteX378" fmla="*/ 3533 w 10201"/>
              <a:gd name="connsiteY378" fmla="*/ 4782 h 10002"/>
              <a:gd name="connsiteX379" fmla="*/ 3533 w 10201"/>
              <a:gd name="connsiteY379" fmla="*/ 4706 h 10002"/>
              <a:gd name="connsiteX380" fmla="*/ 3523 w 10201"/>
              <a:gd name="connsiteY380" fmla="*/ 4650 h 10002"/>
              <a:gd name="connsiteX381" fmla="*/ 3450 w 10201"/>
              <a:gd name="connsiteY381" fmla="*/ 4650 h 10002"/>
              <a:gd name="connsiteX382" fmla="*/ 3440 w 10201"/>
              <a:gd name="connsiteY382" fmla="*/ 4593 h 10002"/>
              <a:gd name="connsiteX383" fmla="*/ 3450 w 10201"/>
              <a:gd name="connsiteY383" fmla="*/ 4593 h 10002"/>
              <a:gd name="connsiteX384" fmla="*/ 3450 w 10201"/>
              <a:gd name="connsiteY384" fmla="*/ 4574 h 10002"/>
              <a:gd name="connsiteX385" fmla="*/ 3627 w 10201"/>
              <a:gd name="connsiteY385" fmla="*/ 4481 h 10002"/>
              <a:gd name="connsiteX386" fmla="*/ 3565 w 10201"/>
              <a:gd name="connsiteY386" fmla="*/ 4481 h 10002"/>
              <a:gd name="connsiteX387" fmla="*/ 3544 w 10201"/>
              <a:gd name="connsiteY387" fmla="*/ 4481 h 10002"/>
              <a:gd name="connsiteX388" fmla="*/ 3533 w 10201"/>
              <a:gd name="connsiteY388" fmla="*/ 4481 h 10002"/>
              <a:gd name="connsiteX389" fmla="*/ 3533 w 10201"/>
              <a:gd name="connsiteY389" fmla="*/ 4462 h 10002"/>
              <a:gd name="connsiteX390" fmla="*/ 3637 w 10201"/>
              <a:gd name="connsiteY390" fmla="*/ 4387 h 10002"/>
              <a:gd name="connsiteX391" fmla="*/ 3637 w 10201"/>
              <a:gd name="connsiteY391" fmla="*/ 4387 h 10002"/>
              <a:gd name="connsiteX392" fmla="*/ 3606 w 10201"/>
              <a:gd name="connsiteY392" fmla="*/ 4387 h 10002"/>
              <a:gd name="connsiteX393" fmla="*/ 3585 w 10201"/>
              <a:gd name="connsiteY393" fmla="*/ 4405 h 10002"/>
              <a:gd name="connsiteX394" fmla="*/ 3575 w 10201"/>
              <a:gd name="connsiteY394" fmla="*/ 4368 h 10002"/>
              <a:gd name="connsiteX395" fmla="*/ 3409 w 10201"/>
              <a:gd name="connsiteY395" fmla="*/ 4312 h 10002"/>
              <a:gd name="connsiteX396" fmla="*/ 3357 w 10201"/>
              <a:gd name="connsiteY396" fmla="*/ 4199 h 10002"/>
              <a:gd name="connsiteX397" fmla="*/ 3315 w 10201"/>
              <a:gd name="connsiteY397" fmla="*/ 4255 h 10002"/>
              <a:gd name="connsiteX398" fmla="*/ 3231 w 10201"/>
              <a:gd name="connsiteY398" fmla="*/ 4218 h 10002"/>
              <a:gd name="connsiteX399" fmla="*/ 3085 w 10201"/>
              <a:gd name="connsiteY399" fmla="*/ 4199 h 10002"/>
              <a:gd name="connsiteX400" fmla="*/ 3033 w 10201"/>
              <a:gd name="connsiteY400" fmla="*/ 4237 h 10002"/>
              <a:gd name="connsiteX401" fmla="*/ 2981 w 10201"/>
              <a:gd name="connsiteY401" fmla="*/ 4180 h 10002"/>
              <a:gd name="connsiteX402" fmla="*/ 2909 w 10201"/>
              <a:gd name="connsiteY402" fmla="*/ 4237 h 10002"/>
              <a:gd name="connsiteX403" fmla="*/ 2878 w 10201"/>
              <a:gd name="connsiteY403" fmla="*/ 4180 h 10002"/>
              <a:gd name="connsiteX404" fmla="*/ 2794 w 10201"/>
              <a:gd name="connsiteY404" fmla="*/ 4330 h 10002"/>
              <a:gd name="connsiteX405" fmla="*/ 2596 w 10201"/>
              <a:gd name="connsiteY405" fmla="*/ 4255 h 10002"/>
              <a:gd name="connsiteX406" fmla="*/ 2596 w 10201"/>
              <a:gd name="connsiteY406" fmla="*/ 4218 h 10002"/>
              <a:gd name="connsiteX407" fmla="*/ 2617 w 10201"/>
              <a:gd name="connsiteY407" fmla="*/ 4180 h 10002"/>
              <a:gd name="connsiteX408" fmla="*/ 2544 w 10201"/>
              <a:gd name="connsiteY408" fmla="*/ 4180 h 10002"/>
              <a:gd name="connsiteX409" fmla="*/ 2346 w 10201"/>
              <a:gd name="connsiteY409" fmla="*/ 4275 h 10002"/>
              <a:gd name="connsiteX410" fmla="*/ 2346 w 10201"/>
              <a:gd name="connsiteY410" fmla="*/ 4255 h 10002"/>
              <a:gd name="connsiteX411" fmla="*/ 2367 w 10201"/>
              <a:gd name="connsiteY411" fmla="*/ 4218 h 10002"/>
              <a:gd name="connsiteX412" fmla="*/ 2253 w 10201"/>
              <a:gd name="connsiteY412" fmla="*/ 4218 h 10002"/>
              <a:gd name="connsiteX413" fmla="*/ 2170 w 10201"/>
              <a:gd name="connsiteY413" fmla="*/ 4143 h 10002"/>
              <a:gd name="connsiteX414" fmla="*/ 2044 w 10201"/>
              <a:gd name="connsiteY414" fmla="*/ 4124 h 10002"/>
              <a:gd name="connsiteX415" fmla="*/ 2065 w 10201"/>
              <a:gd name="connsiteY415" fmla="*/ 4124 h 10002"/>
              <a:gd name="connsiteX416" fmla="*/ 2096 w 10201"/>
              <a:gd name="connsiteY416" fmla="*/ 4086 h 10002"/>
              <a:gd name="connsiteX417" fmla="*/ 2085 w 10201"/>
              <a:gd name="connsiteY417" fmla="*/ 4049 h 10002"/>
              <a:gd name="connsiteX418" fmla="*/ 2002 w 10201"/>
              <a:gd name="connsiteY418" fmla="*/ 3992 h 10002"/>
              <a:gd name="connsiteX419" fmla="*/ 1909 w 10201"/>
              <a:gd name="connsiteY419" fmla="*/ 4030 h 10002"/>
              <a:gd name="connsiteX420" fmla="*/ 1479 w 10201"/>
              <a:gd name="connsiteY420" fmla="*/ 3976 h 10002"/>
              <a:gd name="connsiteX421" fmla="*/ 1680 w 10201"/>
              <a:gd name="connsiteY421" fmla="*/ 3823 h 10002"/>
              <a:gd name="connsiteX422" fmla="*/ 1690 w 10201"/>
              <a:gd name="connsiteY422" fmla="*/ 3805 h 10002"/>
              <a:gd name="connsiteX423" fmla="*/ 1826 w 10201"/>
              <a:gd name="connsiteY423" fmla="*/ 3767 h 10002"/>
              <a:gd name="connsiteX424" fmla="*/ 1826 w 10201"/>
              <a:gd name="connsiteY424" fmla="*/ 3805 h 10002"/>
              <a:gd name="connsiteX425" fmla="*/ 1940 w 10201"/>
              <a:gd name="connsiteY425" fmla="*/ 3880 h 10002"/>
              <a:gd name="connsiteX426" fmla="*/ 1950 w 10201"/>
              <a:gd name="connsiteY426" fmla="*/ 3842 h 10002"/>
              <a:gd name="connsiteX427" fmla="*/ 1961 w 10201"/>
              <a:gd name="connsiteY427" fmla="*/ 3880 h 10002"/>
              <a:gd name="connsiteX428" fmla="*/ 2117 w 10201"/>
              <a:gd name="connsiteY428" fmla="*/ 3748 h 10002"/>
              <a:gd name="connsiteX429" fmla="*/ 2201 w 10201"/>
              <a:gd name="connsiteY429" fmla="*/ 3823 h 10002"/>
              <a:gd name="connsiteX430" fmla="*/ 2378 w 10201"/>
              <a:gd name="connsiteY430" fmla="*/ 3786 h 10002"/>
              <a:gd name="connsiteX431" fmla="*/ 2544 w 10201"/>
              <a:gd name="connsiteY431" fmla="*/ 3805 h 10002"/>
              <a:gd name="connsiteX432" fmla="*/ 2544 w 10201"/>
              <a:gd name="connsiteY432" fmla="*/ 3730 h 10002"/>
              <a:gd name="connsiteX433" fmla="*/ 2658 w 10201"/>
              <a:gd name="connsiteY433" fmla="*/ 3730 h 10002"/>
              <a:gd name="connsiteX434" fmla="*/ 2689 w 10201"/>
              <a:gd name="connsiteY434" fmla="*/ 3673 h 10002"/>
              <a:gd name="connsiteX435" fmla="*/ 2689 w 10201"/>
              <a:gd name="connsiteY435" fmla="*/ 3598 h 10002"/>
              <a:gd name="connsiteX436" fmla="*/ 2658 w 10201"/>
              <a:gd name="connsiteY436" fmla="*/ 3598 h 10002"/>
              <a:gd name="connsiteX437" fmla="*/ 2658 w 10201"/>
              <a:gd name="connsiteY437" fmla="*/ 3561 h 10002"/>
              <a:gd name="connsiteX438" fmla="*/ 2648 w 10201"/>
              <a:gd name="connsiteY438" fmla="*/ 3504 h 10002"/>
              <a:gd name="connsiteX439" fmla="*/ 2044 w 10201"/>
              <a:gd name="connsiteY439" fmla="*/ 3504 h 10002"/>
              <a:gd name="connsiteX440" fmla="*/ 1482 w 10201"/>
              <a:gd name="connsiteY440" fmla="*/ 3485 h 10002"/>
              <a:gd name="connsiteX441" fmla="*/ 1898 w 10201"/>
              <a:gd name="connsiteY441" fmla="*/ 3410 h 10002"/>
              <a:gd name="connsiteX442" fmla="*/ 2149 w 10201"/>
              <a:gd name="connsiteY442" fmla="*/ 3429 h 10002"/>
              <a:gd name="connsiteX443" fmla="*/ 2159 w 10201"/>
              <a:gd name="connsiteY443" fmla="*/ 3316 h 10002"/>
              <a:gd name="connsiteX444" fmla="*/ 2201 w 10201"/>
              <a:gd name="connsiteY444" fmla="*/ 3298 h 10002"/>
              <a:gd name="connsiteX445" fmla="*/ 2232 w 10201"/>
              <a:gd name="connsiteY445" fmla="*/ 3354 h 10002"/>
              <a:gd name="connsiteX446" fmla="*/ 2263 w 10201"/>
              <a:gd name="connsiteY446" fmla="*/ 3278 h 10002"/>
              <a:gd name="connsiteX447" fmla="*/ 2263 w 10201"/>
              <a:gd name="connsiteY447" fmla="*/ 3316 h 10002"/>
              <a:gd name="connsiteX448" fmla="*/ 2242 w 10201"/>
              <a:gd name="connsiteY448" fmla="*/ 3354 h 10002"/>
              <a:gd name="connsiteX449" fmla="*/ 2502 w 10201"/>
              <a:gd name="connsiteY449" fmla="*/ 3298 h 10002"/>
              <a:gd name="connsiteX450" fmla="*/ 2513 w 10201"/>
              <a:gd name="connsiteY450" fmla="*/ 3241 h 10002"/>
              <a:gd name="connsiteX451" fmla="*/ 2502 w 10201"/>
              <a:gd name="connsiteY451" fmla="*/ 3223 h 10002"/>
              <a:gd name="connsiteX452" fmla="*/ 2137 w 10201"/>
              <a:gd name="connsiteY452" fmla="*/ 3241 h 10002"/>
              <a:gd name="connsiteX453" fmla="*/ 2127 w 10201"/>
              <a:gd name="connsiteY453" fmla="*/ 3185 h 10002"/>
              <a:gd name="connsiteX454" fmla="*/ 2137 w 10201"/>
              <a:gd name="connsiteY454" fmla="*/ 3166 h 10002"/>
              <a:gd name="connsiteX455" fmla="*/ 2294 w 10201"/>
              <a:gd name="connsiteY455" fmla="*/ 3128 h 10002"/>
              <a:gd name="connsiteX456" fmla="*/ 2263 w 10201"/>
              <a:gd name="connsiteY456" fmla="*/ 3109 h 10002"/>
              <a:gd name="connsiteX457" fmla="*/ 2294 w 10201"/>
              <a:gd name="connsiteY457" fmla="*/ 3091 h 10002"/>
              <a:gd name="connsiteX458" fmla="*/ 2284 w 10201"/>
              <a:gd name="connsiteY458" fmla="*/ 2997 h 10002"/>
              <a:gd name="connsiteX459" fmla="*/ 2232 w 10201"/>
              <a:gd name="connsiteY459" fmla="*/ 2903 h 10002"/>
              <a:gd name="connsiteX460" fmla="*/ 2253 w 10201"/>
              <a:gd name="connsiteY460" fmla="*/ 2865 h 10002"/>
              <a:gd name="connsiteX461" fmla="*/ 2242 w 10201"/>
              <a:gd name="connsiteY461" fmla="*/ 2790 h 10002"/>
              <a:gd name="connsiteX462" fmla="*/ 2294 w 10201"/>
              <a:gd name="connsiteY462" fmla="*/ 2715 h 10002"/>
              <a:gd name="connsiteX463" fmla="*/ 2294 w 10201"/>
              <a:gd name="connsiteY463" fmla="*/ 2771 h 10002"/>
              <a:gd name="connsiteX464" fmla="*/ 2471 w 10201"/>
              <a:gd name="connsiteY464" fmla="*/ 2809 h 10002"/>
              <a:gd name="connsiteX465" fmla="*/ 2482 w 10201"/>
              <a:gd name="connsiteY465" fmla="*/ 2903 h 10002"/>
              <a:gd name="connsiteX466" fmla="*/ 2627 w 10201"/>
              <a:gd name="connsiteY466" fmla="*/ 2884 h 10002"/>
              <a:gd name="connsiteX467" fmla="*/ 2679 w 10201"/>
              <a:gd name="connsiteY467" fmla="*/ 2715 h 10002"/>
              <a:gd name="connsiteX468" fmla="*/ 2523 w 10201"/>
              <a:gd name="connsiteY468" fmla="*/ 2659 h 10002"/>
              <a:gd name="connsiteX469" fmla="*/ 2523 w 10201"/>
              <a:gd name="connsiteY469" fmla="*/ 2602 h 10002"/>
              <a:gd name="connsiteX470" fmla="*/ 2596 w 10201"/>
              <a:gd name="connsiteY470" fmla="*/ 2584 h 10002"/>
              <a:gd name="connsiteX471" fmla="*/ 2596 w 10201"/>
              <a:gd name="connsiteY471" fmla="*/ 2565 h 10002"/>
              <a:gd name="connsiteX472" fmla="*/ 2461 w 10201"/>
              <a:gd name="connsiteY472" fmla="*/ 2452 h 10002"/>
              <a:gd name="connsiteX473" fmla="*/ 2440 w 10201"/>
              <a:gd name="connsiteY473" fmla="*/ 2527 h 10002"/>
              <a:gd name="connsiteX474" fmla="*/ 2440 w 10201"/>
              <a:gd name="connsiteY474" fmla="*/ 2509 h 10002"/>
              <a:gd name="connsiteX475" fmla="*/ 2315 w 10201"/>
              <a:gd name="connsiteY475" fmla="*/ 2358 h 10002"/>
              <a:gd name="connsiteX476" fmla="*/ 2242 w 10201"/>
              <a:gd name="connsiteY476" fmla="*/ 2377 h 10002"/>
              <a:gd name="connsiteX477" fmla="*/ 2242 w 10201"/>
              <a:gd name="connsiteY477" fmla="*/ 2321 h 10002"/>
              <a:gd name="connsiteX478" fmla="*/ 2222 w 10201"/>
              <a:gd name="connsiteY478" fmla="*/ 2283 h 10002"/>
              <a:gd name="connsiteX479" fmla="*/ 2044 w 10201"/>
              <a:gd name="connsiteY479" fmla="*/ 2246 h 10002"/>
              <a:gd name="connsiteX480" fmla="*/ 2034 w 10201"/>
              <a:gd name="connsiteY480" fmla="*/ 2189 h 10002"/>
              <a:gd name="connsiteX481" fmla="*/ 2044 w 10201"/>
              <a:gd name="connsiteY481" fmla="*/ 2171 h 10002"/>
              <a:gd name="connsiteX482" fmla="*/ 2242 w 10201"/>
              <a:gd name="connsiteY482" fmla="*/ 2171 h 10002"/>
              <a:gd name="connsiteX483" fmla="*/ 2305 w 10201"/>
              <a:gd name="connsiteY483" fmla="*/ 2133 h 10002"/>
              <a:gd name="connsiteX484" fmla="*/ 2450 w 10201"/>
              <a:gd name="connsiteY484" fmla="*/ 2171 h 10002"/>
              <a:gd name="connsiteX485" fmla="*/ 2523 w 10201"/>
              <a:gd name="connsiteY485" fmla="*/ 2077 h 10002"/>
              <a:gd name="connsiteX486" fmla="*/ 2774 w 10201"/>
              <a:gd name="connsiteY486" fmla="*/ 2020 h 10002"/>
              <a:gd name="connsiteX487" fmla="*/ 2961 w 10201"/>
              <a:gd name="connsiteY487" fmla="*/ 2133 h 10002"/>
              <a:gd name="connsiteX488" fmla="*/ 3274 w 10201"/>
              <a:gd name="connsiteY488" fmla="*/ 2057 h 10002"/>
              <a:gd name="connsiteX489" fmla="*/ 3274 w 10201"/>
              <a:gd name="connsiteY489" fmla="*/ 2039 h 10002"/>
              <a:gd name="connsiteX490" fmla="*/ 3263 w 10201"/>
              <a:gd name="connsiteY490" fmla="*/ 2002 h 10002"/>
              <a:gd name="connsiteX491" fmla="*/ 3377 w 10201"/>
              <a:gd name="connsiteY491" fmla="*/ 1964 h 10002"/>
              <a:gd name="connsiteX492" fmla="*/ 3357 w 10201"/>
              <a:gd name="connsiteY492" fmla="*/ 1907 h 10002"/>
              <a:gd name="connsiteX493" fmla="*/ 3419 w 10201"/>
              <a:gd name="connsiteY493" fmla="*/ 1907 h 10002"/>
              <a:gd name="connsiteX494" fmla="*/ 3461 w 10201"/>
              <a:gd name="connsiteY494" fmla="*/ 1926 h 10002"/>
              <a:gd name="connsiteX495" fmla="*/ 3492 w 10201"/>
              <a:gd name="connsiteY495" fmla="*/ 1870 h 10002"/>
              <a:gd name="connsiteX496" fmla="*/ 3492 w 10201"/>
              <a:gd name="connsiteY496" fmla="*/ 1851 h 10002"/>
              <a:gd name="connsiteX497" fmla="*/ 3419 w 10201"/>
              <a:gd name="connsiteY497" fmla="*/ 1738 h 10002"/>
              <a:gd name="connsiteX498" fmla="*/ 3429 w 10201"/>
              <a:gd name="connsiteY498" fmla="*/ 1663 h 10002"/>
              <a:gd name="connsiteX499" fmla="*/ 3274 w 10201"/>
              <a:gd name="connsiteY499" fmla="*/ 1589 h 10002"/>
              <a:gd name="connsiteX500" fmla="*/ 3274 w 10201"/>
              <a:gd name="connsiteY500" fmla="*/ 1513 h 10002"/>
              <a:gd name="connsiteX501" fmla="*/ 3241 w 10201"/>
              <a:gd name="connsiteY501" fmla="*/ 1475 h 10002"/>
              <a:gd name="connsiteX502" fmla="*/ 3210 w 10201"/>
              <a:gd name="connsiteY502" fmla="*/ 1513 h 10002"/>
              <a:gd name="connsiteX503" fmla="*/ 3200 w 10201"/>
              <a:gd name="connsiteY503" fmla="*/ 1438 h 10002"/>
              <a:gd name="connsiteX504" fmla="*/ 3085 w 10201"/>
              <a:gd name="connsiteY504" fmla="*/ 1494 h 10002"/>
              <a:gd name="connsiteX505" fmla="*/ 2971 w 10201"/>
              <a:gd name="connsiteY505" fmla="*/ 1419 h 10002"/>
              <a:gd name="connsiteX506" fmla="*/ 2940 w 10201"/>
              <a:gd name="connsiteY506" fmla="*/ 1475 h 10002"/>
              <a:gd name="connsiteX507" fmla="*/ 2909 w 10201"/>
              <a:gd name="connsiteY507" fmla="*/ 1400 h 10002"/>
              <a:gd name="connsiteX508" fmla="*/ 2815 w 10201"/>
              <a:gd name="connsiteY508" fmla="*/ 1438 h 10002"/>
              <a:gd name="connsiteX509" fmla="*/ 2815 w 10201"/>
              <a:gd name="connsiteY509" fmla="*/ 1381 h 10002"/>
              <a:gd name="connsiteX510" fmla="*/ 2742 w 10201"/>
              <a:gd name="connsiteY510" fmla="*/ 1288 h 10002"/>
              <a:gd name="connsiteX511" fmla="*/ 3013 w 10201"/>
              <a:gd name="connsiteY511" fmla="*/ 1062 h 10002"/>
              <a:gd name="connsiteX512" fmla="*/ 3106 w 10201"/>
              <a:gd name="connsiteY512" fmla="*/ 1119 h 10002"/>
              <a:gd name="connsiteX513" fmla="*/ 3241 w 10201"/>
              <a:gd name="connsiteY513" fmla="*/ 1062 h 10002"/>
              <a:gd name="connsiteX514" fmla="*/ 3241 w 10201"/>
              <a:gd name="connsiteY514" fmla="*/ 1119 h 10002"/>
              <a:gd name="connsiteX515" fmla="*/ 3513 w 10201"/>
              <a:gd name="connsiteY515" fmla="*/ 1119 h 10002"/>
              <a:gd name="connsiteX516" fmla="*/ 3513 w 10201"/>
              <a:gd name="connsiteY516" fmla="*/ 1044 h 10002"/>
              <a:gd name="connsiteX517" fmla="*/ 3658 w 10201"/>
              <a:gd name="connsiteY517" fmla="*/ 968 h 10002"/>
              <a:gd name="connsiteX518" fmla="*/ 3700 w 10201"/>
              <a:gd name="connsiteY518" fmla="*/ 875 h 10002"/>
              <a:gd name="connsiteX519" fmla="*/ 3929 w 10201"/>
              <a:gd name="connsiteY519" fmla="*/ 836 h 10002"/>
              <a:gd name="connsiteX520" fmla="*/ 3940 w 10201"/>
              <a:gd name="connsiteY520" fmla="*/ 781 h 10002"/>
              <a:gd name="connsiteX521" fmla="*/ 3971 w 10201"/>
              <a:gd name="connsiteY521" fmla="*/ 781 h 10002"/>
              <a:gd name="connsiteX522" fmla="*/ 4002 w 10201"/>
              <a:gd name="connsiteY522" fmla="*/ 836 h 10002"/>
              <a:gd name="connsiteX523" fmla="*/ 4065 w 10201"/>
              <a:gd name="connsiteY523" fmla="*/ 799 h 10002"/>
              <a:gd name="connsiteX524" fmla="*/ 4127 w 10201"/>
              <a:gd name="connsiteY524" fmla="*/ 836 h 10002"/>
              <a:gd name="connsiteX525" fmla="*/ 4772 w 10201"/>
              <a:gd name="connsiteY525" fmla="*/ 724 h 10002"/>
              <a:gd name="connsiteX526" fmla="*/ 4783 w 10201"/>
              <a:gd name="connsiteY526" fmla="*/ 781 h 10002"/>
              <a:gd name="connsiteX527" fmla="*/ 4908 w 10201"/>
              <a:gd name="connsiteY527" fmla="*/ 781 h 10002"/>
              <a:gd name="connsiteX528" fmla="*/ 4908 w 10201"/>
              <a:gd name="connsiteY528" fmla="*/ 724 h 10002"/>
              <a:gd name="connsiteX529" fmla="*/ 4992 w 10201"/>
              <a:gd name="connsiteY529" fmla="*/ 781 h 10002"/>
              <a:gd name="connsiteX530" fmla="*/ 5096 w 10201"/>
              <a:gd name="connsiteY530" fmla="*/ 743 h 10002"/>
              <a:gd name="connsiteX531" fmla="*/ 5158 w 10201"/>
              <a:gd name="connsiteY531" fmla="*/ 781 h 10002"/>
              <a:gd name="connsiteX532" fmla="*/ 5200 w 10201"/>
              <a:gd name="connsiteY532" fmla="*/ 706 h 10002"/>
              <a:gd name="connsiteX533" fmla="*/ 5283 w 10201"/>
              <a:gd name="connsiteY533" fmla="*/ 686 h 10002"/>
              <a:gd name="connsiteX534" fmla="*/ 5283 w 10201"/>
              <a:gd name="connsiteY534" fmla="*/ 743 h 10002"/>
              <a:gd name="connsiteX535" fmla="*/ 5492 w 10201"/>
              <a:gd name="connsiteY535" fmla="*/ 706 h 10002"/>
              <a:gd name="connsiteX536" fmla="*/ 5679 w 10201"/>
              <a:gd name="connsiteY536" fmla="*/ 781 h 10002"/>
              <a:gd name="connsiteX537" fmla="*/ 5824 w 10201"/>
              <a:gd name="connsiteY537" fmla="*/ 761 h 10002"/>
              <a:gd name="connsiteX538" fmla="*/ 6148 w 10201"/>
              <a:gd name="connsiteY538" fmla="*/ 686 h 10002"/>
              <a:gd name="connsiteX539" fmla="*/ 6345 w 10201"/>
              <a:gd name="connsiteY539" fmla="*/ 611 h 10002"/>
              <a:gd name="connsiteX540" fmla="*/ 6522 w 10201"/>
              <a:gd name="connsiteY540" fmla="*/ 649 h 10002"/>
              <a:gd name="connsiteX541" fmla="*/ 6574 w 10201"/>
              <a:gd name="connsiteY541" fmla="*/ 555 h 10002"/>
              <a:gd name="connsiteX542" fmla="*/ 6668 w 10201"/>
              <a:gd name="connsiteY542" fmla="*/ 574 h 10002"/>
              <a:gd name="connsiteX543" fmla="*/ 6741 w 10201"/>
              <a:gd name="connsiteY543" fmla="*/ 498 h 10002"/>
              <a:gd name="connsiteX544" fmla="*/ 6814 w 10201"/>
              <a:gd name="connsiteY544" fmla="*/ 555 h 10002"/>
              <a:gd name="connsiteX545" fmla="*/ 7105 w 10201"/>
              <a:gd name="connsiteY545" fmla="*/ 574 h 10002"/>
              <a:gd name="connsiteX546" fmla="*/ 7251 w 10201"/>
              <a:gd name="connsiteY546" fmla="*/ 574 h 10002"/>
              <a:gd name="connsiteX547" fmla="*/ 7262 w 10201"/>
              <a:gd name="connsiteY547" fmla="*/ 630 h 10002"/>
              <a:gd name="connsiteX548" fmla="*/ 7459 w 10201"/>
              <a:gd name="connsiteY548" fmla="*/ 592 h 10002"/>
              <a:gd name="connsiteX549" fmla="*/ 7470 w 10201"/>
              <a:gd name="connsiteY549" fmla="*/ 517 h 10002"/>
              <a:gd name="connsiteX550" fmla="*/ 7387 w 10201"/>
              <a:gd name="connsiteY550" fmla="*/ 498 h 10002"/>
              <a:gd name="connsiteX551" fmla="*/ 7428 w 10201"/>
              <a:gd name="connsiteY551" fmla="*/ 405 h 10002"/>
              <a:gd name="connsiteX552" fmla="*/ 7501 w 10201"/>
              <a:gd name="connsiteY552" fmla="*/ 348 h 10002"/>
              <a:gd name="connsiteX553" fmla="*/ 7470 w 10201"/>
              <a:gd name="connsiteY553" fmla="*/ 311 h 10002"/>
              <a:gd name="connsiteX554" fmla="*/ 7407 w 10201"/>
              <a:gd name="connsiteY554" fmla="*/ 348 h 10002"/>
              <a:gd name="connsiteX555" fmla="*/ 7376 w 10201"/>
              <a:gd name="connsiteY555" fmla="*/ 311 h 10002"/>
              <a:gd name="connsiteX556" fmla="*/ 7210 w 10201"/>
              <a:gd name="connsiteY556" fmla="*/ 367 h 10002"/>
              <a:gd name="connsiteX557" fmla="*/ 7210 w 10201"/>
              <a:gd name="connsiteY557" fmla="*/ 311 h 10002"/>
              <a:gd name="connsiteX558" fmla="*/ 7199 w 10201"/>
              <a:gd name="connsiteY558" fmla="*/ 311 h 10002"/>
              <a:gd name="connsiteX559" fmla="*/ 6543 w 10201"/>
              <a:gd name="connsiteY559" fmla="*/ 330 h 10002"/>
              <a:gd name="connsiteX560" fmla="*/ 6225 w 10201"/>
              <a:gd name="connsiteY560" fmla="*/ 273 h 10002"/>
              <a:gd name="connsiteX561" fmla="*/ 6637 w 10201"/>
              <a:gd name="connsiteY561" fmla="*/ 198 h 10002"/>
              <a:gd name="connsiteX562" fmla="*/ 6980 w 10201"/>
              <a:gd name="connsiteY562" fmla="*/ 161 h 10002"/>
              <a:gd name="connsiteX563" fmla="*/ 7433 w 10201"/>
              <a:gd name="connsiteY563" fmla="*/ 80 h 10002"/>
              <a:gd name="connsiteX564" fmla="*/ 7698 w 10201"/>
              <a:gd name="connsiteY564" fmla="*/ 10 h 10002"/>
              <a:gd name="connsiteX565" fmla="*/ 7949 w 10201"/>
              <a:gd name="connsiteY565" fmla="*/ 142 h 10002"/>
              <a:gd name="connsiteX566" fmla="*/ 8011 w 10201"/>
              <a:gd name="connsiteY566" fmla="*/ 48 h 10002"/>
              <a:gd name="connsiteX567" fmla="*/ 8136 w 10201"/>
              <a:gd name="connsiteY567" fmla="*/ 29 h 10002"/>
              <a:gd name="connsiteX568" fmla="*/ 8240 w 10201"/>
              <a:gd name="connsiteY568" fmla="*/ 142 h 10002"/>
              <a:gd name="connsiteX569" fmla="*/ 8262 w 10201"/>
              <a:gd name="connsiteY569" fmla="*/ 104 h 10002"/>
              <a:gd name="connsiteX570" fmla="*/ 8293 w 10201"/>
              <a:gd name="connsiteY570" fmla="*/ 254 h 10002"/>
              <a:gd name="connsiteX571" fmla="*/ 8262 w 10201"/>
              <a:gd name="connsiteY571" fmla="*/ 330 h 10002"/>
              <a:gd name="connsiteX572" fmla="*/ 8262 w 10201"/>
              <a:gd name="connsiteY572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2927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86 w 10201"/>
              <a:gd name="connsiteY47" fmla="*/ 3220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812 w 10201"/>
              <a:gd name="connsiteY50" fmla="*/ 3527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65 w 10201"/>
              <a:gd name="connsiteY57" fmla="*/ 3833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85 w 10201"/>
              <a:gd name="connsiteY62" fmla="*/ 4451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10042 w 10201"/>
              <a:gd name="connsiteY77" fmla="*/ 5391 h 10002"/>
              <a:gd name="connsiteX78" fmla="*/ 10188 w 10201"/>
              <a:gd name="connsiteY78" fmla="*/ 5795 h 10002"/>
              <a:gd name="connsiteX79" fmla="*/ 10177 w 10201"/>
              <a:gd name="connsiteY79" fmla="*/ 6153 h 10002"/>
              <a:gd name="connsiteX80" fmla="*/ 10125 w 10201"/>
              <a:gd name="connsiteY80" fmla="*/ 6058 h 10002"/>
              <a:gd name="connsiteX81" fmla="*/ 9949 w 10201"/>
              <a:gd name="connsiteY81" fmla="*/ 6096 h 10002"/>
              <a:gd name="connsiteX82" fmla="*/ 9563 w 10201"/>
              <a:gd name="connsiteY82" fmla="*/ 6190 h 10002"/>
              <a:gd name="connsiteX83" fmla="*/ 9532 w 10201"/>
              <a:gd name="connsiteY83" fmla="*/ 6528 h 10002"/>
              <a:gd name="connsiteX84" fmla="*/ 9490 w 10201"/>
              <a:gd name="connsiteY84" fmla="*/ 6566 h 10002"/>
              <a:gd name="connsiteX85" fmla="*/ 9490 w 10201"/>
              <a:gd name="connsiteY85" fmla="*/ 6979 h 10002"/>
              <a:gd name="connsiteX86" fmla="*/ 9594 w 10201"/>
              <a:gd name="connsiteY86" fmla="*/ 7016 h 10002"/>
              <a:gd name="connsiteX87" fmla="*/ 9584 w 10201"/>
              <a:gd name="connsiteY87" fmla="*/ 7054 h 10002"/>
              <a:gd name="connsiteX88" fmla="*/ 9438 w 10201"/>
              <a:gd name="connsiteY88" fmla="*/ 7411 h 10002"/>
              <a:gd name="connsiteX89" fmla="*/ 9428 w 10201"/>
              <a:gd name="connsiteY89" fmla="*/ 7674 h 10002"/>
              <a:gd name="connsiteX90" fmla="*/ 9459 w 10201"/>
              <a:gd name="connsiteY90" fmla="*/ 7862 h 10002"/>
              <a:gd name="connsiteX91" fmla="*/ 9407 w 10201"/>
              <a:gd name="connsiteY91" fmla="*/ 7918 h 10002"/>
              <a:gd name="connsiteX92" fmla="*/ 9302 w 10201"/>
              <a:gd name="connsiteY92" fmla="*/ 7730 h 10002"/>
              <a:gd name="connsiteX93" fmla="*/ 9126 w 10201"/>
              <a:gd name="connsiteY93" fmla="*/ 7580 h 10002"/>
              <a:gd name="connsiteX94" fmla="*/ 9126 w 10201"/>
              <a:gd name="connsiteY94" fmla="*/ 7543 h 10002"/>
              <a:gd name="connsiteX95" fmla="*/ 9167 w 10201"/>
              <a:gd name="connsiteY95" fmla="*/ 7543 h 10002"/>
              <a:gd name="connsiteX96" fmla="*/ 9167 w 10201"/>
              <a:gd name="connsiteY96" fmla="*/ 7524 h 10002"/>
              <a:gd name="connsiteX97" fmla="*/ 9146 w 10201"/>
              <a:gd name="connsiteY97" fmla="*/ 7524 h 10002"/>
              <a:gd name="connsiteX98" fmla="*/ 9084 w 10201"/>
              <a:gd name="connsiteY98" fmla="*/ 7543 h 10002"/>
              <a:gd name="connsiteX99" fmla="*/ 9105 w 10201"/>
              <a:gd name="connsiteY99" fmla="*/ 7618 h 10002"/>
              <a:gd name="connsiteX100" fmla="*/ 9063 w 10201"/>
              <a:gd name="connsiteY100" fmla="*/ 7637 h 10002"/>
              <a:gd name="connsiteX101" fmla="*/ 9167 w 10201"/>
              <a:gd name="connsiteY101" fmla="*/ 7918 h 10002"/>
              <a:gd name="connsiteX102" fmla="*/ 9167 w 10201"/>
              <a:gd name="connsiteY102" fmla="*/ 8125 h 10002"/>
              <a:gd name="connsiteX103" fmla="*/ 9105 w 10201"/>
              <a:gd name="connsiteY103" fmla="*/ 8237 h 10002"/>
              <a:gd name="connsiteX104" fmla="*/ 8928 w 10201"/>
              <a:gd name="connsiteY104" fmla="*/ 8219 h 10002"/>
              <a:gd name="connsiteX105" fmla="*/ 8866 w 10201"/>
              <a:gd name="connsiteY105" fmla="*/ 8125 h 10002"/>
              <a:gd name="connsiteX106" fmla="*/ 8802 w 10201"/>
              <a:gd name="connsiteY106" fmla="*/ 8182 h 10002"/>
              <a:gd name="connsiteX107" fmla="*/ 8845 w 10201"/>
              <a:gd name="connsiteY107" fmla="*/ 8575 h 10002"/>
              <a:gd name="connsiteX108" fmla="*/ 8814 w 10201"/>
              <a:gd name="connsiteY108" fmla="*/ 8650 h 10002"/>
              <a:gd name="connsiteX109" fmla="*/ 8615 w 10201"/>
              <a:gd name="connsiteY109" fmla="*/ 8670 h 10002"/>
              <a:gd name="connsiteX110" fmla="*/ 8470 w 10201"/>
              <a:gd name="connsiteY110" fmla="*/ 8237 h 10002"/>
              <a:gd name="connsiteX111" fmla="*/ 8459 w 10201"/>
              <a:gd name="connsiteY111" fmla="*/ 7993 h 10002"/>
              <a:gd name="connsiteX112" fmla="*/ 8418 w 10201"/>
              <a:gd name="connsiteY112" fmla="*/ 7993 h 10002"/>
              <a:gd name="connsiteX113" fmla="*/ 8240 w 10201"/>
              <a:gd name="connsiteY113" fmla="*/ 7993 h 10002"/>
              <a:gd name="connsiteX114" fmla="*/ 8136 w 10201"/>
              <a:gd name="connsiteY114" fmla="*/ 7768 h 10002"/>
              <a:gd name="connsiteX115" fmla="*/ 8042 w 10201"/>
              <a:gd name="connsiteY115" fmla="*/ 7712 h 10002"/>
              <a:gd name="connsiteX116" fmla="*/ 7980 w 10201"/>
              <a:gd name="connsiteY116" fmla="*/ 7787 h 10002"/>
              <a:gd name="connsiteX117" fmla="*/ 7990 w 10201"/>
              <a:gd name="connsiteY117" fmla="*/ 8106 h 10002"/>
              <a:gd name="connsiteX118" fmla="*/ 7949 w 10201"/>
              <a:gd name="connsiteY118" fmla="*/ 8406 h 10002"/>
              <a:gd name="connsiteX119" fmla="*/ 7887 w 10201"/>
              <a:gd name="connsiteY119" fmla="*/ 8426 h 10002"/>
              <a:gd name="connsiteX120" fmla="*/ 7845 w 10201"/>
              <a:gd name="connsiteY120" fmla="*/ 8538 h 10002"/>
              <a:gd name="connsiteX121" fmla="*/ 7835 w 10201"/>
              <a:gd name="connsiteY121" fmla="*/ 8538 h 10002"/>
              <a:gd name="connsiteX122" fmla="*/ 7835 w 10201"/>
              <a:gd name="connsiteY122" fmla="*/ 8481 h 10002"/>
              <a:gd name="connsiteX123" fmla="*/ 7855 w 10201"/>
              <a:gd name="connsiteY123" fmla="*/ 8426 h 10002"/>
              <a:gd name="connsiteX124" fmla="*/ 7678 w 10201"/>
              <a:gd name="connsiteY124" fmla="*/ 8182 h 10002"/>
              <a:gd name="connsiteX125" fmla="*/ 7563 w 10201"/>
              <a:gd name="connsiteY125" fmla="*/ 8087 h 10002"/>
              <a:gd name="connsiteX126" fmla="*/ 7501 w 10201"/>
              <a:gd name="connsiteY126" fmla="*/ 8144 h 10002"/>
              <a:gd name="connsiteX127" fmla="*/ 7470 w 10201"/>
              <a:gd name="connsiteY127" fmla="*/ 8087 h 10002"/>
              <a:gd name="connsiteX128" fmla="*/ 7439 w 10201"/>
              <a:gd name="connsiteY128" fmla="*/ 8219 h 10002"/>
              <a:gd name="connsiteX129" fmla="*/ 7574 w 10201"/>
              <a:gd name="connsiteY129" fmla="*/ 8595 h 10002"/>
              <a:gd name="connsiteX130" fmla="*/ 7418 w 10201"/>
              <a:gd name="connsiteY130" fmla="*/ 8782 h 10002"/>
              <a:gd name="connsiteX131" fmla="*/ 7251 w 10201"/>
              <a:gd name="connsiteY131" fmla="*/ 8707 h 10002"/>
              <a:gd name="connsiteX132" fmla="*/ 7189 w 10201"/>
              <a:gd name="connsiteY132" fmla="*/ 8858 h 10002"/>
              <a:gd name="connsiteX133" fmla="*/ 7115 w 10201"/>
              <a:gd name="connsiteY133" fmla="*/ 8914 h 10002"/>
              <a:gd name="connsiteX134" fmla="*/ 7115 w 10201"/>
              <a:gd name="connsiteY134" fmla="*/ 8839 h 10002"/>
              <a:gd name="connsiteX135" fmla="*/ 6991 w 10201"/>
              <a:gd name="connsiteY135" fmla="*/ 8801 h 10002"/>
              <a:gd name="connsiteX136" fmla="*/ 6907 w 10201"/>
              <a:gd name="connsiteY136" fmla="*/ 8895 h 10002"/>
              <a:gd name="connsiteX137" fmla="*/ 6814 w 10201"/>
              <a:gd name="connsiteY137" fmla="*/ 8914 h 10002"/>
              <a:gd name="connsiteX138" fmla="*/ 6814 w 10201"/>
              <a:gd name="connsiteY138" fmla="*/ 8970 h 10002"/>
              <a:gd name="connsiteX139" fmla="*/ 6751 w 10201"/>
              <a:gd name="connsiteY139" fmla="*/ 8989 h 10002"/>
              <a:gd name="connsiteX140" fmla="*/ 6772 w 10201"/>
              <a:gd name="connsiteY140" fmla="*/ 9026 h 10002"/>
              <a:gd name="connsiteX141" fmla="*/ 6939 w 10201"/>
              <a:gd name="connsiteY141" fmla="*/ 9008 h 10002"/>
              <a:gd name="connsiteX142" fmla="*/ 6939 w 10201"/>
              <a:gd name="connsiteY142" fmla="*/ 8989 h 10002"/>
              <a:gd name="connsiteX143" fmla="*/ 6918 w 10201"/>
              <a:gd name="connsiteY143" fmla="*/ 8951 h 10002"/>
              <a:gd name="connsiteX144" fmla="*/ 6939 w 10201"/>
              <a:gd name="connsiteY144" fmla="*/ 8951 h 10002"/>
              <a:gd name="connsiteX145" fmla="*/ 6991 w 10201"/>
              <a:gd name="connsiteY145" fmla="*/ 8933 h 10002"/>
              <a:gd name="connsiteX146" fmla="*/ 7032 w 10201"/>
              <a:gd name="connsiteY146" fmla="*/ 9064 h 10002"/>
              <a:gd name="connsiteX147" fmla="*/ 7303 w 10201"/>
              <a:gd name="connsiteY147" fmla="*/ 9139 h 10002"/>
              <a:gd name="connsiteX148" fmla="*/ 7303 w 10201"/>
              <a:gd name="connsiteY148" fmla="*/ 9195 h 10002"/>
              <a:gd name="connsiteX149" fmla="*/ 7220 w 10201"/>
              <a:gd name="connsiteY149" fmla="*/ 9590 h 10002"/>
              <a:gd name="connsiteX150" fmla="*/ 7199 w 10201"/>
              <a:gd name="connsiteY150" fmla="*/ 9590 h 10002"/>
              <a:gd name="connsiteX151" fmla="*/ 7179 w 10201"/>
              <a:gd name="connsiteY151" fmla="*/ 9533 h 10002"/>
              <a:gd name="connsiteX152" fmla="*/ 6949 w 10201"/>
              <a:gd name="connsiteY152" fmla="*/ 9496 h 10002"/>
              <a:gd name="connsiteX153" fmla="*/ 6876 w 10201"/>
              <a:gd name="connsiteY153" fmla="*/ 9496 h 10002"/>
              <a:gd name="connsiteX154" fmla="*/ 6793 w 10201"/>
              <a:gd name="connsiteY154" fmla="*/ 9403 h 10002"/>
              <a:gd name="connsiteX155" fmla="*/ 6751 w 10201"/>
              <a:gd name="connsiteY155" fmla="*/ 9440 h 10002"/>
              <a:gd name="connsiteX156" fmla="*/ 6637 w 10201"/>
              <a:gd name="connsiteY156" fmla="*/ 9289 h 10002"/>
              <a:gd name="connsiteX157" fmla="*/ 6627 w 10201"/>
              <a:gd name="connsiteY157" fmla="*/ 9289 h 10002"/>
              <a:gd name="connsiteX158" fmla="*/ 6584 w 10201"/>
              <a:gd name="connsiteY158" fmla="*/ 9289 h 10002"/>
              <a:gd name="connsiteX159" fmla="*/ 6480 w 10201"/>
              <a:gd name="connsiteY159" fmla="*/ 9177 h 10002"/>
              <a:gd name="connsiteX160" fmla="*/ 6449 w 10201"/>
              <a:gd name="connsiteY160" fmla="*/ 9346 h 10002"/>
              <a:gd name="connsiteX161" fmla="*/ 6355 w 10201"/>
              <a:gd name="connsiteY161" fmla="*/ 9515 h 10002"/>
              <a:gd name="connsiteX162" fmla="*/ 6262 w 10201"/>
              <a:gd name="connsiteY162" fmla="*/ 9552 h 10002"/>
              <a:gd name="connsiteX163" fmla="*/ 6262 w 10201"/>
              <a:gd name="connsiteY163" fmla="*/ 9609 h 10002"/>
              <a:gd name="connsiteX164" fmla="*/ 6189 w 10201"/>
              <a:gd name="connsiteY164" fmla="*/ 9740 h 10002"/>
              <a:gd name="connsiteX165" fmla="*/ 6106 w 10201"/>
              <a:gd name="connsiteY165" fmla="*/ 9796 h 10002"/>
              <a:gd name="connsiteX166" fmla="*/ 6001 w 10201"/>
              <a:gd name="connsiteY166" fmla="*/ 9947 h 10002"/>
              <a:gd name="connsiteX167" fmla="*/ 5345 w 10201"/>
              <a:gd name="connsiteY167" fmla="*/ 9796 h 10002"/>
              <a:gd name="connsiteX168" fmla="*/ 5220 w 10201"/>
              <a:gd name="connsiteY168" fmla="*/ 9796 h 10002"/>
              <a:gd name="connsiteX169" fmla="*/ 4992 w 10201"/>
              <a:gd name="connsiteY169" fmla="*/ 9647 h 10002"/>
              <a:gd name="connsiteX170" fmla="*/ 4929 w 10201"/>
              <a:gd name="connsiteY170" fmla="*/ 9515 h 10002"/>
              <a:gd name="connsiteX171" fmla="*/ 4929 w 10201"/>
              <a:gd name="connsiteY171" fmla="*/ 9403 h 10002"/>
              <a:gd name="connsiteX172" fmla="*/ 4866 w 10201"/>
              <a:gd name="connsiteY172" fmla="*/ 9346 h 10002"/>
              <a:gd name="connsiteX173" fmla="*/ 5168 w 10201"/>
              <a:gd name="connsiteY173" fmla="*/ 9214 h 10002"/>
              <a:gd name="connsiteX174" fmla="*/ 5387 w 10201"/>
              <a:gd name="connsiteY174" fmla="*/ 9234 h 10002"/>
              <a:gd name="connsiteX175" fmla="*/ 5741 w 10201"/>
              <a:gd name="connsiteY175" fmla="*/ 9195 h 10002"/>
              <a:gd name="connsiteX176" fmla="*/ 5783 w 10201"/>
              <a:gd name="connsiteY176" fmla="*/ 9102 h 10002"/>
              <a:gd name="connsiteX177" fmla="*/ 5731 w 10201"/>
              <a:gd name="connsiteY177" fmla="*/ 8989 h 10002"/>
              <a:gd name="connsiteX178" fmla="*/ 5533 w 10201"/>
              <a:gd name="connsiteY178" fmla="*/ 8933 h 10002"/>
              <a:gd name="connsiteX179" fmla="*/ 5210 w 10201"/>
              <a:gd name="connsiteY179" fmla="*/ 8745 h 10002"/>
              <a:gd name="connsiteX180" fmla="*/ 4961 w 10201"/>
              <a:gd name="connsiteY180" fmla="*/ 8595 h 10002"/>
              <a:gd name="connsiteX181" fmla="*/ 5085 w 10201"/>
              <a:gd name="connsiteY181" fmla="*/ 8481 h 10002"/>
              <a:gd name="connsiteX182" fmla="*/ 4741 w 10201"/>
              <a:gd name="connsiteY182" fmla="*/ 8275 h 10002"/>
              <a:gd name="connsiteX183" fmla="*/ 4554 w 10201"/>
              <a:gd name="connsiteY183" fmla="*/ 8087 h 10002"/>
              <a:gd name="connsiteX184" fmla="*/ 4356 w 10201"/>
              <a:gd name="connsiteY184" fmla="*/ 8031 h 10002"/>
              <a:gd name="connsiteX185" fmla="*/ 4085 w 10201"/>
              <a:gd name="connsiteY185" fmla="*/ 8013 h 10002"/>
              <a:gd name="connsiteX186" fmla="*/ 3919 w 10201"/>
              <a:gd name="connsiteY186" fmla="*/ 7843 h 10002"/>
              <a:gd name="connsiteX187" fmla="*/ 3741 w 10201"/>
              <a:gd name="connsiteY187" fmla="*/ 7806 h 10002"/>
              <a:gd name="connsiteX188" fmla="*/ 3669 w 10201"/>
              <a:gd name="connsiteY188" fmla="*/ 7598 h 10002"/>
              <a:gd name="connsiteX189" fmla="*/ 3492 w 10201"/>
              <a:gd name="connsiteY189" fmla="*/ 7637 h 10002"/>
              <a:gd name="connsiteX190" fmla="*/ 3440 w 10201"/>
              <a:gd name="connsiteY190" fmla="*/ 7674 h 10002"/>
              <a:gd name="connsiteX191" fmla="*/ 3367 w 10201"/>
              <a:gd name="connsiteY191" fmla="*/ 7674 h 10002"/>
              <a:gd name="connsiteX192" fmla="*/ 3367 w 10201"/>
              <a:gd name="connsiteY192" fmla="*/ 7637 h 10002"/>
              <a:gd name="connsiteX193" fmla="*/ 3398 w 10201"/>
              <a:gd name="connsiteY193" fmla="*/ 7543 h 10002"/>
              <a:gd name="connsiteX194" fmla="*/ 3241 w 10201"/>
              <a:gd name="connsiteY194" fmla="*/ 7505 h 10002"/>
              <a:gd name="connsiteX195" fmla="*/ 3189 w 10201"/>
              <a:gd name="connsiteY195" fmla="*/ 7411 h 10002"/>
              <a:gd name="connsiteX196" fmla="*/ 3085 w 10201"/>
              <a:gd name="connsiteY196" fmla="*/ 7468 h 10002"/>
              <a:gd name="connsiteX197" fmla="*/ 2846 w 10201"/>
              <a:gd name="connsiteY197" fmla="*/ 7449 h 10002"/>
              <a:gd name="connsiteX198" fmla="*/ 2722 w 10201"/>
              <a:gd name="connsiteY198" fmla="*/ 7486 h 10002"/>
              <a:gd name="connsiteX199" fmla="*/ 2669 w 10201"/>
              <a:gd name="connsiteY199" fmla="*/ 7598 h 10002"/>
              <a:gd name="connsiteX200" fmla="*/ 2471 w 10201"/>
              <a:gd name="connsiteY200" fmla="*/ 7637 h 10002"/>
              <a:gd name="connsiteX201" fmla="*/ 2419 w 10201"/>
              <a:gd name="connsiteY201" fmla="*/ 7712 h 10002"/>
              <a:gd name="connsiteX202" fmla="*/ 2137 w 10201"/>
              <a:gd name="connsiteY202" fmla="*/ 7693 h 10002"/>
              <a:gd name="connsiteX203" fmla="*/ 2023 w 10201"/>
              <a:gd name="connsiteY203" fmla="*/ 7561 h 10002"/>
              <a:gd name="connsiteX204" fmla="*/ 1867 w 10201"/>
              <a:gd name="connsiteY204" fmla="*/ 7524 h 10002"/>
              <a:gd name="connsiteX205" fmla="*/ 1919 w 10201"/>
              <a:gd name="connsiteY205" fmla="*/ 7505 h 10002"/>
              <a:gd name="connsiteX206" fmla="*/ 1919 w 10201"/>
              <a:gd name="connsiteY206" fmla="*/ 7486 h 10002"/>
              <a:gd name="connsiteX207" fmla="*/ 1867 w 10201"/>
              <a:gd name="connsiteY207" fmla="*/ 7486 h 10002"/>
              <a:gd name="connsiteX208" fmla="*/ 1753 w 10201"/>
              <a:gd name="connsiteY208" fmla="*/ 7505 h 10002"/>
              <a:gd name="connsiteX209" fmla="*/ 1544 w 10201"/>
              <a:gd name="connsiteY209" fmla="*/ 7429 h 10002"/>
              <a:gd name="connsiteX210" fmla="*/ 1544 w 10201"/>
              <a:gd name="connsiteY210" fmla="*/ 7486 h 10002"/>
              <a:gd name="connsiteX211" fmla="*/ 1492 w 10201"/>
              <a:gd name="connsiteY211" fmla="*/ 7468 h 10002"/>
              <a:gd name="connsiteX212" fmla="*/ 1492 w 10201"/>
              <a:gd name="connsiteY212" fmla="*/ 7411 h 10002"/>
              <a:gd name="connsiteX213" fmla="*/ 1398 w 10201"/>
              <a:gd name="connsiteY213" fmla="*/ 7468 h 10002"/>
              <a:gd name="connsiteX214" fmla="*/ 1378 w 10201"/>
              <a:gd name="connsiteY214" fmla="*/ 7411 h 10002"/>
              <a:gd name="connsiteX215" fmla="*/ 1013 w 10201"/>
              <a:gd name="connsiteY215" fmla="*/ 7429 h 10002"/>
              <a:gd name="connsiteX216" fmla="*/ 836 w 10201"/>
              <a:gd name="connsiteY216" fmla="*/ 7411 h 10002"/>
              <a:gd name="connsiteX217" fmla="*/ 795 w 10201"/>
              <a:gd name="connsiteY217" fmla="*/ 7336 h 10002"/>
              <a:gd name="connsiteX218" fmla="*/ 628 w 10201"/>
              <a:gd name="connsiteY218" fmla="*/ 7354 h 10002"/>
              <a:gd name="connsiteX219" fmla="*/ 597 w 10201"/>
              <a:gd name="connsiteY219" fmla="*/ 7299 h 10002"/>
              <a:gd name="connsiteX220" fmla="*/ 493 w 10201"/>
              <a:gd name="connsiteY220" fmla="*/ 7317 h 10002"/>
              <a:gd name="connsiteX221" fmla="*/ 471 w 10201"/>
              <a:gd name="connsiteY221" fmla="*/ 7242 h 10002"/>
              <a:gd name="connsiteX222" fmla="*/ 378 w 10201"/>
              <a:gd name="connsiteY222" fmla="*/ 7242 h 10002"/>
              <a:gd name="connsiteX223" fmla="*/ 243 w 10201"/>
              <a:gd name="connsiteY223" fmla="*/ 7167 h 10002"/>
              <a:gd name="connsiteX224" fmla="*/ 0 w 10201"/>
              <a:gd name="connsiteY224" fmla="*/ 7050 h 10002"/>
              <a:gd name="connsiteX225" fmla="*/ 357 w 10201"/>
              <a:gd name="connsiteY225" fmla="*/ 7054 h 10002"/>
              <a:gd name="connsiteX226" fmla="*/ 576 w 10201"/>
              <a:gd name="connsiteY226" fmla="*/ 7092 h 10002"/>
              <a:gd name="connsiteX227" fmla="*/ 940 w 10201"/>
              <a:gd name="connsiteY227" fmla="*/ 7167 h 10002"/>
              <a:gd name="connsiteX228" fmla="*/ 950 w 10201"/>
              <a:gd name="connsiteY228" fmla="*/ 7092 h 10002"/>
              <a:gd name="connsiteX229" fmla="*/ 888 w 10201"/>
              <a:gd name="connsiteY229" fmla="*/ 6998 h 10002"/>
              <a:gd name="connsiteX230" fmla="*/ 898 w 10201"/>
              <a:gd name="connsiteY230" fmla="*/ 6998 h 10002"/>
              <a:gd name="connsiteX231" fmla="*/ 898 w 10201"/>
              <a:gd name="connsiteY231" fmla="*/ 6979 h 10002"/>
              <a:gd name="connsiteX232" fmla="*/ 1002 w 10201"/>
              <a:gd name="connsiteY232" fmla="*/ 7016 h 10002"/>
              <a:gd name="connsiteX233" fmla="*/ 1002 w 10201"/>
              <a:gd name="connsiteY233" fmla="*/ 6941 h 10002"/>
              <a:gd name="connsiteX234" fmla="*/ 940 w 10201"/>
              <a:gd name="connsiteY234" fmla="*/ 6923 h 10002"/>
              <a:gd name="connsiteX235" fmla="*/ 940 w 10201"/>
              <a:gd name="connsiteY235" fmla="*/ 6847 h 10002"/>
              <a:gd name="connsiteX236" fmla="*/ 961 w 10201"/>
              <a:gd name="connsiteY236" fmla="*/ 6847 h 10002"/>
              <a:gd name="connsiteX237" fmla="*/ 1013 w 10201"/>
              <a:gd name="connsiteY237" fmla="*/ 6885 h 10002"/>
              <a:gd name="connsiteX238" fmla="*/ 1013 w 10201"/>
              <a:gd name="connsiteY238" fmla="*/ 6847 h 10002"/>
              <a:gd name="connsiteX239" fmla="*/ 1149 w 10201"/>
              <a:gd name="connsiteY239" fmla="*/ 6716 h 10002"/>
              <a:gd name="connsiteX240" fmla="*/ 1305 w 10201"/>
              <a:gd name="connsiteY240" fmla="*/ 6678 h 10002"/>
              <a:gd name="connsiteX241" fmla="*/ 1305 w 10201"/>
              <a:gd name="connsiteY241" fmla="*/ 6660 h 10002"/>
              <a:gd name="connsiteX242" fmla="*/ 1128 w 10201"/>
              <a:gd name="connsiteY242" fmla="*/ 6660 h 10002"/>
              <a:gd name="connsiteX243" fmla="*/ 1128 w 10201"/>
              <a:gd name="connsiteY243" fmla="*/ 6641 h 10002"/>
              <a:gd name="connsiteX244" fmla="*/ 1159 w 10201"/>
              <a:gd name="connsiteY244" fmla="*/ 6585 h 10002"/>
              <a:gd name="connsiteX245" fmla="*/ 1211 w 10201"/>
              <a:gd name="connsiteY245" fmla="*/ 6603 h 10002"/>
              <a:gd name="connsiteX246" fmla="*/ 1243 w 10201"/>
              <a:gd name="connsiteY246" fmla="*/ 6566 h 10002"/>
              <a:gd name="connsiteX247" fmla="*/ 1243 w 10201"/>
              <a:gd name="connsiteY247" fmla="*/ 6548 h 10002"/>
              <a:gd name="connsiteX248" fmla="*/ 1191 w 10201"/>
              <a:gd name="connsiteY248" fmla="*/ 6472 h 10002"/>
              <a:gd name="connsiteX249" fmla="*/ 1222 w 10201"/>
              <a:gd name="connsiteY249" fmla="*/ 6472 h 10002"/>
              <a:gd name="connsiteX250" fmla="*/ 1243 w 10201"/>
              <a:gd name="connsiteY250" fmla="*/ 6491 h 10002"/>
              <a:gd name="connsiteX251" fmla="*/ 1253 w 10201"/>
              <a:gd name="connsiteY251" fmla="*/ 6434 h 10002"/>
              <a:gd name="connsiteX252" fmla="*/ 1201 w 10201"/>
              <a:gd name="connsiteY252" fmla="*/ 6378 h 10002"/>
              <a:gd name="connsiteX253" fmla="*/ 1191 w 10201"/>
              <a:gd name="connsiteY253" fmla="*/ 6416 h 10002"/>
              <a:gd name="connsiteX254" fmla="*/ 1191 w 10201"/>
              <a:gd name="connsiteY254" fmla="*/ 6378 h 10002"/>
              <a:gd name="connsiteX255" fmla="*/ 1180 w 10201"/>
              <a:gd name="connsiteY255" fmla="*/ 6378 h 10002"/>
              <a:gd name="connsiteX256" fmla="*/ 1180 w 10201"/>
              <a:gd name="connsiteY256" fmla="*/ 6359 h 10002"/>
              <a:gd name="connsiteX257" fmla="*/ 1253 w 10201"/>
              <a:gd name="connsiteY257" fmla="*/ 6322 h 10002"/>
              <a:gd name="connsiteX258" fmla="*/ 1253 w 10201"/>
              <a:gd name="connsiteY258" fmla="*/ 6302 h 10002"/>
              <a:gd name="connsiteX259" fmla="*/ 1139 w 10201"/>
              <a:gd name="connsiteY259" fmla="*/ 6228 h 10002"/>
              <a:gd name="connsiteX260" fmla="*/ 1118 w 10201"/>
              <a:gd name="connsiteY260" fmla="*/ 6284 h 10002"/>
              <a:gd name="connsiteX261" fmla="*/ 1045 w 10201"/>
              <a:gd name="connsiteY261" fmla="*/ 6228 h 10002"/>
              <a:gd name="connsiteX262" fmla="*/ 1076 w 10201"/>
              <a:gd name="connsiteY262" fmla="*/ 6190 h 10002"/>
              <a:gd name="connsiteX263" fmla="*/ 1035 w 10201"/>
              <a:gd name="connsiteY263" fmla="*/ 6190 h 10002"/>
              <a:gd name="connsiteX264" fmla="*/ 909 w 10201"/>
              <a:gd name="connsiteY264" fmla="*/ 6247 h 10002"/>
              <a:gd name="connsiteX265" fmla="*/ 909 w 10201"/>
              <a:gd name="connsiteY265" fmla="*/ 6190 h 10002"/>
              <a:gd name="connsiteX266" fmla="*/ 961 w 10201"/>
              <a:gd name="connsiteY266" fmla="*/ 6040 h 10002"/>
              <a:gd name="connsiteX267" fmla="*/ 940 w 10201"/>
              <a:gd name="connsiteY267" fmla="*/ 6002 h 10002"/>
              <a:gd name="connsiteX268" fmla="*/ 961 w 10201"/>
              <a:gd name="connsiteY268" fmla="*/ 6002 h 10002"/>
              <a:gd name="connsiteX269" fmla="*/ 1055 w 10201"/>
              <a:gd name="connsiteY269" fmla="*/ 5964 h 10002"/>
              <a:gd name="connsiteX270" fmla="*/ 1087 w 10201"/>
              <a:gd name="connsiteY270" fmla="*/ 5909 h 10002"/>
              <a:gd name="connsiteX271" fmla="*/ 1066 w 10201"/>
              <a:gd name="connsiteY271" fmla="*/ 5852 h 10002"/>
              <a:gd name="connsiteX272" fmla="*/ 1139 w 10201"/>
              <a:gd name="connsiteY272" fmla="*/ 5833 h 10002"/>
              <a:gd name="connsiteX273" fmla="*/ 1139 w 10201"/>
              <a:gd name="connsiteY273" fmla="*/ 5909 h 10002"/>
              <a:gd name="connsiteX274" fmla="*/ 1263 w 10201"/>
              <a:gd name="connsiteY274" fmla="*/ 5909 h 10002"/>
              <a:gd name="connsiteX275" fmla="*/ 1388 w 10201"/>
              <a:gd name="connsiteY275" fmla="*/ 5683 h 10002"/>
              <a:gd name="connsiteX276" fmla="*/ 1586 w 10201"/>
              <a:gd name="connsiteY276" fmla="*/ 5740 h 10002"/>
              <a:gd name="connsiteX277" fmla="*/ 1586 w 10201"/>
              <a:gd name="connsiteY277" fmla="*/ 5758 h 10002"/>
              <a:gd name="connsiteX278" fmla="*/ 1575 w 10201"/>
              <a:gd name="connsiteY278" fmla="*/ 5814 h 10002"/>
              <a:gd name="connsiteX279" fmla="*/ 1554 w 10201"/>
              <a:gd name="connsiteY279" fmla="*/ 5852 h 10002"/>
              <a:gd name="connsiteX280" fmla="*/ 1440 w 10201"/>
              <a:gd name="connsiteY280" fmla="*/ 5889 h 10002"/>
              <a:gd name="connsiteX281" fmla="*/ 1430 w 10201"/>
              <a:gd name="connsiteY281" fmla="*/ 6040 h 10002"/>
              <a:gd name="connsiteX282" fmla="*/ 1450 w 10201"/>
              <a:gd name="connsiteY282" fmla="*/ 6058 h 10002"/>
              <a:gd name="connsiteX283" fmla="*/ 1680 w 10201"/>
              <a:gd name="connsiteY283" fmla="*/ 6265 h 10002"/>
              <a:gd name="connsiteX284" fmla="*/ 1711 w 10201"/>
              <a:gd name="connsiteY284" fmla="*/ 6265 h 10002"/>
              <a:gd name="connsiteX285" fmla="*/ 1784 w 10201"/>
              <a:gd name="connsiteY285" fmla="*/ 6792 h 10002"/>
              <a:gd name="connsiteX286" fmla="*/ 1982 w 10201"/>
              <a:gd name="connsiteY286" fmla="*/ 6585 h 10002"/>
              <a:gd name="connsiteX287" fmla="*/ 1982 w 10201"/>
              <a:gd name="connsiteY287" fmla="*/ 6528 h 10002"/>
              <a:gd name="connsiteX288" fmla="*/ 1909 w 10201"/>
              <a:gd name="connsiteY288" fmla="*/ 6528 h 10002"/>
              <a:gd name="connsiteX289" fmla="*/ 1878 w 10201"/>
              <a:gd name="connsiteY289" fmla="*/ 6453 h 10002"/>
              <a:gd name="connsiteX290" fmla="*/ 1878 w 10201"/>
              <a:gd name="connsiteY290" fmla="*/ 6416 h 10002"/>
              <a:gd name="connsiteX291" fmla="*/ 1888 w 10201"/>
              <a:gd name="connsiteY291" fmla="*/ 6416 h 10002"/>
              <a:gd name="connsiteX292" fmla="*/ 1888 w 10201"/>
              <a:gd name="connsiteY292" fmla="*/ 6397 h 10002"/>
              <a:gd name="connsiteX293" fmla="*/ 2023 w 10201"/>
              <a:gd name="connsiteY293" fmla="*/ 6322 h 10002"/>
              <a:gd name="connsiteX294" fmla="*/ 2002 w 10201"/>
              <a:gd name="connsiteY294" fmla="*/ 6302 h 10002"/>
              <a:gd name="connsiteX295" fmla="*/ 1867 w 10201"/>
              <a:gd name="connsiteY295" fmla="*/ 6265 h 10002"/>
              <a:gd name="connsiteX296" fmla="*/ 1867 w 10201"/>
              <a:gd name="connsiteY296" fmla="*/ 6209 h 10002"/>
              <a:gd name="connsiteX297" fmla="*/ 1815 w 10201"/>
              <a:gd name="connsiteY297" fmla="*/ 6190 h 10002"/>
              <a:gd name="connsiteX298" fmla="*/ 1815 w 10201"/>
              <a:gd name="connsiteY298" fmla="*/ 6190 h 10002"/>
              <a:gd name="connsiteX299" fmla="*/ 1836 w 10201"/>
              <a:gd name="connsiteY299" fmla="*/ 6133 h 10002"/>
              <a:gd name="connsiteX300" fmla="*/ 1753 w 10201"/>
              <a:gd name="connsiteY300" fmla="*/ 6040 h 10002"/>
              <a:gd name="connsiteX301" fmla="*/ 1534 w 10201"/>
              <a:gd name="connsiteY301" fmla="*/ 5984 h 10002"/>
              <a:gd name="connsiteX302" fmla="*/ 1701 w 10201"/>
              <a:gd name="connsiteY302" fmla="*/ 5964 h 10002"/>
              <a:gd name="connsiteX303" fmla="*/ 1722 w 10201"/>
              <a:gd name="connsiteY303" fmla="*/ 5871 h 10002"/>
              <a:gd name="connsiteX304" fmla="*/ 1659 w 10201"/>
              <a:gd name="connsiteY304" fmla="*/ 5740 h 10002"/>
              <a:gd name="connsiteX305" fmla="*/ 1680 w 10201"/>
              <a:gd name="connsiteY305" fmla="*/ 5740 h 10002"/>
              <a:gd name="connsiteX306" fmla="*/ 2023 w 10201"/>
              <a:gd name="connsiteY306" fmla="*/ 5777 h 10002"/>
              <a:gd name="connsiteX307" fmla="*/ 2117 w 10201"/>
              <a:gd name="connsiteY307" fmla="*/ 5665 h 10002"/>
              <a:gd name="connsiteX308" fmla="*/ 2190 w 10201"/>
              <a:gd name="connsiteY308" fmla="*/ 5645 h 10002"/>
              <a:gd name="connsiteX309" fmla="*/ 2117 w 10201"/>
              <a:gd name="connsiteY309" fmla="*/ 5608 h 10002"/>
              <a:gd name="connsiteX310" fmla="*/ 1815 w 10201"/>
              <a:gd name="connsiteY310" fmla="*/ 5720 h 10002"/>
              <a:gd name="connsiteX311" fmla="*/ 1784 w 10201"/>
              <a:gd name="connsiteY311" fmla="*/ 5665 h 10002"/>
              <a:gd name="connsiteX312" fmla="*/ 1805 w 10201"/>
              <a:gd name="connsiteY312" fmla="*/ 5608 h 10002"/>
              <a:gd name="connsiteX313" fmla="*/ 1774 w 10201"/>
              <a:gd name="connsiteY313" fmla="*/ 5514 h 10002"/>
              <a:gd name="connsiteX314" fmla="*/ 1701 w 10201"/>
              <a:gd name="connsiteY314" fmla="*/ 5533 h 10002"/>
              <a:gd name="connsiteX315" fmla="*/ 1458 w 10201"/>
              <a:gd name="connsiteY315" fmla="*/ 5302 h 10002"/>
              <a:gd name="connsiteX316" fmla="*/ 1742 w 10201"/>
              <a:gd name="connsiteY316" fmla="*/ 5288 h 10002"/>
              <a:gd name="connsiteX317" fmla="*/ 2085 w 10201"/>
              <a:gd name="connsiteY317" fmla="*/ 5288 h 10002"/>
              <a:gd name="connsiteX318" fmla="*/ 2190 w 10201"/>
              <a:gd name="connsiteY318" fmla="*/ 5119 h 10002"/>
              <a:gd name="connsiteX319" fmla="*/ 2190 w 10201"/>
              <a:gd name="connsiteY319" fmla="*/ 5063 h 10002"/>
              <a:gd name="connsiteX320" fmla="*/ 2253 w 10201"/>
              <a:gd name="connsiteY320" fmla="*/ 5044 h 10002"/>
              <a:gd name="connsiteX321" fmla="*/ 2284 w 10201"/>
              <a:gd name="connsiteY321" fmla="*/ 5176 h 10002"/>
              <a:gd name="connsiteX322" fmla="*/ 2722 w 10201"/>
              <a:gd name="connsiteY322" fmla="*/ 5195 h 10002"/>
              <a:gd name="connsiteX323" fmla="*/ 2700 w 10201"/>
              <a:gd name="connsiteY323" fmla="*/ 5288 h 10002"/>
              <a:gd name="connsiteX324" fmla="*/ 2732 w 10201"/>
              <a:gd name="connsiteY324" fmla="*/ 5288 h 10002"/>
              <a:gd name="connsiteX325" fmla="*/ 2784 w 10201"/>
              <a:gd name="connsiteY325" fmla="*/ 5251 h 10002"/>
              <a:gd name="connsiteX326" fmla="*/ 2784 w 10201"/>
              <a:gd name="connsiteY326" fmla="*/ 5270 h 10002"/>
              <a:gd name="connsiteX327" fmla="*/ 2763 w 10201"/>
              <a:gd name="connsiteY327" fmla="*/ 5288 h 10002"/>
              <a:gd name="connsiteX328" fmla="*/ 2826 w 10201"/>
              <a:gd name="connsiteY328" fmla="*/ 5288 h 10002"/>
              <a:gd name="connsiteX329" fmla="*/ 2929 w 10201"/>
              <a:gd name="connsiteY329" fmla="*/ 5288 h 10002"/>
              <a:gd name="connsiteX330" fmla="*/ 2929 w 10201"/>
              <a:gd name="connsiteY330" fmla="*/ 5364 h 10002"/>
              <a:gd name="connsiteX331" fmla="*/ 2950 w 10201"/>
              <a:gd name="connsiteY331" fmla="*/ 5364 h 10002"/>
              <a:gd name="connsiteX332" fmla="*/ 3023 w 10201"/>
              <a:gd name="connsiteY332" fmla="*/ 5288 h 10002"/>
              <a:gd name="connsiteX333" fmla="*/ 3023 w 10201"/>
              <a:gd name="connsiteY333" fmla="*/ 5213 h 10002"/>
              <a:gd name="connsiteX334" fmla="*/ 3085 w 10201"/>
              <a:gd name="connsiteY334" fmla="*/ 5213 h 10002"/>
              <a:gd name="connsiteX335" fmla="*/ 3117 w 10201"/>
              <a:gd name="connsiteY335" fmla="*/ 5270 h 10002"/>
              <a:gd name="connsiteX336" fmla="*/ 3117 w 10201"/>
              <a:gd name="connsiteY336" fmla="*/ 5401 h 10002"/>
              <a:gd name="connsiteX337" fmla="*/ 3231 w 10201"/>
              <a:gd name="connsiteY337" fmla="*/ 5401 h 10002"/>
              <a:gd name="connsiteX338" fmla="*/ 3241 w 10201"/>
              <a:gd name="connsiteY338" fmla="*/ 5307 h 10002"/>
              <a:gd name="connsiteX339" fmla="*/ 3241 w 10201"/>
              <a:gd name="connsiteY339" fmla="*/ 5288 h 10002"/>
              <a:gd name="connsiteX340" fmla="*/ 3241 w 10201"/>
              <a:gd name="connsiteY340" fmla="*/ 5288 h 10002"/>
              <a:gd name="connsiteX341" fmla="*/ 3346 w 10201"/>
              <a:gd name="connsiteY341" fmla="*/ 5307 h 10002"/>
              <a:gd name="connsiteX342" fmla="*/ 3367 w 10201"/>
              <a:gd name="connsiteY342" fmla="*/ 5213 h 10002"/>
              <a:gd name="connsiteX343" fmla="*/ 3471 w 10201"/>
              <a:gd name="connsiteY343" fmla="*/ 5251 h 10002"/>
              <a:gd name="connsiteX344" fmla="*/ 3471 w 10201"/>
              <a:gd name="connsiteY344" fmla="*/ 5195 h 10002"/>
              <a:gd name="connsiteX345" fmla="*/ 3648 w 10201"/>
              <a:gd name="connsiteY345" fmla="*/ 5270 h 10002"/>
              <a:gd name="connsiteX346" fmla="*/ 3648 w 10201"/>
              <a:gd name="connsiteY346" fmla="*/ 5195 h 10002"/>
              <a:gd name="connsiteX347" fmla="*/ 3689 w 10201"/>
              <a:gd name="connsiteY347" fmla="*/ 5195 h 10002"/>
              <a:gd name="connsiteX348" fmla="*/ 3689 w 10201"/>
              <a:gd name="connsiteY348" fmla="*/ 5270 h 10002"/>
              <a:gd name="connsiteX349" fmla="*/ 3710 w 10201"/>
              <a:gd name="connsiteY349" fmla="*/ 5270 h 10002"/>
              <a:gd name="connsiteX350" fmla="*/ 3710 w 10201"/>
              <a:gd name="connsiteY350" fmla="*/ 5251 h 10002"/>
              <a:gd name="connsiteX351" fmla="*/ 3721 w 10201"/>
              <a:gd name="connsiteY351" fmla="*/ 5119 h 10002"/>
              <a:gd name="connsiteX352" fmla="*/ 3731 w 10201"/>
              <a:gd name="connsiteY352" fmla="*/ 5119 h 10002"/>
              <a:gd name="connsiteX353" fmla="*/ 3741 w 10201"/>
              <a:gd name="connsiteY353" fmla="*/ 5195 h 10002"/>
              <a:gd name="connsiteX354" fmla="*/ 3825 w 10201"/>
              <a:gd name="connsiteY354" fmla="*/ 5119 h 10002"/>
              <a:gd name="connsiteX355" fmla="*/ 3825 w 10201"/>
              <a:gd name="connsiteY355" fmla="*/ 5157 h 10002"/>
              <a:gd name="connsiteX356" fmla="*/ 3898 w 10201"/>
              <a:gd name="connsiteY356" fmla="*/ 5119 h 10002"/>
              <a:gd name="connsiteX357" fmla="*/ 3898 w 10201"/>
              <a:gd name="connsiteY357" fmla="*/ 5101 h 10002"/>
              <a:gd name="connsiteX358" fmla="*/ 3877 w 10201"/>
              <a:gd name="connsiteY358" fmla="*/ 5063 h 10002"/>
              <a:gd name="connsiteX359" fmla="*/ 3909 w 10201"/>
              <a:gd name="connsiteY359" fmla="*/ 5063 h 10002"/>
              <a:gd name="connsiteX360" fmla="*/ 3950 w 10201"/>
              <a:gd name="connsiteY360" fmla="*/ 5101 h 10002"/>
              <a:gd name="connsiteX361" fmla="*/ 3950 w 10201"/>
              <a:gd name="connsiteY361" fmla="*/ 5063 h 10002"/>
              <a:gd name="connsiteX362" fmla="*/ 3929 w 10201"/>
              <a:gd name="connsiteY362" fmla="*/ 5007 h 10002"/>
              <a:gd name="connsiteX363" fmla="*/ 4033 w 10201"/>
              <a:gd name="connsiteY363" fmla="*/ 4951 h 10002"/>
              <a:gd name="connsiteX364" fmla="*/ 4033 w 10201"/>
              <a:gd name="connsiteY364" fmla="*/ 4932 h 10002"/>
              <a:gd name="connsiteX365" fmla="*/ 3857 w 10201"/>
              <a:gd name="connsiteY365" fmla="*/ 4912 h 10002"/>
              <a:gd name="connsiteX366" fmla="*/ 3867 w 10201"/>
              <a:gd name="connsiteY366" fmla="*/ 5026 h 10002"/>
              <a:gd name="connsiteX367" fmla="*/ 3857 w 10201"/>
              <a:gd name="connsiteY367" fmla="*/ 5026 h 10002"/>
              <a:gd name="connsiteX368" fmla="*/ 3658 w 10201"/>
              <a:gd name="connsiteY368" fmla="*/ 4912 h 10002"/>
              <a:gd name="connsiteX369" fmla="*/ 3658 w 10201"/>
              <a:gd name="connsiteY369" fmla="*/ 4932 h 10002"/>
              <a:gd name="connsiteX370" fmla="*/ 3669 w 10201"/>
              <a:gd name="connsiteY370" fmla="*/ 4932 h 10002"/>
              <a:gd name="connsiteX371" fmla="*/ 3648 w 10201"/>
              <a:gd name="connsiteY371" fmla="*/ 4951 h 10002"/>
              <a:gd name="connsiteX372" fmla="*/ 3596 w 10201"/>
              <a:gd name="connsiteY372" fmla="*/ 4875 h 10002"/>
              <a:gd name="connsiteX373" fmla="*/ 3585 w 10201"/>
              <a:gd name="connsiteY373" fmla="*/ 4837 h 10002"/>
              <a:gd name="connsiteX374" fmla="*/ 3700 w 10201"/>
              <a:gd name="connsiteY374" fmla="*/ 4819 h 10002"/>
              <a:gd name="connsiteX375" fmla="*/ 3700 w 10201"/>
              <a:gd name="connsiteY375" fmla="*/ 4668 h 10002"/>
              <a:gd name="connsiteX376" fmla="*/ 3679 w 10201"/>
              <a:gd name="connsiteY376" fmla="*/ 4668 h 10002"/>
              <a:gd name="connsiteX377" fmla="*/ 3554 w 10201"/>
              <a:gd name="connsiteY377" fmla="*/ 4800 h 10002"/>
              <a:gd name="connsiteX378" fmla="*/ 3533 w 10201"/>
              <a:gd name="connsiteY378" fmla="*/ 4782 h 10002"/>
              <a:gd name="connsiteX379" fmla="*/ 3533 w 10201"/>
              <a:gd name="connsiteY379" fmla="*/ 4706 h 10002"/>
              <a:gd name="connsiteX380" fmla="*/ 3523 w 10201"/>
              <a:gd name="connsiteY380" fmla="*/ 4650 h 10002"/>
              <a:gd name="connsiteX381" fmla="*/ 3450 w 10201"/>
              <a:gd name="connsiteY381" fmla="*/ 4650 h 10002"/>
              <a:gd name="connsiteX382" fmla="*/ 3440 w 10201"/>
              <a:gd name="connsiteY382" fmla="*/ 4593 h 10002"/>
              <a:gd name="connsiteX383" fmla="*/ 3450 w 10201"/>
              <a:gd name="connsiteY383" fmla="*/ 4593 h 10002"/>
              <a:gd name="connsiteX384" fmla="*/ 3450 w 10201"/>
              <a:gd name="connsiteY384" fmla="*/ 4574 h 10002"/>
              <a:gd name="connsiteX385" fmla="*/ 3627 w 10201"/>
              <a:gd name="connsiteY385" fmla="*/ 4481 h 10002"/>
              <a:gd name="connsiteX386" fmla="*/ 3565 w 10201"/>
              <a:gd name="connsiteY386" fmla="*/ 4481 h 10002"/>
              <a:gd name="connsiteX387" fmla="*/ 3544 w 10201"/>
              <a:gd name="connsiteY387" fmla="*/ 4481 h 10002"/>
              <a:gd name="connsiteX388" fmla="*/ 3533 w 10201"/>
              <a:gd name="connsiteY388" fmla="*/ 4481 h 10002"/>
              <a:gd name="connsiteX389" fmla="*/ 3533 w 10201"/>
              <a:gd name="connsiteY389" fmla="*/ 4462 h 10002"/>
              <a:gd name="connsiteX390" fmla="*/ 3637 w 10201"/>
              <a:gd name="connsiteY390" fmla="*/ 4387 h 10002"/>
              <a:gd name="connsiteX391" fmla="*/ 3637 w 10201"/>
              <a:gd name="connsiteY391" fmla="*/ 4387 h 10002"/>
              <a:gd name="connsiteX392" fmla="*/ 3606 w 10201"/>
              <a:gd name="connsiteY392" fmla="*/ 4387 h 10002"/>
              <a:gd name="connsiteX393" fmla="*/ 3585 w 10201"/>
              <a:gd name="connsiteY393" fmla="*/ 4405 h 10002"/>
              <a:gd name="connsiteX394" fmla="*/ 3575 w 10201"/>
              <a:gd name="connsiteY394" fmla="*/ 4368 h 10002"/>
              <a:gd name="connsiteX395" fmla="*/ 3409 w 10201"/>
              <a:gd name="connsiteY395" fmla="*/ 4312 h 10002"/>
              <a:gd name="connsiteX396" fmla="*/ 3357 w 10201"/>
              <a:gd name="connsiteY396" fmla="*/ 4199 h 10002"/>
              <a:gd name="connsiteX397" fmla="*/ 3315 w 10201"/>
              <a:gd name="connsiteY397" fmla="*/ 4255 h 10002"/>
              <a:gd name="connsiteX398" fmla="*/ 3231 w 10201"/>
              <a:gd name="connsiteY398" fmla="*/ 4218 h 10002"/>
              <a:gd name="connsiteX399" fmla="*/ 3085 w 10201"/>
              <a:gd name="connsiteY399" fmla="*/ 4199 h 10002"/>
              <a:gd name="connsiteX400" fmla="*/ 3033 w 10201"/>
              <a:gd name="connsiteY400" fmla="*/ 4237 h 10002"/>
              <a:gd name="connsiteX401" fmla="*/ 2981 w 10201"/>
              <a:gd name="connsiteY401" fmla="*/ 4180 h 10002"/>
              <a:gd name="connsiteX402" fmla="*/ 2909 w 10201"/>
              <a:gd name="connsiteY402" fmla="*/ 4237 h 10002"/>
              <a:gd name="connsiteX403" fmla="*/ 2878 w 10201"/>
              <a:gd name="connsiteY403" fmla="*/ 4180 h 10002"/>
              <a:gd name="connsiteX404" fmla="*/ 2794 w 10201"/>
              <a:gd name="connsiteY404" fmla="*/ 4330 h 10002"/>
              <a:gd name="connsiteX405" fmla="*/ 2596 w 10201"/>
              <a:gd name="connsiteY405" fmla="*/ 4255 h 10002"/>
              <a:gd name="connsiteX406" fmla="*/ 2596 w 10201"/>
              <a:gd name="connsiteY406" fmla="*/ 4218 h 10002"/>
              <a:gd name="connsiteX407" fmla="*/ 2617 w 10201"/>
              <a:gd name="connsiteY407" fmla="*/ 4180 h 10002"/>
              <a:gd name="connsiteX408" fmla="*/ 2544 w 10201"/>
              <a:gd name="connsiteY408" fmla="*/ 4180 h 10002"/>
              <a:gd name="connsiteX409" fmla="*/ 2346 w 10201"/>
              <a:gd name="connsiteY409" fmla="*/ 4275 h 10002"/>
              <a:gd name="connsiteX410" fmla="*/ 2346 w 10201"/>
              <a:gd name="connsiteY410" fmla="*/ 4255 h 10002"/>
              <a:gd name="connsiteX411" fmla="*/ 2367 w 10201"/>
              <a:gd name="connsiteY411" fmla="*/ 4218 h 10002"/>
              <a:gd name="connsiteX412" fmla="*/ 2253 w 10201"/>
              <a:gd name="connsiteY412" fmla="*/ 4218 h 10002"/>
              <a:gd name="connsiteX413" fmla="*/ 2170 w 10201"/>
              <a:gd name="connsiteY413" fmla="*/ 4143 h 10002"/>
              <a:gd name="connsiteX414" fmla="*/ 2044 w 10201"/>
              <a:gd name="connsiteY414" fmla="*/ 4124 h 10002"/>
              <a:gd name="connsiteX415" fmla="*/ 2065 w 10201"/>
              <a:gd name="connsiteY415" fmla="*/ 4124 h 10002"/>
              <a:gd name="connsiteX416" fmla="*/ 2096 w 10201"/>
              <a:gd name="connsiteY416" fmla="*/ 4086 h 10002"/>
              <a:gd name="connsiteX417" fmla="*/ 2085 w 10201"/>
              <a:gd name="connsiteY417" fmla="*/ 4049 h 10002"/>
              <a:gd name="connsiteX418" fmla="*/ 2002 w 10201"/>
              <a:gd name="connsiteY418" fmla="*/ 3992 h 10002"/>
              <a:gd name="connsiteX419" fmla="*/ 1909 w 10201"/>
              <a:gd name="connsiteY419" fmla="*/ 4030 h 10002"/>
              <a:gd name="connsiteX420" fmla="*/ 1479 w 10201"/>
              <a:gd name="connsiteY420" fmla="*/ 3976 h 10002"/>
              <a:gd name="connsiteX421" fmla="*/ 1680 w 10201"/>
              <a:gd name="connsiteY421" fmla="*/ 3823 h 10002"/>
              <a:gd name="connsiteX422" fmla="*/ 1690 w 10201"/>
              <a:gd name="connsiteY422" fmla="*/ 3805 h 10002"/>
              <a:gd name="connsiteX423" fmla="*/ 1826 w 10201"/>
              <a:gd name="connsiteY423" fmla="*/ 3767 h 10002"/>
              <a:gd name="connsiteX424" fmla="*/ 1826 w 10201"/>
              <a:gd name="connsiteY424" fmla="*/ 3805 h 10002"/>
              <a:gd name="connsiteX425" fmla="*/ 1940 w 10201"/>
              <a:gd name="connsiteY425" fmla="*/ 3880 h 10002"/>
              <a:gd name="connsiteX426" fmla="*/ 1950 w 10201"/>
              <a:gd name="connsiteY426" fmla="*/ 3842 h 10002"/>
              <a:gd name="connsiteX427" fmla="*/ 1961 w 10201"/>
              <a:gd name="connsiteY427" fmla="*/ 3880 h 10002"/>
              <a:gd name="connsiteX428" fmla="*/ 2117 w 10201"/>
              <a:gd name="connsiteY428" fmla="*/ 3748 h 10002"/>
              <a:gd name="connsiteX429" fmla="*/ 2201 w 10201"/>
              <a:gd name="connsiteY429" fmla="*/ 3823 h 10002"/>
              <a:gd name="connsiteX430" fmla="*/ 2378 w 10201"/>
              <a:gd name="connsiteY430" fmla="*/ 3786 h 10002"/>
              <a:gd name="connsiteX431" fmla="*/ 2544 w 10201"/>
              <a:gd name="connsiteY431" fmla="*/ 3805 h 10002"/>
              <a:gd name="connsiteX432" fmla="*/ 2544 w 10201"/>
              <a:gd name="connsiteY432" fmla="*/ 3730 h 10002"/>
              <a:gd name="connsiteX433" fmla="*/ 2658 w 10201"/>
              <a:gd name="connsiteY433" fmla="*/ 3730 h 10002"/>
              <a:gd name="connsiteX434" fmla="*/ 2689 w 10201"/>
              <a:gd name="connsiteY434" fmla="*/ 3673 h 10002"/>
              <a:gd name="connsiteX435" fmla="*/ 2689 w 10201"/>
              <a:gd name="connsiteY435" fmla="*/ 3598 h 10002"/>
              <a:gd name="connsiteX436" fmla="*/ 2658 w 10201"/>
              <a:gd name="connsiteY436" fmla="*/ 3598 h 10002"/>
              <a:gd name="connsiteX437" fmla="*/ 2658 w 10201"/>
              <a:gd name="connsiteY437" fmla="*/ 3561 h 10002"/>
              <a:gd name="connsiteX438" fmla="*/ 2648 w 10201"/>
              <a:gd name="connsiteY438" fmla="*/ 3504 h 10002"/>
              <a:gd name="connsiteX439" fmla="*/ 2044 w 10201"/>
              <a:gd name="connsiteY439" fmla="*/ 3504 h 10002"/>
              <a:gd name="connsiteX440" fmla="*/ 1482 w 10201"/>
              <a:gd name="connsiteY440" fmla="*/ 3485 h 10002"/>
              <a:gd name="connsiteX441" fmla="*/ 1898 w 10201"/>
              <a:gd name="connsiteY441" fmla="*/ 3410 h 10002"/>
              <a:gd name="connsiteX442" fmla="*/ 2149 w 10201"/>
              <a:gd name="connsiteY442" fmla="*/ 3429 h 10002"/>
              <a:gd name="connsiteX443" fmla="*/ 2159 w 10201"/>
              <a:gd name="connsiteY443" fmla="*/ 3316 h 10002"/>
              <a:gd name="connsiteX444" fmla="*/ 2201 w 10201"/>
              <a:gd name="connsiteY444" fmla="*/ 3298 h 10002"/>
              <a:gd name="connsiteX445" fmla="*/ 2232 w 10201"/>
              <a:gd name="connsiteY445" fmla="*/ 3354 h 10002"/>
              <a:gd name="connsiteX446" fmla="*/ 2263 w 10201"/>
              <a:gd name="connsiteY446" fmla="*/ 3278 h 10002"/>
              <a:gd name="connsiteX447" fmla="*/ 2263 w 10201"/>
              <a:gd name="connsiteY447" fmla="*/ 3316 h 10002"/>
              <a:gd name="connsiteX448" fmla="*/ 2242 w 10201"/>
              <a:gd name="connsiteY448" fmla="*/ 3354 h 10002"/>
              <a:gd name="connsiteX449" fmla="*/ 2502 w 10201"/>
              <a:gd name="connsiteY449" fmla="*/ 3298 h 10002"/>
              <a:gd name="connsiteX450" fmla="*/ 2513 w 10201"/>
              <a:gd name="connsiteY450" fmla="*/ 3241 h 10002"/>
              <a:gd name="connsiteX451" fmla="*/ 2502 w 10201"/>
              <a:gd name="connsiteY451" fmla="*/ 3223 h 10002"/>
              <a:gd name="connsiteX452" fmla="*/ 2137 w 10201"/>
              <a:gd name="connsiteY452" fmla="*/ 3241 h 10002"/>
              <a:gd name="connsiteX453" fmla="*/ 2127 w 10201"/>
              <a:gd name="connsiteY453" fmla="*/ 3185 h 10002"/>
              <a:gd name="connsiteX454" fmla="*/ 2137 w 10201"/>
              <a:gd name="connsiteY454" fmla="*/ 3166 h 10002"/>
              <a:gd name="connsiteX455" fmla="*/ 2294 w 10201"/>
              <a:gd name="connsiteY455" fmla="*/ 3128 h 10002"/>
              <a:gd name="connsiteX456" fmla="*/ 2263 w 10201"/>
              <a:gd name="connsiteY456" fmla="*/ 3109 h 10002"/>
              <a:gd name="connsiteX457" fmla="*/ 2294 w 10201"/>
              <a:gd name="connsiteY457" fmla="*/ 3091 h 10002"/>
              <a:gd name="connsiteX458" fmla="*/ 2284 w 10201"/>
              <a:gd name="connsiteY458" fmla="*/ 2997 h 10002"/>
              <a:gd name="connsiteX459" fmla="*/ 2232 w 10201"/>
              <a:gd name="connsiteY459" fmla="*/ 2903 h 10002"/>
              <a:gd name="connsiteX460" fmla="*/ 2253 w 10201"/>
              <a:gd name="connsiteY460" fmla="*/ 2865 h 10002"/>
              <a:gd name="connsiteX461" fmla="*/ 2242 w 10201"/>
              <a:gd name="connsiteY461" fmla="*/ 2790 h 10002"/>
              <a:gd name="connsiteX462" fmla="*/ 2294 w 10201"/>
              <a:gd name="connsiteY462" fmla="*/ 2715 h 10002"/>
              <a:gd name="connsiteX463" fmla="*/ 2294 w 10201"/>
              <a:gd name="connsiteY463" fmla="*/ 2771 h 10002"/>
              <a:gd name="connsiteX464" fmla="*/ 2471 w 10201"/>
              <a:gd name="connsiteY464" fmla="*/ 2809 h 10002"/>
              <a:gd name="connsiteX465" fmla="*/ 2482 w 10201"/>
              <a:gd name="connsiteY465" fmla="*/ 2903 h 10002"/>
              <a:gd name="connsiteX466" fmla="*/ 2627 w 10201"/>
              <a:gd name="connsiteY466" fmla="*/ 2884 h 10002"/>
              <a:gd name="connsiteX467" fmla="*/ 2679 w 10201"/>
              <a:gd name="connsiteY467" fmla="*/ 2715 h 10002"/>
              <a:gd name="connsiteX468" fmla="*/ 2523 w 10201"/>
              <a:gd name="connsiteY468" fmla="*/ 2659 h 10002"/>
              <a:gd name="connsiteX469" fmla="*/ 2523 w 10201"/>
              <a:gd name="connsiteY469" fmla="*/ 2602 h 10002"/>
              <a:gd name="connsiteX470" fmla="*/ 2596 w 10201"/>
              <a:gd name="connsiteY470" fmla="*/ 2584 h 10002"/>
              <a:gd name="connsiteX471" fmla="*/ 2596 w 10201"/>
              <a:gd name="connsiteY471" fmla="*/ 2565 h 10002"/>
              <a:gd name="connsiteX472" fmla="*/ 2461 w 10201"/>
              <a:gd name="connsiteY472" fmla="*/ 2452 h 10002"/>
              <a:gd name="connsiteX473" fmla="*/ 2440 w 10201"/>
              <a:gd name="connsiteY473" fmla="*/ 2527 h 10002"/>
              <a:gd name="connsiteX474" fmla="*/ 2440 w 10201"/>
              <a:gd name="connsiteY474" fmla="*/ 2509 h 10002"/>
              <a:gd name="connsiteX475" fmla="*/ 2315 w 10201"/>
              <a:gd name="connsiteY475" fmla="*/ 2358 h 10002"/>
              <a:gd name="connsiteX476" fmla="*/ 2242 w 10201"/>
              <a:gd name="connsiteY476" fmla="*/ 2377 h 10002"/>
              <a:gd name="connsiteX477" fmla="*/ 2242 w 10201"/>
              <a:gd name="connsiteY477" fmla="*/ 2321 h 10002"/>
              <a:gd name="connsiteX478" fmla="*/ 2222 w 10201"/>
              <a:gd name="connsiteY478" fmla="*/ 2283 h 10002"/>
              <a:gd name="connsiteX479" fmla="*/ 2044 w 10201"/>
              <a:gd name="connsiteY479" fmla="*/ 2246 h 10002"/>
              <a:gd name="connsiteX480" fmla="*/ 2034 w 10201"/>
              <a:gd name="connsiteY480" fmla="*/ 2189 h 10002"/>
              <a:gd name="connsiteX481" fmla="*/ 2044 w 10201"/>
              <a:gd name="connsiteY481" fmla="*/ 2171 h 10002"/>
              <a:gd name="connsiteX482" fmla="*/ 2242 w 10201"/>
              <a:gd name="connsiteY482" fmla="*/ 2171 h 10002"/>
              <a:gd name="connsiteX483" fmla="*/ 2305 w 10201"/>
              <a:gd name="connsiteY483" fmla="*/ 2133 h 10002"/>
              <a:gd name="connsiteX484" fmla="*/ 2450 w 10201"/>
              <a:gd name="connsiteY484" fmla="*/ 2171 h 10002"/>
              <a:gd name="connsiteX485" fmla="*/ 2523 w 10201"/>
              <a:gd name="connsiteY485" fmla="*/ 2077 h 10002"/>
              <a:gd name="connsiteX486" fmla="*/ 2774 w 10201"/>
              <a:gd name="connsiteY486" fmla="*/ 2020 h 10002"/>
              <a:gd name="connsiteX487" fmla="*/ 2961 w 10201"/>
              <a:gd name="connsiteY487" fmla="*/ 2133 h 10002"/>
              <a:gd name="connsiteX488" fmla="*/ 3274 w 10201"/>
              <a:gd name="connsiteY488" fmla="*/ 2057 h 10002"/>
              <a:gd name="connsiteX489" fmla="*/ 3274 w 10201"/>
              <a:gd name="connsiteY489" fmla="*/ 2039 h 10002"/>
              <a:gd name="connsiteX490" fmla="*/ 3263 w 10201"/>
              <a:gd name="connsiteY490" fmla="*/ 2002 h 10002"/>
              <a:gd name="connsiteX491" fmla="*/ 3377 w 10201"/>
              <a:gd name="connsiteY491" fmla="*/ 1964 h 10002"/>
              <a:gd name="connsiteX492" fmla="*/ 3357 w 10201"/>
              <a:gd name="connsiteY492" fmla="*/ 1907 h 10002"/>
              <a:gd name="connsiteX493" fmla="*/ 3419 w 10201"/>
              <a:gd name="connsiteY493" fmla="*/ 1907 h 10002"/>
              <a:gd name="connsiteX494" fmla="*/ 3461 w 10201"/>
              <a:gd name="connsiteY494" fmla="*/ 1926 h 10002"/>
              <a:gd name="connsiteX495" fmla="*/ 3492 w 10201"/>
              <a:gd name="connsiteY495" fmla="*/ 1870 h 10002"/>
              <a:gd name="connsiteX496" fmla="*/ 3492 w 10201"/>
              <a:gd name="connsiteY496" fmla="*/ 1851 h 10002"/>
              <a:gd name="connsiteX497" fmla="*/ 3419 w 10201"/>
              <a:gd name="connsiteY497" fmla="*/ 1738 h 10002"/>
              <a:gd name="connsiteX498" fmla="*/ 3429 w 10201"/>
              <a:gd name="connsiteY498" fmla="*/ 1663 h 10002"/>
              <a:gd name="connsiteX499" fmla="*/ 3274 w 10201"/>
              <a:gd name="connsiteY499" fmla="*/ 1589 h 10002"/>
              <a:gd name="connsiteX500" fmla="*/ 3274 w 10201"/>
              <a:gd name="connsiteY500" fmla="*/ 1513 h 10002"/>
              <a:gd name="connsiteX501" fmla="*/ 3241 w 10201"/>
              <a:gd name="connsiteY501" fmla="*/ 1475 h 10002"/>
              <a:gd name="connsiteX502" fmla="*/ 3210 w 10201"/>
              <a:gd name="connsiteY502" fmla="*/ 1513 h 10002"/>
              <a:gd name="connsiteX503" fmla="*/ 3200 w 10201"/>
              <a:gd name="connsiteY503" fmla="*/ 1438 h 10002"/>
              <a:gd name="connsiteX504" fmla="*/ 3085 w 10201"/>
              <a:gd name="connsiteY504" fmla="*/ 1494 h 10002"/>
              <a:gd name="connsiteX505" fmla="*/ 2971 w 10201"/>
              <a:gd name="connsiteY505" fmla="*/ 1419 h 10002"/>
              <a:gd name="connsiteX506" fmla="*/ 2940 w 10201"/>
              <a:gd name="connsiteY506" fmla="*/ 1475 h 10002"/>
              <a:gd name="connsiteX507" fmla="*/ 2909 w 10201"/>
              <a:gd name="connsiteY507" fmla="*/ 1400 h 10002"/>
              <a:gd name="connsiteX508" fmla="*/ 2815 w 10201"/>
              <a:gd name="connsiteY508" fmla="*/ 1438 h 10002"/>
              <a:gd name="connsiteX509" fmla="*/ 2815 w 10201"/>
              <a:gd name="connsiteY509" fmla="*/ 1381 h 10002"/>
              <a:gd name="connsiteX510" fmla="*/ 2742 w 10201"/>
              <a:gd name="connsiteY510" fmla="*/ 1288 h 10002"/>
              <a:gd name="connsiteX511" fmla="*/ 3013 w 10201"/>
              <a:gd name="connsiteY511" fmla="*/ 1062 h 10002"/>
              <a:gd name="connsiteX512" fmla="*/ 3106 w 10201"/>
              <a:gd name="connsiteY512" fmla="*/ 1119 h 10002"/>
              <a:gd name="connsiteX513" fmla="*/ 3241 w 10201"/>
              <a:gd name="connsiteY513" fmla="*/ 1062 h 10002"/>
              <a:gd name="connsiteX514" fmla="*/ 3241 w 10201"/>
              <a:gd name="connsiteY514" fmla="*/ 1119 h 10002"/>
              <a:gd name="connsiteX515" fmla="*/ 3513 w 10201"/>
              <a:gd name="connsiteY515" fmla="*/ 1119 h 10002"/>
              <a:gd name="connsiteX516" fmla="*/ 3513 w 10201"/>
              <a:gd name="connsiteY516" fmla="*/ 1044 h 10002"/>
              <a:gd name="connsiteX517" fmla="*/ 3658 w 10201"/>
              <a:gd name="connsiteY517" fmla="*/ 968 h 10002"/>
              <a:gd name="connsiteX518" fmla="*/ 3700 w 10201"/>
              <a:gd name="connsiteY518" fmla="*/ 875 h 10002"/>
              <a:gd name="connsiteX519" fmla="*/ 3929 w 10201"/>
              <a:gd name="connsiteY519" fmla="*/ 836 h 10002"/>
              <a:gd name="connsiteX520" fmla="*/ 3940 w 10201"/>
              <a:gd name="connsiteY520" fmla="*/ 781 h 10002"/>
              <a:gd name="connsiteX521" fmla="*/ 3971 w 10201"/>
              <a:gd name="connsiteY521" fmla="*/ 781 h 10002"/>
              <a:gd name="connsiteX522" fmla="*/ 4002 w 10201"/>
              <a:gd name="connsiteY522" fmla="*/ 836 h 10002"/>
              <a:gd name="connsiteX523" fmla="*/ 4065 w 10201"/>
              <a:gd name="connsiteY523" fmla="*/ 799 h 10002"/>
              <a:gd name="connsiteX524" fmla="*/ 4127 w 10201"/>
              <a:gd name="connsiteY524" fmla="*/ 836 h 10002"/>
              <a:gd name="connsiteX525" fmla="*/ 4772 w 10201"/>
              <a:gd name="connsiteY525" fmla="*/ 724 h 10002"/>
              <a:gd name="connsiteX526" fmla="*/ 4783 w 10201"/>
              <a:gd name="connsiteY526" fmla="*/ 781 h 10002"/>
              <a:gd name="connsiteX527" fmla="*/ 4908 w 10201"/>
              <a:gd name="connsiteY527" fmla="*/ 781 h 10002"/>
              <a:gd name="connsiteX528" fmla="*/ 4908 w 10201"/>
              <a:gd name="connsiteY528" fmla="*/ 724 h 10002"/>
              <a:gd name="connsiteX529" fmla="*/ 4992 w 10201"/>
              <a:gd name="connsiteY529" fmla="*/ 781 h 10002"/>
              <a:gd name="connsiteX530" fmla="*/ 5096 w 10201"/>
              <a:gd name="connsiteY530" fmla="*/ 743 h 10002"/>
              <a:gd name="connsiteX531" fmla="*/ 5158 w 10201"/>
              <a:gd name="connsiteY531" fmla="*/ 781 h 10002"/>
              <a:gd name="connsiteX532" fmla="*/ 5200 w 10201"/>
              <a:gd name="connsiteY532" fmla="*/ 706 h 10002"/>
              <a:gd name="connsiteX533" fmla="*/ 5283 w 10201"/>
              <a:gd name="connsiteY533" fmla="*/ 686 h 10002"/>
              <a:gd name="connsiteX534" fmla="*/ 5283 w 10201"/>
              <a:gd name="connsiteY534" fmla="*/ 743 h 10002"/>
              <a:gd name="connsiteX535" fmla="*/ 5492 w 10201"/>
              <a:gd name="connsiteY535" fmla="*/ 706 h 10002"/>
              <a:gd name="connsiteX536" fmla="*/ 5679 w 10201"/>
              <a:gd name="connsiteY536" fmla="*/ 781 h 10002"/>
              <a:gd name="connsiteX537" fmla="*/ 5824 w 10201"/>
              <a:gd name="connsiteY537" fmla="*/ 761 h 10002"/>
              <a:gd name="connsiteX538" fmla="*/ 6148 w 10201"/>
              <a:gd name="connsiteY538" fmla="*/ 686 h 10002"/>
              <a:gd name="connsiteX539" fmla="*/ 6345 w 10201"/>
              <a:gd name="connsiteY539" fmla="*/ 611 h 10002"/>
              <a:gd name="connsiteX540" fmla="*/ 6522 w 10201"/>
              <a:gd name="connsiteY540" fmla="*/ 649 h 10002"/>
              <a:gd name="connsiteX541" fmla="*/ 6574 w 10201"/>
              <a:gd name="connsiteY541" fmla="*/ 555 h 10002"/>
              <a:gd name="connsiteX542" fmla="*/ 6668 w 10201"/>
              <a:gd name="connsiteY542" fmla="*/ 574 h 10002"/>
              <a:gd name="connsiteX543" fmla="*/ 6741 w 10201"/>
              <a:gd name="connsiteY543" fmla="*/ 498 h 10002"/>
              <a:gd name="connsiteX544" fmla="*/ 6814 w 10201"/>
              <a:gd name="connsiteY544" fmla="*/ 555 h 10002"/>
              <a:gd name="connsiteX545" fmla="*/ 7105 w 10201"/>
              <a:gd name="connsiteY545" fmla="*/ 574 h 10002"/>
              <a:gd name="connsiteX546" fmla="*/ 7251 w 10201"/>
              <a:gd name="connsiteY546" fmla="*/ 574 h 10002"/>
              <a:gd name="connsiteX547" fmla="*/ 7262 w 10201"/>
              <a:gd name="connsiteY547" fmla="*/ 630 h 10002"/>
              <a:gd name="connsiteX548" fmla="*/ 7459 w 10201"/>
              <a:gd name="connsiteY548" fmla="*/ 592 h 10002"/>
              <a:gd name="connsiteX549" fmla="*/ 7470 w 10201"/>
              <a:gd name="connsiteY549" fmla="*/ 517 h 10002"/>
              <a:gd name="connsiteX550" fmla="*/ 7387 w 10201"/>
              <a:gd name="connsiteY550" fmla="*/ 498 h 10002"/>
              <a:gd name="connsiteX551" fmla="*/ 7428 w 10201"/>
              <a:gd name="connsiteY551" fmla="*/ 405 h 10002"/>
              <a:gd name="connsiteX552" fmla="*/ 7501 w 10201"/>
              <a:gd name="connsiteY552" fmla="*/ 348 h 10002"/>
              <a:gd name="connsiteX553" fmla="*/ 7470 w 10201"/>
              <a:gd name="connsiteY553" fmla="*/ 311 h 10002"/>
              <a:gd name="connsiteX554" fmla="*/ 7407 w 10201"/>
              <a:gd name="connsiteY554" fmla="*/ 348 h 10002"/>
              <a:gd name="connsiteX555" fmla="*/ 7376 w 10201"/>
              <a:gd name="connsiteY555" fmla="*/ 311 h 10002"/>
              <a:gd name="connsiteX556" fmla="*/ 7210 w 10201"/>
              <a:gd name="connsiteY556" fmla="*/ 367 h 10002"/>
              <a:gd name="connsiteX557" fmla="*/ 7210 w 10201"/>
              <a:gd name="connsiteY557" fmla="*/ 311 h 10002"/>
              <a:gd name="connsiteX558" fmla="*/ 7199 w 10201"/>
              <a:gd name="connsiteY558" fmla="*/ 311 h 10002"/>
              <a:gd name="connsiteX559" fmla="*/ 6543 w 10201"/>
              <a:gd name="connsiteY559" fmla="*/ 330 h 10002"/>
              <a:gd name="connsiteX560" fmla="*/ 6225 w 10201"/>
              <a:gd name="connsiteY560" fmla="*/ 273 h 10002"/>
              <a:gd name="connsiteX561" fmla="*/ 6637 w 10201"/>
              <a:gd name="connsiteY561" fmla="*/ 198 h 10002"/>
              <a:gd name="connsiteX562" fmla="*/ 6980 w 10201"/>
              <a:gd name="connsiteY562" fmla="*/ 161 h 10002"/>
              <a:gd name="connsiteX563" fmla="*/ 7433 w 10201"/>
              <a:gd name="connsiteY563" fmla="*/ 80 h 10002"/>
              <a:gd name="connsiteX564" fmla="*/ 7698 w 10201"/>
              <a:gd name="connsiteY564" fmla="*/ 10 h 10002"/>
              <a:gd name="connsiteX565" fmla="*/ 7949 w 10201"/>
              <a:gd name="connsiteY565" fmla="*/ 142 h 10002"/>
              <a:gd name="connsiteX566" fmla="*/ 8011 w 10201"/>
              <a:gd name="connsiteY566" fmla="*/ 48 h 10002"/>
              <a:gd name="connsiteX567" fmla="*/ 8136 w 10201"/>
              <a:gd name="connsiteY567" fmla="*/ 29 h 10002"/>
              <a:gd name="connsiteX568" fmla="*/ 8240 w 10201"/>
              <a:gd name="connsiteY568" fmla="*/ 142 h 10002"/>
              <a:gd name="connsiteX569" fmla="*/ 8262 w 10201"/>
              <a:gd name="connsiteY569" fmla="*/ 104 h 10002"/>
              <a:gd name="connsiteX570" fmla="*/ 8293 w 10201"/>
              <a:gd name="connsiteY570" fmla="*/ 254 h 10002"/>
              <a:gd name="connsiteX571" fmla="*/ 8262 w 10201"/>
              <a:gd name="connsiteY571" fmla="*/ 330 h 10002"/>
              <a:gd name="connsiteX572" fmla="*/ 8262 w 10201"/>
              <a:gd name="connsiteY572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2927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86 w 10201"/>
              <a:gd name="connsiteY47" fmla="*/ 3220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812 w 10201"/>
              <a:gd name="connsiteY50" fmla="*/ 3527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65 w 10201"/>
              <a:gd name="connsiteY57" fmla="*/ 3833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85 w 10201"/>
              <a:gd name="connsiteY62" fmla="*/ 4451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10042 w 10201"/>
              <a:gd name="connsiteY77" fmla="*/ 5391 h 10002"/>
              <a:gd name="connsiteX78" fmla="*/ 10081 w 10201"/>
              <a:gd name="connsiteY78" fmla="*/ 5686 h 10002"/>
              <a:gd name="connsiteX79" fmla="*/ 10188 w 10201"/>
              <a:gd name="connsiteY79" fmla="*/ 5795 h 10002"/>
              <a:gd name="connsiteX80" fmla="*/ 10177 w 10201"/>
              <a:gd name="connsiteY80" fmla="*/ 6153 h 10002"/>
              <a:gd name="connsiteX81" fmla="*/ 10125 w 10201"/>
              <a:gd name="connsiteY81" fmla="*/ 6058 h 10002"/>
              <a:gd name="connsiteX82" fmla="*/ 9949 w 10201"/>
              <a:gd name="connsiteY82" fmla="*/ 6096 h 10002"/>
              <a:gd name="connsiteX83" fmla="*/ 9563 w 10201"/>
              <a:gd name="connsiteY83" fmla="*/ 6190 h 10002"/>
              <a:gd name="connsiteX84" fmla="*/ 9532 w 10201"/>
              <a:gd name="connsiteY84" fmla="*/ 6528 h 10002"/>
              <a:gd name="connsiteX85" fmla="*/ 9490 w 10201"/>
              <a:gd name="connsiteY85" fmla="*/ 6566 h 10002"/>
              <a:gd name="connsiteX86" fmla="*/ 9490 w 10201"/>
              <a:gd name="connsiteY86" fmla="*/ 6979 h 10002"/>
              <a:gd name="connsiteX87" fmla="*/ 9594 w 10201"/>
              <a:gd name="connsiteY87" fmla="*/ 7016 h 10002"/>
              <a:gd name="connsiteX88" fmla="*/ 9584 w 10201"/>
              <a:gd name="connsiteY88" fmla="*/ 7054 h 10002"/>
              <a:gd name="connsiteX89" fmla="*/ 9438 w 10201"/>
              <a:gd name="connsiteY89" fmla="*/ 7411 h 10002"/>
              <a:gd name="connsiteX90" fmla="*/ 9428 w 10201"/>
              <a:gd name="connsiteY90" fmla="*/ 7674 h 10002"/>
              <a:gd name="connsiteX91" fmla="*/ 9459 w 10201"/>
              <a:gd name="connsiteY91" fmla="*/ 7862 h 10002"/>
              <a:gd name="connsiteX92" fmla="*/ 9407 w 10201"/>
              <a:gd name="connsiteY92" fmla="*/ 7918 h 10002"/>
              <a:gd name="connsiteX93" fmla="*/ 9302 w 10201"/>
              <a:gd name="connsiteY93" fmla="*/ 7730 h 10002"/>
              <a:gd name="connsiteX94" fmla="*/ 9126 w 10201"/>
              <a:gd name="connsiteY94" fmla="*/ 7580 h 10002"/>
              <a:gd name="connsiteX95" fmla="*/ 9126 w 10201"/>
              <a:gd name="connsiteY95" fmla="*/ 7543 h 10002"/>
              <a:gd name="connsiteX96" fmla="*/ 9167 w 10201"/>
              <a:gd name="connsiteY96" fmla="*/ 7543 h 10002"/>
              <a:gd name="connsiteX97" fmla="*/ 9167 w 10201"/>
              <a:gd name="connsiteY97" fmla="*/ 7524 h 10002"/>
              <a:gd name="connsiteX98" fmla="*/ 9146 w 10201"/>
              <a:gd name="connsiteY98" fmla="*/ 7524 h 10002"/>
              <a:gd name="connsiteX99" fmla="*/ 9084 w 10201"/>
              <a:gd name="connsiteY99" fmla="*/ 7543 h 10002"/>
              <a:gd name="connsiteX100" fmla="*/ 9105 w 10201"/>
              <a:gd name="connsiteY100" fmla="*/ 7618 h 10002"/>
              <a:gd name="connsiteX101" fmla="*/ 9063 w 10201"/>
              <a:gd name="connsiteY101" fmla="*/ 7637 h 10002"/>
              <a:gd name="connsiteX102" fmla="*/ 9167 w 10201"/>
              <a:gd name="connsiteY102" fmla="*/ 7918 h 10002"/>
              <a:gd name="connsiteX103" fmla="*/ 9167 w 10201"/>
              <a:gd name="connsiteY103" fmla="*/ 8125 h 10002"/>
              <a:gd name="connsiteX104" fmla="*/ 9105 w 10201"/>
              <a:gd name="connsiteY104" fmla="*/ 8237 h 10002"/>
              <a:gd name="connsiteX105" fmla="*/ 8928 w 10201"/>
              <a:gd name="connsiteY105" fmla="*/ 8219 h 10002"/>
              <a:gd name="connsiteX106" fmla="*/ 8866 w 10201"/>
              <a:gd name="connsiteY106" fmla="*/ 8125 h 10002"/>
              <a:gd name="connsiteX107" fmla="*/ 8802 w 10201"/>
              <a:gd name="connsiteY107" fmla="*/ 8182 h 10002"/>
              <a:gd name="connsiteX108" fmla="*/ 8845 w 10201"/>
              <a:gd name="connsiteY108" fmla="*/ 8575 h 10002"/>
              <a:gd name="connsiteX109" fmla="*/ 8814 w 10201"/>
              <a:gd name="connsiteY109" fmla="*/ 8650 h 10002"/>
              <a:gd name="connsiteX110" fmla="*/ 8615 w 10201"/>
              <a:gd name="connsiteY110" fmla="*/ 8670 h 10002"/>
              <a:gd name="connsiteX111" fmla="*/ 8470 w 10201"/>
              <a:gd name="connsiteY111" fmla="*/ 8237 h 10002"/>
              <a:gd name="connsiteX112" fmla="*/ 8459 w 10201"/>
              <a:gd name="connsiteY112" fmla="*/ 7993 h 10002"/>
              <a:gd name="connsiteX113" fmla="*/ 8418 w 10201"/>
              <a:gd name="connsiteY113" fmla="*/ 7993 h 10002"/>
              <a:gd name="connsiteX114" fmla="*/ 8240 w 10201"/>
              <a:gd name="connsiteY114" fmla="*/ 7993 h 10002"/>
              <a:gd name="connsiteX115" fmla="*/ 8136 w 10201"/>
              <a:gd name="connsiteY115" fmla="*/ 7768 h 10002"/>
              <a:gd name="connsiteX116" fmla="*/ 8042 w 10201"/>
              <a:gd name="connsiteY116" fmla="*/ 7712 h 10002"/>
              <a:gd name="connsiteX117" fmla="*/ 7980 w 10201"/>
              <a:gd name="connsiteY117" fmla="*/ 7787 h 10002"/>
              <a:gd name="connsiteX118" fmla="*/ 7990 w 10201"/>
              <a:gd name="connsiteY118" fmla="*/ 8106 h 10002"/>
              <a:gd name="connsiteX119" fmla="*/ 7949 w 10201"/>
              <a:gd name="connsiteY119" fmla="*/ 8406 h 10002"/>
              <a:gd name="connsiteX120" fmla="*/ 7887 w 10201"/>
              <a:gd name="connsiteY120" fmla="*/ 8426 h 10002"/>
              <a:gd name="connsiteX121" fmla="*/ 7845 w 10201"/>
              <a:gd name="connsiteY121" fmla="*/ 8538 h 10002"/>
              <a:gd name="connsiteX122" fmla="*/ 7835 w 10201"/>
              <a:gd name="connsiteY122" fmla="*/ 8538 h 10002"/>
              <a:gd name="connsiteX123" fmla="*/ 7835 w 10201"/>
              <a:gd name="connsiteY123" fmla="*/ 8481 h 10002"/>
              <a:gd name="connsiteX124" fmla="*/ 7855 w 10201"/>
              <a:gd name="connsiteY124" fmla="*/ 8426 h 10002"/>
              <a:gd name="connsiteX125" fmla="*/ 7678 w 10201"/>
              <a:gd name="connsiteY125" fmla="*/ 8182 h 10002"/>
              <a:gd name="connsiteX126" fmla="*/ 7563 w 10201"/>
              <a:gd name="connsiteY126" fmla="*/ 8087 h 10002"/>
              <a:gd name="connsiteX127" fmla="*/ 7501 w 10201"/>
              <a:gd name="connsiteY127" fmla="*/ 8144 h 10002"/>
              <a:gd name="connsiteX128" fmla="*/ 7470 w 10201"/>
              <a:gd name="connsiteY128" fmla="*/ 8087 h 10002"/>
              <a:gd name="connsiteX129" fmla="*/ 7439 w 10201"/>
              <a:gd name="connsiteY129" fmla="*/ 8219 h 10002"/>
              <a:gd name="connsiteX130" fmla="*/ 7574 w 10201"/>
              <a:gd name="connsiteY130" fmla="*/ 8595 h 10002"/>
              <a:gd name="connsiteX131" fmla="*/ 7418 w 10201"/>
              <a:gd name="connsiteY131" fmla="*/ 8782 h 10002"/>
              <a:gd name="connsiteX132" fmla="*/ 7251 w 10201"/>
              <a:gd name="connsiteY132" fmla="*/ 8707 h 10002"/>
              <a:gd name="connsiteX133" fmla="*/ 7189 w 10201"/>
              <a:gd name="connsiteY133" fmla="*/ 8858 h 10002"/>
              <a:gd name="connsiteX134" fmla="*/ 7115 w 10201"/>
              <a:gd name="connsiteY134" fmla="*/ 8914 h 10002"/>
              <a:gd name="connsiteX135" fmla="*/ 7115 w 10201"/>
              <a:gd name="connsiteY135" fmla="*/ 8839 h 10002"/>
              <a:gd name="connsiteX136" fmla="*/ 6991 w 10201"/>
              <a:gd name="connsiteY136" fmla="*/ 8801 h 10002"/>
              <a:gd name="connsiteX137" fmla="*/ 6907 w 10201"/>
              <a:gd name="connsiteY137" fmla="*/ 8895 h 10002"/>
              <a:gd name="connsiteX138" fmla="*/ 6814 w 10201"/>
              <a:gd name="connsiteY138" fmla="*/ 8914 h 10002"/>
              <a:gd name="connsiteX139" fmla="*/ 6814 w 10201"/>
              <a:gd name="connsiteY139" fmla="*/ 8970 h 10002"/>
              <a:gd name="connsiteX140" fmla="*/ 6751 w 10201"/>
              <a:gd name="connsiteY140" fmla="*/ 8989 h 10002"/>
              <a:gd name="connsiteX141" fmla="*/ 6772 w 10201"/>
              <a:gd name="connsiteY141" fmla="*/ 9026 h 10002"/>
              <a:gd name="connsiteX142" fmla="*/ 6939 w 10201"/>
              <a:gd name="connsiteY142" fmla="*/ 9008 h 10002"/>
              <a:gd name="connsiteX143" fmla="*/ 6939 w 10201"/>
              <a:gd name="connsiteY143" fmla="*/ 8989 h 10002"/>
              <a:gd name="connsiteX144" fmla="*/ 6918 w 10201"/>
              <a:gd name="connsiteY144" fmla="*/ 8951 h 10002"/>
              <a:gd name="connsiteX145" fmla="*/ 6939 w 10201"/>
              <a:gd name="connsiteY145" fmla="*/ 8951 h 10002"/>
              <a:gd name="connsiteX146" fmla="*/ 6991 w 10201"/>
              <a:gd name="connsiteY146" fmla="*/ 8933 h 10002"/>
              <a:gd name="connsiteX147" fmla="*/ 7032 w 10201"/>
              <a:gd name="connsiteY147" fmla="*/ 9064 h 10002"/>
              <a:gd name="connsiteX148" fmla="*/ 7303 w 10201"/>
              <a:gd name="connsiteY148" fmla="*/ 9139 h 10002"/>
              <a:gd name="connsiteX149" fmla="*/ 7303 w 10201"/>
              <a:gd name="connsiteY149" fmla="*/ 9195 h 10002"/>
              <a:gd name="connsiteX150" fmla="*/ 7220 w 10201"/>
              <a:gd name="connsiteY150" fmla="*/ 9590 h 10002"/>
              <a:gd name="connsiteX151" fmla="*/ 7199 w 10201"/>
              <a:gd name="connsiteY151" fmla="*/ 9590 h 10002"/>
              <a:gd name="connsiteX152" fmla="*/ 7179 w 10201"/>
              <a:gd name="connsiteY152" fmla="*/ 9533 h 10002"/>
              <a:gd name="connsiteX153" fmla="*/ 6949 w 10201"/>
              <a:gd name="connsiteY153" fmla="*/ 9496 h 10002"/>
              <a:gd name="connsiteX154" fmla="*/ 6876 w 10201"/>
              <a:gd name="connsiteY154" fmla="*/ 9496 h 10002"/>
              <a:gd name="connsiteX155" fmla="*/ 6793 w 10201"/>
              <a:gd name="connsiteY155" fmla="*/ 9403 h 10002"/>
              <a:gd name="connsiteX156" fmla="*/ 6751 w 10201"/>
              <a:gd name="connsiteY156" fmla="*/ 9440 h 10002"/>
              <a:gd name="connsiteX157" fmla="*/ 6637 w 10201"/>
              <a:gd name="connsiteY157" fmla="*/ 9289 h 10002"/>
              <a:gd name="connsiteX158" fmla="*/ 6627 w 10201"/>
              <a:gd name="connsiteY158" fmla="*/ 9289 h 10002"/>
              <a:gd name="connsiteX159" fmla="*/ 6584 w 10201"/>
              <a:gd name="connsiteY159" fmla="*/ 9289 h 10002"/>
              <a:gd name="connsiteX160" fmla="*/ 6480 w 10201"/>
              <a:gd name="connsiteY160" fmla="*/ 9177 h 10002"/>
              <a:gd name="connsiteX161" fmla="*/ 6449 w 10201"/>
              <a:gd name="connsiteY161" fmla="*/ 9346 h 10002"/>
              <a:gd name="connsiteX162" fmla="*/ 6355 w 10201"/>
              <a:gd name="connsiteY162" fmla="*/ 9515 h 10002"/>
              <a:gd name="connsiteX163" fmla="*/ 6262 w 10201"/>
              <a:gd name="connsiteY163" fmla="*/ 9552 h 10002"/>
              <a:gd name="connsiteX164" fmla="*/ 6262 w 10201"/>
              <a:gd name="connsiteY164" fmla="*/ 9609 h 10002"/>
              <a:gd name="connsiteX165" fmla="*/ 6189 w 10201"/>
              <a:gd name="connsiteY165" fmla="*/ 9740 h 10002"/>
              <a:gd name="connsiteX166" fmla="*/ 6106 w 10201"/>
              <a:gd name="connsiteY166" fmla="*/ 9796 h 10002"/>
              <a:gd name="connsiteX167" fmla="*/ 6001 w 10201"/>
              <a:gd name="connsiteY167" fmla="*/ 9947 h 10002"/>
              <a:gd name="connsiteX168" fmla="*/ 5345 w 10201"/>
              <a:gd name="connsiteY168" fmla="*/ 9796 h 10002"/>
              <a:gd name="connsiteX169" fmla="*/ 5220 w 10201"/>
              <a:gd name="connsiteY169" fmla="*/ 9796 h 10002"/>
              <a:gd name="connsiteX170" fmla="*/ 4992 w 10201"/>
              <a:gd name="connsiteY170" fmla="*/ 9647 h 10002"/>
              <a:gd name="connsiteX171" fmla="*/ 4929 w 10201"/>
              <a:gd name="connsiteY171" fmla="*/ 9515 h 10002"/>
              <a:gd name="connsiteX172" fmla="*/ 4929 w 10201"/>
              <a:gd name="connsiteY172" fmla="*/ 9403 h 10002"/>
              <a:gd name="connsiteX173" fmla="*/ 4866 w 10201"/>
              <a:gd name="connsiteY173" fmla="*/ 9346 h 10002"/>
              <a:gd name="connsiteX174" fmla="*/ 5168 w 10201"/>
              <a:gd name="connsiteY174" fmla="*/ 9214 h 10002"/>
              <a:gd name="connsiteX175" fmla="*/ 5387 w 10201"/>
              <a:gd name="connsiteY175" fmla="*/ 9234 h 10002"/>
              <a:gd name="connsiteX176" fmla="*/ 5741 w 10201"/>
              <a:gd name="connsiteY176" fmla="*/ 9195 h 10002"/>
              <a:gd name="connsiteX177" fmla="*/ 5783 w 10201"/>
              <a:gd name="connsiteY177" fmla="*/ 9102 h 10002"/>
              <a:gd name="connsiteX178" fmla="*/ 5731 w 10201"/>
              <a:gd name="connsiteY178" fmla="*/ 8989 h 10002"/>
              <a:gd name="connsiteX179" fmla="*/ 5533 w 10201"/>
              <a:gd name="connsiteY179" fmla="*/ 8933 h 10002"/>
              <a:gd name="connsiteX180" fmla="*/ 5210 w 10201"/>
              <a:gd name="connsiteY180" fmla="*/ 8745 h 10002"/>
              <a:gd name="connsiteX181" fmla="*/ 4961 w 10201"/>
              <a:gd name="connsiteY181" fmla="*/ 8595 h 10002"/>
              <a:gd name="connsiteX182" fmla="*/ 5085 w 10201"/>
              <a:gd name="connsiteY182" fmla="*/ 8481 h 10002"/>
              <a:gd name="connsiteX183" fmla="*/ 4741 w 10201"/>
              <a:gd name="connsiteY183" fmla="*/ 8275 h 10002"/>
              <a:gd name="connsiteX184" fmla="*/ 4554 w 10201"/>
              <a:gd name="connsiteY184" fmla="*/ 8087 h 10002"/>
              <a:gd name="connsiteX185" fmla="*/ 4356 w 10201"/>
              <a:gd name="connsiteY185" fmla="*/ 8031 h 10002"/>
              <a:gd name="connsiteX186" fmla="*/ 4085 w 10201"/>
              <a:gd name="connsiteY186" fmla="*/ 8013 h 10002"/>
              <a:gd name="connsiteX187" fmla="*/ 3919 w 10201"/>
              <a:gd name="connsiteY187" fmla="*/ 7843 h 10002"/>
              <a:gd name="connsiteX188" fmla="*/ 3741 w 10201"/>
              <a:gd name="connsiteY188" fmla="*/ 7806 h 10002"/>
              <a:gd name="connsiteX189" fmla="*/ 3669 w 10201"/>
              <a:gd name="connsiteY189" fmla="*/ 7598 h 10002"/>
              <a:gd name="connsiteX190" fmla="*/ 3492 w 10201"/>
              <a:gd name="connsiteY190" fmla="*/ 7637 h 10002"/>
              <a:gd name="connsiteX191" fmla="*/ 3440 w 10201"/>
              <a:gd name="connsiteY191" fmla="*/ 7674 h 10002"/>
              <a:gd name="connsiteX192" fmla="*/ 3367 w 10201"/>
              <a:gd name="connsiteY192" fmla="*/ 7674 h 10002"/>
              <a:gd name="connsiteX193" fmla="*/ 3367 w 10201"/>
              <a:gd name="connsiteY193" fmla="*/ 7637 h 10002"/>
              <a:gd name="connsiteX194" fmla="*/ 3398 w 10201"/>
              <a:gd name="connsiteY194" fmla="*/ 7543 h 10002"/>
              <a:gd name="connsiteX195" fmla="*/ 3241 w 10201"/>
              <a:gd name="connsiteY195" fmla="*/ 7505 h 10002"/>
              <a:gd name="connsiteX196" fmla="*/ 3189 w 10201"/>
              <a:gd name="connsiteY196" fmla="*/ 7411 h 10002"/>
              <a:gd name="connsiteX197" fmla="*/ 3085 w 10201"/>
              <a:gd name="connsiteY197" fmla="*/ 7468 h 10002"/>
              <a:gd name="connsiteX198" fmla="*/ 2846 w 10201"/>
              <a:gd name="connsiteY198" fmla="*/ 7449 h 10002"/>
              <a:gd name="connsiteX199" fmla="*/ 2722 w 10201"/>
              <a:gd name="connsiteY199" fmla="*/ 7486 h 10002"/>
              <a:gd name="connsiteX200" fmla="*/ 2669 w 10201"/>
              <a:gd name="connsiteY200" fmla="*/ 7598 h 10002"/>
              <a:gd name="connsiteX201" fmla="*/ 2471 w 10201"/>
              <a:gd name="connsiteY201" fmla="*/ 7637 h 10002"/>
              <a:gd name="connsiteX202" fmla="*/ 2419 w 10201"/>
              <a:gd name="connsiteY202" fmla="*/ 7712 h 10002"/>
              <a:gd name="connsiteX203" fmla="*/ 2137 w 10201"/>
              <a:gd name="connsiteY203" fmla="*/ 7693 h 10002"/>
              <a:gd name="connsiteX204" fmla="*/ 2023 w 10201"/>
              <a:gd name="connsiteY204" fmla="*/ 7561 h 10002"/>
              <a:gd name="connsiteX205" fmla="*/ 1867 w 10201"/>
              <a:gd name="connsiteY205" fmla="*/ 7524 h 10002"/>
              <a:gd name="connsiteX206" fmla="*/ 1919 w 10201"/>
              <a:gd name="connsiteY206" fmla="*/ 7505 h 10002"/>
              <a:gd name="connsiteX207" fmla="*/ 1919 w 10201"/>
              <a:gd name="connsiteY207" fmla="*/ 7486 h 10002"/>
              <a:gd name="connsiteX208" fmla="*/ 1867 w 10201"/>
              <a:gd name="connsiteY208" fmla="*/ 7486 h 10002"/>
              <a:gd name="connsiteX209" fmla="*/ 1753 w 10201"/>
              <a:gd name="connsiteY209" fmla="*/ 7505 h 10002"/>
              <a:gd name="connsiteX210" fmla="*/ 1544 w 10201"/>
              <a:gd name="connsiteY210" fmla="*/ 7429 h 10002"/>
              <a:gd name="connsiteX211" fmla="*/ 1544 w 10201"/>
              <a:gd name="connsiteY211" fmla="*/ 7486 h 10002"/>
              <a:gd name="connsiteX212" fmla="*/ 1492 w 10201"/>
              <a:gd name="connsiteY212" fmla="*/ 7468 h 10002"/>
              <a:gd name="connsiteX213" fmla="*/ 1492 w 10201"/>
              <a:gd name="connsiteY213" fmla="*/ 7411 h 10002"/>
              <a:gd name="connsiteX214" fmla="*/ 1398 w 10201"/>
              <a:gd name="connsiteY214" fmla="*/ 7468 h 10002"/>
              <a:gd name="connsiteX215" fmla="*/ 1378 w 10201"/>
              <a:gd name="connsiteY215" fmla="*/ 7411 h 10002"/>
              <a:gd name="connsiteX216" fmla="*/ 1013 w 10201"/>
              <a:gd name="connsiteY216" fmla="*/ 7429 h 10002"/>
              <a:gd name="connsiteX217" fmla="*/ 836 w 10201"/>
              <a:gd name="connsiteY217" fmla="*/ 7411 h 10002"/>
              <a:gd name="connsiteX218" fmla="*/ 795 w 10201"/>
              <a:gd name="connsiteY218" fmla="*/ 7336 h 10002"/>
              <a:gd name="connsiteX219" fmla="*/ 628 w 10201"/>
              <a:gd name="connsiteY219" fmla="*/ 7354 h 10002"/>
              <a:gd name="connsiteX220" fmla="*/ 597 w 10201"/>
              <a:gd name="connsiteY220" fmla="*/ 7299 h 10002"/>
              <a:gd name="connsiteX221" fmla="*/ 493 w 10201"/>
              <a:gd name="connsiteY221" fmla="*/ 7317 h 10002"/>
              <a:gd name="connsiteX222" fmla="*/ 471 w 10201"/>
              <a:gd name="connsiteY222" fmla="*/ 7242 h 10002"/>
              <a:gd name="connsiteX223" fmla="*/ 378 w 10201"/>
              <a:gd name="connsiteY223" fmla="*/ 7242 h 10002"/>
              <a:gd name="connsiteX224" fmla="*/ 243 w 10201"/>
              <a:gd name="connsiteY224" fmla="*/ 7167 h 10002"/>
              <a:gd name="connsiteX225" fmla="*/ 0 w 10201"/>
              <a:gd name="connsiteY225" fmla="*/ 7050 h 10002"/>
              <a:gd name="connsiteX226" fmla="*/ 357 w 10201"/>
              <a:gd name="connsiteY226" fmla="*/ 7054 h 10002"/>
              <a:gd name="connsiteX227" fmla="*/ 576 w 10201"/>
              <a:gd name="connsiteY227" fmla="*/ 7092 h 10002"/>
              <a:gd name="connsiteX228" fmla="*/ 940 w 10201"/>
              <a:gd name="connsiteY228" fmla="*/ 7167 h 10002"/>
              <a:gd name="connsiteX229" fmla="*/ 950 w 10201"/>
              <a:gd name="connsiteY229" fmla="*/ 7092 h 10002"/>
              <a:gd name="connsiteX230" fmla="*/ 888 w 10201"/>
              <a:gd name="connsiteY230" fmla="*/ 6998 h 10002"/>
              <a:gd name="connsiteX231" fmla="*/ 898 w 10201"/>
              <a:gd name="connsiteY231" fmla="*/ 6998 h 10002"/>
              <a:gd name="connsiteX232" fmla="*/ 898 w 10201"/>
              <a:gd name="connsiteY232" fmla="*/ 6979 h 10002"/>
              <a:gd name="connsiteX233" fmla="*/ 1002 w 10201"/>
              <a:gd name="connsiteY233" fmla="*/ 7016 h 10002"/>
              <a:gd name="connsiteX234" fmla="*/ 1002 w 10201"/>
              <a:gd name="connsiteY234" fmla="*/ 6941 h 10002"/>
              <a:gd name="connsiteX235" fmla="*/ 940 w 10201"/>
              <a:gd name="connsiteY235" fmla="*/ 6923 h 10002"/>
              <a:gd name="connsiteX236" fmla="*/ 940 w 10201"/>
              <a:gd name="connsiteY236" fmla="*/ 6847 h 10002"/>
              <a:gd name="connsiteX237" fmla="*/ 961 w 10201"/>
              <a:gd name="connsiteY237" fmla="*/ 6847 h 10002"/>
              <a:gd name="connsiteX238" fmla="*/ 1013 w 10201"/>
              <a:gd name="connsiteY238" fmla="*/ 6885 h 10002"/>
              <a:gd name="connsiteX239" fmla="*/ 1013 w 10201"/>
              <a:gd name="connsiteY239" fmla="*/ 6847 h 10002"/>
              <a:gd name="connsiteX240" fmla="*/ 1149 w 10201"/>
              <a:gd name="connsiteY240" fmla="*/ 6716 h 10002"/>
              <a:gd name="connsiteX241" fmla="*/ 1305 w 10201"/>
              <a:gd name="connsiteY241" fmla="*/ 6678 h 10002"/>
              <a:gd name="connsiteX242" fmla="*/ 1305 w 10201"/>
              <a:gd name="connsiteY242" fmla="*/ 6660 h 10002"/>
              <a:gd name="connsiteX243" fmla="*/ 1128 w 10201"/>
              <a:gd name="connsiteY243" fmla="*/ 6660 h 10002"/>
              <a:gd name="connsiteX244" fmla="*/ 1128 w 10201"/>
              <a:gd name="connsiteY244" fmla="*/ 6641 h 10002"/>
              <a:gd name="connsiteX245" fmla="*/ 1159 w 10201"/>
              <a:gd name="connsiteY245" fmla="*/ 6585 h 10002"/>
              <a:gd name="connsiteX246" fmla="*/ 1211 w 10201"/>
              <a:gd name="connsiteY246" fmla="*/ 6603 h 10002"/>
              <a:gd name="connsiteX247" fmla="*/ 1243 w 10201"/>
              <a:gd name="connsiteY247" fmla="*/ 6566 h 10002"/>
              <a:gd name="connsiteX248" fmla="*/ 1243 w 10201"/>
              <a:gd name="connsiteY248" fmla="*/ 6548 h 10002"/>
              <a:gd name="connsiteX249" fmla="*/ 1191 w 10201"/>
              <a:gd name="connsiteY249" fmla="*/ 6472 h 10002"/>
              <a:gd name="connsiteX250" fmla="*/ 1222 w 10201"/>
              <a:gd name="connsiteY250" fmla="*/ 6472 h 10002"/>
              <a:gd name="connsiteX251" fmla="*/ 1243 w 10201"/>
              <a:gd name="connsiteY251" fmla="*/ 6491 h 10002"/>
              <a:gd name="connsiteX252" fmla="*/ 1253 w 10201"/>
              <a:gd name="connsiteY252" fmla="*/ 6434 h 10002"/>
              <a:gd name="connsiteX253" fmla="*/ 1201 w 10201"/>
              <a:gd name="connsiteY253" fmla="*/ 6378 h 10002"/>
              <a:gd name="connsiteX254" fmla="*/ 1191 w 10201"/>
              <a:gd name="connsiteY254" fmla="*/ 6416 h 10002"/>
              <a:gd name="connsiteX255" fmla="*/ 1191 w 10201"/>
              <a:gd name="connsiteY255" fmla="*/ 6378 h 10002"/>
              <a:gd name="connsiteX256" fmla="*/ 1180 w 10201"/>
              <a:gd name="connsiteY256" fmla="*/ 6378 h 10002"/>
              <a:gd name="connsiteX257" fmla="*/ 1180 w 10201"/>
              <a:gd name="connsiteY257" fmla="*/ 6359 h 10002"/>
              <a:gd name="connsiteX258" fmla="*/ 1253 w 10201"/>
              <a:gd name="connsiteY258" fmla="*/ 6322 h 10002"/>
              <a:gd name="connsiteX259" fmla="*/ 1253 w 10201"/>
              <a:gd name="connsiteY259" fmla="*/ 6302 h 10002"/>
              <a:gd name="connsiteX260" fmla="*/ 1139 w 10201"/>
              <a:gd name="connsiteY260" fmla="*/ 6228 h 10002"/>
              <a:gd name="connsiteX261" fmla="*/ 1118 w 10201"/>
              <a:gd name="connsiteY261" fmla="*/ 6284 h 10002"/>
              <a:gd name="connsiteX262" fmla="*/ 1045 w 10201"/>
              <a:gd name="connsiteY262" fmla="*/ 6228 h 10002"/>
              <a:gd name="connsiteX263" fmla="*/ 1076 w 10201"/>
              <a:gd name="connsiteY263" fmla="*/ 6190 h 10002"/>
              <a:gd name="connsiteX264" fmla="*/ 1035 w 10201"/>
              <a:gd name="connsiteY264" fmla="*/ 6190 h 10002"/>
              <a:gd name="connsiteX265" fmla="*/ 909 w 10201"/>
              <a:gd name="connsiteY265" fmla="*/ 6247 h 10002"/>
              <a:gd name="connsiteX266" fmla="*/ 909 w 10201"/>
              <a:gd name="connsiteY266" fmla="*/ 6190 h 10002"/>
              <a:gd name="connsiteX267" fmla="*/ 961 w 10201"/>
              <a:gd name="connsiteY267" fmla="*/ 6040 h 10002"/>
              <a:gd name="connsiteX268" fmla="*/ 940 w 10201"/>
              <a:gd name="connsiteY268" fmla="*/ 6002 h 10002"/>
              <a:gd name="connsiteX269" fmla="*/ 961 w 10201"/>
              <a:gd name="connsiteY269" fmla="*/ 6002 h 10002"/>
              <a:gd name="connsiteX270" fmla="*/ 1055 w 10201"/>
              <a:gd name="connsiteY270" fmla="*/ 5964 h 10002"/>
              <a:gd name="connsiteX271" fmla="*/ 1087 w 10201"/>
              <a:gd name="connsiteY271" fmla="*/ 5909 h 10002"/>
              <a:gd name="connsiteX272" fmla="*/ 1066 w 10201"/>
              <a:gd name="connsiteY272" fmla="*/ 5852 h 10002"/>
              <a:gd name="connsiteX273" fmla="*/ 1139 w 10201"/>
              <a:gd name="connsiteY273" fmla="*/ 5833 h 10002"/>
              <a:gd name="connsiteX274" fmla="*/ 1139 w 10201"/>
              <a:gd name="connsiteY274" fmla="*/ 5909 h 10002"/>
              <a:gd name="connsiteX275" fmla="*/ 1263 w 10201"/>
              <a:gd name="connsiteY275" fmla="*/ 5909 h 10002"/>
              <a:gd name="connsiteX276" fmla="*/ 1388 w 10201"/>
              <a:gd name="connsiteY276" fmla="*/ 5683 h 10002"/>
              <a:gd name="connsiteX277" fmla="*/ 1586 w 10201"/>
              <a:gd name="connsiteY277" fmla="*/ 5740 h 10002"/>
              <a:gd name="connsiteX278" fmla="*/ 1586 w 10201"/>
              <a:gd name="connsiteY278" fmla="*/ 5758 h 10002"/>
              <a:gd name="connsiteX279" fmla="*/ 1575 w 10201"/>
              <a:gd name="connsiteY279" fmla="*/ 5814 h 10002"/>
              <a:gd name="connsiteX280" fmla="*/ 1554 w 10201"/>
              <a:gd name="connsiteY280" fmla="*/ 5852 h 10002"/>
              <a:gd name="connsiteX281" fmla="*/ 1440 w 10201"/>
              <a:gd name="connsiteY281" fmla="*/ 5889 h 10002"/>
              <a:gd name="connsiteX282" fmla="*/ 1430 w 10201"/>
              <a:gd name="connsiteY282" fmla="*/ 6040 h 10002"/>
              <a:gd name="connsiteX283" fmla="*/ 1450 w 10201"/>
              <a:gd name="connsiteY283" fmla="*/ 6058 h 10002"/>
              <a:gd name="connsiteX284" fmla="*/ 1680 w 10201"/>
              <a:gd name="connsiteY284" fmla="*/ 6265 h 10002"/>
              <a:gd name="connsiteX285" fmla="*/ 1711 w 10201"/>
              <a:gd name="connsiteY285" fmla="*/ 6265 h 10002"/>
              <a:gd name="connsiteX286" fmla="*/ 1784 w 10201"/>
              <a:gd name="connsiteY286" fmla="*/ 6792 h 10002"/>
              <a:gd name="connsiteX287" fmla="*/ 1982 w 10201"/>
              <a:gd name="connsiteY287" fmla="*/ 6585 h 10002"/>
              <a:gd name="connsiteX288" fmla="*/ 1982 w 10201"/>
              <a:gd name="connsiteY288" fmla="*/ 6528 h 10002"/>
              <a:gd name="connsiteX289" fmla="*/ 1909 w 10201"/>
              <a:gd name="connsiteY289" fmla="*/ 6528 h 10002"/>
              <a:gd name="connsiteX290" fmla="*/ 1878 w 10201"/>
              <a:gd name="connsiteY290" fmla="*/ 6453 h 10002"/>
              <a:gd name="connsiteX291" fmla="*/ 1878 w 10201"/>
              <a:gd name="connsiteY291" fmla="*/ 6416 h 10002"/>
              <a:gd name="connsiteX292" fmla="*/ 1888 w 10201"/>
              <a:gd name="connsiteY292" fmla="*/ 6416 h 10002"/>
              <a:gd name="connsiteX293" fmla="*/ 1888 w 10201"/>
              <a:gd name="connsiteY293" fmla="*/ 6397 h 10002"/>
              <a:gd name="connsiteX294" fmla="*/ 2023 w 10201"/>
              <a:gd name="connsiteY294" fmla="*/ 6322 h 10002"/>
              <a:gd name="connsiteX295" fmla="*/ 2002 w 10201"/>
              <a:gd name="connsiteY295" fmla="*/ 6302 h 10002"/>
              <a:gd name="connsiteX296" fmla="*/ 1867 w 10201"/>
              <a:gd name="connsiteY296" fmla="*/ 6265 h 10002"/>
              <a:gd name="connsiteX297" fmla="*/ 1867 w 10201"/>
              <a:gd name="connsiteY297" fmla="*/ 6209 h 10002"/>
              <a:gd name="connsiteX298" fmla="*/ 1815 w 10201"/>
              <a:gd name="connsiteY298" fmla="*/ 6190 h 10002"/>
              <a:gd name="connsiteX299" fmla="*/ 1815 w 10201"/>
              <a:gd name="connsiteY299" fmla="*/ 6190 h 10002"/>
              <a:gd name="connsiteX300" fmla="*/ 1836 w 10201"/>
              <a:gd name="connsiteY300" fmla="*/ 6133 h 10002"/>
              <a:gd name="connsiteX301" fmla="*/ 1753 w 10201"/>
              <a:gd name="connsiteY301" fmla="*/ 6040 h 10002"/>
              <a:gd name="connsiteX302" fmla="*/ 1534 w 10201"/>
              <a:gd name="connsiteY302" fmla="*/ 5984 h 10002"/>
              <a:gd name="connsiteX303" fmla="*/ 1701 w 10201"/>
              <a:gd name="connsiteY303" fmla="*/ 5964 h 10002"/>
              <a:gd name="connsiteX304" fmla="*/ 1722 w 10201"/>
              <a:gd name="connsiteY304" fmla="*/ 5871 h 10002"/>
              <a:gd name="connsiteX305" fmla="*/ 1659 w 10201"/>
              <a:gd name="connsiteY305" fmla="*/ 5740 h 10002"/>
              <a:gd name="connsiteX306" fmla="*/ 1680 w 10201"/>
              <a:gd name="connsiteY306" fmla="*/ 5740 h 10002"/>
              <a:gd name="connsiteX307" fmla="*/ 2023 w 10201"/>
              <a:gd name="connsiteY307" fmla="*/ 5777 h 10002"/>
              <a:gd name="connsiteX308" fmla="*/ 2117 w 10201"/>
              <a:gd name="connsiteY308" fmla="*/ 5665 h 10002"/>
              <a:gd name="connsiteX309" fmla="*/ 2190 w 10201"/>
              <a:gd name="connsiteY309" fmla="*/ 5645 h 10002"/>
              <a:gd name="connsiteX310" fmla="*/ 2117 w 10201"/>
              <a:gd name="connsiteY310" fmla="*/ 5608 h 10002"/>
              <a:gd name="connsiteX311" fmla="*/ 1815 w 10201"/>
              <a:gd name="connsiteY311" fmla="*/ 5720 h 10002"/>
              <a:gd name="connsiteX312" fmla="*/ 1784 w 10201"/>
              <a:gd name="connsiteY312" fmla="*/ 5665 h 10002"/>
              <a:gd name="connsiteX313" fmla="*/ 1805 w 10201"/>
              <a:gd name="connsiteY313" fmla="*/ 5608 h 10002"/>
              <a:gd name="connsiteX314" fmla="*/ 1774 w 10201"/>
              <a:gd name="connsiteY314" fmla="*/ 5514 h 10002"/>
              <a:gd name="connsiteX315" fmla="*/ 1701 w 10201"/>
              <a:gd name="connsiteY315" fmla="*/ 5533 h 10002"/>
              <a:gd name="connsiteX316" fmla="*/ 1458 w 10201"/>
              <a:gd name="connsiteY316" fmla="*/ 5302 h 10002"/>
              <a:gd name="connsiteX317" fmla="*/ 1742 w 10201"/>
              <a:gd name="connsiteY317" fmla="*/ 5288 h 10002"/>
              <a:gd name="connsiteX318" fmla="*/ 2085 w 10201"/>
              <a:gd name="connsiteY318" fmla="*/ 5288 h 10002"/>
              <a:gd name="connsiteX319" fmla="*/ 2190 w 10201"/>
              <a:gd name="connsiteY319" fmla="*/ 5119 h 10002"/>
              <a:gd name="connsiteX320" fmla="*/ 2190 w 10201"/>
              <a:gd name="connsiteY320" fmla="*/ 5063 h 10002"/>
              <a:gd name="connsiteX321" fmla="*/ 2253 w 10201"/>
              <a:gd name="connsiteY321" fmla="*/ 5044 h 10002"/>
              <a:gd name="connsiteX322" fmla="*/ 2284 w 10201"/>
              <a:gd name="connsiteY322" fmla="*/ 5176 h 10002"/>
              <a:gd name="connsiteX323" fmla="*/ 2722 w 10201"/>
              <a:gd name="connsiteY323" fmla="*/ 5195 h 10002"/>
              <a:gd name="connsiteX324" fmla="*/ 2700 w 10201"/>
              <a:gd name="connsiteY324" fmla="*/ 5288 h 10002"/>
              <a:gd name="connsiteX325" fmla="*/ 2732 w 10201"/>
              <a:gd name="connsiteY325" fmla="*/ 5288 h 10002"/>
              <a:gd name="connsiteX326" fmla="*/ 2784 w 10201"/>
              <a:gd name="connsiteY326" fmla="*/ 5251 h 10002"/>
              <a:gd name="connsiteX327" fmla="*/ 2784 w 10201"/>
              <a:gd name="connsiteY327" fmla="*/ 5270 h 10002"/>
              <a:gd name="connsiteX328" fmla="*/ 2763 w 10201"/>
              <a:gd name="connsiteY328" fmla="*/ 5288 h 10002"/>
              <a:gd name="connsiteX329" fmla="*/ 2826 w 10201"/>
              <a:gd name="connsiteY329" fmla="*/ 5288 h 10002"/>
              <a:gd name="connsiteX330" fmla="*/ 2929 w 10201"/>
              <a:gd name="connsiteY330" fmla="*/ 5288 h 10002"/>
              <a:gd name="connsiteX331" fmla="*/ 2929 w 10201"/>
              <a:gd name="connsiteY331" fmla="*/ 5364 h 10002"/>
              <a:gd name="connsiteX332" fmla="*/ 2950 w 10201"/>
              <a:gd name="connsiteY332" fmla="*/ 5364 h 10002"/>
              <a:gd name="connsiteX333" fmla="*/ 3023 w 10201"/>
              <a:gd name="connsiteY333" fmla="*/ 5288 h 10002"/>
              <a:gd name="connsiteX334" fmla="*/ 3023 w 10201"/>
              <a:gd name="connsiteY334" fmla="*/ 5213 h 10002"/>
              <a:gd name="connsiteX335" fmla="*/ 3085 w 10201"/>
              <a:gd name="connsiteY335" fmla="*/ 5213 h 10002"/>
              <a:gd name="connsiteX336" fmla="*/ 3117 w 10201"/>
              <a:gd name="connsiteY336" fmla="*/ 5270 h 10002"/>
              <a:gd name="connsiteX337" fmla="*/ 3117 w 10201"/>
              <a:gd name="connsiteY337" fmla="*/ 5401 h 10002"/>
              <a:gd name="connsiteX338" fmla="*/ 3231 w 10201"/>
              <a:gd name="connsiteY338" fmla="*/ 5401 h 10002"/>
              <a:gd name="connsiteX339" fmla="*/ 3241 w 10201"/>
              <a:gd name="connsiteY339" fmla="*/ 5307 h 10002"/>
              <a:gd name="connsiteX340" fmla="*/ 3241 w 10201"/>
              <a:gd name="connsiteY340" fmla="*/ 5288 h 10002"/>
              <a:gd name="connsiteX341" fmla="*/ 3241 w 10201"/>
              <a:gd name="connsiteY341" fmla="*/ 5288 h 10002"/>
              <a:gd name="connsiteX342" fmla="*/ 3346 w 10201"/>
              <a:gd name="connsiteY342" fmla="*/ 5307 h 10002"/>
              <a:gd name="connsiteX343" fmla="*/ 3367 w 10201"/>
              <a:gd name="connsiteY343" fmla="*/ 5213 h 10002"/>
              <a:gd name="connsiteX344" fmla="*/ 3471 w 10201"/>
              <a:gd name="connsiteY344" fmla="*/ 5251 h 10002"/>
              <a:gd name="connsiteX345" fmla="*/ 3471 w 10201"/>
              <a:gd name="connsiteY345" fmla="*/ 5195 h 10002"/>
              <a:gd name="connsiteX346" fmla="*/ 3648 w 10201"/>
              <a:gd name="connsiteY346" fmla="*/ 5270 h 10002"/>
              <a:gd name="connsiteX347" fmla="*/ 3648 w 10201"/>
              <a:gd name="connsiteY347" fmla="*/ 5195 h 10002"/>
              <a:gd name="connsiteX348" fmla="*/ 3689 w 10201"/>
              <a:gd name="connsiteY348" fmla="*/ 5195 h 10002"/>
              <a:gd name="connsiteX349" fmla="*/ 3689 w 10201"/>
              <a:gd name="connsiteY349" fmla="*/ 5270 h 10002"/>
              <a:gd name="connsiteX350" fmla="*/ 3710 w 10201"/>
              <a:gd name="connsiteY350" fmla="*/ 5270 h 10002"/>
              <a:gd name="connsiteX351" fmla="*/ 3710 w 10201"/>
              <a:gd name="connsiteY351" fmla="*/ 5251 h 10002"/>
              <a:gd name="connsiteX352" fmla="*/ 3721 w 10201"/>
              <a:gd name="connsiteY352" fmla="*/ 5119 h 10002"/>
              <a:gd name="connsiteX353" fmla="*/ 3731 w 10201"/>
              <a:gd name="connsiteY353" fmla="*/ 5119 h 10002"/>
              <a:gd name="connsiteX354" fmla="*/ 3741 w 10201"/>
              <a:gd name="connsiteY354" fmla="*/ 5195 h 10002"/>
              <a:gd name="connsiteX355" fmla="*/ 3825 w 10201"/>
              <a:gd name="connsiteY355" fmla="*/ 5119 h 10002"/>
              <a:gd name="connsiteX356" fmla="*/ 3825 w 10201"/>
              <a:gd name="connsiteY356" fmla="*/ 5157 h 10002"/>
              <a:gd name="connsiteX357" fmla="*/ 3898 w 10201"/>
              <a:gd name="connsiteY357" fmla="*/ 5119 h 10002"/>
              <a:gd name="connsiteX358" fmla="*/ 3898 w 10201"/>
              <a:gd name="connsiteY358" fmla="*/ 5101 h 10002"/>
              <a:gd name="connsiteX359" fmla="*/ 3877 w 10201"/>
              <a:gd name="connsiteY359" fmla="*/ 5063 h 10002"/>
              <a:gd name="connsiteX360" fmla="*/ 3909 w 10201"/>
              <a:gd name="connsiteY360" fmla="*/ 5063 h 10002"/>
              <a:gd name="connsiteX361" fmla="*/ 3950 w 10201"/>
              <a:gd name="connsiteY361" fmla="*/ 5101 h 10002"/>
              <a:gd name="connsiteX362" fmla="*/ 3950 w 10201"/>
              <a:gd name="connsiteY362" fmla="*/ 5063 h 10002"/>
              <a:gd name="connsiteX363" fmla="*/ 3929 w 10201"/>
              <a:gd name="connsiteY363" fmla="*/ 5007 h 10002"/>
              <a:gd name="connsiteX364" fmla="*/ 4033 w 10201"/>
              <a:gd name="connsiteY364" fmla="*/ 4951 h 10002"/>
              <a:gd name="connsiteX365" fmla="*/ 4033 w 10201"/>
              <a:gd name="connsiteY365" fmla="*/ 4932 h 10002"/>
              <a:gd name="connsiteX366" fmla="*/ 3857 w 10201"/>
              <a:gd name="connsiteY366" fmla="*/ 4912 h 10002"/>
              <a:gd name="connsiteX367" fmla="*/ 3867 w 10201"/>
              <a:gd name="connsiteY367" fmla="*/ 5026 h 10002"/>
              <a:gd name="connsiteX368" fmla="*/ 3857 w 10201"/>
              <a:gd name="connsiteY368" fmla="*/ 5026 h 10002"/>
              <a:gd name="connsiteX369" fmla="*/ 3658 w 10201"/>
              <a:gd name="connsiteY369" fmla="*/ 4912 h 10002"/>
              <a:gd name="connsiteX370" fmla="*/ 3658 w 10201"/>
              <a:gd name="connsiteY370" fmla="*/ 4932 h 10002"/>
              <a:gd name="connsiteX371" fmla="*/ 3669 w 10201"/>
              <a:gd name="connsiteY371" fmla="*/ 4932 h 10002"/>
              <a:gd name="connsiteX372" fmla="*/ 3648 w 10201"/>
              <a:gd name="connsiteY372" fmla="*/ 4951 h 10002"/>
              <a:gd name="connsiteX373" fmla="*/ 3596 w 10201"/>
              <a:gd name="connsiteY373" fmla="*/ 4875 h 10002"/>
              <a:gd name="connsiteX374" fmla="*/ 3585 w 10201"/>
              <a:gd name="connsiteY374" fmla="*/ 4837 h 10002"/>
              <a:gd name="connsiteX375" fmla="*/ 3700 w 10201"/>
              <a:gd name="connsiteY375" fmla="*/ 4819 h 10002"/>
              <a:gd name="connsiteX376" fmla="*/ 3700 w 10201"/>
              <a:gd name="connsiteY376" fmla="*/ 4668 h 10002"/>
              <a:gd name="connsiteX377" fmla="*/ 3679 w 10201"/>
              <a:gd name="connsiteY377" fmla="*/ 4668 h 10002"/>
              <a:gd name="connsiteX378" fmla="*/ 3554 w 10201"/>
              <a:gd name="connsiteY378" fmla="*/ 4800 h 10002"/>
              <a:gd name="connsiteX379" fmla="*/ 3533 w 10201"/>
              <a:gd name="connsiteY379" fmla="*/ 4782 h 10002"/>
              <a:gd name="connsiteX380" fmla="*/ 3533 w 10201"/>
              <a:gd name="connsiteY380" fmla="*/ 4706 h 10002"/>
              <a:gd name="connsiteX381" fmla="*/ 3523 w 10201"/>
              <a:gd name="connsiteY381" fmla="*/ 4650 h 10002"/>
              <a:gd name="connsiteX382" fmla="*/ 3450 w 10201"/>
              <a:gd name="connsiteY382" fmla="*/ 4650 h 10002"/>
              <a:gd name="connsiteX383" fmla="*/ 3440 w 10201"/>
              <a:gd name="connsiteY383" fmla="*/ 4593 h 10002"/>
              <a:gd name="connsiteX384" fmla="*/ 3450 w 10201"/>
              <a:gd name="connsiteY384" fmla="*/ 4593 h 10002"/>
              <a:gd name="connsiteX385" fmla="*/ 3450 w 10201"/>
              <a:gd name="connsiteY385" fmla="*/ 4574 h 10002"/>
              <a:gd name="connsiteX386" fmla="*/ 3627 w 10201"/>
              <a:gd name="connsiteY386" fmla="*/ 4481 h 10002"/>
              <a:gd name="connsiteX387" fmla="*/ 3565 w 10201"/>
              <a:gd name="connsiteY387" fmla="*/ 4481 h 10002"/>
              <a:gd name="connsiteX388" fmla="*/ 3544 w 10201"/>
              <a:gd name="connsiteY388" fmla="*/ 4481 h 10002"/>
              <a:gd name="connsiteX389" fmla="*/ 3533 w 10201"/>
              <a:gd name="connsiteY389" fmla="*/ 4481 h 10002"/>
              <a:gd name="connsiteX390" fmla="*/ 3533 w 10201"/>
              <a:gd name="connsiteY390" fmla="*/ 4462 h 10002"/>
              <a:gd name="connsiteX391" fmla="*/ 3637 w 10201"/>
              <a:gd name="connsiteY391" fmla="*/ 4387 h 10002"/>
              <a:gd name="connsiteX392" fmla="*/ 3637 w 10201"/>
              <a:gd name="connsiteY392" fmla="*/ 4387 h 10002"/>
              <a:gd name="connsiteX393" fmla="*/ 3606 w 10201"/>
              <a:gd name="connsiteY393" fmla="*/ 4387 h 10002"/>
              <a:gd name="connsiteX394" fmla="*/ 3585 w 10201"/>
              <a:gd name="connsiteY394" fmla="*/ 4405 h 10002"/>
              <a:gd name="connsiteX395" fmla="*/ 3575 w 10201"/>
              <a:gd name="connsiteY395" fmla="*/ 4368 h 10002"/>
              <a:gd name="connsiteX396" fmla="*/ 3409 w 10201"/>
              <a:gd name="connsiteY396" fmla="*/ 4312 h 10002"/>
              <a:gd name="connsiteX397" fmla="*/ 3357 w 10201"/>
              <a:gd name="connsiteY397" fmla="*/ 4199 h 10002"/>
              <a:gd name="connsiteX398" fmla="*/ 3315 w 10201"/>
              <a:gd name="connsiteY398" fmla="*/ 4255 h 10002"/>
              <a:gd name="connsiteX399" fmla="*/ 3231 w 10201"/>
              <a:gd name="connsiteY399" fmla="*/ 4218 h 10002"/>
              <a:gd name="connsiteX400" fmla="*/ 3085 w 10201"/>
              <a:gd name="connsiteY400" fmla="*/ 4199 h 10002"/>
              <a:gd name="connsiteX401" fmla="*/ 3033 w 10201"/>
              <a:gd name="connsiteY401" fmla="*/ 4237 h 10002"/>
              <a:gd name="connsiteX402" fmla="*/ 2981 w 10201"/>
              <a:gd name="connsiteY402" fmla="*/ 4180 h 10002"/>
              <a:gd name="connsiteX403" fmla="*/ 2909 w 10201"/>
              <a:gd name="connsiteY403" fmla="*/ 4237 h 10002"/>
              <a:gd name="connsiteX404" fmla="*/ 2878 w 10201"/>
              <a:gd name="connsiteY404" fmla="*/ 4180 h 10002"/>
              <a:gd name="connsiteX405" fmla="*/ 2794 w 10201"/>
              <a:gd name="connsiteY405" fmla="*/ 4330 h 10002"/>
              <a:gd name="connsiteX406" fmla="*/ 2596 w 10201"/>
              <a:gd name="connsiteY406" fmla="*/ 4255 h 10002"/>
              <a:gd name="connsiteX407" fmla="*/ 2596 w 10201"/>
              <a:gd name="connsiteY407" fmla="*/ 4218 h 10002"/>
              <a:gd name="connsiteX408" fmla="*/ 2617 w 10201"/>
              <a:gd name="connsiteY408" fmla="*/ 4180 h 10002"/>
              <a:gd name="connsiteX409" fmla="*/ 2544 w 10201"/>
              <a:gd name="connsiteY409" fmla="*/ 4180 h 10002"/>
              <a:gd name="connsiteX410" fmla="*/ 2346 w 10201"/>
              <a:gd name="connsiteY410" fmla="*/ 4275 h 10002"/>
              <a:gd name="connsiteX411" fmla="*/ 2346 w 10201"/>
              <a:gd name="connsiteY411" fmla="*/ 4255 h 10002"/>
              <a:gd name="connsiteX412" fmla="*/ 2367 w 10201"/>
              <a:gd name="connsiteY412" fmla="*/ 4218 h 10002"/>
              <a:gd name="connsiteX413" fmla="*/ 2253 w 10201"/>
              <a:gd name="connsiteY413" fmla="*/ 4218 h 10002"/>
              <a:gd name="connsiteX414" fmla="*/ 2170 w 10201"/>
              <a:gd name="connsiteY414" fmla="*/ 4143 h 10002"/>
              <a:gd name="connsiteX415" fmla="*/ 2044 w 10201"/>
              <a:gd name="connsiteY415" fmla="*/ 4124 h 10002"/>
              <a:gd name="connsiteX416" fmla="*/ 2065 w 10201"/>
              <a:gd name="connsiteY416" fmla="*/ 4124 h 10002"/>
              <a:gd name="connsiteX417" fmla="*/ 2096 w 10201"/>
              <a:gd name="connsiteY417" fmla="*/ 4086 h 10002"/>
              <a:gd name="connsiteX418" fmla="*/ 2085 w 10201"/>
              <a:gd name="connsiteY418" fmla="*/ 4049 h 10002"/>
              <a:gd name="connsiteX419" fmla="*/ 2002 w 10201"/>
              <a:gd name="connsiteY419" fmla="*/ 3992 h 10002"/>
              <a:gd name="connsiteX420" fmla="*/ 1909 w 10201"/>
              <a:gd name="connsiteY420" fmla="*/ 4030 h 10002"/>
              <a:gd name="connsiteX421" fmla="*/ 1479 w 10201"/>
              <a:gd name="connsiteY421" fmla="*/ 3976 h 10002"/>
              <a:gd name="connsiteX422" fmla="*/ 1680 w 10201"/>
              <a:gd name="connsiteY422" fmla="*/ 3823 h 10002"/>
              <a:gd name="connsiteX423" fmla="*/ 1690 w 10201"/>
              <a:gd name="connsiteY423" fmla="*/ 3805 h 10002"/>
              <a:gd name="connsiteX424" fmla="*/ 1826 w 10201"/>
              <a:gd name="connsiteY424" fmla="*/ 3767 h 10002"/>
              <a:gd name="connsiteX425" fmla="*/ 1826 w 10201"/>
              <a:gd name="connsiteY425" fmla="*/ 3805 h 10002"/>
              <a:gd name="connsiteX426" fmla="*/ 1940 w 10201"/>
              <a:gd name="connsiteY426" fmla="*/ 3880 h 10002"/>
              <a:gd name="connsiteX427" fmla="*/ 1950 w 10201"/>
              <a:gd name="connsiteY427" fmla="*/ 3842 h 10002"/>
              <a:gd name="connsiteX428" fmla="*/ 1961 w 10201"/>
              <a:gd name="connsiteY428" fmla="*/ 3880 h 10002"/>
              <a:gd name="connsiteX429" fmla="*/ 2117 w 10201"/>
              <a:gd name="connsiteY429" fmla="*/ 3748 h 10002"/>
              <a:gd name="connsiteX430" fmla="*/ 2201 w 10201"/>
              <a:gd name="connsiteY430" fmla="*/ 3823 h 10002"/>
              <a:gd name="connsiteX431" fmla="*/ 2378 w 10201"/>
              <a:gd name="connsiteY431" fmla="*/ 3786 h 10002"/>
              <a:gd name="connsiteX432" fmla="*/ 2544 w 10201"/>
              <a:gd name="connsiteY432" fmla="*/ 3805 h 10002"/>
              <a:gd name="connsiteX433" fmla="*/ 2544 w 10201"/>
              <a:gd name="connsiteY433" fmla="*/ 3730 h 10002"/>
              <a:gd name="connsiteX434" fmla="*/ 2658 w 10201"/>
              <a:gd name="connsiteY434" fmla="*/ 3730 h 10002"/>
              <a:gd name="connsiteX435" fmla="*/ 2689 w 10201"/>
              <a:gd name="connsiteY435" fmla="*/ 3673 h 10002"/>
              <a:gd name="connsiteX436" fmla="*/ 2689 w 10201"/>
              <a:gd name="connsiteY436" fmla="*/ 3598 h 10002"/>
              <a:gd name="connsiteX437" fmla="*/ 2658 w 10201"/>
              <a:gd name="connsiteY437" fmla="*/ 3598 h 10002"/>
              <a:gd name="connsiteX438" fmla="*/ 2658 w 10201"/>
              <a:gd name="connsiteY438" fmla="*/ 3561 h 10002"/>
              <a:gd name="connsiteX439" fmla="*/ 2648 w 10201"/>
              <a:gd name="connsiteY439" fmla="*/ 3504 h 10002"/>
              <a:gd name="connsiteX440" fmla="*/ 2044 w 10201"/>
              <a:gd name="connsiteY440" fmla="*/ 3504 h 10002"/>
              <a:gd name="connsiteX441" fmla="*/ 1482 w 10201"/>
              <a:gd name="connsiteY441" fmla="*/ 3485 h 10002"/>
              <a:gd name="connsiteX442" fmla="*/ 1898 w 10201"/>
              <a:gd name="connsiteY442" fmla="*/ 3410 h 10002"/>
              <a:gd name="connsiteX443" fmla="*/ 2149 w 10201"/>
              <a:gd name="connsiteY443" fmla="*/ 3429 h 10002"/>
              <a:gd name="connsiteX444" fmla="*/ 2159 w 10201"/>
              <a:gd name="connsiteY444" fmla="*/ 3316 h 10002"/>
              <a:gd name="connsiteX445" fmla="*/ 2201 w 10201"/>
              <a:gd name="connsiteY445" fmla="*/ 3298 h 10002"/>
              <a:gd name="connsiteX446" fmla="*/ 2232 w 10201"/>
              <a:gd name="connsiteY446" fmla="*/ 3354 h 10002"/>
              <a:gd name="connsiteX447" fmla="*/ 2263 w 10201"/>
              <a:gd name="connsiteY447" fmla="*/ 3278 h 10002"/>
              <a:gd name="connsiteX448" fmla="*/ 2263 w 10201"/>
              <a:gd name="connsiteY448" fmla="*/ 3316 h 10002"/>
              <a:gd name="connsiteX449" fmla="*/ 2242 w 10201"/>
              <a:gd name="connsiteY449" fmla="*/ 3354 h 10002"/>
              <a:gd name="connsiteX450" fmla="*/ 2502 w 10201"/>
              <a:gd name="connsiteY450" fmla="*/ 3298 h 10002"/>
              <a:gd name="connsiteX451" fmla="*/ 2513 w 10201"/>
              <a:gd name="connsiteY451" fmla="*/ 3241 h 10002"/>
              <a:gd name="connsiteX452" fmla="*/ 2502 w 10201"/>
              <a:gd name="connsiteY452" fmla="*/ 3223 h 10002"/>
              <a:gd name="connsiteX453" fmla="*/ 2137 w 10201"/>
              <a:gd name="connsiteY453" fmla="*/ 3241 h 10002"/>
              <a:gd name="connsiteX454" fmla="*/ 2127 w 10201"/>
              <a:gd name="connsiteY454" fmla="*/ 3185 h 10002"/>
              <a:gd name="connsiteX455" fmla="*/ 2137 w 10201"/>
              <a:gd name="connsiteY455" fmla="*/ 3166 h 10002"/>
              <a:gd name="connsiteX456" fmla="*/ 2294 w 10201"/>
              <a:gd name="connsiteY456" fmla="*/ 3128 h 10002"/>
              <a:gd name="connsiteX457" fmla="*/ 2263 w 10201"/>
              <a:gd name="connsiteY457" fmla="*/ 3109 h 10002"/>
              <a:gd name="connsiteX458" fmla="*/ 2294 w 10201"/>
              <a:gd name="connsiteY458" fmla="*/ 3091 h 10002"/>
              <a:gd name="connsiteX459" fmla="*/ 2284 w 10201"/>
              <a:gd name="connsiteY459" fmla="*/ 2997 h 10002"/>
              <a:gd name="connsiteX460" fmla="*/ 2232 w 10201"/>
              <a:gd name="connsiteY460" fmla="*/ 2903 h 10002"/>
              <a:gd name="connsiteX461" fmla="*/ 2253 w 10201"/>
              <a:gd name="connsiteY461" fmla="*/ 2865 h 10002"/>
              <a:gd name="connsiteX462" fmla="*/ 2242 w 10201"/>
              <a:gd name="connsiteY462" fmla="*/ 2790 h 10002"/>
              <a:gd name="connsiteX463" fmla="*/ 2294 w 10201"/>
              <a:gd name="connsiteY463" fmla="*/ 2715 h 10002"/>
              <a:gd name="connsiteX464" fmla="*/ 2294 w 10201"/>
              <a:gd name="connsiteY464" fmla="*/ 2771 h 10002"/>
              <a:gd name="connsiteX465" fmla="*/ 2471 w 10201"/>
              <a:gd name="connsiteY465" fmla="*/ 2809 h 10002"/>
              <a:gd name="connsiteX466" fmla="*/ 2482 w 10201"/>
              <a:gd name="connsiteY466" fmla="*/ 2903 h 10002"/>
              <a:gd name="connsiteX467" fmla="*/ 2627 w 10201"/>
              <a:gd name="connsiteY467" fmla="*/ 2884 h 10002"/>
              <a:gd name="connsiteX468" fmla="*/ 2679 w 10201"/>
              <a:gd name="connsiteY468" fmla="*/ 2715 h 10002"/>
              <a:gd name="connsiteX469" fmla="*/ 2523 w 10201"/>
              <a:gd name="connsiteY469" fmla="*/ 2659 h 10002"/>
              <a:gd name="connsiteX470" fmla="*/ 2523 w 10201"/>
              <a:gd name="connsiteY470" fmla="*/ 2602 h 10002"/>
              <a:gd name="connsiteX471" fmla="*/ 2596 w 10201"/>
              <a:gd name="connsiteY471" fmla="*/ 2584 h 10002"/>
              <a:gd name="connsiteX472" fmla="*/ 2596 w 10201"/>
              <a:gd name="connsiteY472" fmla="*/ 2565 h 10002"/>
              <a:gd name="connsiteX473" fmla="*/ 2461 w 10201"/>
              <a:gd name="connsiteY473" fmla="*/ 2452 h 10002"/>
              <a:gd name="connsiteX474" fmla="*/ 2440 w 10201"/>
              <a:gd name="connsiteY474" fmla="*/ 2527 h 10002"/>
              <a:gd name="connsiteX475" fmla="*/ 2440 w 10201"/>
              <a:gd name="connsiteY475" fmla="*/ 2509 h 10002"/>
              <a:gd name="connsiteX476" fmla="*/ 2315 w 10201"/>
              <a:gd name="connsiteY476" fmla="*/ 2358 h 10002"/>
              <a:gd name="connsiteX477" fmla="*/ 2242 w 10201"/>
              <a:gd name="connsiteY477" fmla="*/ 2377 h 10002"/>
              <a:gd name="connsiteX478" fmla="*/ 2242 w 10201"/>
              <a:gd name="connsiteY478" fmla="*/ 2321 h 10002"/>
              <a:gd name="connsiteX479" fmla="*/ 2222 w 10201"/>
              <a:gd name="connsiteY479" fmla="*/ 2283 h 10002"/>
              <a:gd name="connsiteX480" fmla="*/ 2044 w 10201"/>
              <a:gd name="connsiteY480" fmla="*/ 2246 h 10002"/>
              <a:gd name="connsiteX481" fmla="*/ 2034 w 10201"/>
              <a:gd name="connsiteY481" fmla="*/ 2189 h 10002"/>
              <a:gd name="connsiteX482" fmla="*/ 2044 w 10201"/>
              <a:gd name="connsiteY482" fmla="*/ 2171 h 10002"/>
              <a:gd name="connsiteX483" fmla="*/ 2242 w 10201"/>
              <a:gd name="connsiteY483" fmla="*/ 2171 h 10002"/>
              <a:gd name="connsiteX484" fmla="*/ 2305 w 10201"/>
              <a:gd name="connsiteY484" fmla="*/ 2133 h 10002"/>
              <a:gd name="connsiteX485" fmla="*/ 2450 w 10201"/>
              <a:gd name="connsiteY485" fmla="*/ 2171 h 10002"/>
              <a:gd name="connsiteX486" fmla="*/ 2523 w 10201"/>
              <a:gd name="connsiteY486" fmla="*/ 2077 h 10002"/>
              <a:gd name="connsiteX487" fmla="*/ 2774 w 10201"/>
              <a:gd name="connsiteY487" fmla="*/ 2020 h 10002"/>
              <a:gd name="connsiteX488" fmla="*/ 2961 w 10201"/>
              <a:gd name="connsiteY488" fmla="*/ 2133 h 10002"/>
              <a:gd name="connsiteX489" fmla="*/ 3274 w 10201"/>
              <a:gd name="connsiteY489" fmla="*/ 2057 h 10002"/>
              <a:gd name="connsiteX490" fmla="*/ 3274 w 10201"/>
              <a:gd name="connsiteY490" fmla="*/ 2039 h 10002"/>
              <a:gd name="connsiteX491" fmla="*/ 3263 w 10201"/>
              <a:gd name="connsiteY491" fmla="*/ 2002 h 10002"/>
              <a:gd name="connsiteX492" fmla="*/ 3377 w 10201"/>
              <a:gd name="connsiteY492" fmla="*/ 1964 h 10002"/>
              <a:gd name="connsiteX493" fmla="*/ 3357 w 10201"/>
              <a:gd name="connsiteY493" fmla="*/ 1907 h 10002"/>
              <a:gd name="connsiteX494" fmla="*/ 3419 w 10201"/>
              <a:gd name="connsiteY494" fmla="*/ 1907 h 10002"/>
              <a:gd name="connsiteX495" fmla="*/ 3461 w 10201"/>
              <a:gd name="connsiteY495" fmla="*/ 1926 h 10002"/>
              <a:gd name="connsiteX496" fmla="*/ 3492 w 10201"/>
              <a:gd name="connsiteY496" fmla="*/ 1870 h 10002"/>
              <a:gd name="connsiteX497" fmla="*/ 3492 w 10201"/>
              <a:gd name="connsiteY497" fmla="*/ 1851 h 10002"/>
              <a:gd name="connsiteX498" fmla="*/ 3419 w 10201"/>
              <a:gd name="connsiteY498" fmla="*/ 1738 h 10002"/>
              <a:gd name="connsiteX499" fmla="*/ 3429 w 10201"/>
              <a:gd name="connsiteY499" fmla="*/ 1663 h 10002"/>
              <a:gd name="connsiteX500" fmla="*/ 3274 w 10201"/>
              <a:gd name="connsiteY500" fmla="*/ 1589 h 10002"/>
              <a:gd name="connsiteX501" fmla="*/ 3274 w 10201"/>
              <a:gd name="connsiteY501" fmla="*/ 1513 h 10002"/>
              <a:gd name="connsiteX502" fmla="*/ 3241 w 10201"/>
              <a:gd name="connsiteY502" fmla="*/ 1475 h 10002"/>
              <a:gd name="connsiteX503" fmla="*/ 3210 w 10201"/>
              <a:gd name="connsiteY503" fmla="*/ 1513 h 10002"/>
              <a:gd name="connsiteX504" fmla="*/ 3200 w 10201"/>
              <a:gd name="connsiteY504" fmla="*/ 1438 h 10002"/>
              <a:gd name="connsiteX505" fmla="*/ 3085 w 10201"/>
              <a:gd name="connsiteY505" fmla="*/ 1494 h 10002"/>
              <a:gd name="connsiteX506" fmla="*/ 2971 w 10201"/>
              <a:gd name="connsiteY506" fmla="*/ 1419 h 10002"/>
              <a:gd name="connsiteX507" fmla="*/ 2940 w 10201"/>
              <a:gd name="connsiteY507" fmla="*/ 1475 h 10002"/>
              <a:gd name="connsiteX508" fmla="*/ 2909 w 10201"/>
              <a:gd name="connsiteY508" fmla="*/ 1400 h 10002"/>
              <a:gd name="connsiteX509" fmla="*/ 2815 w 10201"/>
              <a:gd name="connsiteY509" fmla="*/ 1438 h 10002"/>
              <a:gd name="connsiteX510" fmla="*/ 2815 w 10201"/>
              <a:gd name="connsiteY510" fmla="*/ 1381 h 10002"/>
              <a:gd name="connsiteX511" fmla="*/ 2742 w 10201"/>
              <a:gd name="connsiteY511" fmla="*/ 1288 h 10002"/>
              <a:gd name="connsiteX512" fmla="*/ 3013 w 10201"/>
              <a:gd name="connsiteY512" fmla="*/ 1062 h 10002"/>
              <a:gd name="connsiteX513" fmla="*/ 3106 w 10201"/>
              <a:gd name="connsiteY513" fmla="*/ 1119 h 10002"/>
              <a:gd name="connsiteX514" fmla="*/ 3241 w 10201"/>
              <a:gd name="connsiteY514" fmla="*/ 1062 h 10002"/>
              <a:gd name="connsiteX515" fmla="*/ 3241 w 10201"/>
              <a:gd name="connsiteY515" fmla="*/ 1119 h 10002"/>
              <a:gd name="connsiteX516" fmla="*/ 3513 w 10201"/>
              <a:gd name="connsiteY516" fmla="*/ 1119 h 10002"/>
              <a:gd name="connsiteX517" fmla="*/ 3513 w 10201"/>
              <a:gd name="connsiteY517" fmla="*/ 1044 h 10002"/>
              <a:gd name="connsiteX518" fmla="*/ 3658 w 10201"/>
              <a:gd name="connsiteY518" fmla="*/ 968 h 10002"/>
              <a:gd name="connsiteX519" fmla="*/ 3700 w 10201"/>
              <a:gd name="connsiteY519" fmla="*/ 875 h 10002"/>
              <a:gd name="connsiteX520" fmla="*/ 3929 w 10201"/>
              <a:gd name="connsiteY520" fmla="*/ 836 h 10002"/>
              <a:gd name="connsiteX521" fmla="*/ 3940 w 10201"/>
              <a:gd name="connsiteY521" fmla="*/ 781 h 10002"/>
              <a:gd name="connsiteX522" fmla="*/ 3971 w 10201"/>
              <a:gd name="connsiteY522" fmla="*/ 781 h 10002"/>
              <a:gd name="connsiteX523" fmla="*/ 4002 w 10201"/>
              <a:gd name="connsiteY523" fmla="*/ 836 h 10002"/>
              <a:gd name="connsiteX524" fmla="*/ 4065 w 10201"/>
              <a:gd name="connsiteY524" fmla="*/ 799 h 10002"/>
              <a:gd name="connsiteX525" fmla="*/ 4127 w 10201"/>
              <a:gd name="connsiteY525" fmla="*/ 836 h 10002"/>
              <a:gd name="connsiteX526" fmla="*/ 4772 w 10201"/>
              <a:gd name="connsiteY526" fmla="*/ 724 h 10002"/>
              <a:gd name="connsiteX527" fmla="*/ 4783 w 10201"/>
              <a:gd name="connsiteY527" fmla="*/ 781 h 10002"/>
              <a:gd name="connsiteX528" fmla="*/ 4908 w 10201"/>
              <a:gd name="connsiteY528" fmla="*/ 781 h 10002"/>
              <a:gd name="connsiteX529" fmla="*/ 4908 w 10201"/>
              <a:gd name="connsiteY529" fmla="*/ 724 h 10002"/>
              <a:gd name="connsiteX530" fmla="*/ 4992 w 10201"/>
              <a:gd name="connsiteY530" fmla="*/ 781 h 10002"/>
              <a:gd name="connsiteX531" fmla="*/ 5096 w 10201"/>
              <a:gd name="connsiteY531" fmla="*/ 743 h 10002"/>
              <a:gd name="connsiteX532" fmla="*/ 5158 w 10201"/>
              <a:gd name="connsiteY532" fmla="*/ 781 h 10002"/>
              <a:gd name="connsiteX533" fmla="*/ 5200 w 10201"/>
              <a:gd name="connsiteY533" fmla="*/ 706 h 10002"/>
              <a:gd name="connsiteX534" fmla="*/ 5283 w 10201"/>
              <a:gd name="connsiteY534" fmla="*/ 686 h 10002"/>
              <a:gd name="connsiteX535" fmla="*/ 5283 w 10201"/>
              <a:gd name="connsiteY535" fmla="*/ 743 h 10002"/>
              <a:gd name="connsiteX536" fmla="*/ 5492 w 10201"/>
              <a:gd name="connsiteY536" fmla="*/ 706 h 10002"/>
              <a:gd name="connsiteX537" fmla="*/ 5679 w 10201"/>
              <a:gd name="connsiteY537" fmla="*/ 781 h 10002"/>
              <a:gd name="connsiteX538" fmla="*/ 5824 w 10201"/>
              <a:gd name="connsiteY538" fmla="*/ 761 h 10002"/>
              <a:gd name="connsiteX539" fmla="*/ 6148 w 10201"/>
              <a:gd name="connsiteY539" fmla="*/ 686 h 10002"/>
              <a:gd name="connsiteX540" fmla="*/ 6345 w 10201"/>
              <a:gd name="connsiteY540" fmla="*/ 611 h 10002"/>
              <a:gd name="connsiteX541" fmla="*/ 6522 w 10201"/>
              <a:gd name="connsiteY541" fmla="*/ 649 h 10002"/>
              <a:gd name="connsiteX542" fmla="*/ 6574 w 10201"/>
              <a:gd name="connsiteY542" fmla="*/ 555 h 10002"/>
              <a:gd name="connsiteX543" fmla="*/ 6668 w 10201"/>
              <a:gd name="connsiteY543" fmla="*/ 574 h 10002"/>
              <a:gd name="connsiteX544" fmla="*/ 6741 w 10201"/>
              <a:gd name="connsiteY544" fmla="*/ 498 h 10002"/>
              <a:gd name="connsiteX545" fmla="*/ 6814 w 10201"/>
              <a:gd name="connsiteY545" fmla="*/ 555 h 10002"/>
              <a:gd name="connsiteX546" fmla="*/ 7105 w 10201"/>
              <a:gd name="connsiteY546" fmla="*/ 574 h 10002"/>
              <a:gd name="connsiteX547" fmla="*/ 7251 w 10201"/>
              <a:gd name="connsiteY547" fmla="*/ 574 h 10002"/>
              <a:gd name="connsiteX548" fmla="*/ 7262 w 10201"/>
              <a:gd name="connsiteY548" fmla="*/ 630 h 10002"/>
              <a:gd name="connsiteX549" fmla="*/ 7459 w 10201"/>
              <a:gd name="connsiteY549" fmla="*/ 592 h 10002"/>
              <a:gd name="connsiteX550" fmla="*/ 7470 w 10201"/>
              <a:gd name="connsiteY550" fmla="*/ 517 h 10002"/>
              <a:gd name="connsiteX551" fmla="*/ 7387 w 10201"/>
              <a:gd name="connsiteY551" fmla="*/ 498 h 10002"/>
              <a:gd name="connsiteX552" fmla="*/ 7428 w 10201"/>
              <a:gd name="connsiteY552" fmla="*/ 405 h 10002"/>
              <a:gd name="connsiteX553" fmla="*/ 7501 w 10201"/>
              <a:gd name="connsiteY553" fmla="*/ 348 h 10002"/>
              <a:gd name="connsiteX554" fmla="*/ 7470 w 10201"/>
              <a:gd name="connsiteY554" fmla="*/ 311 h 10002"/>
              <a:gd name="connsiteX555" fmla="*/ 7407 w 10201"/>
              <a:gd name="connsiteY555" fmla="*/ 348 h 10002"/>
              <a:gd name="connsiteX556" fmla="*/ 7376 w 10201"/>
              <a:gd name="connsiteY556" fmla="*/ 311 h 10002"/>
              <a:gd name="connsiteX557" fmla="*/ 7210 w 10201"/>
              <a:gd name="connsiteY557" fmla="*/ 367 h 10002"/>
              <a:gd name="connsiteX558" fmla="*/ 7210 w 10201"/>
              <a:gd name="connsiteY558" fmla="*/ 311 h 10002"/>
              <a:gd name="connsiteX559" fmla="*/ 7199 w 10201"/>
              <a:gd name="connsiteY559" fmla="*/ 311 h 10002"/>
              <a:gd name="connsiteX560" fmla="*/ 6543 w 10201"/>
              <a:gd name="connsiteY560" fmla="*/ 330 h 10002"/>
              <a:gd name="connsiteX561" fmla="*/ 6225 w 10201"/>
              <a:gd name="connsiteY561" fmla="*/ 273 h 10002"/>
              <a:gd name="connsiteX562" fmla="*/ 6637 w 10201"/>
              <a:gd name="connsiteY562" fmla="*/ 198 h 10002"/>
              <a:gd name="connsiteX563" fmla="*/ 6980 w 10201"/>
              <a:gd name="connsiteY563" fmla="*/ 161 h 10002"/>
              <a:gd name="connsiteX564" fmla="*/ 7433 w 10201"/>
              <a:gd name="connsiteY564" fmla="*/ 80 h 10002"/>
              <a:gd name="connsiteX565" fmla="*/ 7698 w 10201"/>
              <a:gd name="connsiteY565" fmla="*/ 10 h 10002"/>
              <a:gd name="connsiteX566" fmla="*/ 7949 w 10201"/>
              <a:gd name="connsiteY566" fmla="*/ 142 h 10002"/>
              <a:gd name="connsiteX567" fmla="*/ 8011 w 10201"/>
              <a:gd name="connsiteY567" fmla="*/ 48 h 10002"/>
              <a:gd name="connsiteX568" fmla="*/ 8136 w 10201"/>
              <a:gd name="connsiteY568" fmla="*/ 29 h 10002"/>
              <a:gd name="connsiteX569" fmla="*/ 8240 w 10201"/>
              <a:gd name="connsiteY569" fmla="*/ 142 h 10002"/>
              <a:gd name="connsiteX570" fmla="*/ 8262 w 10201"/>
              <a:gd name="connsiteY570" fmla="*/ 104 h 10002"/>
              <a:gd name="connsiteX571" fmla="*/ 8293 w 10201"/>
              <a:gd name="connsiteY571" fmla="*/ 254 h 10002"/>
              <a:gd name="connsiteX572" fmla="*/ 8262 w 10201"/>
              <a:gd name="connsiteY572" fmla="*/ 330 h 10002"/>
              <a:gd name="connsiteX573" fmla="*/ 8262 w 10201"/>
              <a:gd name="connsiteY573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2927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86 w 10201"/>
              <a:gd name="connsiteY47" fmla="*/ 3220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812 w 10201"/>
              <a:gd name="connsiteY50" fmla="*/ 3527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65 w 10201"/>
              <a:gd name="connsiteY57" fmla="*/ 3833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85 w 10201"/>
              <a:gd name="connsiteY62" fmla="*/ 4451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10042 w 10201"/>
              <a:gd name="connsiteY77" fmla="*/ 5391 h 10002"/>
              <a:gd name="connsiteX78" fmla="*/ 10081 w 10201"/>
              <a:gd name="connsiteY78" fmla="*/ 5686 h 10002"/>
              <a:gd name="connsiteX79" fmla="*/ 10188 w 10201"/>
              <a:gd name="connsiteY79" fmla="*/ 5795 h 10002"/>
              <a:gd name="connsiteX80" fmla="*/ 10177 w 10201"/>
              <a:gd name="connsiteY80" fmla="*/ 6153 h 10002"/>
              <a:gd name="connsiteX81" fmla="*/ 10137 w 10201"/>
              <a:gd name="connsiteY81" fmla="*/ 6016 h 10002"/>
              <a:gd name="connsiteX82" fmla="*/ 9949 w 10201"/>
              <a:gd name="connsiteY82" fmla="*/ 6096 h 10002"/>
              <a:gd name="connsiteX83" fmla="*/ 9563 w 10201"/>
              <a:gd name="connsiteY83" fmla="*/ 6190 h 10002"/>
              <a:gd name="connsiteX84" fmla="*/ 9532 w 10201"/>
              <a:gd name="connsiteY84" fmla="*/ 6528 h 10002"/>
              <a:gd name="connsiteX85" fmla="*/ 9490 w 10201"/>
              <a:gd name="connsiteY85" fmla="*/ 6566 h 10002"/>
              <a:gd name="connsiteX86" fmla="*/ 9490 w 10201"/>
              <a:gd name="connsiteY86" fmla="*/ 6979 h 10002"/>
              <a:gd name="connsiteX87" fmla="*/ 9594 w 10201"/>
              <a:gd name="connsiteY87" fmla="*/ 7016 h 10002"/>
              <a:gd name="connsiteX88" fmla="*/ 9584 w 10201"/>
              <a:gd name="connsiteY88" fmla="*/ 7054 h 10002"/>
              <a:gd name="connsiteX89" fmla="*/ 9438 w 10201"/>
              <a:gd name="connsiteY89" fmla="*/ 7411 h 10002"/>
              <a:gd name="connsiteX90" fmla="*/ 9428 w 10201"/>
              <a:gd name="connsiteY90" fmla="*/ 7674 h 10002"/>
              <a:gd name="connsiteX91" fmla="*/ 9459 w 10201"/>
              <a:gd name="connsiteY91" fmla="*/ 7862 h 10002"/>
              <a:gd name="connsiteX92" fmla="*/ 9407 w 10201"/>
              <a:gd name="connsiteY92" fmla="*/ 7918 h 10002"/>
              <a:gd name="connsiteX93" fmla="*/ 9302 w 10201"/>
              <a:gd name="connsiteY93" fmla="*/ 7730 h 10002"/>
              <a:gd name="connsiteX94" fmla="*/ 9126 w 10201"/>
              <a:gd name="connsiteY94" fmla="*/ 7580 h 10002"/>
              <a:gd name="connsiteX95" fmla="*/ 9126 w 10201"/>
              <a:gd name="connsiteY95" fmla="*/ 7543 h 10002"/>
              <a:gd name="connsiteX96" fmla="*/ 9167 w 10201"/>
              <a:gd name="connsiteY96" fmla="*/ 7543 h 10002"/>
              <a:gd name="connsiteX97" fmla="*/ 9167 w 10201"/>
              <a:gd name="connsiteY97" fmla="*/ 7524 h 10002"/>
              <a:gd name="connsiteX98" fmla="*/ 9146 w 10201"/>
              <a:gd name="connsiteY98" fmla="*/ 7524 h 10002"/>
              <a:gd name="connsiteX99" fmla="*/ 9084 w 10201"/>
              <a:gd name="connsiteY99" fmla="*/ 7543 h 10002"/>
              <a:gd name="connsiteX100" fmla="*/ 9105 w 10201"/>
              <a:gd name="connsiteY100" fmla="*/ 7618 h 10002"/>
              <a:gd name="connsiteX101" fmla="*/ 9063 w 10201"/>
              <a:gd name="connsiteY101" fmla="*/ 7637 h 10002"/>
              <a:gd name="connsiteX102" fmla="*/ 9167 w 10201"/>
              <a:gd name="connsiteY102" fmla="*/ 7918 h 10002"/>
              <a:gd name="connsiteX103" fmla="*/ 9167 w 10201"/>
              <a:gd name="connsiteY103" fmla="*/ 8125 h 10002"/>
              <a:gd name="connsiteX104" fmla="*/ 9105 w 10201"/>
              <a:gd name="connsiteY104" fmla="*/ 8237 h 10002"/>
              <a:gd name="connsiteX105" fmla="*/ 8928 w 10201"/>
              <a:gd name="connsiteY105" fmla="*/ 8219 h 10002"/>
              <a:gd name="connsiteX106" fmla="*/ 8866 w 10201"/>
              <a:gd name="connsiteY106" fmla="*/ 8125 h 10002"/>
              <a:gd name="connsiteX107" fmla="*/ 8802 w 10201"/>
              <a:gd name="connsiteY107" fmla="*/ 8182 h 10002"/>
              <a:gd name="connsiteX108" fmla="*/ 8845 w 10201"/>
              <a:gd name="connsiteY108" fmla="*/ 8575 h 10002"/>
              <a:gd name="connsiteX109" fmla="*/ 8814 w 10201"/>
              <a:gd name="connsiteY109" fmla="*/ 8650 h 10002"/>
              <a:gd name="connsiteX110" fmla="*/ 8615 w 10201"/>
              <a:gd name="connsiteY110" fmla="*/ 8670 h 10002"/>
              <a:gd name="connsiteX111" fmla="*/ 8470 w 10201"/>
              <a:gd name="connsiteY111" fmla="*/ 8237 h 10002"/>
              <a:gd name="connsiteX112" fmla="*/ 8459 w 10201"/>
              <a:gd name="connsiteY112" fmla="*/ 7993 h 10002"/>
              <a:gd name="connsiteX113" fmla="*/ 8418 w 10201"/>
              <a:gd name="connsiteY113" fmla="*/ 7993 h 10002"/>
              <a:gd name="connsiteX114" fmla="*/ 8240 w 10201"/>
              <a:gd name="connsiteY114" fmla="*/ 7993 h 10002"/>
              <a:gd name="connsiteX115" fmla="*/ 8136 w 10201"/>
              <a:gd name="connsiteY115" fmla="*/ 7768 h 10002"/>
              <a:gd name="connsiteX116" fmla="*/ 8042 w 10201"/>
              <a:gd name="connsiteY116" fmla="*/ 7712 h 10002"/>
              <a:gd name="connsiteX117" fmla="*/ 7980 w 10201"/>
              <a:gd name="connsiteY117" fmla="*/ 7787 h 10002"/>
              <a:gd name="connsiteX118" fmla="*/ 7990 w 10201"/>
              <a:gd name="connsiteY118" fmla="*/ 8106 h 10002"/>
              <a:gd name="connsiteX119" fmla="*/ 7949 w 10201"/>
              <a:gd name="connsiteY119" fmla="*/ 8406 h 10002"/>
              <a:gd name="connsiteX120" fmla="*/ 7887 w 10201"/>
              <a:gd name="connsiteY120" fmla="*/ 8426 h 10002"/>
              <a:gd name="connsiteX121" fmla="*/ 7845 w 10201"/>
              <a:gd name="connsiteY121" fmla="*/ 8538 h 10002"/>
              <a:gd name="connsiteX122" fmla="*/ 7835 w 10201"/>
              <a:gd name="connsiteY122" fmla="*/ 8538 h 10002"/>
              <a:gd name="connsiteX123" fmla="*/ 7835 w 10201"/>
              <a:gd name="connsiteY123" fmla="*/ 8481 h 10002"/>
              <a:gd name="connsiteX124" fmla="*/ 7855 w 10201"/>
              <a:gd name="connsiteY124" fmla="*/ 8426 h 10002"/>
              <a:gd name="connsiteX125" fmla="*/ 7678 w 10201"/>
              <a:gd name="connsiteY125" fmla="*/ 8182 h 10002"/>
              <a:gd name="connsiteX126" fmla="*/ 7563 w 10201"/>
              <a:gd name="connsiteY126" fmla="*/ 8087 h 10002"/>
              <a:gd name="connsiteX127" fmla="*/ 7501 w 10201"/>
              <a:gd name="connsiteY127" fmla="*/ 8144 h 10002"/>
              <a:gd name="connsiteX128" fmla="*/ 7470 w 10201"/>
              <a:gd name="connsiteY128" fmla="*/ 8087 h 10002"/>
              <a:gd name="connsiteX129" fmla="*/ 7439 w 10201"/>
              <a:gd name="connsiteY129" fmla="*/ 8219 h 10002"/>
              <a:gd name="connsiteX130" fmla="*/ 7574 w 10201"/>
              <a:gd name="connsiteY130" fmla="*/ 8595 h 10002"/>
              <a:gd name="connsiteX131" fmla="*/ 7418 w 10201"/>
              <a:gd name="connsiteY131" fmla="*/ 8782 h 10002"/>
              <a:gd name="connsiteX132" fmla="*/ 7251 w 10201"/>
              <a:gd name="connsiteY132" fmla="*/ 8707 h 10002"/>
              <a:gd name="connsiteX133" fmla="*/ 7189 w 10201"/>
              <a:gd name="connsiteY133" fmla="*/ 8858 h 10002"/>
              <a:gd name="connsiteX134" fmla="*/ 7115 w 10201"/>
              <a:gd name="connsiteY134" fmla="*/ 8914 h 10002"/>
              <a:gd name="connsiteX135" fmla="*/ 7115 w 10201"/>
              <a:gd name="connsiteY135" fmla="*/ 8839 h 10002"/>
              <a:gd name="connsiteX136" fmla="*/ 6991 w 10201"/>
              <a:gd name="connsiteY136" fmla="*/ 8801 h 10002"/>
              <a:gd name="connsiteX137" fmla="*/ 6907 w 10201"/>
              <a:gd name="connsiteY137" fmla="*/ 8895 h 10002"/>
              <a:gd name="connsiteX138" fmla="*/ 6814 w 10201"/>
              <a:gd name="connsiteY138" fmla="*/ 8914 h 10002"/>
              <a:gd name="connsiteX139" fmla="*/ 6814 w 10201"/>
              <a:gd name="connsiteY139" fmla="*/ 8970 h 10002"/>
              <a:gd name="connsiteX140" fmla="*/ 6751 w 10201"/>
              <a:gd name="connsiteY140" fmla="*/ 8989 h 10002"/>
              <a:gd name="connsiteX141" fmla="*/ 6772 w 10201"/>
              <a:gd name="connsiteY141" fmla="*/ 9026 h 10002"/>
              <a:gd name="connsiteX142" fmla="*/ 6939 w 10201"/>
              <a:gd name="connsiteY142" fmla="*/ 9008 h 10002"/>
              <a:gd name="connsiteX143" fmla="*/ 6939 w 10201"/>
              <a:gd name="connsiteY143" fmla="*/ 8989 h 10002"/>
              <a:gd name="connsiteX144" fmla="*/ 6918 w 10201"/>
              <a:gd name="connsiteY144" fmla="*/ 8951 h 10002"/>
              <a:gd name="connsiteX145" fmla="*/ 6939 w 10201"/>
              <a:gd name="connsiteY145" fmla="*/ 8951 h 10002"/>
              <a:gd name="connsiteX146" fmla="*/ 6991 w 10201"/>
              <a:gd name="connsiteY146" fmla="*/ 8933 h 10002"/>
              <a:gd name="connsiteX147" fmla="*/ 7032 w 10201"/>
              <a:gd name="connsiteY147" fmla="*/ 9064 h 10002"/>
              <a:gd name="connsiteX148" fmla="*/ 7303 w 10201"/>
              <a:gd name="connsiteY148" fmla="*/ 9139 h 10002"/>
              <a:gd name="connsiteX149" fmla="*/ 7303 w 10201"/>
              <a:gd name="connsiteY149" fmla="*/ 9195 h 10002"/>
              <a:gd name="connsiteX150" fmla="*/ 7220 w 10201"/>
              <a:gd name="connsiteY150" fmla="*/ 9590 h 10002"/>
              <a:gd name="connsiteX151" fmla="*/ 7199 w 10201"/>
              <a:gd name="connsiteY151" fmla="*/ 9590 h 10002"/>
              <a:gd name="connsiteX152" fmla="*/ 7179 w 10201"/>
              <a:gd name="connsiteY152" fmla="*/ 9533 h 10002"/>
              <a:gd name="connsiteX153" fmla="*/ 6949 w 10201"/>
              <a:gd name="connsiteY153" fmla="*/ 9496 h 10002"/>
              <a:gd name="connsiteX154" fmla="*/ 6876 w 10201"/>
              <a:gd name="connsiteY154" fmla="*/ 9496 h 10002"/>
              <a:gd name="connsiteX155" fmla="*/ 6793 w 10201"/>
              <a:gd name="connsiteY155" fmla="*/ 9403 h 10002"/>
              <a:gd name="connsiteX156" fmla="*/ 6751 w 10201"/>
              <a:gd name="connsiteY156" fmla="*/ 9440 h 10002"/>
              <a:gd name="connsiteX157" fmla="*/ 6637 w 10201"/>
              <a:gd name="connsiteY157" fmla="*/ 9289 h 10002"/>
              <a:gd name="connsiteX158" fmla="*/ 6627 w 10201"/>
              <a:gd name="connsiteY158" fmla="*/ 9289 h 10002"/>
              <a:gd name="connsiteX159" fmla="*/ 6584 w 10201"/>
              <a:gd name="connsiteY159" fmla="*/ 9289 h 10002"/>
              <a:gd name="connsiteX160" fmla="*/ 6480 w 10201"/>
              <a:gd name="connsiteY160" fmla="*/ 9177 h 10002"/>
              <a:gd name="connsiteX161" fmla="*/ 6449 w 10201"/>
              <a:gd name="connsiteY161" fmla="*/ 9346 h 10002"/>
              <a:gd name="connsiteX162" fmla="*/ 6355 w 10201"/>
              <a:gd name="connsiteY162" fmla="*/ 9515 h 10002"/>
              <a:gd name="connsiteX163" fmla="*/ 6262 w 10201"/>
              <a:gd name="connsiteY163" fmla="*/ 9552 h 10002"/>
              <a:gd name="connsiteX164" fmla="*/ 6262 w 10201"/>
              <a:gd name="connsiteY164" fmla="*/ 9609 h 10002"/>
              <a:gd name="connsiteX165" fmla="*/ 6189 w 10201"/>
              <a:gd name="connsiteY165" fmla="*/ 9740 h 10002"/>
              <a:gd name="connsiteX166" fmla="*/ 6106 w 10201"/>
              <a:gd name="connsiteY166" fmla="*/ 9796 h 10002"/>
              <a:gd name="connsiteX167" fmla="*/ 6001 w 10201"/>
              <a:gd name="connsiteY167" fmla="*/ 9947 h 10002"/>
              <a:gd name="connsiteX168" fmla="*/ 5345 w 10201"/>
              <a:gd name="connsiteY168" fmla="*/ 9796 h 10002"/>
              <a:gd name="connsiteX169" fmla="*/ 5220 w 10201"/>
              <a:gd name="connsiteY169" fmla="*/ 9796 h 10002"/>
              <a:gd name="connsiteX170" fmla="*/ 4992 w 10201"/>
              <a:gd name="connsiteY170" fmla="*/ 9647 h 10002"/>
              <a:gd name="connsiteX171" fmla="*/ 4929 w 10201"/>
              <a:gd name="connsiteY171" fmla="*/ 9515 h 10002"/>
              <a:gd name="connsiteX172" fmla="*/ 4929 w 10201"/>
              <a:gd name="connsiteY172" fmla="*/ 9403 h 10002"/>
              <a:gd name="connsiteX173" fmla="*/ 4866 w 10201"/>
              <a:gd name="connsiteY173" fmla="*/ 9346 h 10002"/>
              <a:gd name="connsiteX174" fmla="*/ 5168 w 10201"/>
              <a:gd name="connsiteY174" fmla="*/ 9214 h 10002"/>
              <a:gd name="connsiteX175" fmla="*/ 5387 w 10201"/>
              <a:gd name="connsiteY175" fmla="*/ 9234 h 10002"/>
              <a:gd name="connsiteX176" fmla="*/ 5741 w 10201"/>
              <a:gd name="connsiteY176" fmla="*/ 9195 h 10002"/>
              <a:gd name="connsiteX177" fmla="*/ 5783 w 10201"/>
              <a:gd name="connsiteY177" fmla="*/ 9102 h 10002"/>
              <a:gd name="connsiteX178" fmla="*/ 5731 w 10201"/>
              <a:gd name="connsiteY178" fmla="*/ 8989 h 10002"/>
              <a:gd name="connsiteX179" fmla="*/ 5533 w 10201"/>
              <a:gd name="connsiteY179" fmla="*/ 8933 h 10002"/>
              <a:gd name="connsiteX180" fmla="*/ 5210 w 10201"/>
              <a:gd name="connsiteY180" fmla="*/ 8745 h 10002"/>
              <a:gd name="connsiteX181" fmla="*/ 4961 w 10201"/>
              <a:gd name="connsiteY181" fmla="*/ 8595 h 10002"/>
              <a:gd name="connsiteX182" fmla="*/ 5085 w 10201"/>
              <a:gd name="connsiteY182" fmla="*/ 8481 h 10002"/>
              <a:gd name="connsiteX183" fmla="*/ 4741 w 10201"/>
              <a:gd name="connsiteY183" fmla="*/ 8275 h 10002"/>
              <a:gd name="connsiteX184" fmla="*/ 4554 w 10201"/>
              <a:gd name="connsiteY184" fmla="*/ 8087 h 10002"/>
              <a:gd name="connsiteX185" fmla="*/ 4356 w 10201"/>
              <a:gd name="connsiteY185" fmla="*/ 8031 h 10002"/>
              <a:gd name="connsiteX186" fmla="*/ 4085 w 10201"/>
              <a:gd name="connsiteY186" fmla="*/ 8013 h 10002"/>
              <a:gd name="connsiteX187" fmla="*/ 3919 w 10201"/>
              <a:gd name="connsiteY187" fmla="*/ 7843 h 10002"/>
              <a:gd name="connsiteX188" fmla="*/ 3741 w 10201"/>
              <a:gd name="connsiteY188" fmla="*/ 7806 h 10002"/>
              <a:gd name="connsiteX189" fmla="*/ 3669 w 10201"/>
              <a:gd name="connsiteY189" fmla="*/ 7598 h 10002"/>
              <a:gd name="connsiteX190" fmla="*/ 3492 w 10201"/>
              <a:gd name="connsiteY190" fmla="*/ 7637 h 10002"/>
              <a:gd name="connsiteX191" fmla="*/ 3440 w 10201"/>
              <a:gd name="connsiteY191" fmla="*/ 7674 h 10002"/>
              <a:gd name="connsiteX192" fmla="*/ 3367 w 10201"/>
              <a:gd name="connsiteY192" fmla="*/ 7674 h 10002"/>
              <a:gd name="connsiteX193" fmla="*/ 3367 w 10201"/>
              <a:gd name="connsiteY193" fmla="*/ 7637 h 10002"/>
              <a:gd name="connsiteX194" fmla="*/ 3398 w 10201"/>
              <a:gd name="connsiteY194" fmla="*/ 7543 h 10002"/>
              <a:gd name="connsiteX195" fmla="*/ 3241 w 10201"/>
              <a:gd name="connsiteY195" fmla="*/ 7505 h 10002"/>
              <a:gd name="connsiteX196" fmla="*/ 3189 w 10201"/>
              <a:gd name="connsiteY196" fmla="*/ 7411 h 10002"/>
              <a:gd name="connsiteX197" fmla="*/ 3085 w 10201"/>
              <a:gd name="connsiteY197" fmla="*/ 7468 h 10002"/>
              <a:gd name="connsiteX198" fmla="*/ 2846 w 10201"/>
              <a:gd name="connsiteY198" fmla="*/ 7449 h 10002"/>
              <a:gd name="connsiteX199" fmla="*/ 2722 w 10201"/>
              <a:gd name="connsiteY199" fmla="*/ 7486 h 10002"/>
              <a:gd name="connsiteX200" fmla="*/ 2669 w 10201"/>
              <a:gd name="connsiteY200" fmla="*/ 7598 h 10002"/>
              <a:gd name="connsiteX201" fmla="*/ 2471 w 10201"/>
              <a:gd name="connsiteY201" fmla="*/ 7637 h 10002"/>
              <a:gd name="connsiteX202" fmla="*/ 2419 w 10201"/>
              <a:gd name="connsiteY202" fmla="*/ 7712 h 10002"/>
              <a:gd name="connsiteX203" fmla="*/ 2137 w 10201"/>
              <a:gd name="connsiteY203" fmla="*/ 7693 h 10002"/>
              <a:gd name="connsiteX204" fmla="*/ 2023 w 10201"/>
              <a:gd name="connsiteY204" fmla="*/ 7561 h 10002"/>
              <a:gd name="connsiteX205" fmla="*/ 1867 w 10201"/>
              <a:gd name="connsiteY205" fmla="*/ 7524 h 10002"/>
              <a:gd name="connsiteX206" fmla="*/ 1919 w 10201"/>
              <a:gd name="connsiteY206" fmla="*/ 7505 h 10002"/>
              <a:gd name="connsiteX207" fmla="*/ 1919 w 10201"/>
              <a:gd name="connsiteY207" fmla="*/ 7486 h 10002"/>
              <a:gd name="connsiteX208" fmla="*/ 1867 w 10201"/>
              <a:gd name="connsiteY208" fmla="*/ 7486 h 10002"/>
              <a:gd name="connsiteX209" fmla="*/ 1753 w 10201"/>
              <a:gd name="connsiteY209" fmla="*/ 7505 h 10002"/>
              <a:gd name="connsiteX210" fmla="*/ 1544 w 10201"/>
              <a:gd name="connsiteY210" fmla="*/ 7429 h 10002"/>
              <a:gd name="connsiteX211" fmla="*/ 1544 w 10201"/>
              <a:gd name="connsiteY211" fmla="*/ 7486 h 10002"/>
              <a:gd name="connsiteX212" fmla="*/ 1492 w 10201"/>
              <a:gd name="connsiteY212" fmla="*/ 7468 h 10002"/>
              <a:gd name="connsiteX213" fmla="*/ 1492 w 10201"/>
              <a:gd name="connsiteY213" fmla="*/ 7411 h 10002"/>
              <a:gd name="connsiteX214" fmla="*/ 1398 w 10201"/>
              <a:gd name="connsiteY214" fmla="*/ 7468 h 10002"/>
              <a:gd name="connsiteX215" fmla="*/ 1378 w 10201"/>
              <a:gd name="connsiteY215" fmla="*/ 7411 h 10002"/>
              <a:gd name="connsiteX216" fmla="*/ 1013 w 10201"/>
              <a:gd name="connsiteY216" fmla="*/ 7429 h 10002"/>
              <a:gd name="connsiteX217" fmla="*/ 836 w 10201"/>
              <a:gd name="connsiteY217" fmla="*/ 7411 h 10002"/>
              <a:gd name="connsiteX218" fmla="*/ 795 w 10201"/>
              <a:gd name="connsiteY218" fmla="*/ 7336 h 10002"/>
              <a:gd name="connsiteX219" fmla="*/ 628 w 10201"/>
              <a:gd name="connsiteY219" fmla="*/ 7354 h 10002"/>
              <a:gd name="connsiteX220" fmla="*/ 597 w 10201"/>
              <a:gd name="connsiteY220" fmla="*/ 7299 h 10002"/>
              <a:gd name="connsiteX221" fmla="*/ 493 w 10201"/>
              <a:gd name="connsiteY221" fmla="*/ 7317 h 10002"/>
              <a:gd name="connsiteX222" fmla="*/ 471 w 10201"/>
              <a:gd name="connsiteY222" fmla="*/ 7242 h 10002"/>
              <a:gd name="connsiteX223" fmla="*/ 378 w 10201"/>
              <a:gd name="connsiteY223" fmla="*/ 7242 h 10002"/>
              <a:gd name="connsiteX224" fmla="*/ 243 w 10201"/>
              <a:gd name="connsiteY224" fmla="*/ 7167 h 10002"/>
              <a:gd name="connsiteX225" fmla="*/ 0 w 10201"/>
              <a:gd name="connsiteY225" fmla="*/ 7050 h 10002"/>
              <a:gd name="connsiteX226" fmla="*/ 357 w 10201"/>
              <a:gd name="connsiteY226" fmla="*/ 7054 h 10002"/>
              <a:gd name="connsiteX227" fmla="*/ 576 w 10201"/>
              <a:gd name="connsiteY227" fmla="*/ 7092 h 10002"/>
              <a:gd name="connsiteX228" fmla="*/ 940 w 10201"/>
              <a:gd name="connsiteY228" fmla="*/ 7167 h 10002"/>
              <a:gd name="connsiteX229" fmla="*/ 950 w 10201"/>
              <a:gd name="connsiteY229" fmla="*/ 7092 h 10002"/>
              <a:gd name="connsiteX230" fmla="*/ 888 w 10201"/>
              <a:gd name="connsiteY230" fmla="*/ 6998 h 10002"/>
              <a:gd name="connsiteX231" fmla="*/ 898 w 10201"/>
              <a:gd name="connsiteY231" fmla="*/ 6998 h 10002"/>
              <a:gd name="connsiteX232" fmla="*/ 898 w 10201"/>
              <a:gd name="connsiteY232" fmla="*/ 6979 h 10002"/>
              <a:gd name="connsiteX233" fmla="*/ 1002 w 10201"/>
              <a:gd name="connsiteY233" fmla="*/ 7016 h 10002"/>
              <a:gd name="connsiteX234" fmla="*/ 1002 w 10201"/>
              <a:gd name="connsiteY234" fmla="*/ 6941 h 10002"/>
              <a:gd name="connsiteX235" fmla="*/ 940 w 10201"/>
              <a:gd name="connsiteY235" fmla="*/ 6923 h 10002"/>
              <a:gd name="connsiteX236" fmla="*/ 940 w 10201"/>
              <a:gd name="connsiteY236" fmla="*/ 6847 h 10002"/>
              <a:gd name="connsiteX237" fmla="*/ 961 w 10201"/>
              <a:gd name="connsiteY237" fmla="*/ 6847 h 10002"/>
              <a:gd name="connsiteX238" fmla="*/ 1013 w 10201"/>
              <a:gd name="connsiteY238" fmla="*/ 6885 h 10002"/>
              <a:gd name="connsiteX239" fmla="*/ 1013 w 10201"/>
              <a:gd name="connsiteY239" fmla="*/ 6847 h 10002"/>
              <a:gd name="connsiteX240" fmla="*/ 1149 w 10201"/>
              <a:gd name="connsiteY240" fmla="*/ 6716 h 10002"/>
              <a:gd name="connsiteX241" fmla="*/ 1305 w 10201"/>
              <a:gd name="connsiteY241" fmla="*/ 6678 h 10002"/>
              <a:gd name="connsiteX242" fmla="*/ 1305 w 10201"/>
              <a:gd name="connsiteY242" fmla="*/ 6660 h 10002"/>
              <a:gd name="connsiteX243" fmla="*/ 1128 w 10201"/>
              <a:gd name="connsiteY243" fmla="*/ 6660 h 10002"/>
              <a:gd name="connsiteX244" fmla="*/ 1128 w 10201"/>
              <a:gd name="connsiteY244" fmla="*/ 6641 h 10002"/>
              <a:gd name="connsiteX245" fmla="*/ 1159 w 10201"/>
              <a:gd name="connsiteY245" fmla="*/ 6585 h 10002"/>
              <a:gd name="connsiteX246" fmla="*/ 1211 w 10201"/>
              <a:gd name="connsiteY246" fmla="*/ 6603 h 10002"/>
              <a:gd name="connsiteX247" fmla="*/ 1243 w 10201"/>
              <a:gd name="connsiteY247" fmla="*/ 6566 h 10002"/>
              <a:gd name="connsiteX248" fmla="*/ 1243 w 10201"/>
              <a:gd name="connsiteY248" fmla="*/ 6548 h 10002"/>
              <a:gd name="connsiteX249" fmla="*/ 1191 w 10201"/>
              <a:gd name="connsiteY249" fmla="*/ 6472 h 10002"/>
              <a:gd name="connsiteX250" fmla="*/ 1222 w 10201"/>
              <a:gd name="connsiteY250" fmla="*/ 6472 h 10002"/>
              <a:gd name="connsiteX251" fmla="*/ 1243 w 10201"/>
              <a:gd name="connsiteY251" fmla="*/ 6491 h 10002"/>
              <a:gd name="connsiteX252" fmla="*/ 1253 w 10201"/>
              <a:gd name="connsiteY252" fmla="*/ 6434 h 10002"/>
              <a:gd name="connsiteX253" fmla="*/ 1201 w 10201"/>
              <a:gd name="connsiteY253" fmla="*/ 6378 h 10002"/>
              <a:gd name="connsiteX254" fmla="*/ 1191 w 10201"/>
              <a:gd name="connsiteY254" fmla="*/ 6416 h 10002"/>
              <a:gd name="connsiteX255" fmla="*/ 1191 w 10201"/>
              <a:gd name="connsiteY255" fmla="*/ 6378 h 10002"/>
              <a:gd name="connsiteX256" fmla="*/ 1180 w 10201"/>
              <a:gd name="connsiteY256" fmla="*/ 6378 h 10002"/>
              <a:gd name="connsiteX257" fmla="*/ 1180 w 10201"/>
              <a:gd name="connsiteY257" fmla="*/ 6359 h 10002"/>
              <a:gd name="connsiteX258" fmla="*/ 1253 w 10201"/>
              <a:gd name="connsiteY258" fmla="*/ 6322 h 10002"/>
              <a:gd name="connsiteX259" fmla="*/ 1253 w 10201"/>
              <a:gd name="connsiteY259" fmla="*/ 6302 h 10002"/>
              <a:gd name="connsiteX260" fmla="*/ 1139 w 10201"/>
              <a:gd name="connsiteY260" fmla="*/ 6228 h 10002"/>
              <a:gd name="connsiteX261" fmla="*/ 1118 w 10201"/>
              <a:gd name="connsiteY261" fmla="*/ 6284 h 10002"/>
              <a:gd name="connsiteX262" fmla="*/ 1045 w 10201"/>
              <a:gd name="connsiteY262" fmla="*/ 6228 h 10002"/>
              <a:gd name="connsiteX263" fmla="*/ 1076 w 10201"/>
              <a:gd name="connsiteY263" fmla="*/ 6190 h 10002"/>
              <a:gd name="connsiteX264" fmla="*/ 1035 w 10201"/>
              <a:gd name="connsiteY264" fmla="*/ 6190 h 10002"/>
              <a:gd name="connsiteX265" fmla="*/ 909 w 10201"/>
              <a:gd name="connsiteY265" fmla="*/ 6247 h 10002"/>
              <a:gd name="connsiteX266" fmla="*/ 909 w 10201"/>
              <a:gd name="connsiteY266" fmla="*/ 6190 h 10002"/>
              <a:gd name="connsiteX267" fmla="*/ 961 w 10201"/>
              <a:gd name="connsiteY267" fmla="*/ 6040 h 10002"/>
              <a:gd name="connsiteX268" fmla="*/ 940 w 10201"/>
              <a:gd name="connsiteY268" fmla="*/ 6002 h 10002"/>
              <a:gd name="connsiteX269" fmla="*/ 961 w 10201"/>
              <a:gd name="connsiteY269" fmla="*/ 6002 h 10002"/>
              <a:gd name="connsiteX270" fmla="*/ 1055 w 10201"/>
              <a:gd name="connsiteY270" fmla="*/ 5964 h 10002"/>
              <a:gd name="connsiteX271" fmla="*/ 1087 w 10201"/>
              <a:gd name="connsiteY271" fmla="*/ 5909 h 10002"/>
              <a:gd name="connsiteX272" fmla="*/ 1066 w 10201"/>
              <a:gd name="connsiteY272" fmla="*/ 5852 h 10002"/>
              <a:gd name="connsiteX273" fmla="*/ 1139 w 10201"/>
              <a:gd name="connsiteY273" fmla="*/ 5833 h 10002"/>
              <a:gd name="connsiteX274" fmla="*/ 1139 w 10201"/>
              <a:gd name="connsiteY274" fmla="*/ 5909 h 10002"/>
              <a:gd name="connsiteX275" fmla="*/ 1263 w 10201"/>
              <a:gd name="connsiteY275" fmla="*/ 5909 h 10002"/>
              <a:gd name="connsiteX276" fmla="*/ 1388 w 10201"/>
              <a:gd name="connsiteY276" fmla="*/ 5683 h 10002"/>
              <a:gd name="connsiteX277" fmla="*/ 1586 w 10201"/>
              <a:gd name="connsiteY277" fmla="*/ 5740 h 10002"/>
              <a:gd name="connsiteX278" fmla="*/ 1586 w 10201"/>
              <a:gd name="connsiteY278" fmla="*/ 5758 h 10002"/>
              <a:gd name="connsiteX279" fmla="*/ 1575 w 10201"/>
              <a:gd name="connsiteY279" fmla="*/ 5814 h 10002"/>
              <a:gd name="connsiteX280" fmla="*/ 1554 w 10201"/>
              <a:gd name="connsiteY280" fmla="*/ 5852 h 10002"/>
              <a:gd name="connsiteX281" fmla="*/ 1440 w 10201"/>
              <a:gd name="connsiteY281" fmla="*/ 5889 h 10002"/>
              <a:gd name="connsiteX282" fmla="*/ 1430 w 10201"/>
              <a:gd name="connsiteY282" fmla="*/ 6040 h 10002"/>
              <a:gd name="connsiteX283" fmla="*/ 1450 w 10201"/>
              <a:gd name="connsiteY283" fmla="*/ 6058 h 10002"/>
              <a:gd name="connsiteX284" fmla="*/ 1680 w 10201"/>
              <a:gd name="connsiteY284" fmla="*/ 6265 h 10002"/>
              <a:gd name="connsiteX285" fmla="*/ 1711 w 10201"/>
              <a:gd name="connsiteY285" fmla="*/ 6265 h 10002"/>
              <a:gd name="connsiteX286" fmla="*/ 1784 w 10201"/>
              <a:gd name="connsiteY286" fmla="*/ 6792 h 10002"/>
              <a:gd name="connsiteX287" fmla="*/ 1982 w 10201"/>
              <a:gd name="connsiteY287" fmla="*/ 6585 h 10002"/>
              <a:gd name="connsiteX288" fmla="*/ 1982 w 10201"/>
              <a:gd name="connsiteY288" fmla="*/ 6528 h 10002"/>
              <a:gd name="connsiteX289" fmla="*/ 1909 w 10201"/>
              <a:gd name="connsiteY289" fmla="*/ 6528 h 10002"/>
              <a:gd name="connsiteX290" fmla="*/ 1878 w 10201"/>
              <a:gd name="connsiteY290" fmla="*/ 6453 h 10002"/>
              <a:gd name="connsiteX291" fmla="*/ 1878 w 10201"/>
              <a:gd name="connsiteY291" fmla="*/ 6416 h 10002"/>
              <a:gd name="connsiteX292" fmla="*/ 1888 w 10201"/>
              <a:gd name="connsiteY292" fmla="*/ 6416 h 10002"/>
              <a:gd name="connsiteX293" fmla="*/ 1888 w 10201"/>
              <a:gd name="connsiteY293" fmla="*/ 6397 h 10002"/>
              <a:gd name="connsiteX294" fmla="*/ 2023 w 10201"/>
              <a:gd name="connsiteY294" fmla="*/ 6322 h 10002"/>
              <a:gd name="connsiteX295" fmla="*/ 2002 w 10201"/>
              <a:gd name="connsiteY295" fmla="*/ 6302 h 10002"/>
              <a:gd name="connsiteX296" fmla="*/ 1867 w 10201"/>
              <a:gd name="connsiteY296" fmla="*/ 6265 h 10002"/>
              <a:gd name="connsiteX297" fmla="*/ 1867 w 10201"/>
              <a:gd name="connsiteY297" fmla="*/ 6209 h 10002"/>
              <a:gd name="connsiteX298" fmla="*/ 1815 w 10201"/>
              <a:gd name="connsiteY298" fmla="*/ 6190 h 10002"/>
              <a:gd name="connsiteX299" fmla="*/ 1815 w 10201"/>
              <a:gd name="connsiteY299" fmla="*/ 6190 h 10002"/>
              <a:gd name="connsiteX300" fmla="*/ 1836 w 10201"/>
              <a:gd name="connsiteY300" fmla="*/ 6133 h 10002"/>
              <a:gd name="connsiteX301" fmla="*/ 1753 w 10201"/>
              <a:gd name="connsiteY301" fmla="*/ 6040 h 10002"/>
              <a:gd name="connsiteX302" fmla="*/ 1534 w 10201"/>
              <a:gd name="connsiteY302" fmla="*/ 5984 h 10002"/>
              <a:gd name="connsiteX303" fmla="*/ 1701 w 10201"/>
              <a:gd name="connsiteY303" fmla="*/ 5964 h 10002"/>
              <a:gd name="connsiteX304" fmla="*/ 1722 w 10201"/>
              <a:gd name="connsiteY304" fmla="*/ 5871 h 10002"/>
              <a:gd name="connsiteX305" fmla="*/ 1659 w 10201"/>
              <a:gd name="connsiteY305" fmla="*/ 5740 h 10002"/>
              <a:gd name="connsiteX306" fmla="*/ 1680 w 10201"/>
              <a:gd name="connsiteY306" fmla="*/ 5740 h 10002"/>
              <a:gd name="connsiteX307" fmla="*/ 2023 w 10201"/>
              <a:gd name="connsiteY307" fmla="*/ 5777 h 10002"/>
              <a:gd name="connsiteX308" fmla="*/ 2117 w 10201"/>
              <a:gd name="connsiteY308" fmla="*/ 5665 h 10002"/>
              <a:gd name="connsiteX309" fmla="*/ 2190 w 10201"/>
              <a:gd name="connsiteY309" fmla="*/ 5645 h 10002"/>
              <a:gd name="connsiteX310" fmla="*/ 2117 w 10201"/>
              <a:gd name="connsiteY310" fmla="*/ 5608 h 10002"/>
              <a:gd name="connsiteX311" fmla="*/ 1815 w 10201"/>
              <a:gd name="connsiteY311" fmla="*/ 5720 h 10002"/>
              <a:gd name="connsiteX312" fmla="*/ 1784 w 10201"/>
              <a:gd name="connsiteY312" fmla="*/ 5665 h 10002"/>
              <a:gd name="connsiteX313" fmla="*/ 1805 w 10201"/>
              <a:gd name="connsiteY313" fmla="*/ 5608 h 10002"/>
              <a:gd name="connsiteX314" fmla="*/ 1774 w 10201"/>
              <a:gd name="connsiteY314" fmla="*/ 5514 h 10002"/>
              <a:gd name="connsiteX315" fmla="*/ 1701 w 10201"/>
              <a:gd name="connsiteY315" fmla="*/ 5533 h 10002"/>
              <a:gd name="connsiteX316" fmla="*/ 1458 w 10201"/>
              <a:gd name="connsiteY316" fmla="*/ 5302 h 10002"/>
              <a:gd name="connsiteX317" fmla="*/ 1742 w 10201"/>
              <a:gd name="connsiteY317" fmla="*/ 5288 h 10002"/>
              <a:gd name="connsiteX318" fmla="*/ 2085 w 10201"/>
              <a:gd name="connsiteY318" fmla="*/ 5288 h 10002"/>
              <a:gd name="connsiteX319" fmla="*/ 2190 w 10201"/>
              <a:gd name="connsiteY319" fmla="*/ 5119 h 10002"/>
              <a:gd name="connsiteX320" fmla="*/ 2190 w 10201"/>
              <a:gd name="connsiteY320" fmla="*/ 5063 h 10002"/>
              <a:gd name="connsiteX321" fmla="*/ 2253 w 10201"/>
              <a:gd name="connsiteY321" fmla="*/ 5044 h 10002"/>
              <a:gd name="connsiteX322" fmla="*/ 2284 w 10201"/>
              <a:gd name="connsiteY322" fmla="*/ 5176 h 10002"/>
              <a:gd name="connsiteX323" fmla="*/ 2722 w 10201"/>
              <a:gd name="connsiteY323" fmla="*/ 5195 h 10002"/>
              <a:gd name="connsiteX324" fmla="*/ 2700 w 10201"/>
              <a:gd name="connsiteY324" fmla="*/ 5288 h 10002"/>
              <a:gd name="connsiteX325" fmla="*/ 2732 w 10201"/>
              <a:gd name="connsiteY325" fmla="*/ 5288 h 10002"/>
              <a:gd name="connsiteX326" fmla="*/ 2784 w 10201"/>
              <a:gd name="connsiteY326" fmla="*/ 5251 h 10002"/>
              <a:gd name="connsiteX327" fmla="*/ 2784 w 10201"/>
              <a:gd name="connsiteY327" fmla="*/ 5270 h 10002"/>
              <a:gd name="connsiteX328" fmla="*/ 2763 w 10201"/>
              <a:gd name="connsiteY328" fmla="*/ 5288 h 10002"/>
              <a:gd name="connsiteX329" fmla="*/ 2826 w 10201"/>
              <a:gd name="connsiteY329" fmla="*/ 5288 h 10002"/>
              <a:gd name="connsiteX330" fmla="*/ 2929 w 10201"/>
              <a:gd name="connsiteY330" fmla="*/ 5288 h 10002"/>
              <a:gd name="connsiteX331" fmla="*/ 2929 w 10201"/>
              <a:gd name="connsiteY331" fmla="*/ 5364 h 10002"/>
              <a:gd name="connsiteX332" fmla="*/ 2950 w 10201"/>
              <a:gd name="connsiteY332" fmla="*/ 5364 h 10002"/>
              <a:gd name="connsiteX333" fmla="*/ 3023 w 10201"/>
              <a:gd name="connsiteY333" fmla="*/ 5288 h 10002"/>
              <a:gd name="connsiteX334" fmla="*/ 3023 w 10201"/>
              <a:gd name="connsiteY334" fmla="*/ 5213 h 10002"/>
              <a:gd name="connsiteX335" fmla="*/ 3085 w 10201"/>
              <a:gd name="connsiteY335" fmla="*/ 5213 h 10002"/>
              <a:gd name="connsiteX336" fmla="*/ 3117 w 10201"/>
              <a:gd name="connsiteY336" fmla="*/ 5270 h 10002"/>
              <a:gd name="connsiteX337" fmla="*/ 3117 w 10201"/>
              <a:gd name="connsiteY337" fmla="*/ 5401 h 10002"/>
              <a:gd name="connsiteX338" fmla="*/ 3231 w 10201"/>
              <a:gd name="connsiteY338" fmla="*/ 5401 h 10002"/>
              <a:gd name="connsiteX339" fmla="*/ 3241 w 10201"/>
              <a:gd name="connsiteY339" fmla="*/ 5307 h 10002"/>
              <a:gd name="connsiteX340" fmla="*/ 3241 w 10201"/>
              <a:gd name="connsiteY340" fmla="*/ 5288 h 10002"/>
              <a:gd name="connsiteX341" fmla="*/ 3241 w 10201"/>
              <a:gd name="connsiteY341" fmla="*/ 5288 h 10002"/>
              <a:gd name="connsiteX342" fmla="*/ 3346 w 10201"/>
              <a:gd name="connsiteY342" fmla="*/ 5307 h 10002"/>
              <a:gd name="connsiteX343" fmla="*/ 3367 w 10201"/>
              <a:gd name="connsiteY343" fmla="*/ 5213 h 10002"/>
              <a:gd name="connsiteX344" fmla="*/ 3471 w 10201"/>
              <a:gd name="connsiteY344" fmla="*/ 5251 h 10002"/>
              <a:gd name="connsiteX345" fmla="*/ 3471 w 10201"/>
              <a:gd name="connsiteY345" fmla="*/ 5195 h 10002"/>
              <a:gd name="connsiteX346" fmla="*/ 3648 w 10201"/>
              <a:gd name="connsiteY346" fmla="*/ 5270 h 10002"/>
              <a:gd name="connsiteX347" fmla="*/ 3648 w 10201"/>
              <a:gd name="connsiteY347" fmla="*/ 5195 h 10002"/>
              <a:gd name="connsiteX348" fmla="*/ 3689 w 10201"/>
              <a:gd name="connsiteY348" fmla="*/ 5195 h 10002"/>
              <a:gd name="connsiteX349" fmla="*/ 3689 w 10201"/>
              <a:gd name="connsiteY349" fmla="*/ 5270 h 10002"/>
              <a:gd name="connsiteX350" fmla="*/ 3710 w 10201"/>
              <a:gd name="connsiteY350" fmla="*/ 5270 h 10002"/>
              <a:gd name="connsiteX351" fmla="*/ 3710 w 10201"/>
              <a:gd name="connsiteY351" fmla="*/ 5251 h 10002"/>
              <a:gd name="connsiteX352" fmla="*/ 3721 w 10201"/>
              <a:gd name="connsiteY352" fmla="*/ 5119 h 10002"/>
              <a:gd name="connsiteX353" fmla="*/ 3731 w 10201"/>
              <a:gd name="connsiteY353" fmla="*/ 5119 h 10002"/>
              <a:gd name="connsiteX354" fmla="*/ 3741 w 10201"/>
              <a:gd name="connsiteY354" fmla="*/ 5195 h 10002"/>
              <a:gd name="connsiteX355" fmla="*/ 3825 w 10201"/>
              <a:gd name="connsiteY355" fmla="*/ 5119 h 10002"/>
              <a:gd name="connsiteX356" fmla="*/ 3825 w 10201"/>
              <a:gd name="connsiteY356" fmla="*/ 5157 h 10002"/>
              <a:gd name="connsiteX357" fmla="*/ 3898 w 10201"/>
              <a:gd name="connsiteY357" fmla="*/ 5119 h 10002"/>
              <a:gd name="connsiteX358" fmla="*/ 3898 w 10201"/>
              <a:gd name="connsiteY358" fmla="*/ 5101 h 10002"/>
              <a:gd name="connsiteX359" fmla="*/ 3877 w 10201"/>
              <a:gd name="connsiteY359" fmla="*/ 5063 h 10002"/>
              <a:gd name="connsiteX360" fmla="*/ 3909 w 10201"/>
              <a:gd name="connsiteY360" fmla="*/ 5063 h 10002"/>
              <a:gd name="connsiteX361" fmla="*/ 3950 w 10201"/>
              <a:gd name="connsiteY361" fmla="*/ 5101 h 10002"/>
              <a:gd name="connsiteX362" fmla="*/ 3950 w 10201"/>
              <a:gd name="connsiteY362" fmla="*/ 5063 h 10002"/>
              <a:gd name="connsiteX363" fmla="*/ 3929 w 10201"/>
              <a:gd name="connsiteY363" fmla="*/ 5007 h 10002"/>
              <a:gd name="connsiteX364" fmla="*/ 4033 w 10201"/>
              <a:gd name="connsiteY364" fmla="*/ 4951 h 10002"/>
              <a:gd name="connsiteX365" fmla="*/ 4033 w 10201"/>
              <a:gd name="connsiteY365" fmla="*/ 4932 h 10002"/>
              <a:gd name="connsiteX366" fmla="*/ 3857 w 10201"/>
              <a:gd name="connsiteY366" fmla="*/ 4912 h 10002"/>
              <a:gd name="connsiteX367" fmla="*/ 3867 w 10201"/>
              <a:gd name="connsiteY367" fmla="*/ 5026 h 10002"/>
              <a:gd name="connsiteX368" fmla="*/ 3857 w 10201"/>
              <a:gd name="connsiteY368" fmla="*/ 5026 h 10002"/>
              <a:gd name="connsiteX369" fmla="*/ 3658 w 10201"/>
              <a:gd name="connsiteY369" fmla="*/ 4912 h 10002"/>
              <a:gd name="connsiteX370" fmla="*/ 3658 w 10201"/>
              <a:gd name="connsiteY370" fmla="*/ 4932 h 10002"/>
              <a:gd name="connsiteX371" fmla="*/ 3669 w 10201"/>
              <a:gd name="connsiteY371" fmla="*/ 4932 h 10002"/>
              <a:gd name="connsiteX372" fmla="*/ 3648 w 10201"/>
              <a:gd name="connsiteY372" fmla="*/ 4951 h 10002"/>
              <a:gd name="connsiteX373" fmla="*/ 3596 w 10201"/>
              <a:gd name="connsiteY373" fmla="*/ 4875 h 10002"/>
              <a:gd name="connsiteX374" fmla="*/ 3585 w 10201"/>
              <a:gd name="connsiteY374" fmla="*/ 4837 h 10002"/>
              <a:gd name="connsiteX375" fmla="*/ 3700 w 10201"/>
              <a:gd name="connsiteY375" fmla="*/ 4819 h 10002"/>
              <a:gd name="connsiteX376" fmla="*/ 3700 w 10201"/>
              <a:gd name="connsiteY376" fmla="*/ 4668 h 10002"/>
              <a:gd name="connsiteX377" fmla="*/ 3679 w 10201"/>
              <a:gd name="connsiteY377" fmla="*/ 4668 h 10002"/>
              <a:gd name="connsiteX378" fmla="*/ 3554 w 10201"/>
              <a:gd name="connsiteY378" fmla="*/ 4800 h 10002"/>
              <a:gd name="connsiteX379" fmla="*/ 3533 w 10201"/>
              <a:gd name="connsiteY379" fmla="*/ 4782 h 10002"/>
              <a:gd name="connsiteX380" fmla="*/ 3533 w 10201"/>
              <a:gd name="connsiteY380" fmla="*/ 4706 h 10002"/>
              <a:gd name="connsiteX381" fmla="*/ 3523 w 10201"/>
              <a:gd name="connsiteY381" fmla="*/ 4650 h 10002"/>
              <a:gd name="connsiteX382" fmla="*/ 3450 w 10201"/>
              <a:gd name="connsiteY382" fmla="*/ 4650 h 10002"/>
              <a:gd name="connsiteX383" fmla="*/ 3440 w 10201"/>
              <a:gd name="connsiteY383" fmla="*/ 4593 h 10002"/>
              <a:gd name="connsiteX384" fmla="*/ 3450 w 10201"/>
              <a:gd name="connsiteY384" fmla="*/ 4593 h 10002"/>
              <a:gd name="connsiteX385" fmla="*/ 3450 w 10201"/>
              <a:gd name="connsiteY385" fmla="*/ 4574 h 10002"/>
              <a:gd name="connsiteX386" fmla="*/ 3627 w 10201"/>
              <a:gd name="connsiteY386" fmla="*/ 4481 h 10002"/>
              <a:gd name="connsiteX387" fmla="*/ 3565 w 10201"/>
              <a:gd name="connsiteY387" fmla="*/ 4481 h 10002"/>
              <a:gd name="connsiteX388" fmla="*/ 3544 w 10201"/>
              <a:gd name="connsiteY388" fmla="*/ 4481 h 10002"/>
              <a:gd name="connsiteX389" fmla="*/ 3533 w 10201"/>
              <a:gd name="connsiteY389" fmla="*/ 4481 h 10002"/>
              <a:gd name="connsiteX390" fmla="*/ 3533 w 10201"/>
              <a:gd name="connsiteY390" fmla="*/ 4462 h 10002"/>
              <a:gd name="connsiteX391" fmla="*/ 3637 w 10201"/>
              <a:gd name="connsiteY391" fmla="*/ 4387 h 10002"/>
              <a:gd name="connsiteX392" fmla="*/ 3637 w 10201"/>
              <a:gd name="connsiteY392" fmla="*/ 4387 h 10002"/>
              <a:gd name="connsiteX393" fmla="*/ 3606 w 10201"/>
              <a:gd name="connsiteY393" fmla="*/ 4387 h 10002"/>
              <a:gd name="connsiteX394" fmla="*/ 3585 w 10201"/>
              <a:gd name="connsiteY394" fmla="*/ 4405 h 10002"/>
              <a:gd name="connsiteX395" fmla="*/ 3575 w 10201"/>
              <a:gd name="connsiteY395" fmla="*/ 4368 h 10002"/>
              <a:gd name="connsiteX396" fmla="*/ 3409 w 10201"/>
              <a:gd name="connsiteY396" fmla="*/ 4312 h 10002"/>
              <a:gd name="connsiteX397" fmla="*/ 3357 w 10201"/>
              <a:gd name="connsiteY397" fmla="*/ 4199 h 10002"/>
              <a:gd name="connsiteX398" fmla="*/ 3315 w 10201"/>
              <a:gd name="connsiteY398" fmla="*/ 4255 h 10002"/>
              <a:gd name="connsiteX399" fmla="*/ 3231 w 10201"/>
              <a:gd name="connsiteY399" fmla="*/ 4218 h 10002"/>
              <a:gd name="connsiteX400" fmla="*/ 3085 w 10201"/>
              <a:gd name="connsiteY400" fmla="*/ 4199 h 10002"/>
              <a:gd name="connsiteX401" fmla="*/ 3033 w 10201"/>
              <a:gd name="connsiteY401" fmla="*/ 4237 h 10002"/>
              <a:gd name="connsiteX402" fmla="*/ 2981 w 10201"/>
              <a:gd name="connsiteY402" fmla="*/ 4180 h 10002"/>
              <a:gd name="connsiteX403" fmla="*/ 2909 w 10201"/>
              <a:gd name="connsiteY403" fmla="*/ 4237 h 10002"/>
              <a:gd name="connsiteX404" fmla="*/ 2878 w 10201"/>
              <a:gd name="connsiteY404" fmla="*/ 4180 h 10002"/>
              <a:gd name="connsiteX405" fmla="*/ 2794 w 10201"/>
              <a:gd name="connsiteY405" fmla="*/ 4330 h 10002"/>
              <a:gd name="connsiteX406" fmla="*/ 2596 w 10201"/>
              <a:gd name="connsiteY406" fmla="*/ 4255 h 10002"/>
              <a:gd name="connsiteX407" fmla="*/ 2596 w 10201"/>
              <a:gd name="connsiteY407" fmla="*/ 4218 h 10002"/>
              <a:gd name="connsiteX408" fmla="*/ 2617 w 10201"/>
              <a:gd name="connsiteY408" fmla="*/ 4180 h 10002"/>
              <a:gd name="connsiteX409" fmla="*/ 2544 w 10201"/>
              <a:gd name="connsiteY409" fmla="*/ 4180 h 10002"/>
              <a:gd name="connsiteX410" fmla="*/ 2346 w 10201"/>
              <a:gd name="connsiteY410" fmla="*/ 4275 h 10002"/>
              <a:gd name="connsiteX411" fmla="*/ 2346 w 10201"/>
              <a:gd name="connsiteY411" fmla="*/ 4255 h 10002"/>
              <a:gd name="connsiteX412" fmla="*/ 2367 w 10201"/>
              <a:gd name="connsiteY412" fmla="*/ 4218 h 10002"/>
              <a:gd name="connsiteX413" fmla="*/ 2253 w 10201"/>
              <a:gd name="connsiteY413" fmla="*/ 4218 h 10002"/>
              <a:gd name="connsiteX414" fmla="*/ 2170 w 10201"/>
              <a:gd name="connsiteY414" fmla="*/ 4143 h 10002"/>
              <a:gd name="connsiteX415" fmla="*/ 2044 w 10201"/>
              <a:gd name="connsiteY415" fmla="*/ 4124 h 10002"/>
              <a:gd name="connsiteX416" fmla="*/ 2065 w 10201"/>
              <a:gd name="connsiteY416" fmla="*/ 4124 h 10002"/>
              <a:gd name="connsiteX417" fmla="*/ 2096 w 10201"/>
              <a:gd name="connsiteY417" fmla="*/ 4086 h 10002"/>
              <a:gd name="connsiteX418" fmla="*/ 2085 w 10201"/>
              <a:gd name="connsiteY418" fmla="*/ 4049 h 10002"/>
              <a:gd name="connsiteX419" fmla="*/ 2002 w 10201"/>
              <a:gd name="connsiteY419" fmla="*/ 3992 h 10002"/>
              <a:gd name="connsiteX420" fmla="*/ 1909 w 10201"/>
              <a:gd name="connsiteY420" fmla="*/ 4030 h 10002"/>
              <a:gd name="connsiteX421" fmla="*/ 1479 w 10201"/>
              <a:gd name="connsiteY421" fmla="*/ 3976 h 10002"/>
              <a:gd name="connsiteX422" fmla="*/ 1680 w 10201"/>
              <a:gd name="connsiteY422" fmla="*/ 3823 h 10002"/>
              <a:gd name="connsiteX423" fmla="*/ 1690 w 10201"/>
              <a:gd name="connsiteY423" fmla="*/ 3805 h 10002"/>
              <a:gd name="connsiteX424" fmla="*/ 1826 w 10201"/>
              <a:gd name="connsiteY424" fmla="*/ 3767 h 10002"/>
              <a:gd name="connsiteX425" fmla="*/ 1826 w 10201"/>
              <a:gd name="connsiteY425" fmla="*/ 3805 h 10002"/>
              <a:gd name="connsiteX426" fmla="*/ 1940 w 10201"/>
              <a:gd name="connsiteY426" fmla="*/ 3880 h 10002"/>
              <a:gd name="connsiteX427" fmla="*/ 1950 w 10201"/>
              <a:gd name="connsiteY427" fmla="*/ 3842 h 10002"/>
              <a:gd name="connsiteX428" fmla="*/ 1961 w 10201"/>
              <a:gd name="connsiteY428" fmla="*/ 3880 h 10002"/>
              <a:gd name="connsiteX429" fmla="*/ 2117 w 10201"/>
              <a:gd name="connsiteY429" fmla="*/ 3748 h 10002"/>
              <a:gd name="connsiteX430" fmla="*/ 2201 w 10201"/>
              <a:gd name="connsiteY430" fmla="*/ 3823 h 10002"/>
              <a:gd name="connsiteX431" fmla="*/ 2378 w 10201"/>
              <a:gd name="connsiteY431" fmla="*/ 3786 h 10002"/>
              <a:gd name="connsiteX432" fmla="*/ 2544 w 10201"/>
              <a:gd name="connsiteY432" fmla="*/ 3805 h 10002"/>
              <a:gd name="connsiteX433" fmla="*/ 2544 w 10201"/>
              <a:gd name="connsiteY433" fmla="*/ 3730 h 10002"/>
              <a:gd name="connsiteX434" fmla="*/ 2658 w 10201"/>
              <a:gd name="connsiteY434" fmla="*/ 3730 h 10002"/>
              <a:gd name="connsiteX435" fmla="*/ 2689 w 10201"/>
              <a:gd name="connsiteY435" fmla="*/ 3673 h 10002"/>
              <a:gd name="connsiteX436" fmla="*/ 2689 w 10201"/>
              <a:gd name="connsiteY436" fmla="*/ 3598 h 10002"/>
              <a:gd name="connsiteX437" fmla="*/ 2658 w 10201"/>
              <a:gd name="connsiteY437" fmla="*/ 3598 h 10002"/>
              <a:gd name="connsiteX438" fmla="*/ 2658 w 10201"/>
              <a:gd name="connsiteY438" fmla="*/ 3561 h 10002"/>
              <a:gd name="connsiteX439" fmla="*/ 2648 w 10201"/>
              <a:gd name="connsiteY439" fmla="*/ 3504 h 10002"/>
              <a:gd name="connsiteX440" fmla="*/ 2044 w 10201"/>
              <a:gd name="connsiteY440" fmla="*/ 3504 h 10002"/>
              <a:gd name="connsiteX441" fmla="*/ 1482 w 10201"/>
              <a:gd name="connsiteY441" fmla="*/ 3485 h 10002"/>
              <a:gd name="connsiteX442" fmla="*/ 1898 w 10201"/>
              <a:gd name="connsiteY442" fmla="*/ 3410 h 10002"/>
              <a:gd name="connsiteX443" fmla="*/ 2149 w 10201"/>
              <a:gd name="connsiteY443" fmla="*/ 3429 h 10002"/>
              <a:gd name="connsiteX444" fmla="*/ 2159 w 10201"/>
              <a:gd name="connsiteY444" fmla="*/ 3316 h 10002"/>
              <a:gd name="connsiteX445" fmla="*/ 2201 w 10201"/>
              <a:gd name="connsiteY445" fmla="*/ 3298 h 10002"/>
              <a:gd name="connsiteX446" fmla="*/ 2232 w 10201"/>
              <a:gd name="connsiteY446" fmla="*/ 3354 h 10002"/>
              <a:gd name="connsiteX447" fmla="*/ 2263 w 10201"/>
              <a:gd name="connsiteY447" fmla="*/ 3278 h 10002"/>
              <a:gd name="connsiteX448" fmla="*/ 2263 w 10201"/>
              <a:gd name="connsiteY448" fmla="*/ 3316 h 10002"/>
              <a:gd name="connsiteX449" fmla="*/ 2242 w 10201"/>
              <a:gd name="connsiteY449" fmla="*/ 3354 h 10002"/>
              <a:gd name="connsiteX450" fmla="*/ 2502 w 10201"/>
              <a:gd name="connsiteY450" fmla="*/ 3298 h 10002"/>
              <a:gd name="connsiteX451" fmla="*/ 2513 w 10201"/>
              <a:gd name="connsiteY451" fmla="*/ 3241 h 10002"/>
              <a:gd name="connsiteX452" fmla="*/ 2502 w 10201"/>
              <a:gd name="connsiteY452" fmla="*/ 3223 h 10002"/>
              <a:gd name="connsiteX453" fmla="*/ 2137 w 10201"/>
              <a:gd name="connsiteY453" fmla="*/ 3241 h 10002"/>
              <a:gd name="connsiteX454" fmla="*/ 2127 w 10201"/>
              <a:gd name="connsiteY454" fmla="*/ 3185 h 10002"/>
              <a:gd name="connsiteX455" fmla="*/ 2137 w 10201"/>
              <a:gd name="connsiteY455" fmla="*/ 3166 h 10002"/>
              <a:gd name="connsiteX456" fmla="*/ 2294 w 10201"/>
              <a:gd name="connsiteY456" fmla="*/ 3128 h 10002"/>
              <a:gd name="connsiteX457" fmla="*/ 2263 w 10201"/>
              <a:gd name="connsiteY457" fmla="*/ 3109 h 10002"/>
              <a:gd name="connsiteX458" fmla="*/ 2294 w 10201"/>
              <a:gd name="connsiteY458" fmla="*/ 3091 h 10002"/>
              <a:gd name="connsiteX459" fmla="*/ 2284 w 10201"/>
              <a:gd name="connsiteY459" fmla="*/ 2997 h 10002"/>
              <a:gd name="connsiteX460" fmla="*/ 2232 w 10201"/>
              <a:gd name="connsiteY460" fmla="*/ 2903 h 10002"/>
              <a:gd name="connsiteX461" fmla="*/ 2253 w 10201"/>
              <a:gd name="connsiteY461" fmla="*/ 2865 h 10002"/>
              <a:gd name="connsiteX462" fmla="*/ 2242 w 10201"/>
              <a:gd name="connsiteY462" fmla="*/ 2790 h 10002"/>
              <a:gd name="connsiteX463" fmla="*/ 2294 w 10201"/>
              <a:gd name="connsiteY463" fmla="*/ 2715 h 10002"/>
              <a:gd name="connsiteX464" fmla="*/ 2294 w 10201"/>
              <a:gd name="connsiteY464" fmla="*/ 2771 h 10002"/>
              <a:gd name="connsiteX465" fmla="*/ 2471 w 10201"/>
              <a:gd name="connsiteY465" fmla="*/ 2809 h 10002"/>
              <a:gd name="connsiteX466" fmla="*/ 2482 w 10201"/>
              <a:gd name="connsiteY466" fmla="*/ 2903 h 10002"/>
              <a:gd name="connsiteX467" fmla="*/ 2627 w 10201"/>
              <a:gd name="connsiteY467" fmla="*/ 2884 h 10002"/>
              <a:gd name="connsiteX468" fmla="*/ 2679 w 10201"/>
              <a:gd name="connsiteY468" fmla="*/ 2715 h 10002"/>
              <a:gd name="connsiteX469" fmla="*/ 2523 w 10201"/>
              <a:gd name="connsiteY469" fmla="*/ 2659 h 10002"/>
              <a:gd name="connsiteX470" fmla="*/ 2523 w 10201"/>
              <a:gd name="connsiteY470" fmla="*/ 2602 h 10002"/>
              <a:gd name="connsiteX471" fmla="*/ 2596 w 10201"/>
              <a:gd name="connsiteY471" fmla="*/ 2584 h 10002"/>
              <a:gd name="connsiteX472" fmla="*/ 2596 w 10201"/>
              <a:gd name="connsiteY472" fmla="*/ 2565 h 10002"/>
              <a:gd name="connsiteX473" fmla="*/ 2461 w 10201"/>
              <a:gd name="connsiteY473" fmla="*/ 2452 h 10002"/>
              <a:gd name="connsiteX474" fmla="*/ 2440 w 10201"/>
              <a:gd name="connsiteY474" fmla="*/ 2527 h 10002"/>
              <a:gd name="connsiteX475" fmla="*/ 2440 w 10201"/>
              <a:gd name="connsiteY475" fmla="*/ 2509 h 10002"/>
              <a:gd name="connsiteX476" fmla="*/ 2315 w 10201"/>
              <a:gd name="connsiteY476" fmla="*/ 2358 h 10002"/>
              <a:gd name="connsiteX477" fmla="*/ 2242 w 10201"/>
              <a:gd name="connsiteY477" fmla="*/ 2377 h 10002"/>
              <a:gd name="connsiteX478" fmla="*/ 2242 w 10201"/>
              <a:gd name="connsiteY478" fmla="*/ 2321 h 10002"/>
              <a:gd name="connsiteX479" fmla="*/ 2222 w 10201"/>
              <a:gd name="connsiteY479" fmla="*/ 2283 h 10002"/>
              <a:gd name="connsiteX480" fmla="*/ 2044 w 10201"/>
              <a:gd name="connsiteY480" fmla="*/ 2246 h 10002"/>
              <a:gd name="connsiteX481" fmla="*/ 2034 w 10201"/>
              <a:gd name="connsiteY481" fmla="*/ 2189 h 10002"/>
              <a:gd name="connsiteX482" fmla="*/ 2044 w 10201"/>
              <a:gd name="connsiteY482" fmla="*/ 2171 h 10002"/>
              <a:gd name="connsiteX483" fmla="*/ 2242 w 10201"/>
              <a:gd name="connsiteY483" fmla="*/ 2171 h 10002"/>
              <a:gd name="connsiteX484" fmla="*/ 2305 w 10201"/>
              <a:gd name="connsiteY484" fmla="*/ 2133 h 10002"/>
              <a:gd name="connsiteX485" fmla="*/ 2450 w 10201"/>
              <a:gd name="connsiteY485" fmla="*/ 2171 h 10002"/>
              <a:gd name="connsiteX486" fmla="*/ 2523 w 10201"/>
              <a:gd name="connsiteY486" fmla="*/ 2077 h 10002"/>
              <a:gd name="connsiteX487" fmla="*/ 2774 w 10201"/>
              <a:gd name="connsiteY487" fmla="*/ 2020 h 10002"/>
              <a:gd name="connsiteX488" fmla="*/ 2961 w 10201"/>
              <a:gd name="connsiteY488" fmla="*/ 2133 h 10002"/>
              <a:gd name="connsiteX489" fmla="*/ 3274 w 10201"/>
              <a:gd name="connsiteY489" fmla="*/ 2057 h 10002"/>
              <a:gd name="connsiteX490" fmla="*/ 3274 w 10201"/>
              <a:gd name="connsiteY490" fmla="*/ 2039 h 10002"/>
              <a:gd name="connsiteX491" fmla="*/ 3263 w 10201"/>
              <a:gd name="connsiteY491" fmla="*/ 2002 h 10002"/>
              <a:gd name="connsiteX492" fmla="*/ 3377 w 10201"/>
              <a:gd name="connsiteY492" fmla="*/ 1964 h 10002"/>
              <a:gd name="connsiteX493" fmla="*/ 3357 w 10201"/>
              <a:gd name="connsiteY493" fmla="*/ 1907 h 10002"/>
              <a:gd name="connsiteX494" fmla="*/ 3419 w 10201"/>
              <a:gd name="connsiteY494" fmla="*/ 1907 h 10002"/>
              <a:gd name="connsiteX495" fmla="*/ 3461 w 10201"/>
              <a:gd name="connsiteY495" fmla="*/ 1926 h 10002"/>
              <a:gd name="connsiteX496" fmla="*/ 3492 w 10201"/>
              <a:gd name="connsiteY496" fmla="*/ 1870 h 10002"/>
              <a:gd name="connsiteX497" fmla="*/ 3492 w 10201"/>
              <a:gd name="connsiteY497" fmla="*/ 1851 h 10002"/>
              <a:gd name="connsiteX498" fmla="*/ 3419 w 10201"/>
              <a:gd name="connsiteY498" fmla="*/ 1738 h 10002"/>
              <a:gd name="connsiteX499" fmla="*/ 3429 w 10201"/>
              <a:gd name="connsiteY499" fmla="*/ 1663 h 10002"/>
              <a:gd name="connsiteX500" fmla="*/ 3274 w 10201"/>
              <a:gd name="connsiteY500" fmla="*/ 1589 h 10002"/>
              <a:gd name="connsiteX501" fmla="*/ 3274 w 10201"/>
              <a:gd name="connsiteY501" fmla="*/ 1513 h 10002"/>
              <a:gd name="connsiteX502" fmla="*/ 3241 w 10201"/>
              <a:gd name="connsiteY502" fmla="*/ 1475 h 10002"/>
              <a:gd name="connsiteX503" fmla="*/ 3210 w 10201"/>
              <a:gd name="connsiteY503" fmla="*/ 1513 h 10002"/>
              <a:gd name="connsiteX504" fmla="*/ 3200 w 10201"/>
              <a:gd name="connsiteY504" fmla="*/ 1438 h 10002"/>
              <a:gd name="connsiteX505" fmla="*/ 3085 w 10201"/>
              <a:gd name="connsiteY505" fmla="*/ 1494 h 10002"/>
              <a:gd name="connsiteX506" fmla="*/ 2971 w 10201"/>
              <a:gd name="connsiteY506" fmla="*/ 1419 h 10002"/>
              <a:gd name="connsiteX507" fmla="*/ 2940 w 10201"/>
              <a:gd name="connsiteY507" fmla="*/ 1475 h 10002"/>
              <a:gd name="connsiteX508" fmla="*/ 2909 w 10201"/>
              <a:gd name="connsiteY508" fmla="*/ 1400 h 10002"/>
              <a:gd name="connsiteX509" fmla="*/ 2815 w 10201"/>
              <a:gd name="connsiteY509" fmla="*/ 1438 h 10002"/>
              <a:gd name="connsiteX510" fmla="*/ 2815 w 10201"/>
              <a:gd name="connsiteY510" fmla="*/ 1381 h 10002"/>
              <a:gd name="connsiteX511" fmla="*/ 2742 w 10201"/>
              <a:gd name="connsiteY511" fmla="*/ 1288 h 10002"/>
              <a:gd name="connsiteX512" fmla="*/ 3013 w 10201"/>
              <a:gd name="connsiteY512" fmla="*/ 1062 h 10002"/>
              <a:gd name="connsiteX513" fmla="*/ 3106 w 10201"/>
              <a:gd name="connsiteY513" fmla="*/ 1119 h 10002"/>
              <a:gd name="connsiteX514" fmla="*/ 3241 w 10201"/>
              <a:gd name="connsiteY514" fmla="*/ 1062 h 10002"/>
              <a:gd name="connsiteX515" fmla="*/ 3241 w 10201"/>
              <a:gd name="connsiteY515" fmla="*/ 1119 h 10002"/>
              <a:gd name="connsiteX516" fmla="*/ 3513 w 10201"/>
              <a:gd name="connsiteY516" fmla="*/ 1119 h 10002"/>
              <a:gd name="connsiteX517" fmla="*/ 3513 w 10201"/>
              <a:gd name="connsiteY517" fmla="*/ 1044 h 10002"/>
              <a:gd name="connsiteX518" fmla="*/ 3658 w 10201"/>
              <a:gd name="connsiteY518" fmla="*/ 968 h 10002"/>
              <a:gd name="connsiteX519" fmla="*/ 3700 w 10201"/>
              <a:gd name="connsiteY519" fmla="*/ 875 h 10002"/>
              <a:gd name="connsiteX520" fmla="*/ 3929 w 10201"/>
              <a:gd name="connsiteY520" fmla="*/ 836 h 10002"/>
              <a:gd name="connsiteX521" fmla="*/ 3940 w 10201"/>
              <a:gd name="connsiteY521" fmla="*/ 781 h 10002"/>
              <a:gd name="connsiteX522" fmla="*/ 3971 w 10201"/>
              <a:gd name="connsiteY522" fmla="*/ 781 h 10002"/>
              <a:gd name="connsiteX523" fmla="*/ 4002 w 10201"/>
              <a:gd name="connsiteY523" fmla="*/ 836 h 10002"/>
              <a:gd name="connsiteX524" fmla="*/ 4065 w 10201"/>
              <a:gd name="connsiteY524" fmla="*/ 799 h 10002"/>
              <a:gd name="connsiteX525" fmla="*/ 4127 w 10201"/>
              <a:gd name="connsiteY525" fmla="*/ 836 h 10002"/>
              <a:gd name="connsiteX526" fmla="*/ 4772 w 10201"/>
              <a:gd name="connsiteY526" fmla="*/ 724 h 10002"/>
              <a:gd name="connsiteX527" fmla="*/ 4783 w 10201"/>
              <a:gd name="connsiteY527" fmla="*/ 781 h 10002"/>
              <a:gd name="connsiteX528" fmla="*/ 4908 w 10201"/>
              <a:gd name="connsiteY528" fmla="*/ 781 h 10002"/>
              <a:gd name="connsiteX529" fmla="*/ 4908 w 10201"/>
              <a:gd name="connsiteY529" fmla="*/ 724 h 10002"/>
              <a:gd name="connsiteX530" fmla="*/ 4992 w 10201"/>
              <a:gd name="connsiteY530" fmla="*/ 781 h 10002"/>
              <a:gd name="connsiteX531" fmla="*/ 5096 w 10201"/>
              <a:gd name="connsiteY531" fmla="*/ 743 h 10002"/>
              <a:gd name="connsiteX532" fmla="*/ 5158 w 10201"/>
              <a:gd name="connsiteY532" fmla="*/ 781 h 10002"/>
              <a:gd name="connsiteX533" fmla="*/ 5200 w 10201"/>
              <a:gd name="connsiteY533" fmla="*/ 706 h 10002"/>
              <a:gd name="connsiteX534" fmla="*/ 5283 w 10201"/>
              <a:gd name="connsiteY534" fmla="*/ 686 h 10002"/>
              <a:gd name="connsiteX535" fmla="*/ 5283 w 10201"/>
              <a:gd name="connsiteY535" fmla="*/ 743 h 10002"/>
              <a:gd name="connsiteX536" fmla="*/ 5492 w 10201"/>
              <a:gd name="connsiteY536" fmla="*/ 706 h 10002"/>
              <a:gd name="connsiteX537" fmla="*/ 5679 w 10201"/>
              <a:gd name="connsiteY537" fmla="*/ 781 h 10002"/>
              <a:gd name="connsiteX538" fmla="*/ 5824 w 10201"/>
              <a:gd name="connsiteY538" fmla="*/ 761 h 10002"/>
              <a:gd name="connsiteX539" fmla="*/ 6148 w 10201"/>
              <a:gd name="connsiteY539" fmla="*/ 686 h 10002"/>
              <a:gd name="connsiteX540" fmla="*/ 6345 w 10201"/>
              <a:gd name="connsiteY540" fmla="*/ 611 h 10002"/>
              <a:gd name="connsiteX541" fmla="*/ 6522 w 10201"/>
              <a:gd name="connsiteY541" fmla="*/ 649 h 10002"/>
              <a:gd name="connsiteX542" fmla="*/ 6574 w 10201"/>
              <a:gd name="connsiteY542" fmla="*/ 555 h 10002"/>
              <a:gd name="connsiteX543" fmla="*/ 6668 w 10201"/>
              <a:gd name="connsiteY543" fmla="*/ 574 h 10002"/>
              <a:gd name="connsiteX544" fmla="*/ 6741 w 10201"/>
              <a:gd name="connsiteY544" fmla="*/ 498 h 10002"/>
              <a:gd name="connsiteX545" fmla="*/ 6814 w 10201"/>
              <a:gd name="connsiteY545" fmla="*/ 555 h 10002"/>
              <a:gd name="connsiteX546" fmla="*/ 7105 w 10201"/>
              <a:gd name="connsiteY546" fmla="*/ 574 h 10002"/>
              <a:gd name="connsiteX547" fmla="*/ 7251 w 10201"/>
              <a:gd name="connsiteY547" fmla="*/ 574 h 10002"/>
              <a:gd name="connsiteX548" fmla="*/ 7262 w 10201"/>
              <a:gd name="connsiteY548" fmla="*/ 630 h 10002"/>
              <a:gd name="connsiteX549" fmla="*/ 7459 w 10201"/>
              <a:gd name="connsiteY549" fmla="*/ 592 h 10002"/>
              <a:gd name="connsiteX550" fmla="*/ 7470 w 10201"/>
              <a:gd name="connsiteY550" fmla="*/ 517 h 10002"/>
              <a:gd name="connsiteX551" fmla="*/ 7387 w 10201"/>
              <a:gd name="connsiteY551" fmla="*/ 498 h 10002"/>
              <a:gd name="connsiteX552" fmla="*/ 7428 w 10201"/>
              <a:gd name="connsiteY552" fmla="*/ 405 h 10002"/>
              <a:gd name="connsiteX553" fmla="*/ 7501 w 10201"/>
              <a:gd name="connsiteY553" fmla="*/ 348 h 10002"/>
              <a:gd name="connsiteX554" fmla="*/ 7470 w 10201"/>
              <a:gd name="connsiteY554" fmla="*/ 311 h 10002"/>
              <a:gd name="connsiteX555" fmla="*/ 7407 w 10201"/>
              <a:gd name="connsiteY555" fmla="*/ 348 h 10002"/>
              <a:gd name="connsiteX556" fmla="*/ 7376 w 10201"/>
              <a:gd name="connsiteY556" fmla="*/ 311 h 10002"/>
              <a:gd name="connsiteX557" fmla="*/ 7210 w 10201"/>
              <a:gd name="connsiteY557" fmla="*/ 367 h 10002"/>
              <a:gd name="connsiteX558" fmla="*/ 7210 w 10201"/>
              <a:gd name="connsiteY558" fmla="*/ 311 h 10002"/>
              <a:gd name="connsiteX559" fmla="*/ 7199 w 10201"/>
              <a:gd name="connsiteY559" fmla="*/ 311 h 10002"/>
              <a:gd name="connsiteX560" fmla="*/ 6543 w 10201"/>
              <a:gd name="connsiteY560" fmla="*/ 330 h 10002"/>
              <a:gd name="connsiteX561" fmla="*/ 6225 w 10201"/>
              <a:gd name="connsiteY561" fmla="*/ 273 h 10002"/>
              <a:gd name="connsiteX562" fmla="*/ 6637 w 10201"/>
              <a:gd name="connsiteY562" fmla="*/ 198 h 10002"/>
              <a:gd name="connsiteX563" fmla="*/ 6980 w 10201"/>
              <a:gd name="connsiteY563" fmla="*/ 161 h 10002"/>
              <a:gd name="connsiteX564" fmla="*/ 7433 w 10201"/>
              <a:gd name="connsiteY564" fmla="*/ 80 h 10002"/>
              <a:gd name="connsiteX565" fmla="*/ 7698 w 10201"/>
              <a:gd name="connsiteY565" fmla="*/ 10 h 10002"/>
              <a:gd name="connsiteX566" fmla="*/ 7949 w 10201"/>
              <a:gd name="connsiteY566" fmla="*/ 142 h 10002"/>
              <a:gd name="connsiteX567" fmla="*/ 8011 w 10201"/>
              <a:gd name="connsiteY567" fmla="*/ 48 h 10002"/>
              <a:gd name="connsiteX568" fmla="*/ 8136 w 10201"/>
              <a:gd name="connsiteY568" fmla="*/ 29 h 10002"/>
              <a:gd name="connsiteX569" fmla="*/ 8240 w 10201"/>
              <a:gd name="connsiteY569" fmla="*/ 142 h 10002"/>
              <a:gd name="connsiteX570" fmla="*/ 8262 w 10201"/>
              <a:gd name="connsiteY570" fmla="*/ 104 h 10002"/>
              <a:gd name="connsiteX571" fmla="*/ 8293 w 10201"/>
              <a:gd name="connsiteY571" fmla="*/ 254 h 10002"/>
              <a:gd name="connsiteX572" fmla="*/ 8262 w 10201"/>
              <a:gd name="connsiteY572" fmla="*/ 330 h 10002"/>
              <a:gd name="connsiteX573" fmla="*/ 8262 w 10201"/>
              <a:gd name="connsiteY573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2927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86 w 10201"/>
              <a:gd name="connsiteY47" fmla="*/ 3220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812 w 10201"/>
              <a:gd name="connsiteY50" fmla="*/ 3527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65 w 10201"/>
              <a:gd name="connsiteY57" fmla="*/ 3833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85 w 10201"/>
              <a:gd name="connsiteY62" fmla="*/ 4451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10042 w 10201"/>
              <a:gd name="connsiteY77" fmla="*/ 5391 h 10002"/>
              <a:gd name="connsiteX78" fmla="*/ 10081 w 10201"/>
              <a:gd name="connsiteY78" fmla="*/ 5686 h 10002"/>
              <a:gd name="connsiteX79" fmla="*/ 10188 w 10201"/>
              <a:gd name="connsiteY79" fmla="*/ 5795 h 10002"/>
              <a:gd name="connsiteX80" fmla="*/ 10177 w 10201"/>
              <a:gd name="connsiteY80" fmla="*/ 6153 h 10002"/>
              <a:gd name="connsiteX81" fmla="*/ 10137 w 10201"/>
              <a:gd name="connsiteY81" fmla="*/ 6016 h 10002"/>
              <a:gd name="connsiteX82" fmla="*/ 9949 w 10201"/>
              <a:gd name="connsiteY82" fmla="*/ 6096 h 10002"/>
              <a:gd name="connsiteX83" fmla="*/ 9893 w 10201"/>
              <a:gd name="connsiteY83" fmla="*/ 6004 h 10002"/>
              <a:gd name="connsiteX84" fmla="*/ 9563 w 10201"/>
              <a:gd name="connsiteY84" fmla="*/ 6190 h 10002"/>
              <a:gd name="connsiteX85" fmla="*/ 9532 w 10201"/>
              <a:gd name="connsiteY85" fmla="*/ 6528 h 10002"/>
              <a:gd name="connsiteX86" fmla="*/ 9490 w 10201"/>
              <a:gd name="connsiteY86" fmla="*/ 6566 h 10002"/>
              <a:gd name="connsiteX87" fmla="*/ 9490 w 10201"/>
              <a:gd name="connsiteY87" fmla="*/ 6979 h 10002"/>
              <a:gd name="connsiteX88" fmla="*/ 9594 w 10201"/>
              <a:gd name="connsiteY88" fmla="*/ 7016 h 10002"/>
              <a:gd name="connsiteX89" fmla="*/ 9584 w 10201"/>
              <a:gd name="connsiteY89" fmla="*/ 7054 h 10002"/>
              <a:gd name="connsiteX90" fmla="*/ 9438 w 10201"/>
              <a:gd name="connsiteY90" fmla="*/ 7411 h 10002"/>
              <a:gd name="connsiteX91" fmla="*/ 9428 w 10201"/>
              <a:gd name="connsiteY91" fmla="*/ 7674 h 10002"/>
              <a:gd name="connsiteX92" fmla="*/ 9459 w 10201"/>
              <a:gd name="connsiteY92" fmla="*/ 7862 h 10002"/>
              <a:gd name="connsiteX93" fmla="*/ 9407 w 10201"/>
              <a:gd name="connsiteY93" fmla="*/ 7918 h 10002"/>
              <a:gd name="connsiteX94" fmla="*/ 9302 w 10201"/>
              <a:gd name="connsiteY94" fmla="*/ 7730 h 10002"/>
              <a:gd name="connsiteX95" fmla="*/ 9126 w 10201"/>
              <a:gd name="connsiteY95" fmla="*/ 7580 h 10002"/>
              <a:gd name="connsiteX96" fmla="*/ 9126 w 10201"/>
              <a:gd name="connsiteY96" fmla="*/ 7543 h 10002"/>
              <a:gd name="connsiteX97" fmla="*/ 9167 w 10201"/>
              <a:gd name="connsiteY97" fmla="*/ 7543 h 10002"/>
              <a:gd name="connsiteX98" fmla="*/ 9167 w 10201"/>
              <a:gd name="connsiteY98" fmla="*/ 7524 h 10002"/>
              <a:gd name="connsiteX99" fmla="*/ 9146 w 10201"/>
              <a:gd name="connsiteY99" fmla="*/ 7524 h 10002"/>
              <a:gd name="connsiteX100" fmla="*/ 9084 w 10201"/>
              <a:gd name="connsiteY100" fmla="*/ 7543 h 10002"/>
              <a:gd name="connsiteX101" fmla="*/ 9105 w 10201"/>
              <a:gd name="connsiteY101" fmla="*/ 7618 h 10002"/>
              <a:gd name="connsiteX102" fmla="*/ 9063 w 10201"/>
              <a:gd name="connsiteY102" fmla="*/ 7637 h 10002"/>
              <a:gd name="connsiteX103" fmla="*/ 9167 w 10201"/>
              <a:gd name="connsiteY103" fmla="*/ 7918 h 10002"/>
              <a:gd name="connsiteX104" fmla="*/ 9167 w 10201"/>
              <a:gd name="connsiteY104" fmla="*/ 8125 h 10002"/>
              <a:gd name="connsiteX105" fmla="*/ 9105 w 10201"/>
              <a:gd name="connsiteY105" fmla="*/ 8237 h 10002"/>
              <a:gd name="connsiteX106" fmla="*/ 8928 w 10201"/>
              <a:gd name="connsiteY106" fmla="*/ 8219 h 10002"/>
              <a:gd name="connsiteX107" fmla="*/ 8866 w 10201"/>
              <a:gd name="connsiteY107" fmla="*/ 8125 h 10002"/>
              <a:gd name="connsiteX108" fmla="*/ 8802 w 10201"/>
              <a:gd name="connsiteY108" fmla="*/ 8182 h 10002"/>
              <a:gd name="connsiteX109" fmla="*/ 8845 w 10201"/>
              <a:gd name="connsiteY109" fmla="*/ 8575 h 10002"/>
              <a:gd name="connsiteX110" fmla="*/ 8814 w 10201"/>
              <a:gd name="connsiteY110" fmla="*/ 8650 h 10002"/>
              <a:gd name="connsiteX111" fmla="*/ 8615 w 10201"/>
              <a:gd name="connsiteY111" fmla="*/ 8670 h 10002"/>
              <a:gd name="connsiteX112" fmla="*/ 8470 w 10201"/>
              <a:gd name="connsiteY112" fmla="*/ 8237 h 10002"/>
              <a:gd name="connsiteX113" fmla="*/ 8459 w 10201"/>
              <a:gd name="connsiteY113" fmla="*/ 7993 h 10002"/>
              <a:gd name="connsiteX114" fmla="*/ 8418 w 10201"/>
              <a:gd name="connsiteY114" fmla="*/ 7993 h 10002"/>
              <a:gd name="connsiteX115" fmla="*/ 8240 w 10201"/>
              <a:gd name="connsiteY115" fmla="*/ 7993 h 10002"/>
              <a:gd name="connsiteX116" fmla="*/ 8136 w 10201"/>
              <a:gd name="connsiteY116" fmla="*/ 7768 h 10002"/>
              <a:gd name="connsiteX117" fmla="*/ 8042 w 10201"/>
              <a:gd name="connsiteY117" fmla="*/ 7712 h 10002"/>
              <a:gd name="connsiteX118" fmla="*/ 7980 w 10201"/>
              <a:gd name="connsiteY118" fmla="*/ 7787 h 10002"/>
              <a:gd name="connsiteX119" fmla="*/ 7990 w 10201"/>
              <a:gd name="connsiteY119" fmla="*/ 8106 h 10002"/>
              <a:gd name="connsiteX120" fmla="*/ 7949 w 10201"/>
              <a:gd name="connsiteY120" fmla="*/ 8406 h 10002"/>
              <a:gd name="connsiteX121" fmla="*/ 7887 w 10201"/>
              <a:gd name="connsiteY121" fmla="*/ 8426 h 10002"/>
              <a:gd name="connsiteX122" fmla="*/ 7845 w 10201"/>
              <a:gd name="connsiteY122" fmla="*/ 8538 h 10002"/>
              <a:gd name="connsiteX123" fmla="*/ 7835 w 10201"/>
              <a:gd name="connsiteY123" fmla="*/ 8538 h 10002"/>
              <a:gd name="connsiteX124" fmla="*/ 7835 w 10201"/>
              <a:gd name="connsiteY124" fmla="*/ 8481 h 10002"/>
              <a:gd name="connsiteX125" fmla="*/ 7855 w 10201"/>
              <a:gd name="connsiteY125" fmla="*/ 8426 h 10002"/>
              <a:gd name="connsiteX126" fmla="*/ 7678 w 10201"/>
              <a:gd name="connsiteY126" fmla="*/ 8182 h 10002"/>
              <a:gd name="connsiteX127" fmla="*/ 7563 w 10201"/>
              <a:gd name="connsiteY127" fmla="*/ 8087 h 10002"/>
              <a:gd name="connsiteX128" fmla="*/ 7501 w 10201"/>
              <a:gd name="connsiteY128" fmla="*/ 8144 h 10002"/>
              <a:gd name="connsiteX129" fmla="*/ 7470 w 10201"/>
              <a:gd name="connsiteY129" fmla="*/ 8087 h 10002"/>
              <a:gd name="connsiteX130" fmla="*/ 7439 w 10201"/>
              <a:gd name="connsiteY130" fmla="*/ 8219 h 10002"/>
              <a:gd name="connsiteX131" fmla="*/ 7574 w 10201"/>
              <a:gd name="connsiteY131" fmla="*/ 8595 h 10002"/>
              <a:gd name="connsiteX132" fmla="*/ 7418 w 10201"/>
              <a:gd name="connsiteY132" fmla="*/ 8782 h 10002"/>
              <a:gd name="connsiteX133" fmla="*/ 7251 w 10201"/>
              <a:gd name="connsiteY133" fmla="*/ 8707 h 10002"/>
              <a:gd name="connsiteX134" fmla="*/ 7189 w 10201"/>
              <a:gd name="connsiteY134" fmla="*/ 8858 h 10002"/>
              <a:gd name="connsiteX135" fmla="*/ 7115 w 10201"/>
              <a:gd name="connsiteY135" fmla="*/ 8914 h 10002"/>
              <a:gd name="connsiteX136" fmla="*/ 7115 w 10201"/>
              <a:gd name="connsiteY136" fmla="*/ 8839 h 10002"/>
              <a:gd name="connsiteX137" fmla="*/ 6991 w 10201"/>
              <a:gd name="connsiteY137" fmla="*/ 8801 h 10002"/>
              <a:gd name="connsiteX138" fmla="*/ 6907 w 10201"/>
              <a:gd name="connsiteY138" fmla="*/ 8895 h 10002"/>
              <a:gd name="connsiteX139" fmla="*/ 6814 w 10201"/>
              <a:gd name="connsiteY139" fmla="*/ 8914 h 10002"/>
              <a:gd name="connsiteX140" fmla="*/ 6814 w 10201"/>
              <a:gd name="connsiteY140" fmla="*/ 8970 h 10002"/>
              <a:gd name="connsiteX141" fmla="*/ 6751 w 10201"/>
              <a:gd name="connsiteY141" fmla="*/ 8989 h 10002"/>
              <a:gd name="connsiteX142" fmla="*/ 6772 w 10201"/>
              <a:gd name="connsiteY142" fmla="*/ 9026 h 10002"/>
              <a:gd name="connsiteX143" fmla="*/ 6939 w 10201"/>
              <a:gd name="connsiteY143" fmla="*/ 9008 h 10002"/>
              <a:gd name="connsiteX144" fmla="*/ 6939 w 10201"/>
              <a:gd name="connsiteY144" fmla="*/ 8989 h 10002"/>
              <a:gd name="connsiteX145" fmla="*/ 6918 w 10201"/>
              <a:gd name="connsiteY145" fmla="*/ 8951 h 10002"/>
              <a:gd name="connsiteX146" fmla="*/ 6939 w 10201"/>
              <a:gd name="connsiteY146" fmla="*/ 8951 h 10002"/>
              <a:gd name="connsiteX147" fmla="*/ 6991 w 10201"/>
              <a:gd name="connsiteY147" fmla="*/ 8933 h 10002"/>
              <a:gd name="connsiteX148" fmla="*/ 7032 w 10201"/>
              <a:gd name="connsiteY148" fmla="*/ 9064 h 10002"/>
              <a:gd name="connsiteX149" fmla="*/ 7303 w 10201"/>
              <a:gd name="connsiteY149" fmla="*/ 9139 h 10002"/>
              <a:gd name="connsiteX150" fmla="*/ 7303 w 10201"/>
              <a:gd name="connsiteY150" fmla="*/ 9195 h 10002"/>
              <a:gd name="connsiteX151" fmla="*/ 7220 w 10201"/>
              <a:gd name="connsiteY151" fmla="*/ 9590 h 10002"/>
              <a:gd name="connsiteX152" fmla="*/ 7199 w 10201"/>
              <a:gd name="connsiteY152" fmla="*/ 9590 h 10002"/>
              <a:gd name="connsiteX153" fmla="*/ 7179 w 10201"/>
              <a:gd name="connsiteY153" fmla="*/ 9533 h 10002"/>
              <a:gd name="connsiteX154" fmla="*/ 6949 w 10201"/>
              <a:gd name="connsiteY154" fmla="*/ 9496 h 10002"/>
              <a:gd name="connsiteX155" fmla="*/ 6876 w 10201"/>
              <a:gd name="connsiteY155" fmla="*/ 9496 h 10002"/>
              <a:gd name="connsiteX156" fmla="*/ 6793 w 10201"/>
              <a:gd name="connsiteY156" fmla="*/ 9403 h 10002"/>
              <a:gd name="connsiteX157" fmla="*/ 6751 w 10201"/>
              <a:gd name="connsiteY157" fmla="*/ 9440 h 10002"/>
              <a:gd name="connsiteX158" fmla="*/ 6637 w 10201"/>
              <a:gd name="connsiteY158" fmla="*/ 9289 h 10002"/>
              <a:gd name="connsiteX159" fmla="*/ 6627 w 10201"/>
              <a:gd name="connsiteY159" fmla="*/ 9289 h 10002"/>
              <a:gd name="connsiteX160" fmla="*/ 6584 w 10201"/>
              <a:gd name="connsiteY160" fmla="*/ 9289 h 10002"/>
              <a:gd name="connsiteX161" fmla="*/ 6480 w 10201"/>
              <a:gd name="connsiteY161" fmla="*/ 9177 h 10002"/>
              <a:gd name="connsiteX162" fmla="*/ 6449 w 10201"/>
              <a:gd name="connsiteY162" fmla="*/ 9346 h 10002"/>
              <a:gd name="connsiteX163" fmla="*/ 6355 w 10201"/>
              <a:gd name="connsiteY163" fmla="*/ 9515 h 10002"/>
              <a:gd name="connsiteX164" fmla="*/ 6262 w 10201"/>
              <a:gd name="connsiteY164" fmla="*/ 9552 h 10002"/>
              <a:gd name="connsiteX165" fmla="*/ 6262 w 10201"/>
              <a:gd name="connsiteY165" fmla="*/ 9609 h 10002"/>
              <a:gd name="connsiteX166" fmla="*/ 6189 w 10201"/>
              <a:gd name="connsiteY166" fmla="*/ 9740 h 10002"/>
              <a:gd name="connsiteX167" fmla="*/ 6106 w 10201"/>
              <a:gd name="connsiteY167" fmla="*/ 9796 h 10002"/>
              <a:gd name="connsiteX168" fmla="*/ 6001 w 10201"/>
              <a:gd name="connsiteY168" fmla="*/ 9947 h 10002"/>
              <a:gd name="connsiteX169" fmla="*/ 5345 w 10201"/>
              <a:gd name="connsiteY169" fmla="*/ 9796 h 10002"/>
              <a:gd name="connsiteX170" fmla="*/ 5220 w 10201"/>
              <a:gd name="connsiteY170" fmla="*/ 9796 h 10002"/>
              <a:gd name="connsiteX171" fmla="*/ 4992 w 10201"/>
              <a:gd name="connsiteY171" fmla="*/ 9647 h 10002"/>
              <a:gd name="connsiteX172" fmla="*/ 4929 w 10201"/>
              <a:gd name="connsiteY172" fmla="*/ 9515 h 10002"/>
              <a:gd name="connsiteX173" fmla="*/ 4929 w 10201"/>
              <a:gd name="connsiteY173" fmla="*/ 9403 h 10002"/>
              <a:gd name="connsiteX174" fmla="*/ 4866 w 10201"/>
              <a:gd name="connsiteY174" fmla="*/ 9346 h 10002"/>
              <a:gd name="connsiteX175" fmla="*/ 5168 w 10201"/>
              <a:gd name="connsiteY175" fmla="*/ 9214 h 10002"/>
              <a:gd name="connsiteX176" fmla="*/ 5387 w 10201"/>
              <a:gd name="connsiteY176" fmla="*/ 9234 h 10002"/>
              <a:gd name="connsiteX177" fmla="*/ 5741 w 10201"/>
              <a:gd name="connsiteY177" fmla="*/ 9195 h 10002"/>
              <a:gd name="connsiteX178" fmla="*/ 5783 w 10201"/>
              <a:gd name="connsiteY178" fmla="*/ 9102 h 10002"/>
              <a:gd name="connsiteX179" fmla="*/ 5731 w 10201"/>
              <a:gd name="connsiteY179" fmla="*/ 8989 h 10002"/>
              <a:gd name="connsiteX180" fmla="*/ 5533 w 10201"/>
              <a:gd name="connsiteY180" fmla="*/ 8933 h 10002"/>
              <a:gd name="connsiteX181" fmla="*/ 5210 w 10201"/>
              <a:gd name="connsiteY181" fmla="*/ 8745 h 10002"/>
              <a:gd name="connsiteX182" fmla="*/ 4961 w 10201"/>
              <a:gd name="connsiteY182" fmla="*/ 8595 h 10002"/>
              <a:gd name="connsiteX183" fmla="*/ 5085 w 10201"/>
              <a:gd name="connsiteY183" fmla="*/ 8481 h 10002"/>
              <a:gd name="connsiteX184" fmla="*/ 4741 w 10201"/>
              <a:gd name="connsiteY184" fmla="*/ 8275 h 10002"/>
              <a:gd name="connsiteX185" fmla="*/ 4554 w 10201"/>
              <a:gd name="connsiteY185" fmla="*/ 8087 h 10002"/>
              <a:gd name="connsiteX186" fmla="*/ 4356 w 10201"/>
              <a:gd name="connsiteY186" fmla="*/ 8031 h 10002"/>
              <a:gd name="connsiteX187" fmla="*/ 4085 w 10201"/>
              <a:gd name="connsiteY187" fmla="*/ 8013 h 10002"/>
              <a:gd name="connsiteX188" fmla="*/ 3919 w 10201"/>
              <a:gd name="connsiteY188" fmla="*/ 7843 h 10002"/>
              <a:gd name="connsiteX189" fmla="*/ 3741 w 10201"/>
              <a:gd name="connsiteY189" fmla="*/ 7806 h 10002"/>
              <a:gd name="connsiteX190" fmla="*/ 3669 w 10201"/>
              <a:gd name="connsiteY190" fmla="*/ 7598 h 10002"/>
              <a:gd name="connsiteX191" fmla="*/ 3492 w 10201"/>
              <a:gd name="connsiteY191" fmla="*/ 7637 h 10002"/>
              <a:gd name="connsiteX192" fmla="*/ 3440 w 10201"/>
              <a:gd name="connsiteY192" fmla="*/ 7674 h 10002"/>
              <a:gd name="connsiteX193" fmla="*/ 3367 w 10201"/>
              <a:gd name="connsiteY193" fmla="*/ 7674 h 10002"/>
              <a:gd name="connsiteX194" fmla="*/ 3367 w 10201"/>
              <a:gd name="connsiteY194" fmla="*/ 7637 h 10002"/>
              <a:gd name="connsiteX195" fmla="*/ 3398 w 10201"/>
              <a:gd name="connsiteY195" fmla="*/ 7543 h 10002"/>
              <a:gd name="connsiteX196" fmla="*/ 3241 w 10201"/>
              <a:gd name="connsiteY196" fmla="*/ 7505 h 10002"/>
              <a:gd name="connsiteX197" fmla="*/ 3189 w 10201"/>
              <a:gd name="connsiteY197" fmla="*/ 7411 h 10002"/>
              <a:gd name="connsiteX198" fmla="*/ 3085 w 10201"/>
              <a:gd name="connsiteY198" fmla="*/ 7468 h 10002"/>
              <a:gd name="connsiteX199" fmla="*/ 2846 w 10201"/>
              <a:gd name="connsiteY199" fmla="*/ 7449 h 10002"/>
              <a:gd name="connsiteX200" fmla="*/ 2722 w 10201"/>
              <a:gd name="connsiteY200" fmla="*/ 7486 h 10002"/>
              <a:gd name="connsiteX201" fmla="*/ 2669 w 10201"/>
              <a:gd name="connsiteY201" fmla="*/ 7598 h 10002"/>
              <a:gd name="connsiteX202" fmla="*/ 2471 w 10201"/>
              <a:gd name="connsiteY202" fmla="*/ 7637 h 10002"/>
              <a:gd name="connsiteX203" fmla="*/ 2419 w 10201"/>
              <a:gd name="connsiteY203" fmla="*/ 7712 h 10002"/>
              <a:gd name="connsiteX204" fmla="*/ 2137 w 10201"/>
              <a:gd name="connsiteY204" fmla="*/ 7693 h 10002"/>
              <a:gd name="connsiteX205" fmla="*/ 2023 w 10201"/>
              <a:gd name="connsiteY205" fmla="*/ 7561 h 10002"/>
              <a:gd name="connsiteX206" fmla="*/ 1867 w 10201"/>
              <a:gd name="connsiteY206" fmla="*/ 7524 h 10002"/>
              <a:gd name="connsiteX207" fmla="*/ 1919 w 10201"/>
              <a:gd name="connsiteY207" fmla="*/ 7505 h 10002"/>
              <a:gd name="connsiteX208" fmla="*/ 1919 w 10201"/>
              <a:gd name="connsiteY208" fmla="*/ 7486 h 10002"/>
              <a:gd name="connsiteX209" fmla="*/ 1867 w 10201"/>
              <a:gd name="connsiteY209" fmla="*/ 7486 h 10002"/>
              <a:gd name="connsiteX210" fmla="*/ 1753 w 10201"/>
              <a:gd name="connsiteY210" fmla="*/ 7505 h 10002"/>
              <a:gd name="connsiteX211" fmla="*/ 1544 w 10201"/>
              <a:gd name="connsiteY211" fmla="*/ 7429 h 10002"/>
              <a:gd name="connsiteX212" fmla="*/ 1544 w 10201"/>
              <a:gd name="connsiteY212" fmla="*/ 7486 h 10002"/>
              <a:gd name="connsiteX213" fmla="*/ 1492 w 10201"/>
              <a:gd name="connsiteY213" fmla="*/ 7468 h 10002"/>
              <a:gd name="connsiteX214" fmla="*/ 1492 w 10201"/>
              <a:gd name="connsiteY214" fmla="*/ 7411 h 10002"/>
              <a:gd name="connsiteX215" fmla="*/ 1398 w 10201"/>
              <a:gd name="connsiteY215" fmla="*/ 7468 h 10002"/>
              <a:gd name="connsiteX216" fmla="*/ 1378 w 10201"/>
              <a:gd name="connsiteY216" fmla="*/ 7411 h 10002"/>
              <a:gd name="connsiteX217" fmla="*/ 1013 w 10201"/>
              <a:gd name="connsiteY217" fmla="*/ 7429 h 10002"/>
              <a:gd name="connsiteX218" fmla="*/ 836 w 10201"/>
              <a:gd name="connsiteY218" fmla="*/ 7411 h 10002"/>
              <a:gd name="connsiteX219" fmla="*/ 795 w 10201"/>
              <a:gd name="connsiteY219" fmla="*/ 7336 h 10002"/>
              <a:gd name="connsiteX220" fmla="*/ 628 w 10201"/>
              <a:gd name="connsiteY220" fmla="*/ 7354 h 10002"/>
              <a:gd name="connsiteX221" fmla="*/ 597 w 10201"/>
              <a:gd name="connsiteY221" fmla="*/ 7299 h 10002"/>
              <a:gd name="connsiteX222" fmla="*/ 493 w 10201"/>
              <a:gd name="connsiteY222" fmla="*/ 7317 h 10002"/>
              <a:gd name="connsiteX223" fmla="*/ 471 w 10201"/>
              <a:gd name="connsiteY223" fmla="*/ 7242 h 10002"/>
              <a:gd name="connsiteX224" fmla="*/ 378 w 10201"/>
              <a:gd name="connsiteY224" fmla="*/ 7242 h 10002"/>
              <a:gd name="connsiteX225" fmla="*/ 243 w 10201"/>
              <a:gd name="connsiteY225" fmla="*/ 7167 h 10002"/>
              <a:gd name="connsiteX226" fmla="*/ 0 w 10201"/>
              <a:gd name="connsiteY226" fmla="*/ 7050 h 10002"/>
              <a:gd name="connsiteX227" fmla="*/ 357 w 10201"/>
              <a:gd name="connsiteY227" fmla="*/ 7054 h 10002"/>
              <a:gd name="connsiteX228" fmla="*/ 576 w 10201"/>
              <a:gd name="connsiteY228" fmla="*/ 7092 h 10002"/>
              <a:gd name="connsiteX229" fmla="*/ 940 w 10201"/>
              <a:gd name="connsiteY229" fmla="*/ 7167 h 10002"/>
              <a:gd name="connsiteX230" fmla="*/ 950 w 10201"/>
              <a:gd name="connsiteY230" fmla="*/ 7092 h 10002"/>
              <a:gd name="connsiteX231" fmla="*/ 888 w 10201"/>
              <a:gd name="connsiteY231" fmla="*/ 6998 h 10002"/>
              <a:gd name="connsiteX232" fmla="*/ 898 w 10201"/>
              <a:gd name="connsiteY232" fmla="*/ 6998 h 10002"/>
              <a:gd name="connsiteX233" fmla="*/ 898 w 10201"/>
              <a:gd name="connsiteY233" fmla="*/ 6979 h 10002"/>
              <a:gd name="connsiteX234" fmla="*/ 1002 w 10201"/>
              <a:gd name="connsiteY234" fmla="*/ 7016 h 10002"/>
              <a:gd name="connsiteX235" fmla="*/ 1002 w 10201"/>
              <a:gd name="connsiteY235" fmla="*/ 6941 h 10002"/>
              <a:gd name="connsiteX236" fmla="*/ 940 w 10201"/>
              <a:gd name="connsiteY236" fmla="*/ 6923 h 10002"/>
              <a:gd name="connsiteX237" fmla="*/ 940 w 10201"/>
              <a:gd name="connsiteY237" fmla="*/ 6847 h 10002"/>
              <a:gd name="connsiteX238" fmla="*/ 961 w 10201"/>
              <a:gd name="connsiteY238" fmla="*/ 6847 h 10002"/>
              <a:gd name="connsiteX239" fmla="*/ 1013 w 10201"/>
              <a:gd name="connsiteY239" fmla="*/ 6885 h 10002"/>
              <a:gd name="connsiteX240" fmla="*/ 1013 w 10201"/>
              <a:gd name="connsiteY240" fmla="*/ 6847 h 10002"/>
              <a:gd name="connsiteX241" fmla="*/ 1149 w 10201"/>
              <a:gd name="connsiteY241" fmla="*/ 6716 h 10002"/>
              <a:gd name="connsiteX242" fmla="*/ 1305 w 10201"/>
              <a:gd name="connsiteY242" fmla="*/ 6678 h 10002"/>
              <a:gd name="connsiteX243" fmla="*/ 1305 w 10201"/>
              <a:gd name="connsiteY243" fmla="*/ 6660 h 10002"/>
              <a:gd name="connsiteX244" fmla="*/ 1128 w 10201"/>
              <a:gd name="connsiteY244" fmla="*/ 6660 h 10002"/>
              <a:gd name="connsiteX245" fmla="*/ 1128 w 10201"/>
              <a:gd name="connsiteY245" fmla="*/ 6641 h 10002"/>
              <a:gd name="connsiteX246" fmla="*/ 1159 w 10201"/>
              <a:gd name="connsiteY246" fmla="*/ 6585 h 10002"/>
              <a:gd name="connsiteX247" fmla="*/ 1211 w 10201"/>
              <a:gd name="connsiteY247" fmla="*/ 6603 h 10002"/>
              <a:gd name="connsiteX248" fmla="*/ 1243 w 10201"/>
              <a:gd name="connsiteY248" fmla="*/ 6566 h 10002"/>
              <a:gd name="connsiteX249" fmla="*/ 1243 w 10201"/>
              <a:gd name="connsiteY249" fmla="*/ 6548 h 10002"/>
              <a:gd name="connsiteX250" fmla="*/ 1191 w 10201"/>
              <a:gd name="connsiteY250" fmla="*/ 6472 h 10002"/>
              <a:gd name="connsiteX251" fmla="*/ 1222 w 10201"/>
              <a:gd name="connsiteY251" fmla="*/ 6472 h 10002"/>
              <a:gd name="connsiteX252" fmla="*/ 1243 w 10201"/>
              <a:gd name="connsiteY252" fmla="*/ 6491 h 10002"/>
              <a:gd name="connsiteX253" fmla="*/ 1253 w 10201"/>
              <a:gd name="connsiteY253" fmla="*/ 6434 h 10002"/>
              <a:gd name="connsiteX254" fmla="*/ 1201 w 10201"/>
              <a:gd name="connsiteY254" fmla="*/ 6378 h 10002"/>
              <a:gd name="connsiteX255" fmla="*/ 1191 w 10201"/>
              <a:gd name="connsiteY255" fmla="*/ 6416 h 10002"/>
              <a:gd name="connsiteX256" fmla="*/ 1191 w 10201"/>
              <a:gd name="connsiteY256" fmla="*/ 6378 h 10002"/>
              <a:gd name="connsiteX257" fmla="*/ 1180 w 10201"/>
              <a:gd name="connsiteY257" fmla="*/ 6378 h 10002"/>
              <a:gd name="connsiteX258" fmla="*/ 1180 w 10201"/>
              <a:gd name="connsiteY258" fmla="*/ 6359 h 10002"/>
              <a:gd name="connsiteX259" fmla="*/ 1253 w 10201"/>
              <a:gd name="connsiteY259" fmla="*/ 6322 h 10002"/>
              <a:gd name="connsiteX260" fmla="*/ 1253 w 10201"/>
              <a:gd name="connsiteY260" fmla="*/ 6302 h 10002"/>
              <a:gd name="connsiteX261" fmla="*/ 1139 w 10201"/>
              <a:gd name="connsiteY261" fmla="*/ 6228 h 10002"/>
              <a:gd name="connsiteX262" fmla="*/ 1118 w 10201"/>
              <a:gd name="connsiteY262" fmla="*/ 6284 h 10002"/>
              <a:gd name="connsiteX263" fmla="*/ 1045 w 10201"/>
              <a:gd name="connsiteY263" fmla="*/ 6228 h 10002"/>
              <a:gd name="connsiteX264" fmla="*/ 1076 w 10201"/>
              <a:gd name="connsiteY264" fmla="*/ 6190 h 10002"/>
              <a:gd name="connsiteX265" fmla="*/ 1035 w 10201"/>
              <a:gd name="connsiteY265" fmla="*/ 6190 h 10002"/>
              <a:gd name="connsiteX266" fmla="*/ 909 w 10201"/>
              <a:gd name="connsiteY266" fmla="*/ 6247 h 10002"/>
              <a:gd name="connsiteX267" fmla="*/ 909 w 10201"/>
              <a:gd name="connsiteY267" fmla="*/ 6190 h 10002"/>
              <a:gd name="connsiteX268" fmla="*/ 961 w 10201"/>
              <a:gd name="connsiteY268" fmla="*/ 6040 h 10002"/>
              <a:gd name="connsiteX269" fmla="*/ 940 w 10201"/>
              <a:gd name="connsiteY269" fmla="*/ 6002 h 10002"/>
              <a:gd name="connsiteX270" fmla="*/ 961 w 10201"/>
              <a:gd name="connsiteY270" fmla="*/ 6002 h 10002"/>
              <a:gd name="connsiteX271" fmla="*/ 1055 w 10201"/>
              <a:gd name="connsiteY271" fmla="*/ 5964 h 10002"/>
              <a:gd name="connsiteX272" fmla="*/ 1087 w 10201"/>
              <a:gd name="connsiteY272" fmla="*/ 5909 h 10002"/>
              <a:gd name="connsiteX273" fmla="*/ 1066 w 10201"/>
              <a:gd name="connsiteY273" fmla="*/ 5852 h 10002"/>
              <a:gd name="connsiteX274" fmla="*/ 1139 w 10201"/>
              <a:gd name="connsiteY274" fmla="*/ 5833 h 10002"/>
              <a:gd name="connsiteX275" fmla="*/ 1139 w 10201"/>
              <a:gd name="connsiteY275" fmla="*/ 5909 h 10002"/>
              <a:gd name="connsiteX276" fmla="*/ 1263 w 10201"/>
              <a:gd name="connsiteY276" fmla="*/ 5909 h 10002"/>
              <a:gd name="connsiteX277" fmla="*/ 1388 w 10201"/>
              <a:gd name="connsiteY277" fmla="*/ 5683 h 10002"/>
              <a:gd name="connsiteX278" fmla="*/ 1586 w 10201"/>
              <a:gd name="connsiteY278" fmla="*/ 5740 h 10002"/>
              <a:gd name="connsiteX279" fmla="*/ 1586 w 10201"/>
              <a:gd name="connsiteY279" fmla="*/ 5758 h 10002"/>
              <a:gd name="connsiteX280" fmla="*/ 1575 w 10201"/>
              <a:gd name="connsiteY280" fmla="*/ 5814 h 10002"/>
              <a:gd name="connsiteX281" fmla="*/ 1554 w 10201"/>
              <a:gd name="connsiteY281" fmla="*/ 5852 h 10002"/>
              <a:gd name="connsiteX282" fmla="*/ 1440 w 10201"/>
              <a:gd name="connsiteY282" fmla="*/ 5889 h 10002"/>
              <a:gd name="connsiteX283" fmla="*/ 1430 w 10201"/>
              <a:gd name="connsiteY283" fmla="*/ 6040 h 10002"/>
              <a:gd name="connsiteX284" fmla="*/ 1450 w 10201"/>
              <a:gd name="connsiteY284" fmla="*/ 6058 h 10002"/>
              <a:gd name="connsiteX285" fmla="*/ 1680 w 10201"/>
              <a:gd name="connsiteY285" fmla="*/ 6265 h 10002"/>
              <a:gd name="connsiteX286" fmla="*/ 1711 w 10201"/>
              <a:gd name="connsiteY286" fmla="*/ 6265 h 10002"/>
              <a:gd name="connsiteX287" fmla="*/ 1784 w 10201"/>
              <a:gd name="connsiteY287" fmla="*/ 6792 h 10002"/>
              <a:gd name="connsiteX288" fmla="*/ 1982 w 10201"/>
              <a:gd name="connsiteY288" fmla="*/ 6585 h 10002"/>
              <a:gd name="connsiteX289" fmla="*/ 1982 w 10201"/>
              <a:gd name="connsiteY289" fmla="*/ 6528 h 10002"/>
              <a:gd name="connsiteX290" fmla="*/ 1909 w 10201"/>
              <a:gd name="connsiteY290" fmla="*/ 6528 h 10002"/>
              <a:gd name="connsiteX291" fmla="*/ 1878 w 10201"/>
              <a:gd name="connsiteY291" fmla="*/ 6453 h 10002"/>
              <a:gd name="connsiteX292" fmla="*/ 1878 w 10201"/>
              <a:gd name="connsiteY292" fmla="*/ 6416 h 10002"/>
              <a:gd name="connsiteX293" fmla="*/ 1888 w 10201"/>
              <a:gd name="connsiteY293" fmla="*/ 6416 h 10002"/>
              <a:gd name="connsiteX294" fmla="*/ 1888 w 10201"/>
              <a:gd name="connsiteY294" fmla="*/ 6397 h 10002"/>
              <a:gd name="connsiteX295" fmla="*/ 2023 w 10201"/>
              <a:gd name="connsiteY295" fmla="*/ 6322 h 10002"/>
              <a:gd name="connsiteX296" fmla="*/ 2002 w 10201"/>
              <a:gd name="connsiteY296" fmla="*/ 6302 h 10002"/>
              <a:gd name="connsiteX297" fmla="*/ 1867 w 10201"/>
              <a:gd name="connsiteY297" fmla="*/ 6265 h 10002"/>
              <a:gd name="connsiteX298" fmla="*/ 1867 w 10201"/>
              <a:gd name="connsiteY298" fmla="*/ 6209 h 10002"/>
              <a:gd name="connsiteX299" fmla="*/ 1815 w 10201"/>
              <a:gd name="connsiteY299" fmla="*/ 6190 h 10002"/>
              <a:gd name="connsiteX300" fmla="*/ 1815 w 10201"/>
              <a:gd name="connsiteY300" fmla="*/ 6190 h 10002"/>
              <a:gd name="connsiteX301" fmla="*/ 1836 w 10201"/>
              <a:gd name="connsiteY301" fmla="*/ 6133 h 10002"/>
              <a:gd name="connsiteX302" fmla="*/ 1753 w 10201"/>
              <a:gd name="connsiteY302" fmla="*/ 6040 h 10002"/>
              <a:gd name="connsiteX303" fmla="*/ 1534 w 10201"/>
              <a:gd name="connsiteY303" fmla="*/ 5984 h 10002"/>
              <a:gd name="connsiteX304" fmla="*/ 1701 w 10201"/>
              <a:gd name="connsiteY304" fmla="*/ 5964 h 10002"/>
              <a:gd name="connsiteX305" fmla="*/ 1722 w 10201"/>
              <a:gd name="connsiteY305" fmla="*/ 5871 h 10002"/>
              <a:gd name="connsiteX306" fmla="*/ 1659 w 10201"/>
              <a:gd name="connsiteY306" fmla="*/ 5740 h 10002"/>
              <a:gd name="connsiteX307" fmla="*/ 1680 w 10201"/>
              <a:gd name="connsiteY307" fmla="*/ 5740 h 10002"/>
              <a:gd name="connsiteX308" fmla="*/ 2023 w 10201"/>
              <a:gd name="connsiteY308" fmla="*/ 5777 h 10002"/>
              <a:gd name="connsiteX309" fmla="*/ 2117 w 10201"/>
              <a:gd name="connsiteY309" fmla="*/ 5665 h 10002"/>
              <a:gd name="connsiteX310" fmla="*/ 2190 w 10201"/>
              <a:gd name="connsiteY310" fmla="*/ 5645 h 10002"/>
              <a:gd name="connsiteX311" fmla="*/ 2117 w 10201"/>
              <a:gd name="connsiteY311" fmla="*/ 5608 h 10002"/>
              <a:gd name="connsiteX312" fmla="*/ 1815 w 10201"/>
              <a:gd name="connsiteY312" fmla="*/ 5720 h 10002"/>
              <a:gd name="connsiteX313" fmla="*/ 1784 w 10201"/>
              <a:gd name="connsiteY313" fmla="*/ 5665 h 10002"/>
              <a:gd name="connsiteX314" fmla="*/ 1805 w 10201"/>
              <a:gd name="connsiteY314" fmla="*/ 5608 h 10002"/>
              <a:gd name="connsiteX315" fmla="*/ 1774 w 10201"/>
              <a:gd name="connsiteY315" fmla="*/ 5514 h 10002"/>
              <a:gd name="connsiteX316" fmla="*/ 1701 w 10201"/>
              <a:gd name="connsiteY316" fmla="*/ 5533 h 10002"/>
              <a:gd name="connsiteX317" fmla="*/ 1458 w 10201"/>
              <a:gd name="connsiteY317" fmla="*/ 5302 h 10002"/>
              <a:gd name="connsiteX318" fmla="*/ 1742 w 10201"/>
              <a:gd name="connsiteY318" fmla="*/ 5288 h 10002"/>
              <a:gd name="connsiteX319" fmla="*/ 2085 w 10201"/>
              <a:gd name="connsiteY319" fmla="*/ 5288 h 10002"/>
              <a:gd name="connsiteX320" fmla="*/ 2190 w 10201"/>
              <a:gd name="connsiteY320" fmla="*/ 5119 h 10002"/>
              <a:gd name="connsiteX321" fmla="*/ 2190 w 10201"/>
              <a:gd name="connsiteY321" fmla="*/ 5063 h 10002"/>
              <a:gd name="connsiteX322" fmla="*/ 2253 w 10201"/>
              <a:gd name="connsiteY322" fmla="*/ 5044 h 10002"/>
              <a:gd name="connsiteX323" fmla="*/ 2284 w 10201"/>
              <a:gd name="connsiteY323" fmla="*/ 5176 h 10002"/>
              <a:gd name="connsiteX324" fmla="*/ 2722 w 10201"/>
              <a:gd name="connsiteY324" fmla="*/ 5195 h 10002"/>
              <a:gd name="connsiteX325" fmla="*/ 2700 w 10201"/>
              <a:gd name="connsiteY325" fmla="*/ 5288 h 10002"/>
              <a:gd name="connsiteX326" fmla="*/ 2732 w 10201"/>
              <a:gd name="connsiteY326" fmla="*/ 5288 h 10002"/>
              <a:gd name="connsiteX327" fmla="*/ 2784 w 10201"/>
              <a:gd name="connsiteY327" fmla="*/ 5251 h 10002"/>
              <a:gd name="connsiteX328" fmla="*/ 2784 w 10201"/>
              <a:gd name="connsiteY328" fmla="*/ 5270 h 10002"/>
              <a:gd name="connsiteX329" fmla="*/ 2763 w 10201"/>
              <a:gd name="connsiteY329" fmla="*/ 5288 h 10002"/>
              <a:gd name="connsiteX330" fmla="*/ 2826 w 10201"/>
              <a:gd name="connsiteY330" fmla="*/ 5288 h 10002"/>
              <a:gd name="connsiteX331" fmla="*/ 2929 w 10201"/>
              <a:gd name="connsiteY331" fmla="*/ 5288 h 10002"/>
              <a:gd name="connsiteX332" fmla="*/ 2929 w 10201"/>
              <a:gd name="connsiteY332" fmla="*/ 5364 h 10002"/>
              <a:gd name="connsiteX333" fmla="*/ 2950 w 10201"/>
              <a:gd name="connsiteY333" fmla="*/ 5364 h 10002"/>
              <a:gd name="connsiteX334" fmla="*/ 3023 w 10201"/>
              <a:gd name="connsiteY334" fmla="*/ 5288 h 10002"/>
              <a:gd name="connsiteX335" fmla="*/ 3023 w 10201"/>
              <a:gd name="connsiteY335" fmla="*/ 5213 h 10002"/>
              <a:gd name="connsiteX336" fmla="*/ 3085 w 10201"/>
              <a:gd name="connsiteY336" fmla="*/ 5213 h 10002"/>
              <a:gd name="connsiteX337" fmla="*/ 3117 w 10201"/>
              <a:gd name="connsiteY337" fmla="*/ 5270 h 10002"/>
              <a:gd name="connsiteX338" fmla="*/ 3117 w 10201"/>
              <a:gd name="connsiteY338" fmla="*/ 5401 h 10002"/>
              <a:gd name="connsiteX339" fmla="*/ 3231 w 10201"/>
              <a:gd name="connsiteY339" fmla="*/ 5401 h 10002"/>
              <a:gd name="connsiteX340" fmla="*/ 3241 w 10201"/>
              <a:gd name="connsiteY340" fmla="*/ 5307 h 10002"/>
              <a:gd name="connsiteX341" fmla="*/ 3241 w 10201"/>
              <a:gd name="connsiteY341" fmla="*/ 5288 h 10002"/>
              <a:gd name="connsiteX342" fmla="*/ 3241 w 10201"/>
              <a:gd name="connsiteY342" fmla="*/ 5288 h 10002"/>
              <a:gd name="connsiteX343" fmla="*/ 3346 w 10201"/>
              <a:gd name="connsiteY343" fmla="*/ 5307 h 10002"/>
              <a:gd name="connsiteX344" fmla="*/ 3367 w 10201"/>
              <a:gd name="connsiteY344" fmla="*/ 5213 h 10002"/>
              <a:gd name="connsiteX345" fmla="*/ 3471 w 10201"/>
              <a:gd name="connsiteY345" fmla="*/ 5251 h 10002"/>
              <a:gd name="connsiteX346" fmla="*/ 3471 w 10201"/>
              <a:gd name="connsiteY346" fmla="*/ 5195 h 10002"/>
              <a:gd name="connsiteX347" fmla="*/ 3648 w 10201"/>
              <a:gd name="connsiteY347" fmla="*/ 5270 h 10002"/>
              <a:gd name="connsiteX348" fmla="*/ 3648 w 10201"/>
              <a:gd name="connsiteY348" fmla="*/ 5195 h 10002"/>
              <a:gd name="connsiteX349" fmla="*/ 3689 w 10201"/>
              <a:gd name="connsiteY349" fmla="*/ 5195 h 10002"/>
              <a:gd name="connsiteX350" fmla="*/ 3689 w 10201"/>
              <a:gd name="connsiteY350" fmla="*/ 5270 h 10002"/>
              <a:gd name="connsiteX351" fmla="*/ 3710 w 10201"/>
              <a:gd name="connsiteY351" fmla="*/ 5270 h 10002"/>
              <a:gd name="connsiteX352" fmla="*/ 3710 w 10201"/>
              <a:gd name="connsiteY352" fmla="*/ 5251 h 10002"/>
              <a:gd name="connsiteX353" fmla="*/ 3721 w 10201"/>
              <a:gd name="connsiteY353" fmla="*/ 5119 h 10002"/>
              <a:gd name="connsiteX354" fmla="*/ 3731 w 10201"/>
              <a:gd name="connsiteY354" fmla="*/ 5119 h 10002"/>
              <a:gd name="connsiteX355" fmla="*/ 3741 w 10201"/>
              <a:gd name="connsiteY355" fmla="*/ 5195 h 10002"/>
              <a:gd name="connsiteX356" fmla="*/ 3825 w 10201"/>
              <a:gd name="connsiteY356" fmla="*/ 5119 h 10002"/>
              <a:gd name="connsiteX357" fmla="*/ 3825 w 10201"/>
              <a:gd name="connsiteY357" fmla="*/ 5157 h 10002"/>
              <a:gd name="connsiteX358" fmla="*/ 3898 w 10201"/>
              <a:gd name="connsiteY358" fmla="*/ 5119 h 10002"/>
              <a:gd name="connsiteX359" fmla="*/ 3898 w 10201"/>
              <a:gd name="connsiteY359" fmla="*/ 5101 h 10002"/>
              <a:gd name="connsiteX360" fmla="*/ 3877 w 10201"/>
              <a:gd name="connsiteY360" fmla="*/ 5063 h 10002"/>
              <a:gd name="connsiteX361" fmla="*/ 3909 w 10201"/>
              <a:gd name="connsiteY361" fmla="*/ 5063 h 10002"/>
              <a:gd name="connsiteX362" fmla="*/ 3950 w 10201"/>
              <a:gd name="connsiteY362" fmla="*/ 5101 h 10002"/>
              <a:gd name="connsiteX363" fmla="*/ 3950 w 10201"/>
              <a:gd name="connsiteY363" fmla="*/ 5063 h 10002"/>
              <a:gd name="connsiteX364" fmla="*/ 3929 w 10201"/>
              <a:gd name="connsiteY364" fmla="*/ 5007 h 10002"/>
              <a:gd name="connsiteX365" fmla="*/ 4033 w 10201"/>
              <a:gd name="connsiteY365" fmla="*/ 4951 h 10002"/>
              <a:gd name="connsiteX366" fmla="*/ 4033 w 10201"/>
              <a:gd name="connsiteY366" fmla="*/ 4932 h 10002"/>
              <a:gd name="connsiteX367" fmla="*/ 3857 w 10201"/>
              <a:gd name="connsiteY367" fmla="*/ 4912 h 10002"/>
              <a:gd name="connsiteX368" fmla="*/ 3867 w 10201"/>
              <a:gd name="connsiteY368" fmla="*/ 5026 h 10002"/>
              <a:gd name="connsiteX369" fmla="*/ 3857 w 10201"/>
              <a:gd name="connsiteY369" fmla="*/ 5026 h 10002"/>
              <a:gd name="connsiteX370" fmla="*/ 3658 w 10201"/>
              <a:gd name="connsiteY370" fmla="*/ 4912 h 10002"/>
              <a:gd name="connsiteX371" fmla="*/ 3658 w 10201"/>
              <a:gd name="connsiteY371" fmla="*/ 4932 h 10002"/>
              <a:gd name="connsiteX372" fmla="*/ 3669 w 10201"/>
              <a:gd name="connsiteY372" fmla="*/ 4932 h 10002"/>
              <a:gd name="connsiteX373" fmla="*/ 3648 w 10201"/>
              <a:gd name="connsiteY373" fmla="*/ 4951 h 10002"/>
              <a:gd name="connsiteX374" fmla="*/ 3596 w 10201"/>
              <a:gd name="connsiteY374" fmla="*/ 4875 h 10002"/>
              <a:gd name="connsiteX375" fmla="*/ 3585 w 10201"/>
              <a:gd name="connsiteY375" fmla="*/ 4837 h 10002"/>
              <a:gd name="connsiteX376" fmla="*/ 3700 w 10201"/>
              <a:gd name="connsiteY376" fmla="*/ 4819 h 10002"/>
              <a:gd name="connsiteX377" fmla="*/ 3700 w 10201"/>
              <a:gd name="connsiteY377" fmla="*/ 4668 h 10002"/>
              <a:gd name="connsiteX378" fmla="*/ 3679 w 10201"/>
              <a:gd name="connsiteY378" fmla="*/ 4668 h 10002"/>
              <a:gd name="connsiteX379" fmla="*/ 3554 w 10201"/>
              <a:gd name="connsiteY379" fmla="*/ 4800 h 10002"/>
              <a:gd name="connsiteX380" fmla="*/ 3533 w 10201"/>
              <a:gd name="connsiteY380" fmla="*/ 4782 h 10002"/>
              <a:gd name="connsiteX381" fmla="*/ 3533 w 10201"/>
              <a:gd name="connsiteY381" fmla="*/ 4706 h 10002"/>
              <a:gd name="connsiteX382" fmla="*/ 3523 w 10201"/>
              <a:gd name="connsiteY382" fmla="*/ 4650 h 10002"/>
              <a:gd name="connsiteX383" fmla="*/ 3450 w 10201"/>
              <a:gd name="connsiteY383" fmla="*/ 4650 h 10002"/>
              <a:gd name="connsiteX384" fmla="*/ 3440 w 10201"/>
              <a:gd name="connsiteY384" fmla="*/ 4593 h 10002"/>
              <a:gd name="connsiteX385" fmla="*/ 3450 w 10201"/>
              <a:gd name="connsiteY385" fmla="*/ 4593 h 10002"/>
              <a:gd name="connsiteX386" fmla="*/ 3450 w 10201"/>
              <a:gd name="connsiteY386" fmla="*/ 4574 h 10002"/>
              <a:gd name="connsiteX387" fmla="*/ 3627 w 10201"/>
              <a:gd name="connsiteY387" fmla="*/ 4481 h 10002"/>
              <a:gd name="connsiteX388" fmla="*/ 3565 w 10201"/>
              <a:gd name="connsiteY388" fmla="*/ 4481 h 10002"/>
              <a:gd name="connsiteX389" fmla="*/ 3544 w 10201"/>
              <a:gd name="connsiteY389" fmla="*/ 4481 h 10002"/>
              <a:gd name="connsiteX390" fmla="*/ 3533 w 10201"/>
              <a:gd name="connsiteY390" fmla="*/ 4481 h 10002"/>
              <a:gd name="connsiteX391" fmla="*/ 3533 w 10201"/>
              <a:gd name="connsiteY391" fmla="*/ 4462 h 10002"/>
              <a:gd name="connsiteX392" fmla="*/ 3637 w 10201"/>
              <a:gd name="connsiteY392" fmla="*/ 4387 h 10002"/>
              <a:gd name="connsiteX393" fmla="*/ 3637 w 10201"/>
              <a:gd name="connsiteY393" fmla="*/ 4387 h 10002"/>
              <a:gd name="connsiteX394" fmla="*/ 3606 w 10201"/>
              <a:gd name="connsiteY394" fmla="*/ 4387 h 10002"/>
              <a:gd name="connsiteX395" fmla="*/ 3585 w 10201"/>
              <a:gd name="connsiteY395" fmla="*/ 4405 h 10002"/>
              <a:gd name="connsiteX396" fmla="*/ 3575 w 10201"/>
              <a:gd name="connsiteY396" fmla="*/ 4368 h 10002"/>
              <a:gd name="connsiteX397" fmla="*/ 3409 w 10201"/>
              <a:gd name="connsiteY397" fmla="*/ 4312 h 10002"/>
              <a:gd name="connsiteX398" fmla="*/ 3357 w 10201"/>
              <a:gd name="connsiteY398" fmla="*/ 4199 h 10002"/>
              <a:gd name="connsiteX399" fmla="*/ 3315 w 10201"/>
              <a:gd name="connsiteY399" fmla="*/ 4255 h 10002"/>
              <a:gd name="connsiteX400" fmla="*/ 3231 w 10201"/>
              <a:gd name="connsiteY400" fmla="*/ 4218 h 10002"/>
              <a:gd name="connsiteX401" fmla="*/ 3085 w 10201"/>
              <a:gd name="connsiteY401" fmla="*/ 4199 h 10002"/>
              <a:gd name="connsiteX402" fmla="*/ 3033 w 10201"/>
              <a:gd name="connsiteY402" fmla="*/ 4237 h 10002"/>
              <a:gd name="connsiteX403" fmla="*/ 2981 w 10201"/>
              <a:gd name="connsiteY403" fmla="*/ 4180 h 10002"/>
              <a:gd name="connsiteX404" fmla="*/ 2909 w 10201"/>
              <a:gd name="connsiteY404" fmla="*/ 4237 h 10002"/>
              <a:gd name="connsiteX405" fmla="*/ 2878 w 10201"/>
              <a:gd name="connsiteY405" fmla="*/ 4180 h 10002"/>
              <a:gd name="connsiteX406" fmla="*/ 2794 w 10201"/>
              <a:gd name="connsiteY406" fmla="*/ 4330 h 10002"/>
              <a:gd name="connsiteX407" fmla="*/ 2596 w 10201"/>
              <a:gd name="connsiteY407" fmla="*/ 4255 h 10002"/>
              <a:gd name="connsiteX408" fmla="*/ 2596 w 10201"/>
              <a:gd name="connsiteY408" fmla="*/ 4218 h 10002"/>
              <a:gd name="connsiteX409" fmla="*/ 2617 w 10201"/>
              <a:gd name="connsiteY409" fmla="*/ 4180 h 10002"/>
              <a:gd name="connsiteX410" fmla="*/ 2544 w 10201"/>
              <a:gd name="connsiteY410" fmla="*/ 4180 h 10002"/>
              <a:gd name="connsiteX411" fmla="*/ 2346 w 10201"/>
              <a:gd name="connsiteY411" fmla="*/ 4275 h 10002"/>
              <a:gd name="connsiteX412" fmla="*/ 2346 w 10201"/>
              <a:gd name="connsiteY412" fmla="*/ 4255 h 10002"/>
              <a:gd name="connsiteX413" fmla="*/ 2367 w 10201"/>
              <a:gd name="connsiteY413" fmla="*/ 4218 h 10002"/>
              <a:gd name="connsiteX414" fmla="*/ 2253 w 10201"/>
              <a:gd name="connsiteY414" fmla="*/ 4218 h 10002"/>
              <a:gd name="connsiteX415" fmla="*/ 2170 w 10201"/>
              <a:gd name="connsiteY415" fmla="*/ 4143 h 10002"/>
              <a:gd name="connsiteX416" fmla="*/ 2044 w 10201"/>
              <a:gd name="connsiteY416" fmla="*/ 4124 h 10002"/>
              <a:gd name="connsiteX417" fmla="*/ 2065 w 10201"/>
              <a:gd name="connsiteY417" fmla="*/ 4124 h 10002"/>
              <a:gd name="connsiteX418" fmla="*/ 2096 w 10201"/>
              <a:gd name="connsiteY418" fmla="*/ 4086 h 10002"/>
              <a:gd name="connsiteX419" fmla="*/ 2085 w 10201"/>
              <a:gd name="connsiteY419" fmla="*/ 4049 h 10002"/>
              <a:gd name="connsiteX420" fmla="*/ 2002 w 10201"/>
              <a:gd name="connsiteY420" fmla="*/ 3992 h 10002"/>
              <a:gd name="connsiteX421" fmla="*/ 1909 w 10201"/>
              <a:gd name="connsiteY421" fmla="*/ 4030 h 10002"/>
              <a:gd name="connsiteX422" fmla="*/ 1479 w 10201"/>
              <a:gd name="connsiteY422" fmla="*/ 3976 h 10002"/>
              <a:gd name="connsiteX423" fmla="*/ 1680 w 10201"/>
              <a:gd name="connsiteY423" fmla="*/ 3823 h 10002"/>
              <a:gd name="connsiteX424" fmla="*/ 1690 w 10201"/>
              <a:gd name="connsiteY424" fmla="*/ 3805 h 10002"/>
              <a:gd name="connsiteX425" fmla="*/ 1826 w 10201"/>
              <a:gd name="connsiteY425" fmla="*/ 3767 h 10002"/>
              <a:gd name="connsiteX426" fmla="*/ 1826 w 10201"/>
              <a:gd name="connsiteY426" fmla="*/ 3805 h 10002"/>
              <a:gd name="connsiteX427" fmla="*/ 1940 w 10201"/>
              <a:gd name="connsiteY427" fmla="*/ 3880 h 10002"/>
              <a:gd name="connsiteX428" fmla="*/ 1950 w 10201"/>
              <a:gd name="connsiteY428" fmla="*/ 3842 h 10002"/>
              <a:gd name="connsiteX429" fmla="*/ 1961 w 10201"/>
              <a:gd name="connsiteY429" fmla="*/ 3880 h 10002"/>
              <a:gd name="connsiteX430" fmla="*/ 2117 w 10201"/>
              <a:gd name="connsiteY430" fmla="*/ 3748 h 10002"/>
              <a:gd name="connsiteX431" fmla="*/ 2201 w 10201"/>
              <a:gd name="connsiteY431" fmla="*/ 3823 h 10002"/>
              <a:gd name="connsiteX432" fmla="*/ 2378 w 10201"/>
              <a:gd name="connsiteY432" fmla="*/ 3786 h 10002"/>
              <a:gd name="connsiteX433" fmla="*/ 2544 w 10201"/>
              <a:gd name="connsiteY433" fmla="*/ 3805 h 10002"/>
              <a:gd name="connsiteX434" fmla="*/ 2544 w 10201"/>
              <a:gd name="connsiteY434" fmla="*/ 3730 h 10002"/>
              <a:gd name="connsiteX435" fmla="*/ 2658 w 10201"/>
              <a:gd name="connsiteY435" fmla="*/ 3730 h 10002"/>
              <a:gd name="connsiteX436" fmla="*/ 2689 w 10201"/>
              <a:gd name="connsiteY436" fmla="*/ 3673 h 10002"/>
              <a:gd name="connsiteX437" fmla="*/ 2689 w 10201"/>
              <a:gd name="connsiteY437" fmla="*/ 3598 h 10002"/>
              <a:gd name="connsiteX438" fmla="*/ 2658 w 10201"/>
              <a:gd name="connsiteY438" fmla="*/ 3598 h 10002"/>
              <a:gd name="connsiteX439" fmla="*/ 2658 w 10201"/>
              <a:gd name="connsiteY439" fmla="*/ 3561 h 10002"/>
              <a:gd name="connsiteX440" fmla="*/ 2648 w 10201"/>
              <a:gd name="connsiteY440" fmla="*/ 3504 h 10002"/>
              <a:gd name="connsiteX441" fmla="*/ 2044 w 10201"/>
              <a:gd name="connsiteY441" fmla="*/ 3504 h 10002"/>
              <a:gd name="connsiteX442" fmla="*/ 1482 w 10201"/>
              <a:gd name="connsiteY442" fmla="*/ 3485 h 10002"/>
              <a:gd name="connsiteX443" fmla="*/ 1898 w 10201"/>
              <a:gd name="connsiteY443" fmla="*/ 3410 h 10002"/>
              <a:gd name="connsiteX444" fmla="*/ 2149 w 10201"/>
              <a:gd name="connsiteY444" fmla="*/ 3429 h 10002"/>
              <a:gd name="connsiteX445" fmla="*/ 2159 w 10201"/>
              <a:gd name="connsiteY445" fmla="*/ 3316 h 10002"/>
              <a:gd name="connsiteX446" fmla="*/ 2201 w 10201"/>
              <a:gd name="connsiteY446" fmla="*/ 3298 h 10002"/>
              <a:gd name="connsiteX447" fmla="*/ 2232 w 10201"/>
              <a:gd name="connsiteY447" fmla="*/ 3354 h 10002"/>
              <a:gd name="connsiteX448" fmla="*/ 2263 w 10201"/>
              <a:gd name="connsiteY448" fmla="*/ 3278 h 10002"/>
              <a:gd name="connsiteX449" fmla="*/ 2263 w 10201"/>
              <a:gd name="connsiteY449" fmla="*/ 3316 h 10002"/>
              <a:gd name="connsiteX450" fmla="*/ 2242 w 10201"/>
              <a:gd name="connsiteY450" fmla="*/ 3354 h 10002"/>
              <a:gd name="connsiteX451" fmla="*/ 2502 w 10201"/>
              <a:gd name="connsiteY451" fmla="*/ 3298 h 10002"/>
              <a:gd name="connsiteX452" fmla="*/ 2513 w 10201"/>
              <a:gd name="connsiteY452" fmla="*/ 3241 h 10002"/>
              <a:gd name="connsiteX453" fmla="*/ 2502 w 10201"/>
              <a:gd name="connsiteY453" fmla="*/ 3223 h 10002"/>
              <a:gd name="connsiteX454" fmla="*/ 2137 w 10201"/>
              <a:gd name="connsiteY454" fmla="*/ 3241 h 10002"/>
              <a:gd name="connsiteX455" fmla="*/ 2127 w 10201"/>
              <a:gd name="connsiteY455" fmla="*/ 3185 h 10002"/>
              <a:gd name="connsiteX456" fmla="*/ 2137 w 10201"/>
              <a:gd name="connsiteY456" fmla="*/ 3166 h 10002"/>
              <a:gd name="connsiteX457" fmla="*/ 2294 w 10201"/>
              <a:gd name="connsiteY457" fmla="*/ 3128 h 10002"/>
              <a:gd name="connsiteX458" fmla="*/ 2263 w 10201"/>
              <a:gd name="connsiteY458" fmla="*/ 3109 h 10002"/>
              <a:gd name="connsiteX459" fmla="*/ 2294 w 10201"/>
              <a:gd name="connsiteY459" fmla="*/ 3091 h 10002"/>
              <a:gd name="connsiteX460" fmla="*/ 2284 w 10201"/>
              <a:gd name="connsiteY460" fmla="*/ 2997 h 10002"/>
              <a:gd name="connsiteX461" fmla="*/ 2232 w 10201"/>
              <a:gd name="connsiteY461" fmla="*/ 2903 h 10002"/>
              <a:gd name="connsiteX462" fmla="*/ 2253 w 10201"/>
              <a:gd name="connsiteY462" fmla="*/ 2865 h 10002"/>
              <a:gd name="connsiteX463" fmla="*/ 2242 w 10201"/>
              <a:gd name="connsiteY463" fmla="*/ 2790 h 10002"/>
              <a:gd name="connsiteX464" fmla="*/ 2294 w 10201"/>
              <a:gd name="connsiteY464" fmla="*/ 2715 h 10002"/>
              <a:gd name="connsiteX465" fmla="*/ 2294 w 10201"/>
              <a:gd name="connsiteY465" fmla="*/ 2771 h 10002"/>
              <a:gd name="connsiteX466" fmla="*/ 2471 w 10201"/>
              <a:gd name="connsiteY466" fmla="*/ 2809 h 10002"/>
              <a:gd name="connsiteX467" fmla="*/ 2482 w 10201"/>
              <a:gd name="connsiteY467" fmla="*/ 2903 h 10002"/>
              <a:gd name="connsiteX468" fmla="*/ 2627 w 10201"/>
              <a:gd name="connsiteY468" fmla="*/ 2884 h 10002"/>
              <a:gd name="connsiteX469" fmla="*/ 2679 w 10201"/>
              <a:gd name="connsiteY469" fmla="*/ 2715 h 10002"/>
              <a:gd name="connsiteX470" fmla="*/ 2523 w 10201"/>
              <a:gd name="connsiteY470" fmla="*/ 2659 h 10002"/>
              <a:gd name="connsiteX471" fmla="*/ 2523 w 10201"/>
              <a:gd name="connsiteY471" fmla="*/ 2602 h 10002"/>
              <a:gd name="connsiteX472" fmla="*/ 2596 w 10201"/>
              <a:gd name="connsiteY472" fmla="*/ 2584 h 10002"/>
              <a:gd name="connsiteX473" fmla="*/ 2596 w 10201"/>
              <a:gd name="connsiteY473" fmla="*/ 2565 h 10002"/>
              <a:gd name="connsiteX474" fmla="*/ 2461 w 10201"/>
              <a:gd name="connsiteY474" fmla="*/ 2452 h 10002"/>
              <a:gd name="connsiteX475" fmla="*/ 2440 w 10201"/>
              <a:gd name="connsiteY475" fmla="*/ 2527 h 10002"/>
              <a:gd name="connsiteX476" fmla="*/ 2440 w 10201"/>
              <a:gd name="connsiteY476" fmla="*/ 2509 h 10002"/>
              <a:gd name="connsiteX477" fmla="*/ 2315 w 10201"/>
              <a:gd name="connsiteY477" fmla="*/ 2358 h 10002"/>
              <a:gd name="connsiteX478" fmla="*/ 2242 w 10201"/>
              <a:gd name="connsiteY478" fmla="*/ 2377 h 10002"/>
              <a:gd name="connsiteX479" fmla="*/ 2242 w 10201"/>
              <a:gd name="connsiteY479" fmla="*/ 2321 h 10002"/>
              <a:gd name="connsiteX480" fmla="*/ 2222 w 10201"/>
              <a:gd name="connsiteY480" fmla="*/ 2283 h 10002"/>
              <a:gd name="connsiteX481" fmla="*/ 2044 w 10201"/>
              <a:gd name="connsiteY481" fmla="*/ 2246 h 10002"/>
              <a:gd name="connsiteX482" fmla="*/ 2034 w 10201"/>
              <a:gd name="connsiteY482" fmla="*/ 2189 h 10002"/>
              <a:gd name="connsiteX483" fmla="*/ 2044 w 10201"/>
              <a:gd name="connsiteY483" fmla="*/ 2171 h 10002"/>
              <a:gd name="connsiteX484" fmla="*/ 2242 w 10201"/>
              <a:gd name="connsiteY484" fmla="*/ 2171 h 10002"/>
              <a:gd name="connsiteX485" fmla="*/ 2305 w 10201"/>
              <a:gd name="connsiteY485" fmla="*/ 2133 h 10002"/>
              <a:gd name="connsiteX486" fmla="*/ 2450 w 10201"/>
              <a:gd name="connsiteY486" fmla="*/ 2171 h 10002"/>
              <a:gd name="connsiteX487" fmla="*/ 2523 w 10201"/>
              <a:gd name="connsiteY487" fmla="*/ 2077 h 10002"/>
              <a:gd name="connsiteX488" fmla="*/ 2774 w 10201"/>
              <a:gd name="connsiteY488" fmla="*/ 2020 h 10002"/>
              <a:gd name="connsiteX489" fmla="*/ 2961 w 10201"/>
              <a:gd name="connsiteY489" fmla="*/ 2133 h 10002"/>
              <a:gd name="connsiteX490" fmla="*/ 3274 w 10201"/>
              <a:gd name="connsiteY490" fmla="*/ 2057 h 10002"/>
              <a:gd name="connsiteX491" fmla="*/ 3274 w 10201"/>
              <a:gd name="connsiteY491" fmla="*/ 2039 h 10002"/>
              <a:gd name="connsiteX492" fmla="*/ 3263 w 10201"/>
              <a:gd name="connsiteY492" fmla="*/ 2002 h 10002"/>
              <a:gd name="connsiteX493" fmla="*/ 3377 w 10201"/>
              <a:gd name="connsiteY493" fmla="*/ 1964 h 10002"/>
              <a:gd name="connsiteX494" fmla="*/ 3357 w 10201"/>
              <a:gd name="connsiteY494" fmla="*/ 1907 h 10002"/>
              <a:gd name="connsiteX495" fmla="*/ 3419 w 10201"/>
              <a:gd name="connsiteY495" fmla="*/ 1907 h 10002"/>
              <a:gd name="connsiteX496" fmla="*/ 3461 w 10201"/>
              <a:gd name="connsiteY496" fmla="*/ 1926 h 10002"/>
              <a:gd name="connsiteX497" fmla="*/ 3492 w 10201"/>
              <a:gd name="connsiteY497" fmla="*/ 1870 h 10002"/>
              <a:gd name="connsiteX498" fmla="*/ 3492 w 10201"/>
              <a:gd name="connsiteY498" fmla="*/ 1851 h 10002"/>
              <a:gd name="connsiteX499" fmla="*/ 3419 w 10201"/>
              <a:gd name="connsiteY499" fmla="*/ 1738 h 10002"/>
              <a:gd name="connsiteX500" fmla="*/ 3429 w 10201"/>
              <a:gd name="connsiteY500" fmla="*/ 1663 h 10002"/>
              <a:gd name="connsiteX501" fmla="*/ 3274 w 10201"/>
              <a:gd name="connsiteY501" fmla="*/ 1589 h 10002"/>
              <a:gd name="connsiteX502" fmla="*/ 3274 w 10201"/>
              <a:gd name="connsiteY502" fmla="*/ 1513 h 10002"/>
              <a:gd name="connsiteX503" fmla="*/ 3241 w 10201"/>
              <a:gd name="connsiteY503" fmla="*/ 1475 h 10002"/>
              <a:gd name="connsiteX504" fmla="*/ 3210 w 10201"/>
              <a:gd name="connsiteY504" fmla="*/ 1513 h 10002"/>
              <a:gd name="connsiteX505" fmla="*/ 3200 w 10201"/>
              <a:gd name="connsiteY505" fmla="*/ 1438 h 10002"/>
              <a:gd name="connsiteX506" fmla="*/ 3085 w 10201"/>
              <a:gd name="connsiteY506" fmla="*/ 1494 h 10002"/>
              <a:gd name="connsiteX507" fmla="*/ 2971 w 10201"/>
              <a:gd name="connsiteY507" fmla="*/ 1419 h 10002"/>
              <a:gd name="connsiteX508" fmla="*/ 2940 w 10201"/>
              <a:gd name="connsiteY508" fmla="*/ 1475 h 10002"/>
              <a:gd name="connsiteX509" fmla="*/ 2909 w 10201"/>
              <a:gd name="connsiteY509" fmla="*/ 1400 h 10002"/>
              <a:gd name="connsiteX510" fmla="*/ 2815 w 10201"/>
              <a:gd name="connsiteY510" fmla="*/ 1438 h 10002"/>
              <a:gd name="connsiteX511" fmla="*/ 2815 w 10201"/>
              <a:gd name="connsiteY511" fmla="*/ 1381 h 10002"/>
              <a:gd name="connsiteX512" fmla="*/ 2742 w 10201"/>
              <a:gd name="connsiteY512" fmla="*/ 1288 h 10002"/>
              <a:gd name="connsiteX513" fmla="*/ 3013 w 10201"/>
              <a:gd name="connsiteY513" fmla="*/ 1062 h 10002"/>
              <a:gd name="connsiteX514" fmla="*/ 3106 w 10201"/>
              <a:gd name="connsiteY514" fmla="*/ 1119 h 10002"/>
              <a:gd name="connsiteX515" fmla="*/ 3241 w 10201"/>
              <a:gd name="connsiteY515" fmla="*/ 1062 h 10002"/>
              <a:gd name="connsiteX516" fmla="*/ 3241 w 10201"/>
              <a:gd name="connsiteY516" fmla="*/ 1119 h 10002"/>
              <a:gd name="connsiteX517" fmla="*/ 3513 w 10201"/>
              <a:gd name="connsiteY517" fmla="*/ 1119 h 10002"/>
              <a:gd name="connsiteX518" fmla="*/ 3513 w 10201"/>
              <a:gd name="connsiteY518" fmla="*/ 1044 h 10002"/>
              <a:gd name="connsiteX519" fmla="*/ 3658 w 10201"/>
              <a:gd name="connsiteY519" fmla="*/ 968 h 10002"/>
              <a:gd name="connsiteX520" fmla="*/ 3700 w 10201"/>
              <a:gd name="connsiteY520" fmla="*/ 875 h 10002"/>
              <a:gd name="connsiteX521" fmla="*/ 3929 w 10201"/>
              <a:gd name="connsiteY521" fmla="*/ 836 h 10002"/>
              <a:gd name="connsiteX522" fmla="*/ 3940 w 10201"/>
              <a:gd name="connsiteY522" fmla="*/ 781 h 10002"/>
              <a:gd name="connsiteX523" fmla="*/ 3971 w 10201"/>
              <a:gd name="connsiteY523" fmla="*/ 781 h 10002"/>
              <a:gd name="connsiteX524" fmla="*/ 4002 w 10201"/>
              <a:gd name="connsiteY524" fmla="*/ 836 h 10002"/>
              <a:gd name="connsiteX525" fmla="*/ 4065 w 10201"/>
              <a:gd name="connsiteY525" fmla="*/ 799 h 10002"/>
              <a:gd name="connsiteX526" fmla="*/ 4127 w 10201"/>
              <a:gd name="connsiteY526" fmla="*/ 836 h 10002"/>
              <a:gd name="connsiteX527" fmla="*/ 4772 w 10201"/>
              <a:gd name="connsiteY527" fmla="*/ 724 h 10002"/>
              <a:gd name="connsiteX528" fmla="*/ 4783 w 10201"/>
              <a:gd name="connsiteY528" fmla="*/ 781 h 10002"/>
              <a:gd name="connsiteX529" fmla="*/ 4908 w 10201"/>
              <a:gd name="connsiteY529" fmla="*/ 781 h 10002"/>
              <a:gd name="connsiteX530" fmla="*/ 4908 w 10201"/>
              <a:gd name="connsiteY530" fmla="*/ 724 h 10002"/>
              <a:gd name="connsiteX531" fmla="*/ 4992 w 10201"/>
              <a:gd name="connsiteY531" fmla="*/ 781 h 10002"/>
              <a:gd name="connsiteX532" fmla="*/ 5096 w 10201"/>
              <a:gd name="connsiteY532" fmla="*/ 743 h 10002"/>
              <a:gd name="connsiteX533" fmla="*/ 5158 w 10201"/>
              <a:gd name="connsiteY533" fmla="*/ 781 h 10002"/>
              <a:gd name="connsiteX534" fmla="*/ 5200 w 10201"/>
              <a:gd name="connsiteY534" fmla="*/ 706 h 10002"/>
              <a:gd name="connsiteX535" fmla="*/ 5283 w 10201"/>
              <a:gd name="connsiteY535" fmla="*/ 686 h 10002"/>
              <a:gd name="connsiteX536" fmla="*/ 5283 w 10201"/>
              <a:gd name="connsiteY536" fmla="*/ 743 h 10002"/>
              <a:gd name="connsiteX537" fmla="*/ 5492 w 10201"/>
              <a:gd name="connsiteY537" fmla="*/ 706 h 10002"/>
              <a:gd name="connsiteX538" fmla="*/ 5679 w 10201"/>
              <a:gd name="connsiteY538" fmla="*/ 781 h 10002"/>
              <a:gd name="connsiteX539" fmla="*/ 5824 w 10201"/>
              <a:gd name="connsiteY539" fmla="*/ 761 h 10002"/>
              <a:gd name="connsiteX540" fmla="*/ 6148 w 10201"/>
              <a:gd name="connsiteY540" fmla="*/ 686 h 10002"/>
              <a:gd name="connsiteX541" fmla="*/ 6345 w 10201"/>
              <a:gd name="connsiteY541" fmla="*/ 611 h 10002"/>
              <a:gd name="connsiteX542" fmla="*/ 6522 w 10201"/>
              <a:gd name="connsiteY542" fmla="*/ 649 h 10002"/>
              <a:gd name="connsiteX543" fmla="*/ 6574 w 10201"/>
              <a:gd name="connsiteY543" fmla="*/ 555 h 10002"/>
              <a:gd name="connsiteX544" fmla="*/ 6668 w 10201"/>
              <a:gd name="connsiteY544" fmla="*/ 574 h 10002"/>
              <a:gd name="connsiteX545" fmla="*/ 6741 w 10201"/>
              <a:gd name="connsiteY545" fmla="*/ 498 h 10002"/>
              <a:gd name="connsiteX546" fmla="*/ 6814 w 10201"/>
              <a:gd name="connsiteY546" fmla="*/ 555 h 10002"/>
              <a:gd name="connsiteX547" fmla="*/ 7105 w 10201"/>
              <a:gd name="connsiteY547" fmla="*/ 574 h 10002"/>
              <a:gd name="connsiteX548" fmla="*/ 7251 w 10201"/>
              <a:gd name="connsiteY548" fmla="*/ 574 h 10002"/>
              <a:gd name="connsiteX549" fmla="*/ 7262 w 10201"/>
              <a:gd name="connsiteY549" fmla="*/ 630 h 10002"/>
              <a:gd name="connsiteX550" fmla="*/ 7459 w 10201"/>
              <a:gd name="connsiteY550" fmla="*/ 592 h 10002"/>
              <a:gd name="connsiteX551" fmla="*/ 7470 w 10201"/>
              <a:gd name="connsiteY551" fmla="*/ 517 h 10002"/>
              <a:gd name="connsiteX552" fmla="*/ 7387 w 10201"/>
              <a:gd name="connsiteY552" fmla="*/ 498 h 10002"/>
              <a:gd name="connsiteX553" fmla="*/ 7428 w 10201"/>
              <a:gd name="connsiteY553" fmla="*/ 405 h 10002"/>
              <a:gd name="connsiteX554" fmla="*/ 7501 w 10201"/>
              <a:gd name="connsiteY554" fmla="*/ 348 h 10002"/>
              <a:gd name="connsiteX555" fmla="*/ 7470 w 10201"/>
              <a:gd name="connsiteY555" fmla="*/ 311 h 10002"/>
              <a:gd name="connsiteX556" fmla="*/ 7407 w 10201"/>
              <a:gd name="connsiteY556" fmla="*/ 348 h 10002"/>
              <a:gd name="connsiteX557" fmla="*/ 7376 w 10201"/>
              <a:gd name="connsiteY557" fmla="*/ 311 h 10002"/>
              <a:gd name="connsiteX558" fmla="*/ 7210 w 10201"/>
              <a:gd name="connsiteY558" fmla="*/ 367 h 10002"/>
              <a:gd name="connsiteX559" fmla="*/ 7210 w 10201"/>
              <a:gd name="connsiteY559" fmla="*/ 311 h 10002"/>
              <a:gd name="connsiteX560" fmla="*/ 7199 w 10201"/>
              <a:gd name="connsiteY560" fmla="*/ 311 h 10002"/>
              <a:gd name="connsiteX561" fmla="*/ 6543 w 10201"/>
              <a:gd name="connsiteY561" fmla="*/ 330 h 10002"/>
              <a:gd name="connsiteX562" fmla="*/ 6225 w 10201"/>
              <a:gd name="connsiteY562" fmla="*/ 273 h 10002"/>
              <a:gd name="connsiteX563" fmla="*/ 6637 w 10201"/>
              <a:gd name="connsiteY563" fmla="*/ 198 h 10002"/>
              <a:gd name="connsiteX564" fmla="*/ 6980 w 10201"/>
              <a:gd name="connsiteY564" fmla="*/ 161 h 10002"/>
              <a:gd name="connsiteX565" fmla="*/ 7433 w 10201"/>
              <a:gd name="connsiteY565" fmla="*/ 80 h 10002"/>
              <a:gd name="connsiteX566" fmla="*/ 7698 w 10201"/>
              <a:gd name="connsiteY566" fmla="*/ 10 h 10002"/>
              <a:gd name="connsiteX567" fmla="*/ 7949 w 10201"/>
              <a:gd name="connsiteY567" fmla="*/ 142 h 10002"/>
              <a:gd name="connsiteX568" fmla="*/ 8011 w 10201"/>
              <a:gd name="connsiteY568" fmla="*/ 48 h 10002"/>
              <a:gd name="connsiteX569" fmla="*/ 8136 w 10201"/>
              <a:gd name="connsiteY569" fmla="*/ 29 h 10002"/>
              <a:gd name="connsiteX570" fmla="*/ 8240 w 10201"/>
              <a:gd name="connsiteY570" fmla="*/ 142 h 10002"/>
              <a:gd name="connsiteX571" fmla="*/ 8262 w 10201"/>
              <a:gd name="connsiteY571" fmla="*/ 104 h 10002"/>
              <a:gd name="connsiteX572" fmla="*/ 8293 w 10201"/>
              <a:gd name="connsiteY572" fmla="*/ 254 h 10002"/>
              <a:gd name="connsiteX573" fmla="*/ 8262 w 10201"/>
              <a:gd name="connsiteY573" fmla="*/ 330 h 10002"/>
              <a:gd name="connsiteX574" fmla="*/ 8262 w 10201"/>
              <a:gd name="connsiteY574" fmla="*/ 423 h 10002"/>
              <a:gd name="connsiteX0" fmla="*/ 8262 w 10201"/>
              <a:gd name="connsiteY0" fmla="*/ 423 h 10002"/>
              <a:gd name="connsiteX1" fmla="*/ 8324 w 10201"/>
              <a:gd name="connsiteY1" fmla="*/ 442 h 10002"/>
              <a:gd name="connsiteX2" fmla="*/ 8335 w 10201"/>
              <a:gd name="connsiteY2" fmla="*/ 517 h 10002"/>
              <a:gd name="connsiteX3" fmla="*/ 8303 w 10201"/>
              <a:gd name="connsiteY3" fmla="*/ 592 h 10002"/>
              <a:gd name="connsiteX4" fmla="*/ 8345 w 10201"/>
              <a:gd name="connsiteY4" fmla="*/ 592 h 10002"/>
              <a:gd name="connsiteX5" fmla="*/ 8414 w 10201"/>
              <a:gd name="connsiteY5" fmla="*/ 543 h 10002"/>
              <a:gd name="connsiteX6" fmla="*/ 8291 w 10201"/>
              <a:gd name="connsiteY6" fmla="*/ 770 h 10002"/>
              <a:gd name="connsiteX7" fmla="*/ 8230 w 10201"/>
              <a:gd name="connsiteY7" fmla="*/ 930 h 10002"/>
              <a:gd name="connsiteX8" fmla="*/ 8324 w 10201"/>
              <a:gd name="connsiteY8" fmla="*/ 1005 h 10002"/>
              <a:gd name="connsiteX9" fmla="*/ 8345 w 10201"/>
              <a:gd name="connsiteY9" fmla="*/ 875 h 10002"/>
              <a:gd name="connsiteX10" fmla="*/ 8355 w 10201"/>
              <a:gd name="connsiteY10" fmla="*/ 875 h 10002"/>
              <a:gd name="connsiteX11" fmla="*/ 8355 w 10201"/>
              <a:gd name="connsiteY11" fmla="*/ 893 h 10002"/>
              <a:gd name="connsiteX12" fmla="*/ 8376 w 10201"/>
              <a:gd name="connsiteY12" fmla="*/ 1212 h 10002"/>
              <a:gd name="connsiteX13" fmla="*/ 8355 w 10201"/>
              <a:gd name="connsiteY13" fmla="*/ 1212 h 10002"/>
              <a:gd name="connsiteX14" fmla="*/ 8324 w 10201"/>
              <a:gd name="connsiteY14" fmla="*/ 1231 h 10002"/>
              <a:gd name="connsiteX15" fmla="*/ 8324 w 10201"/>
              <a:gd name="connsiteY15" fmla="*/ 1288 h 10002"/>
              <a:gd name="connsiteX16" fmla="*/ 8084 w 10201"/>
              <a:gd name="connsiteY16" fmla="*/ 1607 h 10002"/>
              <a:gd name="connsiteX17" fmla="*/ 8126 w 10201"/>
              <a:gd name="connsiteY17" fmla="*/ 1607 h 10002"/>
              <a:gd name="connsiteX18" fmla="*/ 8293 w 10201"/>
              <a:gd name="connsiteY18" fmla="*/ 1589 h 10002"/>
              <a:gd name="connsiteX19" fmla="*/ 8293 w 10201"/>
              <a:gd name="connsiteY19" fmla="*/ 1682 h 10002"/>
              <a:gd name="connsiteX20" fmla="*/ 8366 w 10201"/>
              <a:gd name="connsiteY20" fmla="*/ 1776 h 10002"/>
              <a:gd name="connsiteX21" fmla="*/ 8584 w 10201"/>
              <a:gd name="connsiteY21" fmla="*/ 1682 h 10002"/>
              <a:gd name="connsiteX22" fmla="*/ 8636 w 10201"/>
              <a:gd name="connsiteY22" fmla="*/ 1569 h 10002"/>
              <a:gd name="connsiteX23" fmla="*/ 8698 w 10201"/>
              <a:gd name="connsiteY23" fmla="*/ 1589 h 10002"/>
              <a:gd name="connsiteX24" fmla="*/ 8709 w 10201"/>
              <a:gd name="connsiteY24" fmla="*/ 1532 h 10002"/>
              <a:gd name="connsiteX25" fmla="*/ 8855 w 10201"/>
              <a:gd name="connsiteY25" fmla="*/ 1607 h 10002"/>
              <a:gd name="connsiteX26" fmla="*/ 8802 w 10201"/>
              <a:gd name="connsiteY26" fmla="*/ 1982 h 10002"/>
              <a:gd name="connsiteX27" fmla="*/ 8740 w 10201"/>
              <a:gd name="connsiteY27" fmla="*/ 2077 h 10002"/>
              <a:gd name="connsiteX28" fmla="*/ 8740 w 10201"/>
              <a:gd name="connsiteY28" fmla="*/ 2133 h 10002"/>
              <a:gd name="connsiteX29" fmla="*/ 9032 w 10201"/>
              <a:gd name="connsiteY29" fmla="*/ 2208 h 10002"/>
              <a:gd name="connsiteX30" fmla="*/ 9011 w 10201"/>
              <a:gd name="connsiteY30" fmla="*/ 2771 h 10002"/>
              <a:gd name="connsiteX31" fmla="*/ 9011 w 10201"/>
              <a:gd name="connsiteY31" fmla="*/ 2940 h 10002"/>
              <a:gd name="connsiteX32" fmla="*/ 8980 w 10201"/>
              <a:gd name="connsiteY32" fmla="*/ 2959 h 10002"/>
              <a:gd name="connsiteX33" fmla="*/ 8990 w 10201"/>
              <a:gd name="connsiteY33" fmla="*/ 2997 h 10002"/>
              <a:gd name="connsiteX34" fmla="*/ 8970 w 10201"/>
              <a:gd name="connsiteY34" fmla="*/ 3034 h 10002"/>
              <a:gd name="connsiteX35" fmla="*/ 9157 w 10201"/>
              <a:gd name="connsiteY35" fmla="*/ 3016 h 10002"/>
              <a:gd name="connsiteX36" fmla="*/ 9250 w 10201"/>
              <a:gd name="connsiteY36" fmla="*/ 3166 h 10002"/>
              <a:gd name="connsiteX37" fmla="*/ 9386 w 10201"/>
              <a:gd name="connsiteY37" fmla="*/ 3147 h 10002"/>
              <a:gd name="connsiteX38" fmla="*/ 9386 w 10201"/>
              <a:gd name="connsiteY38" fmla="*/ 3166 h 10002"/>
              <a:gd name="connsiteX39" fmla="*/ 9397 w 10201"/>
              <a:gd name="connsiteY39" fmla="*/ 3166 h 10002"/>
              <a:gd name="connsiteX40" fmla="*/ 9407 w 10201"/>
              <a:gd name="connsiteY40" fmla="*/ 3316 h 10002"/>
              <a:gd name="connsiteX41" fmla="*/ 9438 w 10201"/>
              <a:gd name="connsiteY41" fmla="*/ 3298 h 10002"/>
              <a:gd name="connsiteX42" fmla="*/ 9490 w 10201"/>
              <a:gd name="connsiteY42" fmla="*/ 3072 h 10002"/>
              <a:gd name="connsiteX43" fmla="*/ 9542 w 10201"/>
              <a:gd name="connsiteY43" fmla="*/ 3128 h 10002"/>
              <a:gd name="connsiteX44" fmla="*/ 9563 w 10201"/>
              <a:gd name="connsiteY44" fmla="*/ 2927 h 10002"/>
              <a:gd name="connsiteX45" fmla="*/ 9594 w 10201"/>
              <a:gd name="connsiteY45" fmla="*/ 3054 h 10002"/>
              <a:gd name="connsiteX46" fmla="*/ 9625 w 10201"/>
              <a:gd name="connsiteY46" fmla="*/ 3128 h 10002"/>
              <a:gd name="connsiteX47" fmla="*/ 9686 w 10201"/>
              <a:gd name="connsiteY47" fmla="*/ 3220 h 10002"/>
              <a:gd name="connsiteX48" fmla="*/ 9688 w 10201"/>
              <a:gd name="connsiteY48" fmla="*/ 3316 h 10002"/>
              <a:gd name="connsiteX49" fmla="*/ 9688 w 10201"/>
              <a:gd name="connsiteY49" fmla="*/ 3429 h 10002"/>
              <a:gd name="connsiteX50" fmla="*/ 9812 w 10201"/>
              <a:gd name="connsiteY50" fmla="*/ 3527 h 10002"/>
              <a:gd name="connsiteX51" fmla="*/ 9698 w 10201"/>
              <a:gd name="connsiteY51" fmla="*/ 3598 h 10002"/>
              <a:gd name="connsiteX52" fmla="*/ 9709 w 10201"/>
              <a:gd name="connsiteY52" fmla="*/ 3598 h 10002"/>
              <a:gd name="connsiteX53" fmla="*/ 9740 w 10201"/>
              <a:gd name="connsiteY53" fmla="*/ 3579 h 10002"/>
              <a:gd name="connsiteX54" fmla="*/ 9740 w 10201"/>
              <a:gd name="connsiteY54" fmla="*/ 3691 h 10002"/>
              <a:gd name="connsiteX55" fmla="*/ 9709 w 10201"/>
              <a:gd name="connsiteY55" fmla="*/ 3730 h 10002"/>
              <a:gd name="connsiteX56" fmla="*/ 9688 w 10201"/>
              <a:gd name="connsiteY56" fmla="*/ 3691 h 10002"/>
              <a:gd name="connsiteX57" fmla="*/ 9665 w 10201"/>
              <a:gd name="connsiteY57" fmla="*/ 3833 h 10002"/>
              <a:gd name="connsiteX58" fmla="*/ 9646 w 10201"/>
              <a:gd name="connsiteY58" fmla="*/ 3730 h 10002"/>
              <a:gd name="connsiteX59" fmla="*/ 9553 w 10201"/>
              <a:gd name="connsiteY59" fmla="*/ 3955 h 10002"/>
              <a:gd name="connsiteX60" fmla="*/ 9574 w 10201"/>
              <a:gd name="connsiteY60" fmla="*/ 4349 h 10002"/>
              <a:gd name="connsiteX61" fmla="*/ 9438 w 10201"/>
              <a:gd name="connsiteY61" fmla="*/ 4312 h 10002"/>
              <a:gd name="connsiteX62" fmla="*/ 9385 w 10201"/>
              <a:gd name="connsiteY62" fmla="*/ 4451 h 10002"/>
              <a:gd name="connsiteX63" fmla="*/ 9459 w 10201"/>
              <a:gd name="connsiteY63" fmla="*/ 4574 h 10002"/>
              <a:gd name="connsiteX64" fmla="*/ 9522 w 10201"/>
              <a:gd name="connsiteY64" fmla="*/ 4574 h 10002"/>
              <a:gd name="connsiteX65" fmla="*/ 9522 w 10201"/>
              <a:gd name="connsiteY65" fmla="*/ 4593 h 10002"/>
              <a:gd name="connsiteX66" fmla="*/ 9407 w 10201"/>
              <a:gd name="connsiteY66" fmla="*/ 4688 h 10002"/>
              <a:gd name="connsiteX67" fmla="*/ 9397 w 10201"/>
              <a:gd name="connsiteY67" fmla="*/ 4743 h 10002"/>
              <a:gd name="connsiteX68" fmla="*/ 9532 w 10201"/>
              <a:gd name="connsiteY68" fmla="*/ 4912 h 10002"/>
              <a:gd name="connsiteX69" fmla="*/ 9553 w 10201"/>
              <a:gd name="connsiteY69" fmla="*/ 5007 h 10002"/>
              <a:gd name="connsiteX70" fmla="*/ 9688 w 10201"/>
              <a:gd name="connsiteY70" fmla="*/ 5138 h 10002"/>
              <a:gd name="connsiteX71" fmla="*/ 9657 w 10201"/>
              <a:gd name="connsiteY71" fmla="*/ 5496 h 10002"/>
              <a:gd name="connsiteX72" fmla="*/ 9771 w 10201"/>
              <a:gd name="connsiteY72" fmla="*/ 5439 h 10002"/>
              <a:gd name="connsiteX73" fmla="*/ 9771 w 10201"/>
              <a:gd name="connsiteY73" fmla="*/ 5382 h 10002"/>
              <a:gd name="connsiteX74" fmla="*/ 9750 w 10201"/>
              <a:gd name="connsiteY74" fmla="*/ 5326 h 10002"/>
              <a:gd name="connsiteX75" fmla="*/ 9781 w 10201"/>
              <a:gd name="connsiteY75" fmla="*/ 5326 h 10002"/>
              <a:gd name="connsiteX76" fmla="*/ 9865 w 10201"/>
              <a:gd name="connsiteY76" fmla="*/ 5401 h 10002"/>
              <a:gd name="connsiteX77" fmla="*/ 10042 w 10201"/>
              <a:gd name="connsiteY77" fmla="*/ 5391 h 10002"/>
              <a:gd name="connsiteX78" fmla="*/ 10081 w 10201"/>
              <a:gd name="connsiteY78" fmla="*/ 5686 h 10002"/>
              <a:gd name="connsiteX79" fmla="*/ 10188 w 10201"/>
              <a:gd name="connsiteY79" fmla="*/ 5795 h 10002"/>
              <a:gd name="connsiteX80" fmla="*/ 10177 w 10201"/>
              <a:gd name="connsiteY80" fmla="*/ 6153 h 10002"/>
              <a:gd name="connsiteX81" fmla="*/ 10137 w 10201"/>
              <a:gd name="connsiteY81" fmla="*/ 6016 h 10002"/>
              <a:gd name="connsiteX82" fmla="*/ 9949 w 10201"/>
              <a:gd name="connsiteY82" fmla="*/ 6096 h 10002"/>
              <a:gd name="connsiteX83" fmla="*/ 9893 w 10201"/>
              <a:gd name="connsiteY83" fmla="*/ 6004 h 10002"/>
              <a:gd name="connsiteX84" fmla="*/ 9610 w 10201"/>
              <a:gd name="connsiteY84" fmla="*/ 6190 h 10002"/>
              <a:gd name="connsiteX85" fmla="*/ 9532 w 10201"/>
              <a:gd name="connsiteY85" fmla="*/ 6528 h 10002"/>
              <a:gd name="connsiteX86" fmla="*/ 9490 w 10201"/>
              <a:gd name="connsiteY86" fmla="*/ 6566 h 10002"/>
              <a:gd name="connsiteX87" fmla="*/ 9490 w 10201"/>
              <a:gd name="connsiteY87" fmla="*/ 6979 h 10002"/>
              <a:gd name="connsiteX88" fmla="*/ 9594 w 10201"/>
              <a:gd name="connsiteY88" fmla="*/ 7016 h 10002"/>
              <a:gd name="connsiteX89" fmla="*/ 9584 w 10201"/>
              <a:gd name="connsiteY89" fmla="*/ 7054 h 10002"/>
              <a:gd name="connsiteX90" fmla="*/ 9438 w 10201"/>
              <a:gd name="connsiteY90" fmla="*/ 7411 h 10002"/>
              <a:gd name="connsiteX91" fmla="*/ 9428 w 10201"/>
              <a:gd name="connsiteY91" fmla="*/ 7674 h 10002"/>
              <a:gd name="connsiteX92" fmla="*/ 9459 w 10201"/>
              <a:gd name="connsiteY92" fmla="*/ 7862 h 10002"/>
              <a:gd name="connsiteX93" fmla="*/ 9407 w 10201"/>
              <a:gd name="connsiteY93" fmla="*/ 7918 h 10002"/>
              <a:gd name="connsiteX94" fmla="*/ 9302 w 10201"/>
              <a:gd name="connsiteY94" fmla="*/ 7730 h 10002"/>
              <a:gd name="connsiteX95" fmla="*/ 9126 w 10201"/>
              <a:gd name="connsiteY95" fmla="*/ 7580 h 10002"/>
              <a:gd name="connsiteX96" fmla="*/ 9126 w 10201"/>
              <a:gd name="connsiteY96" fmla="*/ 7543 h 10002"/>
              <a:gd name="connsiteX97" fmla="*/ 9167 w 10201"/>
              <a:gd name="connsiteY97" fmla="*/ 7543 h 10002"/>
              <a:gd name="connsiteX98" fmla="*/ 9167 w 10201"/>
              <a:gd name="connsiteY98" fmla="*/ 7524 h 10002"/>
              <a:gd name="connsiteX99" fmla="*/ 9146 w 10201"/>
              <a:gd name="connsiteY99" fmla="*/ 7524 h 10002"/>
              <a:gd name="connsiteX100" fmla="*/ 9084 w 10201"/>
              <a:gd name="connsiteY100" fmla="*/ 7543 h 10002"/>
              <a:gd name="connsiteX101" fmla="*/ 9105 w 10201"/>
              <a:gd name="connsiteY101" fmla="*/ 7618 h 10002"/>
              <a:gd name="connsiteX102" fmla="*/ 9063 w 10201"/>
              <a:gd name="connsiteY102" fmla="*/ 7637 h 10002"/>
              <a:gd name="connsiteX103" fmla="*/ 9167 w 10201"/>
              <a:gd name="connsiteY103" fmla="*/ 7918 h 10002"/>
              <a:gd name="connsiteX104" fmla="*/ 9167 w 10201"/>
              <a:gd name="connsiteY104" fmla="*/ 8125 h 10002"/>
              <a:gd name="connsiteX105" fmla="*/ 9105 w 10201"/>
              <a:gd name="connsiteY105" fmla="*/ 8237 h 10002"/>
              <a:gd name="connsiteX106" fmla="*/ 8928 w 10201"/>
              <a:gd name="connsiteY106" fmla="*/ 8219 h 10002"/>
              <a:gd name="connsiteX107" fmla="*/ 8866 w 10201"/>
              <a:gd name="connsiteY107" fmla="*/ 8125 h 10002"/>
              <a:gd name="connsiteX108" fmla="*/ 8802 w 10201"/>
              <a:gd name="connsiteY108" fmla="*/ 8182 h 10002"/>
              <a:gd name="connsiteX109" fmla="*/ 8845 w 10201"/>
              <a:gd name="connsiteY109" fmla="*/ 8575 h 10002"/>
              <a:gd name="connsiteX110" fmla="*/ 8814 w 10201"/>
              <a:gd name="connsiteY110" fmla="*/ 8650 h 10002"/>
              <a:gd name="connsiteX111" fmla="*/ 8615 w 10201"/>
              <a:gd name="connsiteY111" fmla="*/ 8670 h 10002"/>
              <a:gd name="connsiteX112" fmla="*/ 8470 w 10201"/>
              <a:gd name="connsiteY112" fmla="*/ 8237 h 10002"/>
              <a:gd name="connsiteX113" fmla="*/ 8459 w 10201"/>
              <a:gd name="connsiteY113" fmla="*/ 7993 h 10002"/>
              <a:gd name="connsiteX114" fmla="*/ 8418 w 10201"/>
              <a:gd name="connsiteY114" fmla="*/ 7993 h 10002"/>
              <a:gd name="connsiteX115" fmla="*/ 8240 w 10201"/>
              <a:gd name="connsiteY115" fmla="*/ 7993 h 10002"/>
              <a:gd name="connsiteX116" fmla="*/ 8136 w 10201"/>
              <a:gd name="connsiteY116" fmla="*/ 7768 h 10002"/>
              <a:gd name="connsiteX117" fmla="*/ 8042 w 10201"/>
              <a:gd name="connsiteY117" fmla="*/ 7712 h 10002"/>
              <a:gd name="connsiteX118" fmla="*/ 7980 w 10201"/>
              <a:gd name="connsiteY118" fmla="*/ 7787 h 10002"/>
              <a:gd name="connsiteX119" fmla="*/ 7990 w 10201"/>
              <a:gd name="connsiteY119" fmla="*/ 8106 h 10002"/>
              <a:gd name="connsiteX120" fmla="*/ 7949 w 10201"/>
              <a:gd name="connsiteY120" fmla="*/ 8406 h 10002"/>
              <a:gd name="connsiteX121" fmla="*/ 7887 w 10201"/>
              <a:gd name="connsiteY121" fmla="*/ 8426 h 10002"/>
              <a:gd name="connsiteX122" fmla="*/ 7845 w 10201"/>
              <a:gd name="connsiteY122" fmla="*/ 8538 h 10002"/>
              <a:gd name="connsiteX123" fmla="*/ 7835 w 10201"/>
              <a:gd name="connsiteY123" fmla="*/ 8538 h 10002"/>
              <a:gd name="connsiteX124" fmla="*/ 7835 w 10201"/>
              <a:gd name="connsiteY124" fmla="*/ 8481 h 10002"/>
              <a:gd name="connsiteX125" fmla="*/ 7855 w 10201"/>
              <a:gd name="connsiteY125" fmla="*/ 8426 h 10002"/>
              <a:gd name="connsiteX126" fmla="*/ 7678 w 10201"/>
              <a:gd name="connsiteY126" fmla="*/ 8182 h 10002"/>
              <a:gd name="connsiteX127" fmla="*/ 7563 w 10201"/>
              <a:gd name="connsiteY127" fmla="*/ 8087 h 10002"/>
              <a:gd name="connsiteX128" fmla="*/ 7501 w 10201"/>
              <a:gd name="connsiteY128" fmla="*/ 8144 h 10002"/>
              <a:gd name="connsiteX129" fmla="*/ 7470 w 10201"/>
              <a:gd name="connsiteY129" fmla="*/ 8087 h 10002"/>
              <a:gd name="connsiteX130" fmla="*/ 7439 w 10201"/>
              <a:gd name="connsiteY130" fmla="*/ 8219 h 10002"/>
              <a:gd name="connsiteX131" fmla="*/ 7574 w 10201"/>
              <a:gd name="connsiteY131" fmla="*/ 8595 h 10002"/>
              <a:gd name="connsiteX132" fmla="*/ 7418 w 10201"/>
              <a:gd name="connsiteY132" fmla="*/ 8782 h 10002"/>
              <a:gd name="connsiteX133" fmla="*/ 7251 w 10201"/>
              <a:gd name="connsiteY133" fmla="*/ 8707 h 10002"/>
              <a:gd name="connsiteX134" fmla="*/ 7189 w 10201"/>
              <a:gd name="connsiteY134" fmla="*/ 8858 h 10002"/>
              <a:gd name="connsiteX135" fmla="*/ 7115 w 10201"/>
              <a:gd name="connsiteY135" fmla="*/ 8914 h 10002"/>
              <a:gd name="connsiteX136" fmla="*/ 7115 w 10201"/>
              <a:gd name="connsiteY136" fmla="*/ 8839 h 10002"/>
              <a:gd name="connsiteX137" fmla="*/ 6991 w 10201"/>
              <a:gd name="connsiteY137" fmla="*/ 8801 h 10002"/>
              <a:gd name="connsiteX138" fmla="*/ 6907 w 10201"/>
              <a:gd name="connsiteY138" fmla="*/ 8895 h 10002"/>
              <a:gd name="connsiteX139" fmla="*/ 6814 w 10201"/>
              <a:gd name="connsiteY139" fmla="*/ 8914 h 10002"/>
              <a:gd name="connsiteX140" fmla="*/ 6814 w 10201"/>
              <a:gd name="connsiteY140" fmla="*/ 8970 h 10002"/>
              <a:gd name="connsiteX141" fmla="*/ 6751 w 10201"/>
              <a:gd name="connsiteY141" fmla="*/ 8989 h 10002"/>
              <a:gd name="connsiteX142" fmla="*/ 6772 w 10201"/>
              <a:gd name="connsiteY142" fmla="*/ 9026 h 10002"/>
              <a:gd name="connsiteX143" fmla="*/ 6939 w 10201"/>
              <a:gd name="connsiteY143" fmla="*/ 9008 h 10002"/>
              <a:gd name="connsiteX144" fmla="*/ 6939 w 10201"/>
              <a:gd name="connsiteY144" fmla="*/ 8989 h 10002"/>
              <a:gd name="connsiteX145" fmla="*/ 6918 w 10201"/>
              <a:gd name="connsiteY145" fmla="*/ 8951 h 10002"/>
              <a:gd name="connsiteX146" fmla="*/ 6939 w 10201"/>
              <a:gd name="connsiteY146" fmla="*/ 8951 h 10002"/>
              <a:gd name="connsiteX147" fmla="*/ 6991 w 10201"/>
              <a:gd name="connsiteY147" fmla="*/ 8933 h 10002"/>
              <a:gd name="connsiteX148" fmla="*/ 7032 w 10201"/>
              <a:gd name="connsiteY148" fmla="*/ 9064 h 10002"/>
              <a:gd name="connsiteX149" fmla="*/ 7303 w 10201"/>
              <a:gd name="connsiteY149" fmla="*/ 9139 h 10002"/>
              <a:gd name="connsiteX150" fmla="*/ 7303 w 10201"/>
              <a:gd name="connsiteY150" fmla="*/ 9195 h 10002"/>
              <a:gd name="connsiteX151" fmla="*/ 7220 w 10201"/>
              <a:gd name="connsiteY151" fmla="*/ 9590 h 10002"/>
              <a:gd name="connsiteX152" fmla="*/ 7199 w 10201"/>
              <a:gd name="connsiteY152" fmla="*/ 9590 h 10002"/>
              <a:gd name="connsiteX153" fmla="*/ 7179 w 10201"/>
              <a:gd name="connsiteY153" fmla="*/ 9533 h 10002"/>
              <a:gd name="connsiteX154" fmla="*/ 6949 w 10201"/>
              <a:gd name="connsiteY154" fmla="*/ 9496 h 10002"/>
              <a:gd name="connsiteX155" fmla="*/ 6876 w 10201"/>
              <a:gd name="connsiteY155" fmla="*/ 9496 h 10002"/>
              <a:gd name="connsiteX156" fmla="*/ 6793 w 10201"/>
              <a:gd name="connsiteY156" fmla="*/ 9403 h 10002"/>
              <a:gd name="connsiteX157" fmla="*/ 6751 w 10201"/>
              <a:gd name="connsiteY157" fmla="*/ 9440 h 10002"/>
              <a:gd name="connsiteX158" fmla="*/ 6637 w 10201"/>
              <a:gd name="connsiteY158" fmla="*/ 9289 h 10002"/>
              <a:gd name="connsiteX159" fmla="*/ 6627 w 10201"/>
              <a:gd name="connsiteY159" fmla="*/ 9289 h 10002"/>
              <a:gd name="connsiteX160" fmla="*/ 6584 w 10201"/>
              <a:gd name="connsiteY160" fmla="*/ 9289 h 10002"/>
              <a:gd name="connsiteX161" fmla="*/ 6480 w 10201"/>
              <a:gd name="connsiteY161" fmla="*/ 9177 h 10002"/>
              <a:gd name="connsiteX162" fmla="*/ 6449 w 10201"/>
              <a:gd name="connsiteY162" fmla="*/ 9346 h 10002"/>
              <a:gd name="connsiteX163" fmla="*/ 6355 w 10201"/>
              <a:gd name="connsiteY163" fmla="*/ 9515 h 10002"/>
              <a:gd name="connsiteX164" fmla="*/ 6262 w 10201"/>
              <a:gd name="connsiteY164" fmla="*/ 9552 h 10002"/>
              <a:gd name="connsiteX165" fmla="*/ 6262 w 10201"/>
              <a:gd name="connsiteY165" fmla="*/ 9609 h 10002"/>
              <a:gd name="connsiteX166" fmla="*/ 6189 w 10201"/>
              <a:gd name="connsiteY166" fmla="*/ 9740 h 10002"/>
              <a:gd name="connsiteX167" fmla="*/ 6106 w 10201"/>
              <a:gd name="connsiteY167" fmla="*/ 9796 h 10002"/>
              <a:gd name="connsiteX168" fmla="*/ 6001 w 10201"/>
              <a:gd name="connsiteY168" fmla="*/ 9947 h 10002"/>
              <a:gd name="connsiteX169" fmla="*/ 5345 w 10201"/>
              <a:gd name="connsiteY169" fmla="*/ 9796 h 10002"/>
              <a:gd name="connsiteX170" fmla="*/ 5220 w 10201"/>
              <a:gd name="connsiteY170" fmla="*/ 9796 h 10002"/>
              <a:gd name="connsiteX171" fmla="*/ 4992 w 10201"/>
              <a:gd name="connsiteY171" fmla="*/ 9647 h 10002"/>
              <a:gd name="connsiteX172" fmla="*/ 4929 w 10201"/>
              <a:gd name="connsiteY172" fmla="*/ 9515 h 10002"/>
              <a:gd name="connsiteX173" fmla="*/ 4929 w 10201"/>
              <a:gd name="connsiteY173" fmla="*/ 9403 h 10002"/>
              <a:gd name="connsiteX174" fmla="*/ 4866 w 10201"/>
              <a:gd name="connsiteY174" fmla="*/ 9346 h 10002"/>
              <a:gd name="connsiteX175" fmla="*/ 5168 w 10201"/>
              <a:gd name="connsiteY175" fmla="*/ 9214 h 10002"/>
              <a:gd name="connsiteX176" fmla="*/ 5387 w 10201"/>
              <a:gd name="connsiteY176" fmla="*/ 9234 h 10002"/>
              <a:gd name="connsiteX177" fmla="*/ 5741 w 10201"/>
              <a:gd name="connsiteY177" fmla="*/ 9195 h 10002"/>
              <a:gd name="connsiteX178" fmla="*/ 5783 w 10201"/>
              <a:gd name="connsiteY178" fmla="*/ 9102 h 10002"/>
              <a:gd name="connsiteX179" fmla="*/ 5731 w 10201"/>
              <a:gd name="connsiteY179" fmla="*/ 8989 h 10002"/>
              <a:gd name="connsiteX180" fmla="*/ 5533 w 10201"/>
              <a:gd name="connsiteY180" fmla="*/ 8933 h 10002"/>
              <a:gd name="connsiteX181" fmla="*/ 5210 w 10201"/>
              <a:gd name="connsiteY181" fmla="*/ 8745 h 10002"/>
              <a:gd name="connsiteX182" fmla="*/ 4961 w 10201"/>
              <a:gd name="connsiteY182" fmla="*/ 8595 h 10002"/>
              <a:gd name="connsiteX183" fmla="*/ 5085 w 10201"/>
              <a:gd name="connsiteY183" fmla="*/ 8481 h 10002"/>
              <a:gd name="connsiteX184" fmla="*/ 4741 w 10201"/>
              <a:gd name="connsiteY184" fmla="*/ 8275 h 10002"/>
              <a:gd name="connsiteX185" fmla="*/ 4554 w 10201"/>
              <a:gd name="connsiteY185" fmla="*/ 8087 h 10002"/>
              <a:gd name="connsiteX186" fmla="*/ 4356 w 10201"/>
              <a:gd name="connsiteY186" fmla="*/ 8031 h 10002"/>
              <a:gd name="connsiteX187" fmla="*/ 4085 w 10201"/>
              <a:gd name="connsiteY187" fmla="*/ 8013 h 10002"/>
              <a:gd name="connsiteX188" fmla="*/ 3919 w 10201"/>
              <a:gd name="connsiteY188" fmla="*/ 7843 h 10002"/>
              <a:gd name="connsiteX189" fmla="*/ 3741 w 10201"/>
              <a:gd name="connsiteY189" fmla="*/ 7806 h 10002"/>
              <a:gd name="connsiteX190" fmla="*/ 3669 w 10201"/>
              <a:gd name="connsiteY190" fmla="*/ 7598 h 10002"/>
              <a:gd name="connsiteX191" fmla="*/ 3492 w 10201"/>
              <a:gd name="connsiteY191" fmla="*/ 7637 h 10002"/>
              <a:gd name="connsiteX192" fmla="*/ 3440 w 10201"/>
              <a:gd name="connsiteY192" fmla="*/ 7674 h 10002"/>
              <a:gd name="connsiteX193" fmla="*/ 3367 w 10201"/>
              <a:gd name="connsiteY193" fmla="*/ 7674 h 10002"/>
              <a:gd name="connsiteX194" fmla="*/ 3367 w 10201"/>
              <a:gd name="connsiteY194" fmla="*/ 7637 h 10002"/>
              <a:gd name="connsiteX195" fmla="*/ 3398 w 10201"/>
              <a:gd name="connsiteY195" fmla="*/ 7543 h 10002"/>
              <a:gd name="connsiteX196" fmla="*/ 3241 w 10201"/>
              <a:gd name="connsiteY196" fmla="*/ 7505 h 10002"/>
              <a:gd name="connsiteX197" fmla="*/ 3189 w 10201"/>
              <a:gd name="connsiteY197" fmla="*/ 7411 h 10002"/>
              <a:gd name="connsiteX198" fmla="*/ 3085 w 10201"/>
              <a:gd name="connsiteY198" fmla="*/ 7468 h 10002"/>
              <a:gd name="connsiteX199" fmla="*/ 2846 w 10201"/>
              <a:gd name="connsiteY199" fmla="*/ 7449 h 10002"/>
              <a:gd name="connsiteX200" fmla="*/ 2722 w 10201"/>
              <a:gd name="connsiteY200" fmla="*/ 7486 h 10002"/>
              <a:gd name="connsiteX201" fmla="*/ 2669 w 10201"/>
              <a:gd name="connsiteY201" fmla="*/ 7598 h 10002"/>
              <a:gd name="connsiteX202" fmla="*/ 2471 w 10201"/>
              <a:gd name="connsiteY202" fmla="*/ 7637 h 10002"/>
              <a:gd name="connsiteX203" fmla="*/ 2419 w 10201"/>
              <a:gd name="connsiteY203" fmla="*/ 7712 h 10002"/>
              <a:gd name="connsiteX204" fmla="*/ 2137 w 10201"/>
              <a:gd name="connsiteY204" fmla="*/ 7693 h 10002"/>
              <a:gd name="connsiteX205" fmla="*/ 2023 w 10201"/>
              <a:gd name="connsiteY205" fmla="*/ 7561 h 10002"/>
              <a:gd name="connsiteX206" fmla="*/ 1867 w 10201"/>
              <a:gd name="connsiteY206" fmla="*/ 7524 h 10002"/>
              <a:gd name="connsiteX207" fmla="*/ 1919 w 10201"/>
              <a:gd name="connsiteY207" fmla="*/ 7505 h 10002"/>
              <a:gd name="connsiteX208" fmla="*/ 1919 w 10201"/>
              <a:gd name="connsiteY208" fmla="*/ 7486 h 10002"/>
              <a:gd name="connsiteX209" fmla="*/ 1867 w 10201"/>
              <a:gd name="connsiteY209" fmla="*/ 7486 h 10002"/>
              <a:gd name="connsiteX210" fmla="*/ 1753 w 10201"/>
              <a:gd name="connsiteY210" fmla="*/ 7505 h 10002"/>
              <a:gd name="connsiteX211" fmla="*/ 1544 w 10201"/>
              <a:gd name="connsiteY211" fmla="*/ 7429 h 10002"/>
              <a:gd name="connsiteX212" fmla="*/ 1544 w 10201"/>
              <a:gd name="connsiteY212" fmla="*/ 7486 h 10002"/>
              <a:gd name="connsiteX213" fmla="*/ 1492 w 10201"/>
              <a:gd name="connsiteY213" fmla="*/ 7468 h 10002"/>
              <a:gd name="connsiteX214" fmla="*/ 1492 w 10201"/>
              <a:gd name="connsiteY214" fmla="*/ 7411 h 10002"/>
              <a:gd name="connsiteX215" fmla="*/ 1398 w 10201"/>
              <a:gd name="connsiteY215" fmla="*/ 7468 h 10002"/>
              <a:gd name="connsiteX216" fmla="*/ 1378 w 10201"/>
              <a:gd name="connsiteY216" fmla="*/ 7411 h 10002"/>
              <a:gd name="connsiteX217" fmla="*/ 1013 w 10201"/>
              <a:gd name="connsiteY217" fmla="*/ 7429 h 10002"/>
              <a:gd name="connsiteX218" fmla="*/ 836 w 10201"/>
              <a:gd name="connsiteY218" fmla="*/ 7411 h 10002"/>
              <a:gd name="connsiteX219" fmla="*/ 795 w 10201"/>
              <a:gd name="connsiteY219" fmla="*/ 7336 h 10002"/>
              <a:gd name="connsiteX220" fmla="*/ 628 w 10201"/>
              <a:gd name="connsiteY220" fmla="*/ 7354 h 10002"/>
              <a:gd name="connsiteX221" fmla="*/ 597 w 10201"/>
              <a:gd name="connsiteY221" fmla="*/ 7299 h 10002"/>
              <a:gd name="connsiteX222" fmla="*/ 493 w 10201"/>
              <a:gd name="connsiteY222" fmla="*/ 7317 h 10002"/>
              <a:gd name="connsiteX223" fmla="*/ 471 w 10201"/>
              <a:gd name="connsiteY223" fmla="*/ 7242 h 10002"/>
              <a:gd name="connsiteX224" fmla="*/ 378 w 10201"/>
              <a:gd name="connsiteY224" fmla="*/ 7242 h 10002"/>
              <a:gd name="connsiteX225" fmla="*/ 243 w 10201"/>
              <a:gd name="connsiteY225" fmla="*/ 7167 h 10002"/>
              <a:gd name="connsiteX226" fmla="*/ 0 w 10201"/>
              <a:gd name="connsiteY226" fmla="*/ 7050 h 10002"/>
              <a:gd name="connsiteX227" fmla="*/ 357 w 10201"/>
              <a:gd name="connsiteY227" fmla="*/ 7054 h 10002"/>
              <a:gd name="connsiteX228" fmla="*/ 576 w 10201"/>
              <a:gd name="connsiteY228" fmla="*/ 7092 h 10002"/>
              <a:gd name="connsiteX229" fmla="*/ 940 w 10201"/>
              <a:gd name="connsiteY229" fmla="*/ 7167 h 10002"/>
              <a:gd name="connsiteX230" fmla="*/ 950 w 10201"/>
              <a:gd name="connsiteY230" fmla="*/ 7092 h 10002"/>
              <a:gd name="connsiteX231" fmla="*/ 888 w 10201"/>
              <a:gd name="connsiteY231" fmla="*/ 6998 h 10002"/>
              <a:gd name="connsiteX232" fmla="*/ 898 w 10201"/>
              <a:gd name="connsiteY232" fmla="*/ 6998 h 10002"/>
              <a:gd name="connsiteX233" fmla="*/ 898 w 10201"/>
              <a:gd name="connsiteY233" fmla="*/ 6979 h 10002"/>
              <a:gd name="connsiteX234" fmla="*/ 1002 w 10201"/>
              <a:gd name="connsiteY234" fmla="*/ 7016 h 10002"/>
              <a:gd name="connsiteX235" fmla="*/ 1002 w 10201"/>
              <a:gd name="connsiteY235" fmla="*/ 6941 h 10002"/>
              <a:gd name="connsiteX236" fmla="*/ 940 w 10201"/>
              <a:gd name="connsiteY236" fmla="*/ 6923 h 10002"/>
              <a:gd name="connsiteX237" fmla="*/ 940 w 10201"/>
              <a:gd name="connsiteY237" fmla="*/ 6847 h 10002"/>
              <a:gd name="connsiteX238" fmla="*/ 961 w 10201"/>
              <a:gd name="connsiteY238" fmla="*/ 6847 h 10002"/>
              <a:gd name="connsiteX239" fmla="*/ 1013 w 10201"/>
              <a:gd name="connsiteY239" fmla="*/ 6885 h 10002"/>
              <a:gd name="connsiteX240" fmla="*/ 1013 w 10201"/>
              <a:gd name="connsiteY240" fmla="*/ 6847 h 10002"/>
              <a:gd name="connsiteX241" fmla="*/ 1149 w 10201"/>
              <a:gd name="connsiteY241" fmla="*/ 6716 h 10002"/>
              <a:gd name="connsiteX242" fmla="*/ 1305 w 10201"/>
              <a:gd name="connsiteY242" fmla="*/ 6678 h 10002"/>
              <a:gd name="connsiteX243" fmla="*/ 1305 w 10201"/>
              <a:gd name="connsiteY243" fmla="*/ 6660 h 10002"/>
              <a:gd name="connsiteX244" fmla="*/ 1128 w 10201"/>
              <a:gd name="connsiteY244" fmla="*/ 6660 h 10002"/>
              <a:gd name="connsiteX245" fmla="*/ 1128 w 10201"/>
              <a:gd name="connsiteY245" fmla="*/ 6641 h 10002"/>
              <a:gd name="connsiteX246" fmla="*/ 1159 w 10201"/>
              <a:gd name="connsiteY246" fmla="*/ 6585 h 10002"/>
              <a:gd name="connsiteX247" fmla="*/ 1211 w 10201"/>
              <a:gd name="connsiteY247" fmla="*/ 6603 h 10002"/>
              <a:gd name="connsiteX248" fmla="*/ 1243 w 10201"/>
              <a:gd name="connsiteY248" fmla="*/ 6566 h 10002"/>
              <a:gd name="connsiteX249" fmla="*/ 1243 w 10201"/>
              <a:gd name="connsiteY249" fmla="*/ 6548 h 10002"/>
              <a:gd name="connsiteX250" fmla="*/ 1191 w 10201"/>
              <a:gd name="connsiteY250" fmla="*/ 6472 h 10002"/>
              <a:gd name="connsiteX251" fmla="*/ 1222 w 10201"/>
              <a:gd name="connsiteY251" fmla="*/ 6472 h 10002"/>
              <a:gd name="connsiteX252" fmla="*/ 1243 w 10201"/>
              <a:gd name="connsiteY252" fmla="*/ 6491 h 10002"/>
              <a:gd name="connsiteX253" fmla="*/ 1253 w 10201"/>
              <a:gd name="connsiteY253" fmla="*/ 6434 h 10002"/>
              <a:gd name="connsiteX254" fmla="*/ 1201 w 10201"/>
              <a:gd name="connsiteY254" fmla="*/ 6378 h 10002"/>
              <a:gd name="connsiteX255" fmla="*/ 1191 w 10201"/>
              <a:gd name="connsiteY255" fmla="*/ 6416 h 10002"/>
              <a:gd name="connsiteX256" fmla="*/ 1191 w 10201"/>
              <a:gd name="connsiteY256" fmla="*/ 6378 h 10002"/>
              <a:gd name="connsiteX257" fmla="*/ 1180 w 10201"/>
              <a:gd name="connsiteY257" fmla="*/ 6378 h 10002"/>
              <a:gd name="connsiteX258" fmla="*/ 1180 w 10201"/>
              <a:gd name="connsiteY258" fmla="*/ 6359 h 10002"/>
              <a:gd name="connsiteX259" fmla="*/ 1253 w 10201"/>
              <a:gd name="connsiteY259" fmla="*/ 6322 h 10002"/>
              <a:gd name="connsiteX260" fmla="*/ 1253 w 10201"/>
              <a:gd name="connsiteY260" fmla="*/ 6302 h 10002"/>
              <a:gd name="connsiteX261" fmla="*/ 1139 w 10201"/>
              <a:gd name="connsiteY261" fmla="*/ 6228 h 10002"/>
              <a:gd name="connsiteX262" fmla="*/ 1118 w 10201"/>
              <a:gd name="connsiteY262" fmla="*/ 6284 h 10002"/>
              <a:gd name="connsiteX263" fmla="*/ 1045 w 10201"/>
              <a:gd name="connsiteY263" fmla="*/ 6228 h 10002"/>
              <a:gd name="connsiteX264" fmla="*/ 1076 w 10201"/>
              <a:gd name="connsiteY264" fmla="*/ 6190 h 10002"/>
              <a:gd name="connsiteX265" fmla="*/ 1035 w 10201"/>
              <a:gd name="connsiteY265" fmla="*/ 6190 h 10002"/>
              <a:gd name="connsiteX266" fmla="*/ 909 w 10201"/>
              <a:gd name="connsiteY266" fmla="*/ 6247 h 10002"/>
              <a:gd name="connsiteX267" fmla="*/ 909 w 10201"/>
              <a:gd name="connsiteY267" fmla="*/ 6190 h 10002"/>
              <a:gd name="connsiteX268" fmla="*/ 961 w 10201"/>
              <a:gd name="connsiteY268" fmla="*/ 6040 h 10002"/>
              <a:gd name="connsiteX269" fmla="*/ 940 w 10201"/>
              <a:gd name="connsiteY269" fmla="*/ 6002 h 10002"/>
              <a:gd name="connsiteX270" fmla="*/ 961 w 10201"/>
              <a:gd name="connsiteY270" fmla="*/ 6002 h 10002"/>
              <a:gd name="connsiteX271" fmla="*/ 1055 w 10201"/>
              <a:gd name="connsiteY271" fmla="*/ 5964 h 10002"/>
              <a:gd name="connsiteX272" fmla="*/ 1087 w 10201"/>
              <a:gd name="connsiteY272" fmla="*/ 5909 h 10002"/>
              <a:gd name="connsiteX273" fmla="*/ 1066 w 10201"/>
              <a:gd name="connsiteY273" fmla="*/ 5852 h 10002"/>
              <a:gd name="connsiteX274" fmla="*/ 1139 w 10201"/>
              <a:gd name="connsiteY274" fmla="*/ 5833 h 10002"/>
              <a:gd name="connsiteX275" fmla="*/ 1139 w 10201"/>
              <a:gd name="connsiteY275" fmla="*/ 5909 h 10002"/>
              <a:gd name="connsiteX276" fmla="*/ 1263 w 10201"/>
              <a:gd name="connsiteY276" fmla="*/ 5909 h 10002"/>
              <a:gd name="connsiteX277" fmla="*/ 1388 w 10201"/>
              <a:gd name="connsiteY277" fmla="*/ 5683 h 10002"/>
              <a:gd name="connsiteX278" fmla="*/ 1586 w 10201"/>
              <a:gd name="connsiteY278" fmla="*/ 5740 h 10002"/>
              <a:gd name="connsiteX279" fmla="*/ 1586 w 10201"/>
              <a:gd name="connsiteY279" fmla="*/ 5758 h 10002"/>
              <a:gd name="connsiteX280" fmla="*/ 1575 w 10201"/>
              <a:gd name="connsiteY280" fmla="*/ 5814 h 10002"/>
              <a:gd name="connsiteX281" fmla="*/ 1554 w 10201"/>
              <a:gd name="connsiteY281" fmla="*/ 5852 h 10002"/>
              <a:gd name="connsiteX282" fmla="*/ 1440 w 10201"/>
              <a:gd name="connsiteY282" fmla="*/ 5889 h 10002"/>
              <a:gd name="connsiteX283" fmla="*/ 1430 w 10201"/>
              <a:gd name="connsiteY283" fmla="*/ 6040 h 10002"/>
              <a:gd name="connsiteX284" fmla="*/ 1450 w 10201"/>
              <a:gd name="connsiteY284" fmla="*/ 6058 h 10002"/>
              <a:gd name="connsiteX285" fmla="*/ 1680 w 10201"/>
              <a:gd name="connsiteY285" fmla="*/ 6265 h 10002"/>
              <a:gd name="connsiteX286" fmla="*/ 1711 w 10201"/>
              <a:gd name="connsiteY286" fmla="*/ 6265 h 10002"/>
              <a:gd name="connsiteX287" fmla="*/ 1784 w 10201"/>
              <a:gd name="connsiteY287" fmla="*/ 6792 h 10002"/>
              <a:gd name="connsiteX288" fmla="*/ 1982 w 10201"/>
              <a:gd name="connsiteY288" fmla="*/ 6585 h 10002"/>
              <a:gd name="connsiteX289" fmla="*/ 1982 w 10201"/>
              <a:gd name="connsiteY289" fmla="*/ 6528 h 10002"/>
              <a:gd name="connsiteX290" fmla="*/ 1909 w 10201"/>
              <a:gd name="connsiteY290" fmla="*/ 6528 h 10002"/>
              <a:gd name="connsiteX291" fmla="*/ 1878 w 10201"/>
              <a:gd name="connsiteY291" fmla="*/ 6453 h 10002"/>
              <a:gd name="connsiteX292" fmla="*/ 1878 w 10201"/>
              <a:gd name="connsiteY292" fmla="*/ 6416 h 10002"/>
              <a:gd name="connsiteX293" fmla="*/ 1888 w 10201"/>
              <a:gd name="connsiteY293" fmla="*/ 6416 h 10002"/>
              <a:gd name="connsiteX294" fmla="*/ 1888 w 10201"/>
              <a:gd name="connsiteY294" fmla="*/ 6397 h 10002"/>
              <a:gd name="connsiteX295" fmla="*/ 2023 w 10201"/>
              <a:gd name="connsiteY295" fmla="*/ 6322 h 10002"/>
              <a:gd name="connsiteX296" fmla="*/ 2002 w 10201"/>
              <a:gd name="connsiteY296" fmla="*/ 6302 h 10002"/>
              <a:gd name="connsiteX297" fmla="*/ 1867 w 10201"/>
              <a:gd name="connsiteY297" fmla="*/ 6265 h 10002"/>
              <a:gd name="connsiteX298" fmla="*/ 1867 w 10201"/>
              <a:gd name="connsiteY298" fmla="*/ 6209 h 10002"/>
              <a:gd name="connsiteX299" fmla="*/ 1815 w 10201"/>
              <a:gd name="connsiteY299" fmla="*/ 6190 h 10002"/>
              <a:gd name="connsiteX300" fmla="*/ 1815 w 10201"/>
              <a:gd name="connsiteY300" fmla="*/ 6190 h 10002"/>
              <a:gd name="connsiteX301" fmla="*/ 1836 w 10201"/>
              <a:gd name="connsiteY301" fmla="*/ 6133 h 10002"/>
              <a:gd name="connsiteX302" fmla="*/ 1753 w 10201"/>
              <a:gd name="connsiteY302" fmla="*/ 6040 h 10002"/>
              <a:gd name="connsiteX303" fmla="*/ 1534 w 10201"/>
              <a:gd name="connsiteY303" fmla="*/ 5984 h 10002"/>
              <a:gd name="connsiteX304" fmla="*/ 1701 w 10201"/>
              <a:gd name="connsiteY304" fmla="*/ 5964 h 10002"/>
              <a:gd name="connsiteX305" fmla="*/ 1722 w 10201"/>
              <a:gd name="connsiteY305" fmla="*/ 5871 h 10002"/>
              <a:gd name="connsiteX306" fmla="*/ 1659 w 10201"/>
              <a:gd name="connsiteY306" fmla="*/ 5740 h 10002"/>
              <a:gd name="connsiteX307" fmla="*/ 1680 w 10201"/>
              <a:gd name="connsiteY307" fmla="*/ 5740 h 10002"/>
              <a:gd name="connsiteX308" fmla="*/ 2023 w 10201"/>
              <a:gd name="connsiteY308" fmla="*/ 5777 h 10002"/>
              <a:gd name="connsiteX309" fmla="*/ 2117 w 10201"/>
              <a:gd name="connsiteY309" fmla="*/ 5665 h 10002"/>
              <a:gd name="connsiteX310" fmla="*/ 2190 w 10201"/>
              <a:gd name="connsiteY310" fmla="*/ 5645 h 10002"/>
              <a:gd name="connsiteX311" fmla="*/ 2117 w 10201"/>
              <a:gd name="connsiteY311" fmla="*/ 5608 h 10002"/>
              <a:gd name="connsiteX312" fmla="*/ 1815 w 10201"/>
              <a:gd name="connsiteY312" fmla="*/ 5720 h 10002"/>
              <a:gd name="connsiteX313" fmla="*/ 1784 w 10201"/>
              <a:gd name="connsiteY313" fmla="*/ 5665 h 10002"/>
              <a:gd name="connsiteX314" fmla="*/ 1805 w 10201"/>
              <a:gd name="connsiteY314" fmla="*/ 5608 h 10002"/>
              <a:gd name="connsiteX315" fmla="*/ 1774 w 10201"/>
              <a:gd name="connsiteY315" fmla="*/ 5514 h 10002"/>
              <a:gd name="connsiteX316" fmla="*/ 1701 w 10201"/>
              <a:gd name="connsiteY316" fmla="*/ 5533 h 10002"/>
              <a:gd name="connsiteX317" fmla="*/ 1458 w 10201"/>
              <a:gd name="connsiteY317" fmla="*/ 5302 h 10002"/>
              <a:gd name="connsiteX318" fmla="*/ 1742 w 10201"/>
              <a:gd name="connsiteY318" fmla="*/ 5288 h 10002"/>
              <a:gd name="connsiteX319" fmla="*/ 2085 w 10201"/>
              <a:gd name="connsiteY319" fmla="*/ 5288 h 10002"/>
              <a:gd name="connsiteX320" fmla="*/ 2190 w 10201"/>
              <a:gd name="connsiteY320" fmla="*/ 5119 h 10002"/>
              <a:gd name="connsiteX321" fmla="*/ 2190 w 10201"/>
              <a:gd name="connsiteY321" fmla="*/ 5063 h 10002"/>
              <a:gd name="connsiteX322" fmla="*/ 2253 w 10201"/>
              <a:gd name="connsiteY322" fmla="*/ 5044 h 10002"/>
              <a:gd name="connsiteX323" fmla="*/ 2284 w 10201"/>
              <a:gd name="connsiteY323" fmla="*/ 5176 h 10002"/>
              <a:gd name="connsiteX324" fmla="*/ 2722 w 10201"/>
              <a:gd name="connsiteY324" fmla="*/ 5195 h 10002"/>
              <a:gd name="connsiteX325" fmla="*/ 2700 w 10201"/>
              <a:gd name="connsiteY325" fmla="*/ 5288 h 10002"/>
              <a:gd name="connsiteX326" fmla="*/ 2732 w 10201"/>
              <a:gd name="connsiteY326" fmla="*/ 5288 h 10002"/>
              <a:gd name="connsiteX327" fmla="*/ 2784 w 10201"/>
              <a:gd name="connsiteY327" fmla="*/ 5251 h 10002"/>
              <a:gd name="connsiteX328" fmla="*/ 2784 w 10201"/>
              <a:gd name="connsiteY328" fmla="*/ 5270 h 10002"/>
              <a:gd name="connsiteX329" fmla="*/ 2763 w 10201"/>
              <a:gd name="connsiteY329" fmla="*/ 5288 h 10002"/>
              <a:gd name="connsiteX330" fmla="*/ 2826 w 10201"/>
              <a:gd name="connsiteY330" fmla="*/ 5288 h 10002"/>
              <a:gd name="connsiteX331" fmla="*/ 2929 w 10201"/>
              <a:gd name="connsiteY331" fmla="*/ 5288 h 10002"/>
              <a:gd name="connsiteX332" fmla="*/ 2929 w 10201"/>
              <a:gd name="connsiteY332" fmla="*/ 5364 h 10002"/>
              <a:gd name="connsiteX333" fmla="*/ 2950 w 10201"/>
              <a:gd name="connsiteY333" fmla="*/ 5364 h 10002"/>
              <a:gd name="connsiteX334" fmla="*/ 3023 w 10201"/>
              <a:gd name="connsiteY334" fmla="*/ 5288 h 10002"/>
              <a:gd name="connsiteX335" fmla="*/ 3023 w 10201"/>
              <a:gd name="connsiteY335" fmla="*/ 5213 h 10002"/>
              <a:gd name="connsiteX336" fmla="*/ 3085 w 10201"/>
              <a:gd name="connsiteY336" fmla="*/ 5213 h 10002"/>
              <a:gd name="connsiteX337" fmla="*/ 3117 w 10201"/>
              <a:gd name="connsiteY337" fmla="*/ 5270 h 10002"/>
              <a:gd name="connsiteX338" fmla="*/ 3117 w 10201"/>
              <a:gd name="connsiteY338" fmla="*/ 5401 h 10002"/>
              <a:gd name="connsiteX339" fmla="*/ 3231 w 10201"/>
              <a:gd name="connsiteY339" fmla="*/ 5401 h 10002"/>
              <a:gd name="connsiteX340" fmla="*/ 3241 w 10201"/>
              <a:gd name="connsiteY340" fmla="*/ 5307 h 10002"/>
              <a:gd name="connsiteX341" fmla="*/ 3241 w 10201"/>
              <a:gd name="connsiteY341" fmla="*/ 5288 h 10002"/>
              <a:gd name="connsiteX342" fmla="*/ 3241 w 10201"/>
              <a:gd name="connsiteY342" fmla="*/ 5288 h 10002"/>
              <a:gd name="connsiteX343" fmla="*/ 3346 w 10201"/>
              <a:gd name="connsiteY343" fmla="*/ 5307 h 10002"/>
              <a:gd name="connsiteX344" fmla="*/ 3367 w 10201"/>
              <a:gd name="connsiteY344" fmla="*/ 5213 h 10002"/>
              <a:gd name="connsiteX345" fmla="*/ 3471 w 10201"/>
              <a:gd name="connsiteY345" fmla="*/ 5251 h 10002"/>
              <a:gd name="connsiteX346" fmla="*/ 3471 w 10201"/>
              <a:gd name="connsiteY346" fmla="*/ 5195 h 10002"/>
              <a:gd name="connsiteX347" fmla="*/ 3648 w 10201"/>
              <a:gd name="connsiteY347" fmla="*/ 5270 h 10002"/>
              <a:gd name="connsiteX348" fmla="*/ 3648 w 10201"/>
              <a:gd name="connsiteY348" fmla="*/ 5195 h 10002"/>
              <a:gd name="connsiteX349" fmla="*/ 3689 w 10201"/>
              <a:gd name="connsiteY349" fmla="*/ 5195 h 10002"/>
              <a:gd name="connsiteX350" fmla="*/ 3689 w 10201"/>
              <a:gd name="connsiteY350" fmla="*/ 5270 h 10002"/>
              <a:gd name="connsiteX351" fmla="*/ 3710 w 10201"/>
              <a:gd name="connsiteY351" fmla="*/ 5270 h 10002"/>
              <a:gd name="connsiteX352" fmla="*/ 3710 w 10201"/>
              <a:gd name="connsiteY352" fmla="*/ 5251 h 10002"/>
              <a:gd name="connsiteX353" fmla="*/ 3721 w 10201"/>
              <a:gd name="connsiteY353" fmla="*/ 5119 h 10002"/>
              <a:gd name="connsiteX354" fmla="*/ 3731 w 10201"/>
              <a:gd name="connsiteY354" fmla="*/ 5119 h 10002"/>
              <a:gd name="connsiteX355" fmla="*/ 3741 w 10201"/>
              <a:gd name="connsiteY355" fmla="*/ 5195 h 10002"/>
              <a:gd name="connsiteX356" fmla="*/ 3825 w 10201"/>
              <a:gd name="connsiteY356" fmla="*/ 5119 h 10002"/>
              <a:gd name="connsiteX357" fmla="*/ 3825 w 10201"/>
              <a:gd name="connsiteY357" fmla="*/ 5157 h 10002"/>
              <a:gd name="connsiteX358" fmla="*/ 3898 w 10201"/>
              <a:gd name="connsiteY358" fmla="*/ 5119 h 10002"/>
              <a:gd name="connsiteX359" fmla="*/ 3898 w 10201"/>
              <a:gd name="connsiteY359" fmla="*/ 5101 h 10002"/>
              <a:gd name="connsiteX360" fmla="*/ 3877 w 10201"/>
              <a:gd name="connsiteY360" fmla="*/ 5063 h 10002"/>
              <a:gd name="connsiteX361" fmla="*/ 3909 w 10201"/>
              <a:gd name="connsiteY361" fmla="*/ 5063 h 10002"/>
              <a:gd name="connsiteX362" fmla="*/ 3950 w 10201"/>
              <a:gd name="connsiteY362" fmla="*/ 5101 h 10002"/>
              <a:gd name="connsiteX363" fmla="*/ 3950 w 10201"/>
              <a:gd name="connsiteY363" fmla="*/ 5063 h 10002"/>
              <a:gd name="connsiteX364" fmla="*/ 3929 w 10201"/>
              <a:gd name="connsiteY364" fmla="*/ 5007 h 10002"/>
              <a:gd name="connsiteX365" fmla="*/ 4033 w 10201"/>
              <a:gd name="connsiteY365" fmla="*/ 4951 h 10002"/>
              <a:gd name="connsiteX366" fmla="*/ 4033 w 10201"/>
              <a:gd name="connsiteY366" fmla="*/ 4932 h 10002"/>
              <a:gd name="connsiteX367" fmla="*/ 3857 w 10201"/>
              <a:gd name="connsiteY367" fmla="*/ 4912 h 10002"/>
              <a:gd name="connsiteX368" fmla="*/ 3867 w 10201"/>
              <a:gd name="connsiteY368" fmla="*/ 5026 h 10002"/>
              <a:gd name="connsiteX369" fmla="*/ 3857 w 10201"/>
              <a:gd name="connsiteY369" fmla="*/ 5026 h 10002"/>
              <a:gd name="connsiteX370" fmla="*/ 3658 w 10201"/>
              <a:gd name="connsiteY370" fmla="*/ 4912 h 10002"/>
              <a:gd name="connsiteX371" fmla="*/ 3658 w 10201"/>
              <a:gd name="connsiteY371" fmla="*/ 4932 h 10002"/>
              <a:gd name="connsiteX372" fmla="*/ 3669 w 10201"/>
              <a:gd name="connsiteY372" fmla="*/ 4932 h 10002"/>
              <a:gd name="connsiteX373" fmla="*/ 3648 w 10201"/>
              <a:gd name="connsiteY373" fmla="*/ 4951 h 10002"/>
              <a:gd name="connsiteX374" fmla="*/ 3596 w 10201"/>
              <a:gd name="connsiteY374" fmla="*/ 4875 h 10002"/>
              <a:gd name="connsiteX375" fmla="*/ 3585 w 10201"/>
              <a:gd name="connsiteY375" fmla="*/ 4837 h 10002"/>
              <a:gd name="connsiteX376" fmla="*/ 3700 w 10201"/>
              <a:gd name="connsiteY376" fmla="*/ 4819 h 10002"/>
              <a:gd name="connsiteX377" fmla="*/ 3700 w 10201"/>
              <a:gd name="connsiteY377" fmla="*/ 4668 h 10002"/>
              <a:gd name="connsiteX378" fmla="*/ 3679 w 10201"/>
              <a:gd name="connsiteY378" fmla="*/ 4668 h 10002"/>
              <a:gd name="connsiteX379" fmla="*/ 3554 w 10201"/>
              <a:gd name="connsiteY379" fmla="*/ 4800 h 10002"/>
              <a:gd name="connsiteX380" fmla="*/ 3533 w 10201"/>
              <a:gd name="connsiteY380" fmla="*/ 4782 h 10002"/>
              <a:gd name="connsiteX381" fmla="*/ 3533 w 10201"/>
              <a:gd name="connsiteY381" fmla="*/ 4706 h 10002"/>
              <a:gd name="connsiteX382" fmla="*/ 3523 w 10201"/>
              <a:gd name="connsiteY382" fmla="*/ 4650 h 10002"/>
              <a:gd name="connsiteX383" fmla="*/ 3450 w 10201"/>
              <a:gd name="connsiteY383" fmla="*/ 4650 h 10002"/>
              <a:gd name="connsiteX384" fmla="*/ 3440 w 10201"/>
              <a:gd name="connsiteY384" fmla="*/ 4593 h 10002"/>
              <a:gd name="connsiteX385" fmla="*/ 3450 w 10201"/>
              <a:gd name="connsiteY385" fmla="*/ 4593 h 10002"/>
              <a:gd name="connsiteX386" fmla="*/ 3450 w 10201"/>
              <a:gd name="connsiteY386" fmla="*/ 4574 h 10002"/>
              <a:gd name="connsiteX387" fmla="*/ 3627 w 10201"/>
              <a:gd name="connsiteY387" fmla="*/ 4481 h 10002"/>
              <a:gd name="connsiteX388" fmla="*/ 3565 w 10201"/>
              <a:gd name="connsiteY388" fmla="*/ 4481 h 10002"/>
              <a:gd name="connsiteX389" fmla="*/ 3544 w 10201"/>
              <a:gd name="connsiteY389" fmla="*/ 4481 h 10002"/>
              <a:gd name="connsiteX390" fmla="*/ 3533 w 10201"/>
              <a:gd name="connsiteY390" fmla="*/ 4481 h 10002"/>
              <a:gd name="connsiteX391" fmla="*/ 3533 w 10201"/>
              <a:gd name="connsiteY391" fmla="*/ 4462 h 10002"/>
              <a:gd name="connsiteX392" fmla="*/ 3637 w 10201"/>
              <a:gd name="connsiteY392" fmla="*/ 4387 h 10002"/>
              <a:gd name="connsiteX393" fmla="*/ 3637 w 10201"/>
              <a:gd name="connsiteY393" fmla="*/ 4387 h 10002"/>
              <a:gd name="connsiteX394" fmla="*/ 3606 w 10201"/>
              <a:gd name="connsiteY394" fmla="*/ 4387 h 10002"/>
              <a:gd name="connsiteX395" fmla="*/ 3585 w 10201"/>
              <a:gd name="connsiteY395" fmla="*/ 4405 h 10002"/>
              <a:gd name="connsiteX396" fmla="*/ 3575 w 10201"/>
              <a:gd name="connsiteY396" fmla="*/ 4368 h 10002"/>
              <a:gd name="connsiteX397" fmla="*/ 3409 w 10201"/>
              <a:gd name="connsiteY397" fmla="*/ 4312 h 10002"/>
              <a:gd name="connsiteX398" fmla="*/ 3357 w 10201"/>
              <a:gd name="connsiteY398" fmla="*/ 4199 h 10002"/>
              <a:gd name="connsiteX399" fmla="*/ 3315 w 10201"/>
              <a:gd name="connsiteY399" fmla="*/ 4255 h 10002"/>
              <a:gd name="connsiteX400" fmla="*/ 3231 w 10201"/>
              <a:gd name="connsiteY400" fmla="*/ 4218 h 10002"/>
              <a:gd name="connsiteX401" fmla="*/ 3085 w 10201"/>
              <a:gd name="connsiteY401" fmla="*/ 4199 h 10002"/>
              <a:gd name="connsiteX402" fmla="*/ 3033 w 10201"/>
              <a:gd name="connsiteY402" fmla="*/ 4237 h 10002"/>
              <a:gd name="connsiteX403" fmla="*/ 2981 w 10201"/>
              <a:gd name="connsiteY403" fmla="*/ 4180 h 10002"/>
              <a:gd name="connsiteX404" fmla="*/ 2909 w 10201"/>
              <a:gd name="connsiteY404" fmla="*/ 4237 h 10002"/>
              <a:gd name="connsiteX405" fmla="*/ 2878 w 10201"/>
              <a:gd name="connsiteY405" fmla="*/ 4180 h 10002"/>
              <a:gd name="connsiteX406" fmla="*/ 2794 w 10201"/>
              <a:gd name="connsiteY406" fmla="*/ 4330 h 10002"/>
              <a:gd name="connsiteX407" fmla="*/ 2596 w 10201"/>
              <a:gd name="connsiteY407" fmla="*/ 4255 h 10002"/>
              <a:gd name="connsiteX408" fmla="*/ 2596 w 10201"/>
              <a:gd name="connsiteY408" fmla="*/ 4218 h 10002"/>
              <a:gd name="connsiteX409" fmla="*/ 2617 w 10201"/>
              <a:gd name="connsiteY409" fmla="*/ 4180 h 10002"/>
              <a:gd name="connsiteX410" fmla="*/ 2544 w 10201"/>
              <a:gd name="connsiteY410" fmla="*/ 4180 h 10002"/>
              <a:gd name="connsiteX411" fmla="*/ 2346 w 10201"/>
              <a:gd name="connsiteY411" fmla="*/ 4275 h 10002"/>
              <a:gd name="connsiteX412" fmla="*/ 2346 w 10201"/>
              <a:gd name="connsiteY412" fmla="*/ 4255 h 10002"/>
              <a:gd name="connsiteX413" fmla="*/ 2367 w 10201"/>
              <a:gd name="connsiteY413" fmla="*/ 4218 h 10002"/>
              <a:gd name="connsiteX414" fmla="*/ 2253 w 10201"/>
              <a:gd name="connsiteY414" fmla="*/ 4218 h 10002"/>
              <a:gd name="connsiteX415" fmla="*/ 2170 w 10201"/>
              <a:gd name="connsiteY415" fmla="*/ 4143 h 10002"/>
              <a:gd name="connsiteX416" fmla="*/ 2044 w 10201"/>
              <a:gd name="connsiteY416" fmla="*/ 4124 h 10002"/>
              <a:gd name="connsiteX417" fmla="*/ 2065 w 10201"/>
              <a:gd name="connsiteY417" fmla="*/ 4124 h 10002"/>
              <a:gd name="connsiteX418" fmla="*/ 2096 w 10201"/>
              <a:gd name="connsiteY418" fmla="*/ 4086 h 10002"/>
              <a:gd name="connsiteX419" fmla="*/ 2085 w 10201"/>
              <a:gd name="connsiteY419" fmla="*/ 4049 h 10002"/>
              <a:gd name="connsiteX420" fmla="*/ 2002 w 10201"/>
              <a:gd name="connsiteY420" fmla="*/ 3992 h 10002"/>
              <a:gd name="connsiteX421" fmla="*/ 1909 w 10201"/>
              <a:gd name="connsiteY421" fmla="*/ 4030 h 10002"/>
              <a:gd name="connsiteX422" fmla="*/ 1479 w 10201"/>
              <a:gd name="connsiteY422" fmla="*/ 3976 h 10002"/>
              <a:gd name="connsiteX423" fmla="*/ 1680 w 10201"/>
              <a:gd name="connsiteY423" fmla="*/ 3823 h 10002"/>
              <a:gd name="connsiteX424" fmla="*/ 1690 w 10201"/>
              <a:gd name="connsiteY424" fmla="*/ 3805 h 10002"/>
              <a:gd name="connsiteX425" fmla="*/ 1826 w 10201"/>
              <a:gd name="connsiteY425" fmla="*/ 3767 h 10002"/>
              <a:gd name="connsiteX426" fmla="*/ 1826 w 10201"/>
              <a:gd name="connsiteY426" fmla="*/ 3805 h 10002"/>
              <a:gd name="connsiteX427" fmla="*/ 1940 w 10201"/>
              <a:gd name="connsiteY427" fmla="*/ 3880 h 10002"/>
              <a:gd name="connsiteX428" fmla="*/ 1950 w 10201"/>
              <a:gd name="connsiteY428" fmla="*/ 3842 h 10002"/>
              <a:gd name="connsiteX429" fmla="*/ 1961 w 10201"/>
              <a:gd name="connsiteY429" fmla="*/ 3880 h 10002"/>
              <a:gd name="connsiteX430" fmla="*/ 2117 w 10201"/>
              <a:gd name="connsiteY430" fmla="*/ 3748 h 10002"/>
              <a:gd name="connsiteX431" fmla="*/ 2201 w 10201"/>
              <a:gd name="connsiteY431" fmla="*/ 3823 h 10002"/>
              <a:gd name="connsiteX432" fmla="*/ 2378 w 10201"/>
              <a:gd name="connsiteY432" fmla="*/ 3786 h 10002"/>
              <a:gd name="connsiteX433" fmla="*/ 2544 w 10201"/>
              <a:gd name="connsiteY433" fmla="*/ 3805 h 10002"/>
              <a:gd name="connsiteX434" fmla="*/ 2544 w 10201"/>
              <a:gd name="connsiteY434" fmla="*/ 3730 h 10002"/>
              <a:gd name="connsiteX435" fmla="*/ 2658 w 10201"/>
              <a:gd name="connsiteY435" fmla="*/ 3730 h 10002"/>
              <a:gd name="connsiteX436" fmla="*/ 2689 w 10201"/>
              <a:gd name="connsiteY436" fmla="*/ 3673 h 10002"/>
              <a:gd name="connsiteX437" fmla="*/ 2689 w 10201"/>
              <a:gd name="connsiteY437" fmla="*/ 3598 h 10002"/>
              <a:gd name="connsiteX438" fmla="*/ 2658 w 10201"/>
              <a:gd name="connsiteY438" fmla="*/ 3598 h 10002"/>
              <a:gd name="connsiteX439" fmla="*/ 2658 w 10201"/>
              <a:gd name="connsiteY439" fmla="*/ 3561 h 10002"/>
              <a:gd name="connsiteX440" fmla="*/ 2648 w 10201"/>
              <a:gd name="connsiteY440" fmla="*/ 3504 h 10002"/>
              <a:gd name="connsiteX441" fmla="*/ 2044 w 10201"/>
              <a:gd name="connsiteY441" fmla="*/ 3504 h 10002"/>
              <a:gd name="connsiteX442" fmla="*/ 1482 w 10201"/>
              <a:gd name="connsiteY442" fmla="*/ 3485 h 10002"/>
              <a:gd name="connsiteX443" fmla="*/ 1898 w 10201"/>
              <a:gd name="connsiteY443" fmla="*/ 3410 h 10002"/>
              <a:gd name="connsiteX444" fmla="*/ 2149 w 10201"/>
              <a:gd name="connsiteY444" fmla="*/ 3429 h 10002"/>
              <a:gd name="connsiteX445" fmla="*/ 2159 w 10201"/>
              <a:gd name="connsiteY445" fmla="*/ 3316 h 10002"/>
              <a:gd name="connsiteX446" fmla="*/ 2201 w 10201"/>
              <a:gd name="connsiteY446" fmla="*/ 3298 h 10002"/>
              <a:gd name="connsiteX447" fmla="*/ 2232 w 10201"/>
              <a:gd name="connsiteY447" fmla="*/ 3354 h 10002"/>
              <a:gd name="connsiteX448" fmla="*/ 2263 w 10201"/>
              <a:gd name="connsiteY448" fmla="*/ 3278 h 10002"/>
              <a:gd name="connsiteX449" fmla="*/ 2263 w 10201"/>
              <a:gd name="connsiteY449" fmla="*/ 3316 h 10002"/>
              <a:gd name="connsiteX450" fmla="*/ 2242 w 10201"/>
              <a:gd name="connsiteY450" fmla="*/ 3354 h 10002"/>
              <a:gd name="connsiteX451" fmla="*/ 2502 w 10201"/>
              <a:gd name="connsiteY451" fmla="*/ 3298 h 10002"/>
              <a:gd name="connsiteX452" fmla="*/ 2513 w 10201"/>
              <a:gd name="connsiteY452" fmla="*/ 3241 h 10002"/>
              <a:gd name="connsiteX453" fmla="*/ 2502 w 10201"/>
              <a:gd name="connsiteY453" fmla="*/ 3223 h 10002"/>
              <a:gd name="connsiteX454" fmla="*/ 2137 w 10201"/>
              <a:gd name="connsiteY454" fmla="*/ 3241 h 10002"/>
              <a:gd name="connsiteX455" fmla="*/ 2127 w 10201"/>
              <a:gd name="connsiteY455" fmla="*/ 3185 h 10002"/>
              <a:gd name="connsiteX456" fmla="*/ 2137 w 10201"/>
              <a:gd name="connsiteY456" fmla="*/ 3166 h 10002"/>
              <a:gd name="connsiteX457" fmla="*/ 2294 w 10201"/>
              <a:gd name="connsiteY457" fmla="*/ 3128 h 10002"/>
              <a:gd name="connsiteX458" fmla="*/ 2263 w 10201"/>
              <a:gd name="connsiteY458" fmla="*/ 3109 h 10002"/>
              <a:gd name="connsiteX459" fmla="*/ 2294 w 10201"/>
              <a:gd name="connsiteY459" fmla="*/ 3091 h 10002"/>
              <a:gd name="connsiteX460" fmla="*/ 2284 w 10201"/>
              <a:gd name="connsiteY460" fmla="*/ 2997 h 10002"/>
              <a:gd name="connsiteX461" fmla="*/ 2232 w 10201"/>
              <a:gd name="connsiteY461" fmla="*/ 2903 h 10002"/>
              <a:gd name="connsiteX462" fmla="*/ 2253 w 10201"/>
              <a:gd name="connsiteY462" fmla="*/ 2865 h 10002"/>
              <a:gd name="connsiteX463" fmla="*/ 2242 w 10201"/>
              <a:gd name="connsiteY463" fmla="*/ 2790 h 10002"/>
              <a:gd name="connsiteX464" fmla="*/ 2294 w 10201"/>
              <a:gd name="connsiteY464" fmla="*/ 2715 h 10002"/>
              <a:gd name="connsiteX465" fmla="*/ 2294 w 10201"/>
              <a:gd name="connsiteY465" fmla="*/ 2771 h 10002"/>
              <a:gd name="connsiteX466" fmla="*/ 2471 w 10201"/>
              <a:gd name="connsiteY466" fmla="*/ 2809 h 10002"/>
              <a:gd name="connsiteX467" fmla="*/ 2482 w 10201"/>
              <a:gd name="connsiteY467" fmla="*/ 2903 h 10002"/>
              <a:gd name="connsiteX468" fmla="*/ 2627 w 10201"/>
              <a:gd name="connsiteY468" fmla="*/ 2884 h 10002"/>
              <a:gd name="connsiteX469" fmla="*/ 2679 w 10201"/>
              <a:gd name="connsiteY469" fmla="*/ 2715 h 10002"/>
              <a:gd name="connsiteX470" fmla="*/ 2523 w 10201"/>
              <a:gd name="connsiteY470" fmla="*/ 2659 h 10002"/>
              <a:gd name="connsiteX471" fmla="*/ 2523 w 10201"/>
              <a:gd name="connsiteY471" fmla="*/ 2602 h 10002"/>
              <a:gd name="connsiteX472" fmla="*/ 2596 w 10201"/>
              <a:gd name="connsiteY472" fmla="*/ 2584 h 10002"/>
              <a:gd name="connsiteX473" fmla="*/ 2596 w 10201"/>
              <a:gd name="connsiteY473" fmla="*/ 2565 h 10002"/>
              <a:gd name="connsiteX474" fmla="*/ 2461 w 10201"/>
              <a:gd name="connsiteY474" fmla="*/ 2452 h 10002"/>
              <a:gd name="connsiteX475" fmla="*/ 2440 w 10201"/>
              <a:gd name="connsiteY475" fmla="*/ 2527 h 10002"/>
              <a:gd name="connsiteX476" fmla="*/ 2440 w 10201"/>
              <a:gd name="connsiteY476" fmla="*/ 2509 h 10002"/>
              <a:gd name="connsiteX477" fmla="*/ 2315 w 10201"/>
              <a:gd name="connsiteY477" fmla="*/ 2358 h 10002"/>
              <a:gd name="connsiteX478" fmla="*/ 2242 w 10201"/>
              <a:gd name="connsiteY478" fmla="*/ 2377 h 10002"/>
              <a:gd name="connsiteX479" fmla="*/ 2242 w 10201"/>
              <a:gd name="connsiteY479" fmla="*/ 2321 h 10002"/>
              <a:gd name="connsiteX480" fmla="*/ 2222 w 10201"/>
              <a:gd name="connsiteY480" fmla="*/ 2283 h 10002"/>
              <a:gd name="connsiteX481" fmla="*/ 2044 w 10201"/>
              <a:gd name="connsiteY481" fmla="*/ 2246 h 10002"/>
              <a:gd name="connsiteX482" fmla="*/ 2034 w 10201"/>
              <a:gd name="connsiteY482" fmla="*/ 2189 h 10002"/>
              <a:gd name="connsiteX483" fmla="*/ 2044 w 10201"/>
              <a:gd name="connsiteY483" fmla="*/ 2171 h 10002"/>
              <a:gd name="connsiteX484" fmla="*/ 2242 w 10201"/>
              <a:gd name="connsiteY484" fmla="*/ 2171 h 10002"/>
              <a:gd name="connsiteX485" fmla="*/ 2305 w 10201"/>
              <a:gd name="connsiteY485" fmla="*/ 2133 h 10002"/>
              <a:gd name="connsiteX486" fmla="*/ 2450 w 10201"/>
              <a:gd name="connsiteY486" fmla="*/ 2171 h 10002"/>
              <a:gd name="connsiteX487" fmla="*/ 2523 w 10201"/>
              <a:gd name="connsiteY487" fmla="*/ 2077 h 10002"/>
              <a:gd name="connsiteX488" fmla="*/ 2774 w 10201"/>
              <a:gd name="connsiteY488" fmla="*/ 2020 h 10002"/>
              <a:gd name="connsiteX489" fmla="*/ 2961 w 10201"/>
              <a:gd name="connsiteY489" fmla="*/ 2133 h 10002"/>
              <a:gd name="connsiteX490" fmla="*/ 3274 w 10201"/>
              <a:gd name="connsiteY490" fmla="*/ 2057 h 10002"/>
              <a:gd name="connsiteX491" fmla="*/ 3274 w 10201"/>
              <a:gd name="connsiteY491" fmla="*/ 2039 h 10002"/>
              <a:gd name="connsiteX492" fmla="*/ 3263 w 10201"/>
              <a:gd name="connsiteY492" fmla="*/ 2002 h 10002"/>
              <a:gd name="connsiteX493" fmla="*/ 3377 w 10201"/>
              <a:gd name="connsiteY493" fmla="*/ 1964 h 10002"/>
              <a:gd name="connsiteX494" fmla="*/ 3357 w 10201"/>
              <a:gd name="connsiteY494" fmla="*/ 1907 h 10002"/>
              <a:gd name="connsiteX495" fmla="*/ 3419 w 10201"/>
              <a:gd name="connsiteY495" fmla="*/ 1907 h 10002"/>
              <a:gd name="connsiteX496" fmla="*/ 3461 w 10201"/>
              <a:gd name="connsiteY496" fmla="*/ 1926 h 10002"/>
              <a:gd name="connsiteX497" fmla="*/ 3492 w 10201"/>
              <a:gd name="connsiteY497" fmla="*/ 1870 h 10002"/>
              <a:gd name="connsiteX498" fmla="*/ 3492 w 10201"/>
              <a:gd name="connsiteY498" fmla="*/ 1851 h 10002"/>
              <a:gd name="connsiteX499" fmla="*/ 3419 w 10201"/>
              <a:gd name="connsiteY499" fmla="*/ 1738 h 10002"/>
              <a:gd name="connsiteX500" fmla="*/ 3429 w 10201"/>
              <a:gd name="connsiteY500" fmla="*/ 1663 h 10002"/>
              <a:gd name="connsiteX501" fmla="*/ 3274 w 10201"/>
              <a:gd name="connsiteY501" fmla="*/ 1589 h 10002"/>
              <a:gd name="connsiteX502" fmla="*/ 3274 w 10201"/>
              <a:gd name="connsiteY502" fmla="*/ 1513 h 10002"/>
              <a:gd name="connsiteX503" fmla="*/ 3241 w 10201"/>
              <a:gd name="connsiteY503" fmla="*/ 1475 h 10002"/>
              <a:gd name="connsiteX504" fmla="*/ 3210 w 10201"/>
              <a:gd name="connsiteY504" fmla="*/ 1513 h 10002"/>
              <a:gd name="connsiteX505" fmla="*/ 3200 w 10201"/>
              <a:gd name="connsiteY505" fmla="*/ 1438 h 10002"/>
              <a:gd name="connsiteX506" fmla="*/ 3085 w 10201"/>
              <a:gd name="connsiteY506" fmla="*/ 1494 h 10002"/>
              <a:gd name="connsiteX507" fmla="*/ 2971 w 10201"/>
              <a:gd name="connsiteY507" fmla="*/ 1419 h 10002"/>
              <a:gd name="connsiteX508" fmla="*/ 2940 w 10201"/>
              <a:gd name="connsiteY508" fmla="*/ 1475 h 10002"/>
              <a:gd name="connsiteX509" fmla="*/ 2909 w 10201"/>
              <a:gd name="connsiteY509" fmla="*/ 1400 h 10002"/>
              <a:gd name="connsiteX510" fmla="*/ 2815 w 10201"/>
              <a:gd name="connsiteY510" fmla="*/ 1438 h 10002"/>
              <a:gd name="connsiteX511" fmla="*/ 2815 w 10201"/>
              <a:gd name="connsiteY511" fmla="*/ 1381 h 10002"/>
              <a:gd name="connsiteX512" fmla="*/ 2742 w 10201"/>
              <a:gd name="connsiteY512" fmla="*/ 1288 h 10002"/>
              <a:gd name="connsiteX513" fmla="*/ 3013 w 10201"/>
              <a:gd name="connsiteY513" fmla="*/ 1062 h 10002"/>
              <a:gd name="connsiteX514" fmla="*/ 3106 w 10201"/>
              <a:gd name="connsiteY514" fmla="*/ 1119 h 10002"/>
              <a:gd name="connsiteX515" fmla="*/ 3241 w 10201"/>
              <a:gd name="connsiteY515" fmla="*/ 1062 h 10002"/>
              <a:gd name="connsiteX516" fmla="*/ 3241 w 10201"/>
              <a:gd name="connsiteY516" fmla="*/ 1119 h 10002"/>
              <a:gd name="connsiteX517" fmla="*/ 3513 w 10201"/>
              <a:gd name="connsiteY517" fmla="*/ 1119 h 10002"/>
              <a:gd name="connsiteX518" fmla="*/ 3513 w 10201"/>
              <a:gd name="connsiteY518" fmla="*/ 1044 h 10002"/>
              <a:gd name="connsiteX519" fmla="*/ 3658 w 10201"/>
              <a:gd name="connsiteY519" fmla="*/ 968 h 10002"/>
              <a:gd name="connsiteX520" fmla="*/ 3700 w 10201"/>
              <a:gd name="connsiteY520" fmla="*/ 875 h 10002"/>
              <a:gd name="connsiteX521" fmla="*/ 3929 w 10201"/>
              <a:gd name="connsiteY521" fmla="*/ 836 h 10002"/>
              <a:gd name="connsiteX522" fmla="*/ 3940 w 10201"/>
              <a:gd name="connsiteY522" fmla="*/ 781 h 10002"/>
              <a:gd name="connsiteX523" fmla="*/ 3971 w 10201"/>
              <a:gd name="connsiteY523" fmla="*/ 781 h 10002"/>
              <a:gd name="connsiteX524" fmla="*/ 4002 w 10201"/>
              <a:gd name="connsiteY524" fmla="*/ 836 h 10002"/>
              <a:gd name="connsiteX525" fmla="*/ 4065 w 10201"/>
              <a:gd name="connsiteY525" fmla="*/ 799 h 10002"/>
              <a:gd name="connsiteX526" fmla="*/ 4127 w 10201"/>
              <a:gd name="connsiteY526" fmla="*/ 836 h 10002"/>
              <a:gd name="connsiteX527" fmla="*/ 4772 w 10201"/>
              <a:gd name="connsiteY527" fmla="*/ 724 h 10002"/>
              <a:gd name="connsiteX528" fmla="*/ 4783 w 10201"/>
              <a:gd name="connsiteY528" fmla="*/ 781 h 10002"/>
              <a:gd name="connsiteX529" fmla="*/ 4908 w 10201"/>
              <a:gd name="connsiteY529" fmla="*/ 781 h 10002"/>
              <a:gd name="connsiteX530" fmla="*/ 4908 w 10201"/>
              <a:gd name="connsiteY530" fmla="*/ 724 h 10002"/>
              <a:gd name="connsiteX531" fmla="*/ 4992 w 10201"/>
              <a:gd name="connsiteY531" fmla="*/ 781 h 10002"/>
              <a:gd name="connsiteX532" fmla="*/ 5096 w 10201"/>
              <a:gd name="connsiteY532" fmla="*/ 743 h 10002"/>
              <a:gd name="connsiteX533" fmla="*/ 5158 w 10201"/>
              <a:gd name="connsiteY533" fmla="*/ 781 h 10002"/>
              <a:gd name="connsiteX534" fmla="*/ 5200 w 10201"/>
              <a:gd name="connsiteY534" fmla="*/ 706 h 10002"/>
              <a:gd name="connsiteX535" fmla="*/ 5283 w 10201"/>
              <a:gd name="connsiteY535" fmla="*/ 686 h 10002"/>
              <a:gd name="connsiteX536" fmla="*/ 5283 w 10201"/>
              <a:gd name="connsiteY536" fmla="*/ 743 h 10002"/>
              <a:gd name="connsiteX537" fmla="*/ 5492 w 10201"/>
              <a:gd name="connsiteY537" fmla="*/ 706 h 10002"/>
              <a:gd name="connsiteX538" fmla="*/ 5679 w 10201"/>
              <a:gd name="connsiteY538" fmla="*/ 781 h 10002"/>
              <a:gd name="connsiteX539" fmla="*/ 5824 w 10201"/>
              <a:gd name="connsiteY539" fmla="*/ 761 h 10002"/>
              <a:gd name="connsiteX540" fmla="*/ 6148 w 10201"/>
              <a:gd name="connsiteY540" fmla="*/ 686 h 10002"/>
              <a:gd name="connsiteX541" fmla="*/ 6345 w 10201"/>
              <a:gd name="connsiteY541" fmla="*/ 611 h 10002"/>
              <a:gd name="connsiteX542" fmla="*/ 6522 w 10201"/>
              <a:gd name="connsiteY542" fmla="*/ 649 h 10002"/>
              <a:gd name="connsiteX543" fmla="*/ 6574 w 10201"/>
              <a:gd name="connsiteY543" fmla="*/ 555 h 10002"/>
              <a:gd name="connsiteX544" fmla="*/ 6668 w 10201"/>
              <a:gd name="connsiteY544" fmla="*/ 574 h 10002"/>
              <a:gd name="connsiteX545" fmla="*/ 6741 w 10201"/>
              <a:gd name="connsiteY545" fmla="*/ 498 h 10002"/>
              <a:gd name="connsiteX546" fmla="*/ 6814 w 10201"/>
              <a:gd name="connsiteY546" fmla="*/ 555 h 10002"/>
              <a:gd name="connsiteX547" fmla="*/ 7105 w 10201"/>
              <a:gd name="connsiteY547" fmla="*/ 574 h 10002"/>
              <a:gd name="connsiteX548" fmla="*/ 7251 w 10201"/>
              <a:gd name="connsiteY548" fmla="*/ 574 h 10002"/>
              <a:gd name="connsiteX549" fmla="*/ 7262 w 10201"/>
              <a:gd name="connsiteY549" fmla="*/ 630 h 10002"/>
              <a:gd name="connsiteX550" fmla="*/ 7459 w 10201"/>
              <a:gd name="connsiteY550" fmla="*/ 592 h 10002"/>
              <a:gd name="connsiteX551" fmla="*/ 7470 w 10201"/>
              <a:gd name="connsiteY551" fmla="*/ 517 h 10002"/>
              <a:gd name="connsiteX552" fmla="*/ 7387 w 10201"/>
              <a:gd name="connsiteY552" fmla="*/ 498 h 10002"/>
              <a:gd name="connsiteX553" fmla="*/ 7428 w 10201"/>
              <a:gd name="connsiteY553" fmla="*/ 405 h 10002"/>
              <a:gd name="connsiteX554" fmla="*/ 7501 w 10201"/>
              <a:gd name="connsiteY554" fmla="*/ 348 h 10002"/>
              <a:gd name="connsiteX555" fmla="*/ 7470 w 10201"/>
              <a:gd name="connsiteY555" fmla="*/ 311 h 10002"/>
              <a:gd name="connsiteX556" fmla="*/ 7407 w 10201"/>
              <a:gd name="connsiteY556" fmla="*/ 348 h 10002"/>
              <a:gd name="connsiteX557" fmla="*/ 7376 w 10201"/>
              <a:gd name="connsiteY557" fmla="*/ 311 h 10002"/>
              <a:gd name="connsiteX558" fmla="*/ 7210 w 10201"/>
              <a:gd name="connsiteY558" fmla="*/ 367 h 10002"/>
              <a:gd name="connsiteX559" fmla="*/ 7210 w 10201"/>
              <a:gd name="connsiteY559" fmla="*/ 311 h 10002"/>
              <a:gd name="connsiteX560" fmla="*/ 7199 w 10201"/>
              <a:gd name="connsiteY560" fmla="*/ 311 h 10002"/>
              <a:gd name="connsiteX561" fmla="*/ 6543 w 10201"/>
              <a:gd name="connsiteY561" fmla="*/ 330 h 10002"/>
              <a:gd name="connsiteX562" fmla="*/ 6225 w 10201"/>
              <a:gd name="connsiteY562" fmla="*/ 273 h 10002"/>
              <a:gd name="connsiteX563" fmla="*/ 6637 w 10201"/>
              <a:gd name="connsiteY563" fmla="*/ 198 h 10002"/>
              <a:gd name="connsiteX564" fmla="*/ 6980 w 10201"/>
              <a:gd name="connsiteY564" fmla="*/ 161 h 10002"/>
              <a:gd name="connsiteX565" fmla="*/ 7433 w 10201"/>
              <a:gd name="connsiteY565" fmla="*/ 80 h 10002"/>
              <a:gd name="connsiteX566" fmla="*/ 7698 w 10201"/>
              <a:gd name="connsiteY566" fmla="*/ 10 h 10002"/>
              <a:gd name="connsiteX567" fmla="*/ 7949 w 10201"/>
              <a:gd name="connsiteY567" fmla="*/ 142 h 10002"/>
              <a:gd name="connsiteX568" fmla="*/ 8011 w 10201"/>
              <a:gd name="connsiteY568" fmla="*/ 48 h 10002"/>
              <a:gd name="connsiteX569" fmla="*/ 8136 w 10201"/>
              <a:gd name="connsiteY569" fmla="*/ 29 h 10002"/>
              <a:gd name="connsiteX570" fmla="*/ 8240 w 10201"/>
              <a:gd name="connsiteY570" fmla="*/ 142 h 10002"/>
              <a:gd name="connsiteX571" fmla="*/ 8262 w 10201"/>
              <a:gd name="connsiteY571" fmla="*/ 104 h 10002"/>
              <a:gd name="connsiteX572" fmla="*/ 8293 w 10201"/>
              <a:gd name="connsiteY572" fmla="*/ 254 h 10002"/>
              <a:gd name="connsiteX573" fmla="*/ 8262 w 10201"/>
              <a:gd name="connsiteY573" fmla="*/ 330 h 10002"/>
              <a:gd name="connsiteX574" fmla="*/ 8262 w 10201"/>
              <a:gd name="connsiteY574" fmla="*/ 423 h 1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</a:cxnLst>
            <a:rect l="l" t="t" r="r" b="b"/>
            <a:pathLst>
              <a:path w="10201" h="10002">
                <a:moveTo>
                  <a:pt x="8262" y="423"/>
                </a:moveTo>
                <a:cubicBezTo>
                  <a:pt x="8283" y="442"/>
                  <a:pt x="8303" y="442"/>
                  <a:pt x="8324" y="442"/>
                </a:cubicBezTo>
                <a:cubicBezTo>
                  <a:pt x="8335" y="480"/>
                  <a:pt x="8335" y="480"/>
                  <a:pt x="8335" y="517"/>
                </a:cubicBezTo>
                <a:cubicBezTo>
                  <a:pt x="8303" y="537"/>
                  <a:pt x="8314" y="517"/>
                  <a:pt x="8303" y="592"/>
                </a:cubicBezTo>
                <a:lnTo>
                  <a:pt x="8345" y="592"/>
                </a:lnTo>
                <a:cubicBezTo>
                  <a:pt x="8355" y="630"/>
                  <a:pt x="8435" y="524"/>
                  <a:pt x="8414" y="543"/>
                </a:cubicBezTo>
                <a:cubicBezTo>
                  <a:pt x="8404" y="561"/>
                  <a:pt x="8312" y="750"/>
                  <a:pt x="8291" y="770"/>
                </a:cubicBezTo>
                <a:cubicBezTo>
                  <a:pt x="8312" y="825"/>
                  <a:pt x="8250" y="855"/>
                  <a:pt x="8230" y="930"/>
                </a:cubicBezTo>
                <a:cubicBezTo>
                  <a:pt x="8272" y="950"/>
                  <a:pt x="8283" y="987"/>
                  <a:pt x="8324" y="1005"/>
                </a:cubicBezTo>
                <a:cubicBezTo>
                  <a:pt x="8335" y="968"/>
                  <a:pt x="8335" y="930"/>
                  <a:pt x="8345" y="875"/>
                </a:cubicBezTo>
                <a:lnTo>
                  <a:pt x="8355" y="875"/>
                </a:lnTo>
                <a:lnTo>
                  <a:pt x="8355" y="893"/>
                </a:lnTo>
                <a:cubicBezTo>
                  <a:pt x="8386" y="987"/>
                  <a:pt x="8366" y="1119"/>
                  <a:pt x="8376" y="1212"/>
                </a:cubicBezTo>
                <a:lnTo>
                  <a:pt x="8355" y="1212"/>
                </a:lnTo>
                <a:cubicBezTo>
                  <a:pt x="8345" y="1212"/>
                  <a:pt x="8345" y="1212"/>
                  <a:pt x="8324" y="1231"/>
                </a:cubicBezTo>
                <a:lnTo>
                  <a:pt x="8324" y="1288"/>
                </a:lnTo>
                <a:cubicBezTo>
                  <a:pt x="8314" y="1306"/>
                  <a:pt x="8084" y="1607"/>
                  <a:pt x="8084" y="1607"/>
                </a:cubicBezTo>
                <a:lnTo>
                  <a:pt x="8126" y="1607"/>
                </a:lnTo>
                <a:cubicBezTo>
                  <a:pt x="8157" y="1532"/>
                  <a:pt x="8240" y="1569"/>
                  <a:pt x="8293" y="1589"/>
                </a:cubicBezTo>
                <a:cubicBezTo>
                  <a:pt x="8293" y="1644"/>
                  <a:pt x="8283" y="1663"/>
                  <a:pt x="8293" y="1682"/>
                </a:cubicBezTo>
                <a:cubicBezTo>
                  <a:pt x="8314" y="1738"/>
                  <a:pt x="8324" y="1776"/>
                  <a:pt x="8366" y="1776"/>
                </a:cubicBezTo>
                <a:cubicBezTo>
                  <a:pt x="8407" y="1738"/>
                  <a:pt x="8542" y="1813"/>
                  <a:pt x="8584" y="1682"/>
                </a:cubicBezTo>
                <a:cubicBezTo>
                  <a:pt x="8605" y="1626"/>
                  <a:pt x="8594" y="1589"/>
                  <a:pt x="8636" y="1569"/>
                </a:cubicBezTo>
                <a:cubicBezTo>
                  <a:pt x="8667" y="1532"/>
                  <a:pt x="8667" y="1569"/>
                  <a:pt x="8698" y="1589"/>
                </a:cubicBezTo>
                <a:cubicBezTo>
                  <a:pt x="8698" y="1532"/>
                  <a:pt x="8678" y="1550"/>
                  <a:pt x="8709" y="1532"/>
                </a:cubicBezTo>
                <a:cubicBezTo>
                  <a:pt x="8719" y="1569"/>
                  <a:pt x="8792" y="1589"/>
                  <a:pt x="8855" y="1607"/>
                </a:cubicBezTo>
                <a:cubicBezTo>
                  <a:pt x="8855" y="1776"/>
                  <a:pt x="8845" y="1870"/>
                  <a:pt x="8802" y="1982"/>
                </a:cubicBezTo>
                <a:cubicBezTo>
                  <a:pt x="8792" y="2020"/>
                  <a:pt x="8761" y="2020"/>
                  <a:pt x="8740" y="2077"/>
                </a:cubicBezTo>
                <a:lnTo>
                  <a:pt x="8740" y="2133"/>
                </a:lnTo>
                <a:cubicBezTo>
                  <a:pt x="8824" y="2208"/>
                  <a:pt x="8938" y="2189"/>
                  <a:pt x="9032" y="2208"/>
                </a:cubicBezTo>
                <a:cubicBezTo>
                  <a:pt x="9042" y="2433"/>
                  <a:pt x="9053" y="2565"/>
                  <a:pt x="9011" y="2771"/>
                </a:cubicBezTo>
                <a:cubicBezTo>
                  <a:pt x="9011" y="2828"/>
                  <a:pt x="9053" y="2865"/>
                  <a:pt x="9011" y="2940"/>
                </a:cubicBezTo>
                <a:cubicBezTo>
                  <a:pt x="9001" y="2940"/>
                  <a:pt x="8990" y="2940"/>
                  <a:pt x="8980" y="2959"/>
                </a:cubicBezTo>
                <a:cubicBezTo>
                  <a:pt x="8980" y="2978"/>
                  <a:pt x="9001" y="2959"/>
                  <a:pt x="8990" y="2997"/>
                </a:cubicBezTo>
                <a:cubicBezTo>
                  <a:pt x="8980" y="2997"/>
                  <a:pt x="8970" y="3016"/>
                  <a:pt x="8970" y="3034"/>
                </a:cubicBezTo>
                <a:cubicBezTo>
                  <a:pt x="9053" y="3034"/>
                  <a:pt x="9094" y="3072"/>
                  <a:pt x="9157" y="3016"/>
                </a:cubicBezTo>
                <a:cubicBezTo>
                  <a:pt x="9167" y="3109"/>
                  <a:pt x="9198" y="3166"/>
                  <a:pt x="9250" y="3166"/>
                </a:cubicBezTo>
                <a:cubicBezTo>
                  <a:pt x="9281" y="3223"/>
                  <a:pt x="9323" y="3166"/>
                  <a:pt x="9386" y="3147"/>
                </a:cubicBezTo>
                <a:lnTo>
                  <a:pt x="9386" y="3166"/>
                </a:lnTo>
                <a:lnTo>
                  <a:pt x="9397" y="3166"/>
                </a:lnTo>
                <a:cubicBezTo>
                  <a:pt x="9386" y="3260"/>
                  <a:pt x="9397" y="3260"/>
                  <a:pt x="9407" y="3316"/>
                </a:cubicBezTo>
                <a:cubicBezTo>
                  <a:pt x="9418" y="3316"/>
                  <a:pt x="9428" y="3298"/>
                  <a:pt x="9438" y="3298"/>
                </a:cubicBezTo>
                <a:cubicBezTo>
                  <a:pt x="9438" y="3185"/>
                  <a:pt x="9438" y="3091"/>
                  <a:pt x="9490" y="3072"/>
                </a:cubicBezTo>
                <a:cubicBezTo>
                  <a:pt x="9511" y="3109"/>
                  <a:pt x="9522" y="3128"/>
                  <a:pt x="9542" y="3128"/>
                </a:cubicBezTo>
                <a:cubicBezTo>
                  <a:pt x="9553" y="3072"/>
                  <a:pt x="9542" y="2964"/>
                  <a:pt x="9563" y="2927"/>
                </a:cubicBezTo>
                <a:cubicBezTo>
                  <a:pt x="9584" y="2945"/>
                  <a:pt x="9563" y="3072"/>
                  <a:pt x="9594" y="3054"/>
                </a:cubicBezTo>
                <a:cubicBezTo>
                  <a:pt x="9605" y="3147"/>
                  <a:pt x="9615" y="3091"/>
                  <a:pt x="9625" y="3128"/>
                </a:cubicBezTo>
                <a:cubicBezTo>
                  <a:pt x="9625" y="3166"/>
                  <a:pt x="9686" y="3182"/>
                  <a:pt x="9686" y="3220"/>
                </a:cubicBezTo>
                <a:cubicBezTo>
                  <a:pt x="9707" y="3239"/>
                  <a:pt x="9688" y="3281"/>
                  <a:pt x="9688" y="3316"/>
                </a:cubicBezTo>
                <a:lnTo>
                  <a:pt x="9688" y="3429"/>
                </a:lnTo>
                <a:cubicBezTo>
                  <a:pt x="9698" y="3447"/>
                  <a:pt x="9802" y="3489"/>
                  <a:pt x="9812" y="3527"/>
                </a:cubicBezTo>
                <a:cubicBezTo>
                  <a:pt x="9781" y="3564"/>
                  <a:pt x="9715" y="3586"/>
                  <a:pt x="9698" y="3598"/>
                </a:cubicBezTo>
                <a:cubicBezTo>
                  <a:pt x="9681" y="3610"/>
                  <a:pt x="9705" y="3598"/>
                  <a:pt x="9709" y="3598"/>
                </a:cubicBezTo>
                <a:cubicBezTo>
                  <a:pt x="9719" y="3579"/>
                  <a:pt x="9719" y="3579"/>
                  <a:pt x="9740" y="3579"/>
                </a:cubicBezTo>
                <a:lnTo>
                  <a:pt x="9740" y="3691"/>
                </a:lnTo>
                <a:cubicBezTo>
                  <a:pt x="9729" y="3711"/>
                  <a:pt x="9729" y="3711"/>
                  <a:pt x="9709" y="3730"/>
                </a:cubicBezTo>
                <a:cubicBezTo>
                  <a:pt x="9698" y="3711"/>
                  <a:pt x="9698" y="3711"/>
                  <a:pt x="9688" y="3691"/>
                </a:cubicBezTo>
                <a:cubicBezTo>
                  <a:pt x="9677" y="3730"/>
                  <a:pt x="9665" y="3815"/>
                  <a:pt x="9665" y="3833"/>
                </a:cubicBezTo>
                <a:cubicBezTo>
                  <a:pt x="9655" y="3815"/>
                  <a:pt x="9667" y="3730"/>
                  <a:pt x="9646" y="3730"/>
                </a:cubicBezTo>
                <a:cubicBezTo>
                  <a:pt x="9646" y="3805"/>
                  <a:pt x="9605" y="3917"/>
                  <a:pt x="9553" y="3955"/>
                </a:cubicBezTo>
                <a:cubicBezTo>
                  <a:pt x="9615" y="4105"/>
                  <a:pt x="9584" y="4143"/>
                  <a:pt x="9574" y="4349"/>
                </a:cubicBezTo>
                <a:cubicBezTo>
                  <a:pt x="9542" y="4330"/>
                  <a:pt x="9469" y="4295"/>
                  <a:pt x="9438" y="4312"/>
                </a:cubicBezTo>
                <a:cubicBezTo>
                  <a:pt x="9407" y="4329"/>
                  <a:pt x="9395" y="4413"/>
                  <a:pt x="9385" y="4451"/>
                </a:cubicBezTo>
                <a:cubicBezTo>
                  <a:pt x="9416" y="4508"/>
                  <a:pt x="9449" y="4481"/>
                  <a:pt x="9459" y="4574"/>
                </a:cubicBezTo>
                <a:cubicBezTo>
                  <a:pt x="9480" y="4556"/>
                  <a:pt x="9501" y="4556"/>
                  <a:pt x="9522" y="4574"/>
                </a:cubicBezTo>
                <a:lnTo>
                  <a:pt x="9522" y="4593"/>
                </a:lnTo>
                <a:cubicBezTo>
                  <a:pt x="9470" y="4593"/>
                  <a:pt x="9428" y="4613"/>
                  <a:pt x="9407" y="4688"/>
                </a:cubicBezTo>
                <a:cubicBezTo>
                  <a:pt x="9397" y="4706"/>
                  <a:pt x="9397" y="4706"/>
                  <a:pt x="9397" y="4743"/>
                </a:cubicBezTo>
                <a:cubicBezTo>
                  <a:pt x="9438" y="4800"/>
                  <a:pt x="9490" y="4857"/>
                  <a:pt x="9532" y="4912"/>
                </a:cubicBezTo>
                <a:cubicBezTo>
                  <a:pt x="9553" y="4988"/>
                  <a:pt x="9522" y="4969"/>
                  <a:pt x="9553" y="5007"/>
                </a:cubicBezTo>
                <a:cubicBezTo>
                  <a:pt x="9605" y="5063"/>
                  <a:pt x="9667" y="5026"/>
                  <a:pt x="9688" y="5138"/>
                </a:cubicBezTo>
                <a:cubicBezTo>
                  <a:pt x="9729" y="5251"/>
                  <a:pt x="9667" y="5364"/>
                  <a:pt x="9657" y="5496"/>
                </a:cubicBezTo>
                <a:cubicBezTo>
                  <a:pt x="9698" y="5496"/>
                  <a:pt x="9729" y="5457"/>
                  <a:pt x="9771" y="5439"/>
                </a:cubicBezTo>
                <a:lnTo>
                  <a:pt x="9771" y="5382"/>
                </a:lnTo>
                <a:cubicBezTo>
                  <a:pt x="9761" y="5364"/>
                  <a:pt x="9761" y="5364"/>
                  <a:pt x="9750" y="5326"/>
                </a:cubicBezTo>
                <a:lnTo>
                  <a:pt x="9781" y="5326"/>
                </a:lnTo>
                <a:cubicBezTo>
                  <a:pt x="9802" y="5382"/>
                  <a:pt x="9813" y="5401"/>
                  <a:pt x="9865" y="5401"/>
                </a:cubicBezTo>
                <a:lnTo>
                  <a:pt x="10042" y="5391"/>
                </a:lnTo>
                <a:cubicBezTo>
                  <a:pt x="10094" y="5414"/>
                  <a:pt x="10057" y="5619"/>
                  <a:pt x="10081" y="5686"/>
                </a:cubicBezTo>
                <a:cubicBezTo>
                  <a:pt x="10105" y="5753"/>
                  <a:pt x="10188" y="5693"/>
                  <a:pt x="10188" y="5795"/>
                </a:cubicBezTo>
                <a:cubicBezTo>
                  <a:pt x="10219" y="5889"/>
                  <a:pt x="10188" y="6078"/>
                  <a:pt x="10177" y="6153"/>
                </a:cubicBezTo>
                <a:cubicBezTo>
                  <a:pt x="10157" y="6115"/>
                  <a:pt x="10158" y="6036"/>
                  <a:pt x="10137" y="6016"/>
                </a:cubicBezTo>
                <a:cubicBezTo>
                  <a:pt x="10085" y="5998"/>
                  <a:pt x="10011" y="6096"/>
                  <a:pt x="9949" y="6096"/>
                </a:cubicBezTo>
                <a:cubicBezTo>
                  <a:pt x="9899" y="6112"/>
                  <a:pt x="9957" y="5988"/>
                  <a:pt x="9893" y="6004"/>
                </a:cubicBezTo>
                <a:cubicBezTo>
                  <a:pt x="9829" y="6020"/>
                  <a:pt x="9660" y="6120"/>
                  <a:pt x="9610" y="6190"/>
                </a:cubicBezTo>
                <a:cubicBezTo>
                  <a:pt x="9589" y="6247"/>
                  <a:pt x="9553" y="6453"/>
                  <a:pt x="9532" y="6528"/>
                </a:cubicBezTo>
                <a:cubicBezTo>
                  <a:pt x="9522" y="6528"/>
                  <a:pt x="9501" y="6548"/>
                  <a:pt x="9490" y="6566"/>
                </a:cubicBezTo>
                <a:cubicBezTo>
                  <a:pt x="9574" y="6660"/>
                  <a:pt x="9501" y="6866"/>
                  <a:pt x="9490" y="6979"/>
                </a:cubicBezTo>
                <a:cubicBezTo>
                  <a:pt x="9522" y="6979"/>
                  <a:pt x="9563" y="6998"/>
                  <a:pt x="9594" y="7016"/>
                </a:cubicBezTo>
                <a:cubicBezTo>
                  <a:pt x="9594" y="7016"/>
                  <a:pt x="9584" y="7036"/>
                  <a:pt x="9584" y="7054"/>
                </a:cubicBezTo>
                <a:cubicBezTo>
                  <a:pt x="9480" y="7110"/>
                  <a:pt x="9428" y="7130"/>
                  <a:pt x="9438" y="7411"/>
                </a:cubicBezTo>
                <a:cubicBezTo>
                  <a:pt x="9480" y="7468"/>
                  <a:pt x="9407" y="7598"/>
                  <a:pt x="9428" y="7674"/>
                </a:cubicBezTo>
                <a:cubicBezTo>
                  <a:pt x="9438" y="7730"/>
                  <a:pt x="9459" y="7749"/>
                  <a:pt x="9459" y="7862"/>
                </a:cubicBezTo>
                <a:cubicBezTo>
                  <a:pt x="9438" y="7881"/>
                  <a:pt x="9418" y="7899"/>
                  <a:pt x="9407" y="7918"/>
                </a:cubicBezTo>
                <a:cubicBezTo>
                  <a:pt x="9323" y="7881"/>
                  <a:pt x="9344" y="7843"/>
                  <a:pt x="9302" y="7730"/>
                </a:cubicBezTo>
                <a:cubicBezTo>
                  <a:pt x="9250" y="7787"/>
                  <a:pt x="9167" y="7655"/>
                  <a:pt x="9126" y="7580"/>
                </a:cubicBezTo>
                <a:lnTo>
                  <a:pt x="9126" y="7543"/>
                </a:lnTo>
                <a:lnTo>
                  <a:pt x="9167" y="7543"/>
                </a:lnTo>
                <a:lnTo>
                  <a:pt x="9167" y="7524"/>
                </a:lnTo>
                <a:lnTo>
                  <a:pt x="9146" y="7524"/>
                </a:lnTo>
                <a:cubicBezTo>
                  <a:pt x="9136" y="7524"/>
                  <a:pt x="9094" y="7543"/>
                  <a:pt x="9084" y="7543"/>
                </a:cubicBezTo>
                <a:cubicBezTo>
                  <a:pt x="9094" y="7598"/>
                  <a:pt x="9094" y="7598"/>
                  <a:pt x="9105" y="7618"/>
                </a:cubicBezTo>
                <a:cubicBezTo>
                  <a:pt x="9084" y="7637"/>
                  <a:pt x="9084" y="7637"/>
                  <a:pt x="9063" y="7637"/>
                </a:cubicBezTo>
                <a:cubicBezTo>
                  <a:pt x="9105" y="7749"/>
                  <a:pt x="9074" y="7824"/>
                  <a:pt x="9167" y="7918"/>
                </a:cubicBezTo>
                <a:cubicBezTo>
                  <a:pt x="9167" y="7956"/>
                  <a:pt x="9177" y="8087"/>
                  <a:pt x="9167" y="8125"/>
                </a:cubicBezTo>
                <a:cubicBezTo>
                  <a:pt x="9146" y="8182"/>
                  <a:pt x="9126" y="8200"/>
                  <a:pt x="9105" y="8237"/>
                </a:cubicBezTo>
                <a:cubicBezTo>
                  <a:pt x="9042" y="8237"/>
                  <a:pt x="8970" y="8275"/>
                  <a:pt x="8928" y="8219"/>
                </a:cubicBezTo>
                <a:cubicBezTo>
                  <a:pt x="8897" y="8200"/>
                  <a:pt x="8897" y="8162"/>
                  <a:pt x="8866" y="8125"/>
                </a:cubicBezTo>
                <a:cubicBezTo>
                  <a:pt x="8845" y="8144"/>
                  <a:pt x="8824" y="8162"/>
                  <a:pt x="8802" y="8182"/>
                </a:cubicBezTo>
                <a:cubicBezTo>
                  <a:pt x="8834" y="8219"/>
                  <a:pt x="8876" y="8481"/>
                  <a:pt x="8845" y="8575"/>
                </a:cubicBezTo>
                <a:cubicBezTo>
                  <a:pt x="8834" y="8632"/>
                  <a:pt x="8834" y="8632"/>
                  <a:pt x="8814" y="8650"/>
                </a:cubicBezTo>
                <a:cubicBezTo>
                  <a:pt x="8781" y="8707"/>
                  <a:pt x="8657" y="8726"/>
                  <a:pt x="8615" y="8670"/>
                </a:cubicBezTo>
                <a:cubicBezTo>
                  <a:pt x="8542" y="8632"/>
                  <a:pt x="8490" y="8369"/>
                  <a:pt x="8470" y="8237"/>
                </a:cubicBezTo>
                <a:cubicBezTo>
                  <a:pt x="8449" y="8162"/>
                  <a:pt x="8470" y="8050"/>
                  <a:pt x="8459" y="7993"/>
                </a:cubicBezTo>
                <a:lnTo>
                  <a:pt x="8418" y="7993"/>
                </a:lnTo>
                <a:cubicBezTo>
                  <a:pt x="8376" y="8031"/>
                  <a:pt x="8283" y="7993"/>
                  <a:pt x="8240" y="7993"/>
                </a:cubicBezTo>
                <a:cubicBezTo>
                  <a:pt x="8219" y="7881"/>
                  <a:pt x="8209" y="7768"/>
                  <a:pt x="8136" y="7768"/>
                </a:cubicBezTo>
                <a:cubicBezTo>
                  <a:pt x="8115" y="7730"/>
                  <a:pt x="8053" y="7712"/>
                  <a:pt x="8042" y="7712"/>
                </a:cubicBezTo>
                <a:cubicBezTo>
                  <a:pt x="8022" y="7730"/>
                  <a:pt x="8001" y="7768"/>
                  <a:pt x="7980" y="7787"/>
                </a:cubicBezTo>
                <a:cubicBezTo>
                  <a:pt x="7970" y="7937"/>
                  <a:pt x="7980" y="8013"/>
                  <a:pt x="7990" y="8106"/>
                </a:cubicBezTo>
                <a:cubicBezTo>
                  <a:pt x="7980" y="8200"/>
                  <a:pt x="7949" y="8294"/>
                  <a:pt x="7949" y="8406"/>
                </a:cubicBezTo>
                <a:cubicBezTo>
                  <a:pt x="7928" y="8406"/>
                  <a:pt x="7907" y="8406"/>
                  <a:pt x="7887" y="8426"/>
                </a:cubicBezTo>
                <a:cubicBezTo>
                  <a:pt x="7876" y="8463"/>
                  <a:pt x="7855" y="8501"/>
                  <a:pt x="7845" y="8538"/>
                </a:cubicBezTo>
                <a:lnTo>
                  <a:pt x="7835" y="8538"/>
                </a:lnTo>
                <a:lnTo>
                  <a:pt x="7835" y="8481"/>
                </a:lnTo>
                <a:cubicBezTo>
                  <a:pt x="7824" y="8463"/>
                  <a:pt x="7845" y="8444"/>
                  <a:pt x="7855" y="8426"/>
                </a:cubicBezTo>
                <a:cubicBezTo>
                  <a:pt x="7762" y="8388"/>
                  <a:pt x="7710" y="8351"/>
                  <a:pt x="7678" y="8182"/>
                </a:cubicBezTo>
                <a:cubicBezTo>
                  <a:pt x="7605" y="8182"/>
                  <a:pt x="7594" y="8182"/>
                  <a:pt x="7563" y="8087"/>
                </a:cubicBezTo>
                <a:cubicBezTo>
                  <a:pt x="7542" y="8125"/>
                  <a:pt x="7542" y="8125"/>
                  <a:pt x="7501" y="8144"/>
                </a:cubicBezTo>
                <a:cubicBezTo>
                  <a:pt x="7491" y="8125"/>
                  <a:pt x="7470" y="8068"/>
                  <a:pt x="7470" y="8087"/>
                </a:cubicBezTo>
                <a:cubicBezTo>
                  <a:pt x="7449" y="8125"/>
                  <a:pt x="7439" y="8144"/>
                  <a:pt x="7439" y="8219"/>
                </a:cubicBezTo>
                <a:cubicBezTo>
                  <a:pt x="7501" y="8275"/>
                  <a:pt x="7615" y="8463"/>
                  <a:pt x="7574" y="8595"/>
                </a:cubicBezTo>
                <a:cubicBezTo>
                  <a:pt x="7553" y="8650"/>
                  <a:pt x="7470" y="8764"/>
                  <a:pt x="7418" y="8782"/>
                </a:cubicBezTo>
                <a:cubicBezTo>
                  <a:pt x="7387" y="8670"/>
                  <a:pt x="7324" y="8689"/>
                  <a:pt x="7251" y="8707"/>
                </a:cubicBezTo>
                <a:cubicBezTo>
                  <a:pt x="7231" y="8764"/>
                  <a:pt x="7199" y="8819"/>
                  <a:pt x="7189" y="8858"/>
                </a:cubicBezTo>
                <a:cubicBezTo>
                  <a:pt x="7168" y="8876"/>
                  <a:pt x="7136" y="8895"/>
                  <a:pt x="7115" y="8914"/>
                </a:cubicBezTo>
                <a:lnTo>
                  <a:pt x="7115" y="8839"/>
                </a:lnTo>
                <a:cubicBezTo>
                  <a:pt x="7063" y="8819"/>
                  <a:pt x="7032" y="8764"/>
                  <a:pt x="6991" y="8801"/>
                </a:cubicBezTo>
                <a:cubicBezTo>
                  <a:pt x="6959" y="8801"/>
                  <a:pt x="6928" y="8876"/>
                  <a:pt x="6907" y="8895"/>
                </a:cubicBezTo>
                <a:cubicBezTo>
                  <a:pt x="6876" y="8895"/>
                  <a:pt x="6845" y="8914"/>
                  <a:pt x="6814" y="8914"/>
                </a:cubicBezTo>
                <a:lnTo>
                  <a:pt x="6814" y="8970"/>
                </a:lnTo>
                <a:cubicBezTo>
                  <a:pt x="6793" y="9008"/>
                  <a:pt x="6793" y="8895"/>
                  <a:pt x="6751" y="8989"/>
                </a:cubicBezTo>
                <a:cubicBezTo>
                  <a:pt x="6762" y="9008"/>
                  <a:pt x="6772" y="9008"/>
                  <a:pt x="6772" y="9026"/>
                </a:cubicBezTo>
                <a:cubicBezTo>
                  <a:pt x="6803" y="8989"/>
                  <a:pt x="6887" y="9008"/>
                  <a:pt x="6939" y="9008"/>
                </a:cubicBezTo>
                <a:lnTo>
                  <a:pt x="6939" y="8989"/>
                </a:lnTo>
                <a:cubicBezTo>
                  <a:pt x="6928" y="8970"/>
                  <a:pt x="6928" y="8970"/>
                  <a:pt x="6918" y="8951"/>
                </a:cubicBezTo>
                <a:lnTo>
                  <a:pt x="6939" y="8951"/>
                </a:lnTo>
                <a:cubicBezTo>
                  <a:pt x="6949" y="8951"/>
                  <a:pt x="6959" y="8951"/>
                  <a:pt x="6991" y="8933"/>
                </a:cubicBezTo>
                <a:cubicBezTo>
                  <a:pt x="7001" y="8989"/>
                  <a:pt x="7001" y="9045"/>
                  <a:pt x="7032" y="9064"/>
                </a:cubicBezTo>
                <a:cubicBezTo>
                  <a:pt x="7084" y="9139"/>
                  <a:pt x="7241" y="9102"/>
                  <a:pt x="7303" y="9139"/>
                </a:cubicBezTo>
                <a:lnTo>
                  <a:pt x="7303" y="9195"/>
                </a:lnTo>
                <a:cubicBezTo>
                  <a:pt x="7314" y="9234"/>
                  <a:pt x="7241" y="9496"/>
                  <a:pt x="7220" y="9590"/>
                </a:cubicBezTo>
                <a:lnTo>
                  <a:pt x="7199" y="9590"/>
                </a:lnTo>
                <a:cubicBezTo>
                  <a:pt x="7189" y="9533"/>
                  <a:pt x="7199" y="9552"/>
                  <a:pt x="7179" y="9533"/>
                </a:cubicBezTo>
                <a:cubicBezTo>
                  <a:pt x="7126" y="9609"/>
                  <a:pt x="7011" y="9533"/>
                  <a:pt x="6949" y="9496"/>
                </a:cubicBezTo>
                <a:lnTo>
                  <a:pt x="6876" y="9496"/>
                </a:lnTo>
                <a:cubicBezTo>
                  <a:pt x="6855" y="9478"/>
                  <a:pt x="6814" y="9421"/>
                  <a:pt x="6793" y="9403"/>
                </a:cubicBezTo>
                <a:cubicBezTo>
                  <a:pt x="6762" y="9403"/>
                  <a:pt x="6793" y="9458"/>
                  <a:pt x="6751" y="9440"/>
                </a:cubicBezTo>
                <a:cubicBezTo>
                  <a:pt x="6710" y="9421"/>
                  <a:pt x="6668" y="9327"/>
                  <a:pt x="6637" y="9289"/>
                </a:cubicBezTo>
                <a:lnTo>
                  <a:pt x="6627" y="9289"/>
                </a:lnTo>
                <a:cubicBezTo>
                  <a:pt x="6616" y="9289"/>
                  <a:pt x="6606" y="9271"/>
                  <a:pt x="6584" y="9289"/>
                </a:cubicBezTo>
                <a:cubicBezTo>
                  <a:pt x="6553" y="9234"/>
                  <a:pt x="6522" y="9214"/>
                  <a:pt x="6480" y="9177"/>
                </a:cubicBezTo>
                <a:cubicBezTo>
                  <a:pt x="6459" y="9252"/>
                  <a:pt x="6449" y="9195"/>
                  <a:pt x="6449" y="9346"/>
                </a:cubicBezTo>
                <a:cubicBezTo>
                  <a:pt x="6407" y="9383"/>
                  <a:pt x="6397" y="9478"/>
                  <a:pt x="6355" y="9515"/>
                </a:cubicBezTo>
                <a:cubicBezTo>
                  <a:pt x="6324" y="9552"/>
                  <a:pt x="6303" y="9552"/>
                  <a:pt x="6262" y="9552"/>
                </a:cubicBezTo>
                <a:lnTo>
                  <a:pt x="6262" y="9609"/>
                </a:lnTo>
                <a:cubicBezTo>
                  <a:pt x="6238" y="9653"/>
                  <a:pt x="6213" y="9696"/>
                  <a:pt x="6189" y="9740"/>
                </a:cubicBezTo>
                <a:cubicBezTo>
                  <a:pt x="6158" y="9759"/>
                  <a:pt x="6137" y="9778"/>
                  <a:pt x="6106" y="9796"/>
                </a:cubicBezTo>
                <a:cubicBezTo>
                  <a:pt x="6064" y="9834"/>
                  <a:pt x="6064" y="9909"/>
                  <a:pt x="6001" y="9947"/>
                </a:cubicBezTo>
                <a:cubicBezTo>
                  <a:pt x="5762" y="10097"/>
                  <a:pt x="5492" y="9909"/>
                  <a:pt x="5345" y="9796"/>
                </a:cubicBezTo>
                <a:lnTo>
                  <a:pt x="5220" y="9796"/>
                </a:lnTo>
                <a:cubicBezTo>
                  <a:pt x="5137" y="9740"/>
                  <a:pt x="5148" y="9647"/>
                  <a:pt x="4992" y="9647"/>
                </a:cubicBezTo>
                <a:cubicBezTo>
                  <a:pt x="4981" y="9590"/>
                  <a:pt x="4940" y="9552"/>
                  <a:pt x="4929" y="9515"/>
                </a:cubicBezTo>
                <a:lnTo>
                  <a:pt x="4929" y="9403"/>
                </a:lnTo>
                <a:cubicBezTo>
                  <a:pt x="4918" y="9383"/>
                  <a:pt x="4876" y="9364"/>
                  <a:pt x="4866" y="9346"/>
                </a:cubicBezTo>
                <a:cubicBezTo>
                  <a:pt x="5012" y="9364"/>
                  <a:pt x="5064" y="9252"/>
                  <a:pt x="5168" y="9214"/>
                </a:cubicBezTo>
                <a:cubicBezTo>
                  <a:pt x="5231" y="9177"/>
                  <a:pt x="5335" y="9214"/>
                  <a:pt x="5387" y="9234"/>
                </a:cubicBezTo>
                <a:cubicBezTo>
                  <a:pt x="5512" y="9271"/>
                  <a:pt x="5648" y="9234"/>
                  <a:pt x="5741" y="9195"/>
                </a:cubicBezTo>
                <a:cubicBezTo>
                  <a:pt x="5762" y="9158"/>
                  <a:pt x="5772" y="9139"/>
                  <a:pt x="5783" y="9102"/>
                </a:cubicBezTo>
                <a:cubicBezTo>
                  <a:pt x="5762" y="9064"/>
                  <a:pt x="5762" y="9026"/>
                  <a:pt x="5731" y="8989"/>
                </a:cubicBezTo>
                <a:cubicBezTo>
                  <a:pt x="5679" y="8933"/>
                  <a:pt x="5596" y="8970"/>
                  <a:pt x="5533" y="8933"/>
                </a:cubicBezTo>
                <a:cubicBezTo>
                  <a:pt x="5428" y="8876"/>
                  <a:pt x="5324" y="8782"/>
                  <a:pt x="5210" y="8745"/>
                </a:cubicBezTo>
                <a:cubicBezTo>
                  <a:pt x="5096" y="8689"/>
                  <a:pt x="4992" y="8764"/>
                  <a:pt x="4961" y="8595"/>
                </a:cubicBezTo>
                <a:cubicBezTo>
                  <a:pt x="4992" y="8575"/>
                  <a:pt x="5054" y="8538"/>
                  <a:pt x="5085" y="8481"/>
                </a:cubicBezTo>
                <a:cubicBezTo>
                  <a:pt x="4929" y="8501"/>
                  <a:pt x="4845" y="8331"/>
                  <a:pt x="4741" y="8275"/>
                </a:cubicBezTo>
                <a:cubicBezTo>
                  <a:pt x="4658" y="8219"/>
                  <a:pt x="4575" y="8257"/>
                  <a:pt x="4554" y="8087"/>
                </a:cubicBezTo>
                <a:cubicBezTo>
                  <a:pt x="4492" y="8087"/>
                  <a:pt x="4409" y="8068"/>
                  <a:pt x="4356" y="8031"/>
                </a:cubicBezTo>
                <a:cubicBezTo>
                  <a:pt x="4262" y="7993"/>
                  <a:pt x="4168" y="8068"/>
                  <a:pt x="4085" y="8013"/>
                </a:cubicBezTo>
                <a:cubicBezTo>
                  <a:pt x="4002" y="7956"/>
                  <a:pt x="4054" y="7843"/>
                  <a:pt x="3919" y="7843"/>
                </a:cubicBezTo>
                <a:cubicBezTo>
                  <a:pt x="3888" y="7806"/>
                  <a:pt x="3783" y="7806"/>
                  <a:pt x="3741" y="7806"/>
                </a:cubicBezTo>
                <a:cubicBezTo>
                  <a:pt x="3721" y="7730"/>
                  <a:pt x="3731" y="7618"/>
                  <a:pt x="3669" y="7598"/>
                </a:cubicBezTo>
                <a:cubicBezTo>
                  <a:pt x="3627" y="7655"/>
                  <a:pt x="3523" y="7618"/>
                  <a:pt x="3492" y="7637"/>
                </a:cubicBezTo>
                <a:cubicBezTo>
                  <a:pt x="3481" y="7655"/>
                  <a:pt x="3492" y="7674"/>
                  <a:pt x="3440" y="7674"/>
                </a:cubicBezTo>
                <a:cubicBezTo>
                  <a:pt x="3409" y="7655"/>
                  <a:pt x="3398" y="7674"/>
                  <a:pt x="3367" y="7674"/>
                </a:cubicBezTo>
                <a:lnTo>
                  <a:pt x="3367" y="7637"/>
                </a:lnTo>
                <a:cubicBezTo>
                  <a:pt x="3377" y="7618"/>
                  <a:pt x="3388" y="7580"/>
                  <a:pt x="3398" y="7543"/>
                </a:cubicBezTo>
                <a:cubicBezTo>
                  <a:pt x="3357" y="7505"/>
                  <a:pt x="3315" y="7486"/>
                  <a:pt x="3241" y="7505"/>
                </a:cubicBezTo>
                <a:cubicBezTo>
                  <a:pt x="3221" y="7468"/>
                  <a:pt x="3200" y="7411"/>
                  <a:pt x="3189" y="7411"/>
                </a:cubicBezTo>
                <a:cubicBezTo>
                  <a:pt x="3148" y="7392"/>
                  <a:pt x="3106" y="7449"/>
                  <a:pt x="3085" y="7468"/>
                </a:cubicBezTo>
                <a:cubicBezTo>
                  <a:pt x="3002" y="7449"/>
                  <a:pt x="2929" y="7449"/>
                  <a:pt x="2846" y="7449"/>
                </a:cubicBezTo>
                <a:cubicBezTo>
                  <a:pt x="2815" y="7449"/>
                  <a:pt x="2763" y="7429"/>
                  <a:pt x="2722" y="7486"/>
                </a:cubicBezTo>
                <a:cubicBezTo>
                  <a:pt x="2700" y="7524"/>
                  <a:pt x="2679" y="7561"/>
                  <a:pt x="2669" y="7598"/>
                </a:cubicBezTo>
                <a:cubicBezTo>
                  <a:pt x="2606" y="7655"/>
                  <a:pt x="2533" y="7598"/>
                  <a:pt x="2471" y="7637"/>
                </a:cubicBezTo>
                <a:cubicBezTo>
                  <a:pt x="2450" y="7655"/>
                  <a:pt x="2440" y="7712"/>
                  <a:pt x="2419" y="7712"/>
                </a:cubicBezTo>
                <a:cubicBezTo>
                  <a:pt x="2326" y="7712"/>
                  <a:pt x="2232" y="7693"/>
                  <a:pt x="2137" y="7693"/>
                </a:cubicBezTo>
                <a:cubicBezTo>
                  <a:pt x="2085" y="7674"/>
                  <a:pt x="2065" y="7598"/>
                  <a:pt x="2023" y="7561"/>
                </a:cubicBezTo>
                <a:cubicBezTo>
                  <a:pt x="1982" y="7524"/>
                  <a:pt x="1898" y="7580"/>
                  <a:pt x="1867" y="7524"/>
                </a:cubicBezTo>
                <a:cubicBezTo>
                  <a:pt x="1898" y="7505"/>
                  <a:pt x="1898" y="7505"/>
                  <a:pt x="1919" y="7505"/>
                </a:cubicBezTo>
                <a:lnTo>
                  <a:pt x="1919" y="7486"/>
                </a:lnTo>
                <a:lnTo>
                  <a:pt x="1867" y="7486"/>
                </a:lnTo>
                <a:cubicBezTo>
                  <a:pt x="1846" y="7468"/>
                  <a:pt x="1774" y="7486"/>
                  <a:pt x="1753" y="7505"/>
                </a:cubicBezTo>
                <a:cubicBezTo>
                  <a:pt x="1701" y="7392"/>
                  <a:pt x="1597" y="7468"/>
                  <a:pt x="1544" y="7429"/>
                </a:cubicBezTo>
                <a:lnTo>
                  <a:pt x="1544" y="7486"/>
                </a:lnTo>
                <a:cubicBezTo>
                  <a:pt x="1523" y="7468"/>
                  <a:pt x="1502" y="7468"/>
                  <a:pt x="1492" y="7468"/>
                </a:cubicBezTo>
                <a:lnTo>
                  <a:pt x="1492" y="7411"/>
                </a:lnTo>
                <a:cubicBezTo>
                  <a:pt x="1430" y="7411"/>
                  <a:pt x="1430" y="7429"/>
                  <a:pt x="1398" y="7468"/>
                </a:cubicBezTo>
                <a:cubicBezTo>
                  <a:pt x="1388" y="7429"/>
                  <a:pt x="1388" y="7429"/>
                  <a:pt x="1378" y="7411"/>
                </a:cubicBezTo>
                <a:cubicBezTo>
                  <a:pt x="1222" y="7505"/>
                  <a:pt x="1191" y="7505"/>
                  <a:pt x="1013" y="7429"/>
                </a:cubicBezTo>
                <a:cubicBezTo>
                  <a:pt x="961" y="7411"/>
                  <a:pt x="898" y="7411"/>
                  <a:pt x="836" y="7411"/>
                </a:cubicBezTo>
                <a:cubicBezTo>
                  <a:pt x="826" y="7392"/>
                  <a:pt x="805" y="7336"/>
                  <a:pt x="795" y="7336"/>
                </a:cubicBezTo>
                <a:cubicBezTo>
                  <a:pt x="774" y="7317"/>
                  <a:pt x="670" y="7374"/>
                  <a:pt x="628" y="7354"/>
                </a:cubicBezTo>
                <a:cubicBezTo>
                  <a:pt x="618" y="7354"/>
                  <a:pt x="607" y="7299"/>
                  <a:pt x="597" y="7299"/>
                </a:cubicBezTo>
                <a:cubicBezTo>
                  <a:pt x="566" y="7299"/>
                  <a:pt x="535" y="7317"/>
                  <a:pt x="493" y="7317"/>
                </a:cubicBezTo>
                <a:cubicBezTo>
                  <a:pt x="493" y="7299"/>
                  <a:pt x="483" y="7261"/>
                  <a:pt x="471" y="7242"/>
                </a:cubicBezTo>
                <a:lnTo>
                  <a:pt x="378" y="7242"/>
                </a:lnTo>
                <a:cubicBezTo>
                  <a:pt x="347" y="7223"/>
                  <a:pt x="306" y="7199"/>
                  <a:pt x="243" y="7167"/>
                </a:cubicBezTo>
                <a:cubicBezTo>
                  <a:pt x="180" y="7135"/>
                  <a:pt x="10" y="7088"/>
                  <a:pt x="0" y="7050"/>
                </a:cubicBezTo>
                <a:cubicBezTo>
                  <a:pt x="31" y="7012"/>
                  <a:pt x="295" y="7036"/>
                  <a:pt x="357" y="7054"/>
                </a:cubicBezTo>
                <a:cubicBezTo>
                  <a:pt x="409" y="7110"/>
                  <a:pt x="503" y="7073"/>
                  <a:pt x="576" y="7092"/>
                </a:cubicBezTo>
                <a:cubicBezTo>
                  <a:pt x="680" y="7148"/>
                  <a:pt x="836" y="7167"/>
                  <a:pt x="940" y="7167"/>
                </a:cubicBezTo>
                <a:cubicBezTo>
                  <a:pt x="940" y="7110"/>
                  <a:pt x="930" y="7148"/>
                  <a:pt x="950" y="7092"/>
                </a:cubicBezTo>
                <a:cubicBezTo>
                  <a:pt x="930" y="7054"/>
                  <a:pt x="898" y="7036"/>
                  <a:pt x="888" y="6998"/>
                </a:cubicBezTo>
                <a:lnTo>
                  <a:pt x="898" y="6998"/>
                </a:lnTo>
                <a:lnTo>
                  <a:pt x="898" y="6979"/>
                </a:lnTo>
                <a:cubicBezTo>
                  <a:pt x="940" y="6998"/>
                  <a:pt x="950" y="7016"/>
                  <a:pt x="1002" y="7016"/>
                </a:cubicBezTo>
                <a:lnTo>
                  <a:pt x="1002" y="6941"/>
                </a:lnTo>
                <a:cubicBezTo>
                  <a:pt x="982" y="6941"/>
                  <a:pt x="961" y="6923"/>
                  <a:pt x="940" y="6923"/>
                </a:cubicBezTo>
                <a:lnTo>
                  <a:pt x="940" y="6847"/>
                </a:lnTo>
                <a:lnTo>
                  <a:pt x="961" y="6847"/>
                </a:lnTo>
                <a:cubicBezTo>
                  <a:pt x="971" y="6866"/>
                  <a:pt x="992" y="6904"/>
                  <a:pt x="1013" y="6885"/>
                </a:cubicBezTo>
                <a:lnTo>
                  <a:pt x="1013" y="6847"/>
                </a:lnTo>
                <a:cubicBezTo>
                  <a:pt x="1055" y="6810"/>
                  <a:pt x="1107" y="6754"/>
                  <a:pt x="1149" y="6716"/>
                </a:cubicBezTo>
                <a:cubicBezTo>
                  <a:pt x="1211" y="6678"/>
                  <a:pt x="1243" y="6735"/>
                  <a:pt x="1305" y="6678"/>
                </a:cubicBezTo>
                <a:lnTo>
                  <a:pt x="1305" y="6660"/>
                </a:lnTo>
                <a:cubicBezTo>
                  <a:pt x="1253" y="6660"/>
                  <a:pt x="1180" y="6641"/>
                  <a:pt x="1128" y="6660"/>
                </a:cubicBezTo>
                <a:lnTo>
                  <a:pt x="1128" y="6641"/>
                </a:lnTo>
                <a:cubicBezTo>
                  <a:pt x="1139" y="6622"/>
                  <a:pt x="1149" y="6603"/>
                  <a:pt x="1159" y="6585"/>
                </a:cubicBezTo>
                <a:cubicBezTo>
                  <a:pt x="1191" y="6585"/>
                  <a:pt x="1191" y="6603"/>
                  <a:pt x="1211" y="6603"/>
                </a:cubicBezTo>
                <a:cubicBezTo>
                  <a:pt x="1222" y="6585"/>
                  <a:pt x="1232" y="6566"/>
                  <a:pt x="1243" y="6566"/>
                </a:cubicBezTo>
                <a:lnTo>
                  <a:pt x="1243" y="6548"/>
                </a:lnTo>
                <a:cubicBezTo>
                  <a:pt x="1201" y="6528"/>
                  <a:pt x="1201" y="6528"/>
                  <a:pt x="1191" y="6472"/>
                </a:cubicBezTo>
                <a:lnTo>
                  <a:pt x="1222" y="6472"/>
                </a:lnTo>
                <a:cubicBezTo>
                  <a:pt x="1232" y="6491"/>
                  <a:pt x="1232" y="6472"/>
                  <a:pt x="1243" y="6491"/>
                </a:cubicBezTo>
                <a:cubicBezTo>
                  <a:pt x="1253" y="6472"/>
                  <a:pt x="1253" y="6453"/>
                  <a:pt x="1253" y="6434"/>
                </a:cubicBezTo>
                <a:cubicBezTo>
                  <a:pt x="1232" y="6397"/>
                  <a:pt x="1232" y="6397"/>
                  <a:pt x="1201" y="6378"/>
                </a:cubicBezTo>
                <a:cubicBezTo>
                  <a:pt x="1201" y="6378"/>
                  <a:pt x="1191" y="6453"/>
                  <a:pt x="1191" y="6416"/>
                </a:cubicBezTo>
                <a:lnTo>
                  <a:pt x="1191" y="6378"/>
                </a:lnTo>
                <a:lnTo>
                  <a:pt x="1180" y="6378"/>
                </a:lnTo>
                <a:lnTo>
                  <a:pt x="1180" y="6359"/>
                </a:lnTo>
                <a:cubicBezTo>
                  <a:pt x="1211" y="6359"/>
                  <a:pt x="1222" y="6340"/>
                  <a:pt x="1253" y="6322"/>
                </a:cubicBezTo>
                <a:lnTo>
                  <a:pt x="1253" y="6302"/>
                </a:lnTo>
                <a:cubicBezTo>
                  <a:pt x="1201" y="6302"/>
                  <a:pt x="1191" y="6247"/>
                  <a:pt x="1139" y="6228"/>
                </a:cubicBezTo>
                <a:cubicBezTo>
                  <a:pt x="1128" y="6302"/>
                  <a:pt x="1139" y="6265"/>
                  <a:pt x="1118" y="6284"/>
                </a:cubicBezTo>
                <a:cubicBezTo>
                  <a:pt x="1097" y="6265"/>
                  <a:pt x="1066" y="6284"/>
                  <a:pt x="1045" y="6228"/>
                </a:cubicBezTo>
                <a:cubicBezTo>
                  <a:pt x="1066" y="6209"/>
                  <a:pt x="1066" y="6209"/>
                  <a:pt x="1076" y="6190"/>
                </a:cubicBezTo>
                <a:lnTo>
                  <a:pt x="1035" y="6190"/>
                </a:lnTo>
                <a:cubicBezTo>
                  <a:pt x="1013" y="6247"/>
                  <a:pt x="971" y="6247"/>
                  <a:pt x="909" y="6247"/>
                </a:cubicBezTo>
                <a:lnTo>
                  <a:pt x="909" y="6190"/>
                </a:lnTo>
                <a:cubicBezTo>
                  <a:pt x="950" y="6153"/>
                  <a:pt x="961" y="6133"/>
                  <a:pt x="961" y="6040"/>
                </a:cubicBezTo>
                <a:cubicBezTo>
                  <a:pt x="940" y="6021"/>
                  <a:pt x="950" y="6021"/>
                  <a:pt x="940" y="6002"/>
                </a:cubicBezTo>
                <a:lnTo>
                  <a:pt x="961" y="6002"/>
                </a:lnTo>
                <a:cubicBezTo>
                  <a:pt x="992" y="5964"/>
                  <a:pt x="1035" y="6002"/>
                  <a:pt x="1055" y="5964"/>
                </a:cubicBezTo>
                <a:cubicBezTo>
                  <a:pt x="1066" y="5946"/>
                  <a:pt x="1076" y="5927"/>
                  <a:pt x="1087" y="5909"/>
                </a:cubicBezTo>
                <a:cubicBezTo>
                  <a:pt x="1076" y="5889"/>
                  <a:pt x="1076" y="5871"/>
                  <a:pt x="1066" y="5852"/>
                </a:cubicBezTo>
                <a:cubicBezTo>
                  <a:pt x="1118" y="5852"/>
                  <a:pt x="1107" y="5871"/>
                  <a:pt x="1139" y="5833"/>
                </a:cubicBezTo>
                <a:lnTo>
                  <a:pt x="1139" y="5909"/>
                </a:lnTo>
                <a:lnTo>
                  <a:pt x="1263" y="5909"/>
                </a:lnTo>
                <a:cubicBezTo>
                  <a:pt x="1284" y="5814"/>
                  <a:pt x="1326" y="5702"/>
                  <a:pt x="1388" y="5683"/>
                </a:cubicBezTo>
                <a:cubicBezTo>
                  <a:pt x="1419" y="5740"/>
                  <a:pt x="1534" y="5720"/>
                  <a:pt x="1586" y="5740"/>
                </a:cubicBezTo>
                <a:lnTo>
                  <a:pt x="1586" y="5758"/>
                </a:lnTo>
                <a:cubicBezTo>
                  <a:pt x="1575" y="5795"/>
                  <a:pt x="1586" y="5795"/>
                  <a:pt x="1575" y="5814"/>
                </a:cubicBezTo>
                <a:cubicBezTo>
                  <a:pt x="1565" y="5871"/>
                  <a:pt x="1586" y="5833"/>
                  <a:pt x="1554" y="5852"/>
                </a:cubicBezTo>
                <a:cubicBezTo>
                  <a:pt x="1523" y="5909"/>
                  <a:pt x="1492" y="5909"/>
                  <a:pt x="1440" y="5889"/>
                </a:cubicBezTo>
                <a:cubicBezTo>
                  <a:pt x="1430" y="5946"/>
                  <a:pt x="1430" y="5984"/>
                  <a:pt x="1430" y="6040"/>
                </a:cubicBezTo>
                <a:cubicBezTo>
                  <a:pt x="1430" y="6040"/>
                  <a:pt x="1440" y="6040"/>
                  <a:pt x="1450" y="6058"/>
                </a:cubicBezTo>
                <a:cubicBezTo>
                  <a:pt x="1502" y="6096"/>
                  <a:pt x="1659" y="6115"/>
                  <a:pt x="1680" y="6265"/>
                </a:cubicBezTo>
                <a:lnTo>
                  <a:pt x="1711" y="6265"/>
                </a:lnTo>
                <a:cubicBezTo>
                  <a:pt x="1711" y="6416"/>
                  <a:pt x="1753" y="6754"/>
                  <a:pt x="1784" y="6792"/>
                </a:cubicBezTo>
                <a:cubicBezTo>
                  <a:pt x="1836" y="6847"/>
                  <a:pt x="1919" y="6622"/>
                  <a:pt x="1982" y="6585"/>
                </a:cubicBezTo>
                <a:lnTo>
                  <a:pt x="1982" y="6528"/>
                </a:lnTo>
                <a:lnTo>
                  <a:pt x="1909" y="6528"/>
                </a:lnTo>
                <a:cubicBezTo>
                  <a:pt x="1898" y="6491"/>
                  <a:pt x="1888" y="6472"/>
                  <a:pt x="1878" y="6453"/>
                </a:cubicBezTo>
                <a:lnTo>
                  <a:pt x="1878" y="6416"/>
                </a:lnTo>
                <a:lnTo>
                  <a:pt x="1888" y="6416"/>
                </a:lnTo>
                <a:lnTo>
                  <a:pt x="1888" y="6397"/>
                </a:lnTo>
                <a:cubicBezTo>
                  <a:pt x="1961" y="6397"/>
                  <a:pt x="1982" y="6378"/>
                  <a:pt x="2023" y="6322"/>
                </a:cubicBezTo>
                <a:cubicBezTo>
                  <a:pt x="2013" y="6302"/>
                  <a:pt x="2023" y="6322"/>
                  <a:pt x="2002" y="6302"/>
                </a:cubicBezTo>
                <a:cubicBezTo>
                  <a:pt x="1971" y="6247"/>
                  <a:pt x="1930" y="6265"/>
                  <a:pt x="1867" y="6265"/>
                </a:cubicBezTo>
                <a:lnTo>
                  <a:pt x="1867" y="6209"/>
                </a:lnTo>
                <a:cubicBezTo>
                  <a:pt x="1846" y="6209"/>
                  <a:pt x="1836" y="6209"/>
                  <a:pt x="1815" y="6190"/>
                </a:cubicBezTo>
                <a:lnTo>
                  <a:pt x="1815" y="6190"/>
                </a:lnTo>
                <a:cubicBezTo>
                  <a:pt x="1826" y="6171"/>
                  <a:pt x="1826" y="6153"/>
                  <a:pt x="1836" y="6133"/>
                </a:cubicBezTo>
                <a:cubicBezTo>
                  <a:pt x="1794" y="6115"/>
                  <a:pt x="1784" y="6058"/>
                  <a:pt x="1753" y="6040"/>
                </a:cubicBezTo>
                <a:cubicBezTo>
                  <a:pt x="1680" y="5984"/>
                  <a:pt x="1597" y="6058"/>
                  <a:pt x="1534" y="5984"/>
                </a:cubicBezTo>
                <a:cubicBezTo>
                  <a:pt x="1586" y="5984"/>
                  <a:pt x="1649" y="5964"/>
                  <a:pt x="1701" y="5964"/>
                </a:cubicBezTo>
                <a:cubicBezTo>
                  <a:pt x="1690" y="5889"/>
                  <a:pt x="1690" y="5927"/>
                  <a:pt x="1722" y="5871"/>
                </a:cubicBezTo>
                <a:cubicBezTo>
                  <a:pt x="1680" y="5852"/>
                  <a:pt x="1670" y="5833"/>
                  <a:pt x="1659" y="5740"/>
                </a:cubicBezTo>
                <a:lnTo>
                  <a:pt x="1680" y="5740"/>
                </a:lnTo>
                <a:cubicBezTo>
                  <a:pt x="1722" y="5814"/>
                  <a:pt x="1982" y="5814"/>
                  <a:pt x="2023" y="5777"/>
                </a:cubicBezTo>
                <a:cubicBezTo>
                  <a:pt x="2054" y="5758"/>
                  <a:pt x="2085" y="5683"/>
                  <a:pt x="2117" y="5665"/>
                </a:cubicBezTo>
                <a:cubicBezTo>
                  <a:pt x="2149" y="5645"/>
                  <a:pt x="2170" y="5665"/>
                  <a:pt x="2190" y="5645"/>
                </a:cubicBezTo>
                <a:cubicBezTo>
                  <a:pt x="2159" y="5626"/>
                  <a:pt x="2159" y="5608"/>
                  <a:pt x="2117" y="5608"/>
                </a:cubicBezTo>
                <a:cubicBezTo>
                  <a:pt x="2085" y="5645"/>
                  <a:pt x="1836" y="5720"/>
                  <a:pt x="1815" y="5720"/>
                </a:cubicBezTo>
                <a:cubicBezTo>
                  <a:pt x="1784" y="5683"/>
                  <a:pt x="1794" y="5702"/>
                  <a:pt x="1784" y="5665"/>
                </a:cubicBezTo>
                <a:cubicBezTo>
                  <a:pt x="1805" y="5626"/>
                  <a:pt x="1805" y="5626"/>
                  <a:pt x="1805" y="5608"/>
                </a:cubicBezTo>
                <a:cubicBezTo>
                  <a:pt x="1794" y="5551"/>
                  <a:pt x="1794" y="5551"/>
                  <a:pt x="1774" y="5514"/>
                </a:cubicBezTo>
                <a:cubicBezTo>
                  <a:pt x="1753" y="5514"/>
                  <a:pt x="1732" y="5533"/>
                  <a:pt x="1701" y="5533"/>
                </a:cubicBezTo>
                <a:cubicBezTo>
                  <a:pt x="1690" y="5457"/>
                  <a:pt x="1469" y="5396"/>
                  <a:pt x="1458" y="5302"/>
                </a:cubicBezTo>
                <a:cubicBezTo>
                  <a:pt x="1500" y="5302"/>
                  <a:pt x="1638" y="5290"/>
                  <a:pt x="1742" y="5288"/>
                </a:cubicBezTo>
                <a:cubicBezTo>
                  <a:pt x="1846" y="5286"/>
                  <a:pt x="1971" y="5288"/>
                  <a:pt x="2085" y="5288"/>
                </a:cubicBezTo>
                <a:cubicBezTo>
                  <a:pt x="2106" y="5213"/>
                  <a:pt x="2149" y="5157"/>
                  <a:pt x="2190" y="5119"/>
                </a:cubicBezTo>
                <a:lnTo>
                  <a:pt x="2190" y="5063"/>
                </a:lnTo>
                <a:cubicBezTo>
                  <a:pt x="2211" y="5063"/>
                  <a:pt x="2232" y="5044"/>
                  <a:pt x="2253" y="5044"/>
                </a:cubicBezTo>
                <a:cubicBezTo>
                  <a:pt x="2263" y="5101"/>
                  <a:pt x="2263" y="5138"/>
                  <a:pt x="2284" y="5176"/>
                </a:cubicBezTo>
                <a:cubicBezTo>
                  <a:pt x="2398" y="5326"/>
                  <a:pt x="2596" y="5213"/>
                  <a:pt x="2722" y="5195"/>
                </a:cubicBezTo>
                <a:cubicBezTo>
                  <a:pt x="2711" y="5251"/>
                  <a:pt x="2711" y="5251"/>
                  <a:pt x="2700" y="5288"/>
                </a:cubicBezTo>
                <a:lnTo>
                  <a:pt x="2732" y="5288"/>
                </a:lnTo>
                <a:cubicBezTo>
                  <a:pt x="2742" y="5270"/>
                  <a:pt x="2763" y="5251"/>
                  <a:pt x="2784" y="5251"/>
                </a:cubicBezTo>
                <a:lnTo>
                  <a:pt x="2784" y="5270"/>
                </a:lnTo>
                <a:cubicBezTo>
                  <a:pt x="2774" y="5270"/>
                  <a:pt x="2774" y="5270"/>
                  <a:pt x="2763" y="5288"/>
                </a:cubicBezTo>
                <a:lnTo>
                  <a:pt x="2826" y="5288"/>
                </a:lnTo>
                <a:cubicBezTo>
                  <a:pt x="2846" y="5307"/>
                  <a:pt x="2878" y="5307"/>
                  <a:pt x="2929" y="5288"/>
                </a:cubicBezTo>
                <a:lnTo>
                  <a:pt x="2929" y="5364"/>
                </a:lnTo>
                <a:lnTo>
                  <a:pt x="2950" y="5364"/>
                </a:lnTo>
                <a:cubicBezTo>
                  <a:pt x="2961" y="5326"/>
                  <a:pt x="3002" y="5326"/>
                  <a:pt x="3023" y="5288"/>
                </a:cubicBezTo>
                <a:lnTo>
                  <a:pt x="3023" y="5213"/>
                </a:lnTo>
                <a:lnTo>
                  <a:pt x="3085" y="5213"/>
                </a:lnTo>
                <a:cubicBezTo>
                  <a:pt x="3096" y="5232"/>
                  <a:pt x="3106" y="5251"/>
                  <a:pt x="3117" y="5270"/>
                </a:cubicBezTo>
                <a:cubicBezTo>
                  <a:pt x="3106" y="5326"/>
                  <a:pt x="3106" y="5345"/>
                  <a:pt x="3117" y="5401"/>
                </a:cubicBezTo>
                <a:lnTo>
                  <a:pt x="3231" y="5401"/>
                </a:lnTo>
                <a:cubicBezTo>
                  <a:pt x="3241" y="5364"/>
                  <a:pt x="3241" y="5364"/>
                  <a:pt x="3241" y="5307"/>
                </a:cubicBezTo>
                <a:lnTo>
                  <a:pt x="3241" y="5288"/>
                </a:lnTo>
                <a:lnTo>
                  <a:pt x="3241" y="5288"/>
                </a:lnTo>
                <a:cubicBezTo>
                  <a:pt x="3263" y="5326"/>
                  <a:pt x="3305" y="5326"/>
                  <a:pt x="3346" y="5307"/>
                </a:cubicBezTo>
                <a:cubicBezTo>
                  <a:pt x="3357" y="5270"/>
                  <a:pt x="3336" y="5232"/>
                  <a:pt x="3367" y="5213"/>
                </a:cubicBezTo>
                <a:cubicBezTo>
                  <a:pt x="3409" y="5176"/>
                  <a:pt x="3419" y="5232"/>
                  <a:pt x="3471" y="5251"/>
                </a:cubicBezTo>
                <a:lnTo>
                  <a:pt x="3471" y="5195"/>
                </a:lnTo>
                <a:cubicBezTo>
                  <a:pt x="3513" y="5195"/>
                  <a:pt x="3606" y="5232"/>
                  <a:pt x="3648" y="5270"/>
                </a:cubicBezTo>
                <a:lnTo>
                  <a:pt x="3648" y="5195"/>
                </a:lnTo>
                <a:lnTo>
                  <a:pt x="3689" y="5195"/>
                </a:lnTo>
                <a:lnTo>
                  <a:pt x="3689" y="5270"/>
                </a:lnTo>
                <a:lnTo>
                  <a:pt x="3710" y="5270"/>
                </a:lnTo>
                <a:lnTo>
                  <a:pt x="3710" y="5251"/>
                </a:lnTo>
                <a:cubicBezTo>
                  <a:pt x="3721" y="5213"/>
                  <a:pt x="3710" y="5176"/>
                  <a:pt x="3721" y="5119"/>
                </a:cubicBezTo>
                <a:lnTo>
                  <a:pt x="3731" y="5119"/>
                </a:lnTo>
                <a:cubicBezTo>
                  <a:pt x="3731" y="5176"/>
                  <a:pt x="3721" y="5157"/>
                  <a:pt x="3741" y="5195"/>
                </a:cubicBezTo>
                <a:cubicBezTo>
                  <a:pt x="3762" y="5157"/>
                  <a:pt x="3783" y="5081"/>
                  <a:pt x="3825" y="5119"/>
                </a:cubicBezTo>
                <a:lnTo>
                  <a:pt x="3825" y="5157"/>
                </a:lnTo>
                <a:cubicBezTo>
                  <a:pt x="3857" y="5176"/>
                  <a:pt x="3877" y="5119"/>
                  <a:pt x="3898" y="5119"/>
                </a:cubicBezTo>
                <a:lnTo>
                  <a:pt x="3898" y="5101"/>
                </a:lnTo>
                <a:cubicBezTo>
                  <a:pt x="3888" y="5081"/>
                  <a:pt x="3888" y="5081"/>
                  <a:pt x="3877" y="5063"/>
                </a:cubicBezTo>
                <a:lnTo>
                  <a:pt x="3909" y="5063"/>
                </a:lnTo>
                <a:cubicBezTo>
                  <a:pt x="3919" y="5081"/>
                  <a:pt x="3929" y="5081"/>
                  <a:pt x="3950" y="5101"/>
                </a:cubicBezTo>
                <a:lnTo>
                  <a:pt x="3950" y="5063"/>
                </a:lnTo>
                <a:cubicBezTo>
                  <a:pt x="3929" y="5044"/>
                  <a:pt x="3940" y="5044"/>
                  <a:pt x="3929" y="5007"/>
                </a:cubicBezTo>
                <a:cubicBezTo>
                  <a:pt x="3961" y="4988"/>
                  <a:pt x="4002" y="4969"/>
                  <a:pt x="4033" y="4951"/>
                </a:cubicBezTo>
                <a:lnTo>
                  <a:pt x="4033" y="4932"/>
                </a:lnTo>
                <a:cubicBezTo>
                  <a:pt x="3981" y="4932"/>
                  <a:pt x="3919" y="4932"/>
                  <a:pt x="3857" y="4912"/>
                </a:cubicBezTo>
                <a:cubicBezTo>
                  <a:pt x="3857" y="4951"/>
                  <a:pt x="3867" y="4988"/>
                  <a:pt x="3867" y="5026"/>
                </a:cubicBezTo>
                <a:lnTo>
                  <a:pt x="3857" y="5026"/>
                </a:lnTo>
                <a:cubicBezTo>
                  <a:pt x="3815" y="4912"/>
                  <a:pt x="3752" y="4894"/>
                  <a:pt x="3658" y="4912"/>
                </a:cubicBezTo>
                <a:lnTo>
                  <a:pt x="3658" y="4932"/>
                </a:lnTo>
                <a:lnTo>
                  <a:pt x="3669" y="4932"/>
                </a:lnTo>
                <a:cubicBezTo>
                  <a:pt x="3689" y="4951"/>
                  <a:pt x="3648" y="4951"/>
                  <a:pt x="3648" y="4951"/>
                </a:cubicBezTo>
                <a:cubicBezTo>
                  <a:pt x="3627" y="4932"/>
                  <a:pt x="3606" y="4932"/>
                  <a:pt x="3596" y="4875"/>
                </a:cubicBezTo>
                <a:cubicBezTo>
                  <a:pt x="3585" y="4857"/>
                  <a:pt x="3596" y="4857"/>
                  <a:pt x="3585" y="4837"/>
                </a:cubicBezTo>
                <a:cubicBezTo>
                  <a:pt x="3627" y="4819"/>
                  <a:pt x="3658" y="4819"/>
                  <a:pt x="3700" y="4819"/>
                </a:cubicBezTo>
                <a:cubicBezTo>
                  <a:pt x="3689" y="4743"/>
                  <a:pt x="3700" y="4743"/>
                  <a:pt x="3700" y="4668"/>
                </a:cubicBezTo>
                <a:lnTo>
                  <a:pt x="3679" y="4668"/>
                </a:lnTo>
                <a:cubicBezTo>
                  <a:pt x="3658" y="4743"/>
                  <a:pt x="3617" y="4782"/>
                  <a:pt x="3554" y="4800"/>
                </a:cubicBezTo>
                <a:cubicBezTo>
                  <a:pt x="3544" y="4782"/>
                  <a:pt x="3554" y="4782"/>
                  <a:pt x="3533" y="4782"/>
                </a:cubicBezTo>
                <a:lnTo>
                  <a:pt x="3533" y="4706"/>
                </a:lnTo>
                <a:cubicBezTo>
                  <a:pt x="3533" y="4688"/>
                  <a:pt x="3533" y="4688"/>
                  <a:pt x="3523" y="4650"/>
                </a:cubicBezTo>
                <a:lnTo>
                  <a:pt x="3450" y="4650"/>
                </a:lnTo>
                <a:cubicBezTo>
                  <a:pt x="3440" y="4631"/>
                  <a:pt x="3440" y="4613"/>
                  <a:pt x="3440" y="4593"/>
                </a:cubicBezTo>
                <a:lnTo>
                  <a:pt x="3450" y="4593"/>
                </a:lnTo>
                <a:lnTo>
                  <a:pt x="3450" y="4574"/>
                </a:lnTo>
                <a:cubicBezTo>
                  <a:pt x="3523" y="4574"/>
                  <a:pt x="3606" y="4574"/>
                  <a:pt x="3627" y="4481"/>
                </a:cubicBezTo>
                <a:lnTo>
                  <a:pt x="3565" y="4481"/>
                </a:lnTo>
                <a:cubicBezTo>
                  <a:pt x="3554" y="4499"/>
                  <a:pt x="3565" y="4499"/>
                  <a:pt x="3544" y="4481"/>
                </a:cubicBezTo>
                <a:lnTo>
                  <a:pt x="3533" y="4481"/>
                </a:lnTo>
                <a:lnTo>
                  <a:pt x="3533" y="4462"/>
                </a:lnTo>
                <a:cubicBezTo>
                  <a:pt x="3585" y="4444"/>
                  <a:pt x="3596" y="4444"/>
                  <a:pt x="3637" y="4387"/>
                </a:cubicBezTo>
                <a:lnTo>
                  <a:pt x="3637" y="4387"/>
                </a:lnTo>
                <a:lnTo>
                  <a:pt x="3606" y="4387"/>
                </a:lnTo>
                <a:cubicBezTo>
                  <a:pt x="3606" y="4387"/>
                  <a:pt x="3596" y="4424"/>
                  <a:pt x="3585" y="4405"/>
                </a:cubicBezTo>
                <a:cubicBezTo>
                  <a:pt x="3585" y="4387"/>
                  <a:pt x="3575" y="4387"/>
                  <a:pt x="3575" y="4368"/>
                </a:cubicBezTo>
                <a:cubicBezTo>
                  <a:pt x="3523" y="4312"/>
                  <a:pt x="3461" y="4349"/>
                  <a:pt x="3409" y="4312"/>
                </a:cubicBezTo>
                <a:cubicBezTo>
                  <a:pt x="3398" y="4293"/>
                  <a:pt x="3367" y="4218"/>
                  <a:pt x="3357" y="4199"/>
                </a:cubicBezTo>
                <a:cubicBezTo>
                  <a:pt x="3326" y="4218"/>
                  <a:pt x="3326" y="4255"/>
                  <a:pt x="3315" y="4255"/>
                </a:cubicBezTo>
                <a:cubicBezTo>
                  <a:pt x="3284" y="4237"/>
                  <a:pt x="3252" y="4237"/>
                  <a:pt x="3231" y="4218"/>
                </a:cubicBezTo>
                <a:cubicBezTo>
                  <a:pt x="3179" y="4218"/>
                  <a:pt x="3137" y="4199"/>
                  <a:pt x="3085" y="4199"/>
                </a:cubicBezTo>
                <a:cubicBezTo>
                  <a:pt x="3054" y="4218"/>
                  <a:pt x="3065" y="4255"/>
                  <a:pt x="3033" y="4237"/>
                </a:cubicBezTo>
                <a:cubicBezTo>
                  <a:pt x="3013" y="4180"/>
                  <a:pt x="3044" y="4180"/>
                  <a:pt x="2981" y="4180"/>
                </a:cubicBezTo>
                <a:cubicBezTo>
                  <a:pt x="2961" y="4237"/>
                  <a:pt x="2950" y="4237"/>
                  <a:pt x="2909" y="4237"/>
                </a:cubicBezTo>
                <a:cubicBezTo>
                  <a:pt x="2898" y="4199"/>
                  <a:pt x="2898" y="4199"/>
                  <a:pt x="2878" y="4180"/>
                </a:cubicBezTo>
                <a:cubicBezTo>
                  <a:pt x="2846" y="4255"/>
                  <a:pt x="2826" y="4255"/>
                  <a:pt x="2794" y="4330"/>
                </a:cubicBezTo>
                <a:cubicBezTo>
                  <a:pt x="2700" y="4312"/>
                  <a:pt x="2679" y="4199"/>
                  <a:pt x="2596" y="4255"/>
                </a:cubicBezTo>
                <a:lnTo>
                  <a:pt x="2596" y="4218"/>
                </a:lnTo>
                <a:cubicBezTo>
                  <a:pt x="2606" y="4199"/>
                  <a:pt x="2606" y="4199"/>
                  <a:pt x="2617" y="4180"/>
                </a:cubicBezTo>
                <a:lnTo>
                  <a:pt x="2544" y="4180"/>
                </a:lnTo>
                <a:cubicBezTo>
                  <a:pt x="2492" y="4105"/>
                  <a:pt x="2398" y="4237"/>
                  <a:pt x="2346" y="4275"/>
                </a:cubicBezTo>
                <a:lnTo>
                  <a:pt x="2346" y="4255"/>
                </a:lnTo>
                <a:cubicBezTo>
                  <a:pt x="2357" y="4237"/>
                  <a:pt x="2357" y="4237"/>
                  <a:pt x="2367" y="4218"/>
                </a:cubicBezTo>
                <a:lnTo>
                  <a:pt x="2253" y="4218"/>
                </a:lnTo>
                <a:cubicBezTo>
                  <a:pt x="2242" y="4237"/>
                  <a:pt x="2170" y="4143"/>
                  <a:pt x="2170" y="4143"/>
                </a:cubicBezTo>
                <a:cubicBezTo>
                  <a:pt x="2127" y="4124"/>
                  <a:pt x="2075" y="4161"/>
                  <a:pt x="2044" y="4124"/>
                </a:cubicBezTo>
                <a:lnTo>
                  <a:pt x="2065" y="4124"/>
                </a:lnTo>
                <a:cubicBezTo>
                  <a:pt x="2075" y="4105"/>
                  <a:pt x="2085" y="4105"/>
                  <a:pt x="2096" y="4086"/>
                </a:cubicBezTo>
                <a:cubicBezTo>
                  <a:pt x="2085" y="4068"/>
                  <a:pt x="2096" y="4086"/>
                  <a:pt x="2085" y="4049"/>
                </a:cubicBezTo>
                <a:cubicBezTo>
                  <a:pt x="2034" y="4049"/>
                  <a:pt x="2034" y="4011"/>
                  <a:pt x="2002" y="3992"/>
                </a:cubicBezTo>
                <a:cubicBezTo>
                  <a:pt x="1971" y="3974"/>
                  <a:pt x="1996" y="4033"/>
                  <a:pt x="1909" y="4030"/>
                </a:cubicBezTo>
                <a:cubicBezTo>
                  <a:pt x="1822" y="4027"/>
                  <a:pt x="1500" y="3995"/>
                  <a:pt x="1479" y="3976"/>
                </a:cubicBezTo>
                <a:lnTo>
                  <a:pt x="1680" y="3823"/>
                </a:lnTo>
                <a:cubicBezTo>
                  <a:pt x="1683" y="3817"/>
                  <a:pt x="1687" y="3811"/>
                  <a:pt x="1690" y="3805"/>
                </a:cubicBezTo>
                <a:cubicBezTo>
                  <a:pt x="1732" y="3805"/>
                  <a:pt x="1805" y="3748"/>
                  <a:pt x="1826" y="3767"/>
                </a:cubicBezTo>
                <a:lnTo>
                  <a:pt x="1826" y="3805"/>
                </a:lnTo>
                <a:cubicBezTo>
                  <a:pt x="1857" y="3823"/>
                  <a:pt x="1909" y="3860"/>
                  <a:pt x="1940" y="3880"/>
                </a:cubicBezTo>
                <a:cubicBezTo>
                  <a:pt x="1940" y="3860"/>
                  <a:pt x="1940" y="3842"/>
                  <a:pt x="1950" y="3842"/>
                </a:cubicBezTo>
                <a:cubicBezTo>
                  <a:pt x="1971" y="3823"/>
                  <a:pt x="1950" y="3860"/>
                  <a:pt x="1961" y="3880"/>
                </a:cubicBezTo>
                <a:cubicBezTo>
                  <a:pt x="2002" y="3880"/>
                  <a:pt x="2075" y="3767"/>
                  <a:pt x="2117" y="3748"/>
                </a:cubicBezTo>
                <a:cubicBezTo>
                  <a:pt x="2137" y="3730"/>
                  <a:pt x="2180" y="3805"/>
                  <a:pt x="2201" y="3823"/>
                </a:cubicBezTo>
                <a:cubicBezTo>
                  <a:pt x="2242" y="3842"/>
                  <a:pt x="2336" y="3805"/>
                  <a:pt x="2378" y="3786"/>
                </a:cubicBezTo>
                <a:cubicBezTo>
                  <a:pt x="2430" y="3786"/>
                  <a:pt x="2492" y="3786"/>
                  <a:pt x="2544" y="3805"/>
                </a:cubicBezTo>
                <a:lnTo>
                  <a:pt x="2544" y="3730"/>
                </a:lnTo>
                <a:lnTo>
                  <a:pt x="2658" y="3730"/>
                </a:lnTo>
                <a:cubicBezTo>
                  <a:pt x="2669" y="3711"/>
                  <a:pt x="2669" y="3691"/>
                  <a:pt x="2689" y="3673"/>
                </a:cubicBezTo>
                <a:lnTo>
                  <a:pt x="2689" y="3598"/>
                </a:lnTo>
                <a:lnTo>
                  <a:pt x="2658" y="3598"/>
                </a:lnTo>
                <a:lnTo>
                  <a:pt x="2658" y="3561"/>
                </a:lnTo>
                <a:cubicBezTo>
                  <a:pt x="2648" y="3542"/>
                  <a:pt x="2648" y="3542"/>
                  <a:pt x="2648" y="3504"/>
                </a:cubicBezTo>
                <a:cubicBezTo>
                  <a:pt x="2471" y="3542"/>
                  <a:pt x="2211" y="3579"/>
                  <a:pt x="2044" y="3504"/>
                </a:cubicBezTo>
                <a:cubicBezTo>
                  <a:pt x="1940" y="3467"/>
                  <a:pt x="1534" y="3561"/>
                  <a:pt x="1482" y="3485"/>
                </a:cubicBezTo>
                <a:cubicBezTo>
                  <a:pt x="1545" y="3467"/>
                  <a:pt x="1846" y="3429"/>
                  <a:pt x="1898" y="3410"/>
                </a:cubicBezTo>
                <a:cubicBezTo>
                  <a:pt x="1971" y="3372"/>
                  <a:pt x="2085" y="3410"/>
                  <a:pt x="2149" y="3429"/>
                </a:cubicBezTo>
                <a:cubicBezTo>
                  <a:pt x="2149" y="3392"/>
                  <a:pt x="2159" y="3354"/>
                  <a:pt x="2159" y="3316"/>
                </a:cubicBezTo>
                <a:cubicBezTo>
                  <a:pt x="2170" y="3298"/>
                  <a:pt x="2170" y="3298"/>
                  <a:pt x="2201" y="3298"/>
                </a:cubicBezTo>
                <a:cubicBezTo>
                  <a:pt x="2211" y="3335"/>
                  <a:pt x="2201" y="3335"/>
                  <a:pt x="2232" y="3354"/>
                </a:cubicBezTo>
                <a:cubicBezTo>
                  <a:pt x="2242" y="3316"/>
                  <a:pt x="2253" y="3298"/>
                  <a:pt x="2263" y="3278"/>
                </a:cubicBezTo>
                <a:lnTo>
                  <a:pt x="2263" y="3316"/>
                </a:lnTo>
                <a:cubicBezTo>
                  <a:pt x="2253" y="3335"/>
                  <a:pt x="2253" y="3335"/>
                  <a:pt x="2242" y="3354"/>
                </a:cubicBezTo>
                <a:cubicBezTo>
                  <a:pt x="2336" y="3354"/>
                  <a:pt x="2430" y="3410"/>
                  <a:pt x="2502" y="3298"/>
                </a:cubicBezTo>
                <a:cubicBezTo>
                  <a:pt x="2513" y="3278"/>
                  <a:pt x="2513" y="3278"/>
                  <a:pt x="2513" y="3241"/>
                </a:cubicBezTo>
                <a:cubicBezTo>
                  <a:pt x="2509" y="3235"/>
                  <a:pt x="2506" y="3229"/>
                  <a:pt x="2502" y="3223"/>
                </a:cubicBezTo>
                <a:cubicBezTo>
                  <a:pt x="2440" y="3203"/>
                  <a:pt x="2180" y="3278"/>
                  <a:pt x="2137" y="3241"/>
                </a:cubicBezTo>
                <a:cubicBezTo>
                  <a:pt x="2127" y="3223"/>
                  <a:pt x="2127" y="3223"/>
                  <a:pt x="2127" y="3185"/>
                </a:cubicBezTo>
                <a:cubicBezTo>
                  <a:pt x="2130" y="3179"/>
                  <a:pt x="2134" y="3172"/>
                  <a:pt x="2137" y="3166"/>
                </a:cubicBezTo>
                <a:cubicBezTo>
                  <a:pt x="2190" y="3166"/>
                  <a:pt x="2274" y="3185"/>
                  <a:pt x="2294" y="3128"/>
                </a:cubicBezTo>
                <a:cubicBezTo>
                  <a:pt x="2274" y="3128"/>
                  <a:pt x="2274" y="3128"/>
                  <a:pt x="2263" y="3109"/>
                </a:cubicBezTo>
                <a:cubicBezTo>
                  <a:pt x="2284" y="3109"/>
                  <a:pt x="2284" y="3109"/>
                  <a:pt x="2294" y="3091"/>
                </a:cubicBezTo>
                <a:cubicBezTo>
                  <a:pt x="2284" y="3072"/>
                  <a:pt x="2294" y="2997"/>
                  <a:pt x="2284" y="2997"/>
                </a:cubicBezTo>
                <a:cubicBezTo>
                  <a:pt x="2263" y="2940"/>
                  <a:pt x="2232" y="2922"/>
                  <a:pt x="2232" y="2903"/>
                </a:cubicBezTo>
                <a:cubicBezTo>
                  <a:pt x="2232" y="2884"/>
                  <a:pt x="2253" y="2884"/>
                  <a:pt x="2253" y="2865"/>
                </a:cubicBezTo>
                <a:cubicBezTo>
                  <a:pt x="2242" y="2847"/>
                  <a:pt x="2242" y="2828"/>
                  <a:pt x="2242" y="2790"/>
                </a:cubicBezTo>
                <a:cubicBezTo>
                  <a:pt x="2263" y="2771"/>
                  <a:pt x="2274" y="2753"/>
                  <a:pt x="2294" y="2715"/>
                </a:cubicBezTo>
                <a:lnTo>
                  <a:pt x="2294" y="2771"/>
                </a:lnTo>
                <a:cubicBezTo>
                  <a:pt x="2367" y="2771"/>
                  <a:pt x="2419" y="2753"/>
                  <a:pt x="2471" y="2809"/>
                </a:cubicBezTo>
                <a:cubicBezTo>
                  <a:pt x="2471" y="2828"/>
                  <a:pt x="2471" y="2847"/>
                  <a:pt x="2482" y="2903"/>
                </a:cubicBezTo>
                <a:cubicBezTo>
                  <a:pt x="2523" y="2884"/>
                  <a:pt x="2575" y="2884"/>
                  <a:pt x="2627" y="2884"/>
                </a:cubicBezTo>
                <a:cubicBezTo>
                  <a:pt x="2648" y="2828"/>
                  <a:pt x="2658" y="2790"/>
                  <a:pt x="2679" y="2715"/>
                </a:cubicBezTo>
                <a:cubicBezTo>
                  <a:pt x="2606" y="2715"/>
                  <a:pt x="2575" y="2696"/>
                  <a:pt x="2523" y="2659"/>
                </a:cubicBezTo>
                <a:lnTo>
                  <a:pt x="2523" y="2602"/>
                </a:lnTo>
                <a:cubicBezTo>
                  <a:pt x="2565" y="2602"/>
                  <a:pt x="2575" y="2602"/>
                  <a:pt x="2596" y="2584"/>
                </a:cubicBezTo>
                <a:lnTo>
                  <a:pt x="2596" y="2565"/>
                </a:lnTo>
                <a:cubicBezTo>
                  <a:pt x="2554" y="2509"/>
                  <a:pt x="2523" y="2471"/>
                  <a:pt x="2461" y="2452"/>
                </a:cubicBezTo>
                <a:cubicBezTo>
                  <a:pt x="2450" y="2471"/>
                  <a:pt x="2440" y="2509"/>
                  <a:pt x="2440" y="2527"/>
                </a:cubicBezTo>
                <a:lnTo>
                  <a:pt x="2440" y="2509"/>
                </a:lnTo>
                <a:cubicBezTo>
                  <a:pt x="2409" y="2452"/>
                  <a:pt x="2367" y="2377"/>
                  <a:pt x="2315" y="2358"/>
                </a:cubicBezTo>
                <a:cubicBezTo>
                  <a:pt x="2305" y="2377"/>
                  <a:pt x="2274" y="2377"/>
                  <a:pt x="2242" y="2377"/>
                </a:cubicBezTo>
                <a:lnTo>
                  <a:pt x="2242" y="2321"/>
                </a:lnTo>
                <a:cubicBezTo>
                  <a:pt x="2211" y="2321"/>
                  <a:pt x="2222" y="2340"/>
                  <a:pt x="2222" y="2283"/>
                </a:cubicBezTo>
                <a:cubicBezTo>
                  <a:pt x="2170" y="2283"/>
                  <a:pt x="2085" y="2302"/>
                  <a:pt x="2044" y="2246"/>
                </a:cubicBezTo>
                <a:cubicBezTo>
                  <a:pt x="2044" y="2226"/>
                  <a:pt x="2044" y="2226"/>
                  <a:pt x="2034" y="2189"/>
                </a:cubicBezTo>
                <a:cubicBezTo>
                  <a:pt x="2037" y="2183"/>
                  <a:pt x="2041" y="2177"/>
                  <a:pt x="2044" y="2171"/>
                </a:cubicBezTo>
                <a:cubicBezTo>
                  <a:pt x="2096" y="2171"/>
                  <a:pt x="2201" y="2189"/>
                  <a:pt x="2242" y="2171"/>
                </a:cubicBezTo>
                <a:cubicBezTo>
                  <a:pt x="2263" y="2171"/>
                  <a:pt x="2284" y="2133"/>
                  <a:pt x="2305" y="2133"/>
                </a:cubicBezTo>
                <a:cubicBezTo>
                  <a:pt x="2346" y="2151"/>
                  <a:pt x="2388" y="2226"/>
                  <a:pt x="2450" y="2171"/>
                </a:cubicBezTo>
                <a:cubicBezTo>
                  <a:pt x="2471" y="2151"/>
                  <a:pt x="2492" y="2095"/>
                  <a:pt x="2523" y="2077"/>
                </a:cubicBezTo>
                <a:cubicBezTo>
                  <a:pt x="2596" y="2020"/>
                  <a:pt x="2689" y="2077"/>
                  <a:pt x="2774" y="2020"/>
                </a:cubicBezTo>
                <a:cubicBezTo>
                  <a:pt x="2794" y="2133"/>
                  <a:pt x="2867" y="2133"/>
                  <a:pt x="2961" y="2133"/>
                </a:cubicBezTo>
                <a:cubicBezTo>
                  <a:pt x="3013" y="1982"/>
                  <a:pt x="3117" y="2039"/>
                  <a:pt x="3274" y="2057"/>
                </a:cubicBezTo>
                <a:lnTo>
                  <a:pt x="3274" y="2039"/>
                </a:lnTo>
                <a:cubicBezTo>
                  <a:pt x="3263" y="2002"/>
                  <a:pt x="3252" y="2020"/>
                  <a:pt x="3263" y="2002"/>
                </a:cubicBezTo>
                <a:cubicBezTo>
                  <a:pt x="3294" y="1964"/>
                  <a:pt x="3357" y="1982"/>
                  <a:pt x="3377" y="1964"/>
                </a:cubicBezTo>
                <a:cubicBezTo>
                  <a:pt x="3367" y="1945"/>
                  <a:pt x="3367" y="1926"/>
                  <a:pt x="3357" y="1907"/>
                </a:cubicBezTo>
                <a:lnTo>
                  <a:pt x="3419" y="1907"/>
                </a:lnTo>
                <a:cubicBezTo>
                  <a:pt x="3429" y="1926"/>
                  <a:pt x="3429" y="1926"/>
                  <a:pt x="3461" y="1926"/>
                </a:cubicBezTo>
                <a:cubicBezTo>
                  <a:pt x="3471" y="1907"/>
                  <a:pt x="3471" y="1888"/>
                  <a:pt x="3492" y="1870"/>
                </a:cubicBezTo>
                <a:lnTo>
                  <a:pt x="3492" y="1851"/>
                </a:lnTo>
                <a:cubicBezTo>
                  <a:pt x="3429" y="1851"/>
                  <a:pt x="3419" y="1851"/>
                  <a:pt x="3419" y="1738"/>
                </a:cubicBezTo>
                <a:cubicBezTo>
                  <a:pt x="3429" y="1719"/>
                  <a:pt x="3429" y="1701"/>
                  <a:pt x="3429" y="1663"/>
                </a:cubicBezTo>
                <a:cubicBezTo>
                  <a:pt x="3377" y="1607"/>
                  <a:pt x="3357" y="1589"/>
                  <a:pt x="3274" y="1589"/>
                </a:cubicBezTo>
                <a:lnTo>
                  <a:pt x="3274" y="1513"/>
                </a:lnTo>
                <a:cubicBezTo>
                  <a:pt x="3263" y="1494"/>
                  <a:pt x="3252" y="1494"/>
                  <a:pt x="3241" y="1475"/>
                </a:cubicBezTo>
                <a:cubicBezTo>
                  <a:pt x="3221" y="1494"/>
                  <a:pt x="3221" y="1494"/>
                  <a:pt x="3210" y="1513"/>
                </a:cubicBezTo>
                <a:cubicBezTo>
                  <a:pt x="3200" y="1475"/>
                  <a:pt x="3200" y="1475"/>
                  <a:pt x="3200" y="1438"/>
                </a:cubicBezTo>
                <a:cubicBezTo>
                  <a:pt x="3189" y="1438"/>
                  <a:pt x="3085" y="1494"/>
                  <a:pt x="3085" y="1494"/>
                </a:cubicBezTo>
                <a:cubicBezTo>
                  <a:pt x="3065" y="1494"/>
                  <a:pt x="3013" y="1381"/>
                  <a:pt x="2971" y="1419"/>
                </a:cubicBezTo>
                <a:cubicBezTo>
                  <a:pt x="2950" y="1438"/>
                  <a:pt x="2961" y="1457"/>
                  <a:pt x="2940" y="1475"/>
                </a:cubicBezTo>
                <a:cubicBezTo>
                  <a:pt x="2929" y="1419"/>
                  <a:pt x="2919" y="1438"/>
                  <a:pt x="2909" y="1400"/>
                </a:cubicBezTo>
                <a:cubicBezTo>
                  <a:pt x="2878" y="1419"/>
                  <a:pt x="2846" y="1419"/>
                  <a:pt x="2815" y="1438"/>
                </a:cubicBezTo>
                <a:lnTo>
                  <a:pt x="2815" y="1381"/>
                </a:lnTo>
                <a:cubicBezTo>
                  <a:pt x="2784" y="1344"/>
                  <a:pt x="2763" y="1344"/>
                  <a:pt x="2742" y="1288"/>
                </a:cubicBezTo>
                <a:cubicBezTo>
                  <a:pt x="2878" y="1269"/>
                  <a:pt x="2929" y="1081"/>
                  <a:pt x="3013" y="1062"/>
                </a:cubicBezTo>
                <a:cubicBezTo>
                  <a:pt x="3054" y="1044"/>
                  <a:pt x="3085" y="1099"/>
                  <a:pt x="3106" y="1119"/>
                </a:cubicBezTo>
                <a:cubicBezTo>
                  <a:pt x="3158" y="1137"/>
                  <a:pt x="3189" y="1005"/>
                  <a:pt x="3241" y="1062"/>
                </a:cubicBezTo>
                <a:lnTo>
                  <a:pt x="3241" y="1119"/>
                </a:lnTo>
                <a:cubicBezTo>
                  <a:pt x="3315" y="1174"/>
                  <a:pt x="3450" y="1119"/>
                  <a:pt x="3513" y="1119"/>
                </a:cubicBezTo>
                <a:lnTo>
                  <a:pt x="3513" y="1044"/>
                </a:lnTo>
                <a:cubicBezTo>
                  <a:pt x="3554" y="1044"/>
                  <a:pt x="3627" y="1005"/>
                  <a:pt x="3658" y="968"/>
                </a:cubicBezTo>
                <a:cubicBezTo>
                  <a:pt x="3669" y="930"/>
                  <a:pt x="3669" y="912"/>
                  <a:pt x="3700" y="875"/>
                </a:cubicBezTo>
                <a:cubicBezTo>
                  <a:pt x="3752" y="818"/>
                  <a:pt x="3867" y="893"/>
                  <a:pt x="3929" y="836"/>
                </a:cubicBezTo>
                <a:cubicBezTo>
                  <a:pt x="3929" y="818"/>
                  <a:pt x="3929" y="799"/>
                  <a:pt x="3940" y="781"/>
                </a:cubicBezTo>
                <a:lnTo>
                  <a:pt x="3971" y="781"/>
                </a:lnTo>
                <a:cubicBezTo>
                  <a:pt x="3971" y="799"/>
                  <a:pt x="4002" y="836"/>
                  <a:pt x="4002" y="836"/>
                </a:cubicBezTo>
                <a:cubicBezTo>
                  <a:pt x="4033" y="855"/>
                  <a:pt x="4033" y="781"/>
                  <a:pt x="4065" y="799"/>
                </a:cubicBezTo>
                <a:cubicBezTo>
                  <a:pt x="4065" y="799"/>
                  <a:pt x="4075" y="855"/>
                  <a:pt x="4127" y="836"/>
                </a:cubicBezTo>
                <a:cubicBezTo>
                  <a:pt x="4314" y="781"/>
                  <a:pt x="4565" y="761"/>
                  <a:pt x="4772" y="724"/>
                </a:cubicBezTo>
                <a:cubicBezTo>
                  <a:pt x="4783" y="743"/>
                  <a:pt x="4783" y="761"/>
                  <a:pt x="4783" y="781"/>
                </a:cubicBezTo>
                <a:cubicBezTo>
                  <a:pt x="4824" y="724"/>
                  <a:pt x="4856" y="724"/>
                  <a:pt x="4908" y="781"/>
                </a:cubicBezTo>
                <a:lnTo>
                  <a:pt x="4908" y="724"/>
                </a:lnTo>
                <a:cubicBezTo>
                  <a:pt x="4940" y="724"/>
                  <a:pt x="4961" y="761"/>
                  <a:pt x="4992" y="781"/>
                </a:cubicBezTo>
                <a:cubicBezTo>
                  <a:pt x="5033" y="799"/>
                  <a:pt x="5075" y="743"/>
                  <a:pt x="5096" y="743"/>
                </a:cubicBezTo>
                <a:cubicBezTo>
                  <a:pt x="5127" y="724"/>
                  <a:pt x="5127" y="761"/>
                  <a:pt x="5158" y="781"/>
                </a:cubicBezTo>
                <a:cubicBezTo>
                  <a:pt x="5168" y="724"/>
                  <a:pt x="5168" y="724"/>
                  <a:pt x="5200" y="706"/>
                </a:cubicBezTo>
                <a:cubicBezTo>
                  <a:pt x="5231" y="761"/>
                  <a:pt x="5262" y="724"/>
                  <a:pt x="5283" y="686"/>
                </a:cubicBezTo>
                <a:lnTo>
                  <a:pt x="5283" y="743"/>
                </a:lnTo>
                <a:cubicBezTo>
                  <a:pt x="5356" y="724"/>
                  <a:pt x="5428" y="706"/>
                  <a:pt x="5492" y="706"/>
                </a:cubicBezTo>
                <a:cubicBezTo>
                  <a:pt x="5523" y="799"/>
                  <a:pt x="5596" y="781"/>
                  <a:pt x="5679" y="781"/>
                </a:cubicBezTo>
                <a:cubicBezTo>
                  <a:pt x="5710" y="724"/>
                  <a:pt x="5783" y="781"/>
                  <a:pt x="5824" y="761"/>
                </a:cubicBezTo>
                <a:cubicBezTo>
                  <a:pt x="5897" y="724"/>
                  <a:pt x="6032" y="724"/>
                  <a:pt x="6148" y="686"/>
                </a:cubicBezTo>
                <a:cubicBezTo>
                  <a:pt x="6200" y="649"/>
                  <a:pt x="6293" y="630"/>
                  <a:pt x="6345" y="611"/>
                </a:cubicBezTo>
                <a:cubicBezTo>
                  <a:pt x="6418" y="574"/>
                  <a:pt x="6459" y="686"/>
                  <a:pt x="6522" y="649"/>
                </a:cubicBezTo>
                <a:cubicBezTo>
                  <a:pt x="6543" y="630"/>
                  <a:pt x="6563" y="574"/>
                  <a:pt x="6574" y="555"/>
                </a:cubicBezTo>
                <a:cubicBezTo>
                  <a:pt x="6606" y="555"/>
                  <a:pt x="6637" y="574"/>
                  <a:pt x="6668" y="574"/>
                </a:cubicBezTo>
                <a:cubicBezTo>
                  <a:pt x="6689" y="574"/>
                  <a:pt x="6720" y="498"/>
                  <a:pt x="6741" y="498"/>
                </a:cubicBezTo>
                <a:cubicBezTo>
                  <a:pt x="6783" y="498"/>
                  <a:pt x="6772" y="555"/>
                  <a:pt x="6814" y="555"/>
                </a:cubicBezTo>
                <a:cubicBezTo>
                  <a:pt x="6907" y="537"/>
                  <a:pt x="7001" y="537"/>
                  <a:pt x="7105" y="574"/>
                </a:cubicBezTo>
                <a:lnTo>
                  <a:pt x="7251" y="574"/>
                </a:lnTo>
                <a:cubicBezTo>
                  <a:pt x="7262" y="592"/>
                  <a:pt x="7262" y="611"/>
                  <a:pt x="7262" y="630"/>
                </a:cubicBezTo>
                <a:cubicBezTo>
                  <a:pt x="7283" y="649"/>
                  <a:pt x="7397" y="592"/>
                  <a:pt x="7459" y="592"/>
                </a:cubicBezTo>
                <a:cubicBezTo>
                  <a:pt x="7459" y="574"/>
                  <a:pt x="7459" y="537"/>
                  <a:pt x="7470" y="517"/>
                </a:cubicBezTo>
                <a:cubicBezTo>
                  <a:pt x="7439" y="517"/>
                  <a:pt x="7407" y="517"/>
                  <a:pt x="7387" y="498"/>
                </a:cubicBezTo>
                <a:cubicBezTo>
                  <a:pt x="7407" y="480"/>
                  <a:pt x="7407" y="442"/>
                  <a:pt x="7428" y="405"/>
                </a:cubicBezTo>
                <a:cubicBezTo>
                  <a:pt x="7449" y="386"/>
                  <a:pt x="7491" y="386"/>
                  <a:pt x="7501" y="348"/>
                </a:cubicBezTo>
                <a:cubicBezTo>
                  <a:pt x="7491" y="330"/>
                  <a:pt x="7491" y="330"/>
                  <a:pt x="7470" y="311"/>
                </a:cubicBezTo>
                <a:cubicBezTo>
                  <a:pt x="7449" y="330"/>
                  <a:pt x="7439" y="348"/>
                  <a:pt x="7407" y="348"/>
                </a:cubicBezTo>
                <a:cubicBezTo>
                  <a:pt x="7397" y="311"/>
                  <a:pt x="7407" y="330"/>
                  <a:pt x="7376" y="311"/>
                </a:cubicBezTo>
                <a:cubicBezTo>
                  <a:pt x="7345" y="367"/>
                  <a:pt x="7262" y="367"/>
                  <a:pt x="7210" y="367"/>
                </a:cubicBezTo>
                <a:lnTo>
                  <a:pt x="7210" y="311"/>
                </a:lnTo>
                <a:lnTo>
                  <a:pt x="7199" y="311"/>
                </a:lnTo>
                <a:cubicBezTo>
                  <a:pt x="7115" y="423"/>
                  <a:pt x="6648" y="423"/>
                  <a:pt x="6543" y="330"/>
                </a:cubicBezTo>
                <a:cubicBezTo>
                  <a:pt x="6543" y="292"/>
                  <a:pt x="6236" y="311"/>
                  <a:pt x="6225" y="273"/>
                </a:cubicBezTo>
                <a:cubicBezTo>
                  <a:pt x="6267" y="236"/>
                  <a:pt x="6574" y="198"/>
                  <a:pt x="6637" y="198"/>
                </a:cubicBezTo>
                <a:cubicBezTo>
                  <a:pt x="6668" y="236"/>
                  <a:pt x="6918" y="179"/>
                  <a:pt x="6980" y="161"/>
                </a:cubicBezTo>
                <a:cubicBezTo>
                  <a:pt x="7084" y="122"/>
                  <a:pt x="7288" y="156"/>
                  <a:pt x="7433" y="80"/>
                </a:cubicBezTo>
                <a:cubicBezTo>
                  <a:pt x="7495" y="43"/>
                  <a:pt x="7574" y="-27"/>
                  <a:pt x="7698" y="10"/>
                </a:cubicBezTo>
                <a:cubicBezTo>
                  <a:pt x="7751" y="29"/>
                  <a:pt x="7897" y="161"/>
                  <a:pt x="7949" y="142"/>
                </a:cubicBezTo>
                <a:cubicBezTo>
                  <a:pt x="7970" y="122"/>
                  <a:pt x="7990" y="67"/>
                  <a:pt x="8011" y="48"/>
                </a:cubicBezTo>
                <a:cubicBezTo>
                  <a:pt x="8074" y="29"/>
                  <a:pt x="8074" y="67"/>
                  <a:pt x="8136" y="29"/>
                </a:cubicBezTo>
                <a:cubicBezTo>
                  <a:pt x="8146" y="85"/>
                  <a:pt x="8188" y="142"/>
                  <a:pt x="8240" y="142"/>
                </a:cubicBezTo>
                <a:cubicBezTo>
                  <a:pt x="8240" y="122"/>
                  <a:pt x="8250" y="122"/>
                  <a:pt x="8262" y="104"/>
                </a:cubicBezTo>
                <a:cubicBezTo>
                  <a:pt x="8262" y="217"/>
                  <a:pt x="8283" y="161"/>
                  <a:pt x="8293" y="254"/>
                </a:cubicBezTo>
                <a:cubicBezTo>
                  <a:pt x="8303" y="273"/>
                  <a:pt x="8272" y="311"/>
                  <a:pt x="8262" y="330"/>
                </a:cubicBezTo>
                <a:cubicBezTo>
                  <a:pt x="8262" y="348"/>
                  <a:pt x="8272" y="367"/>
                  <a:pt x="8262" y="423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baseline="-25000"/>
          </a:p>
        </p:txBody>
      </p:sp>
      <p:pic>
        <p:nvPicPr>
          <p:cNvPr id="32" name="Picture 5">
            <a:extLst>
              <a:ext uri="{FF2B5EF4-FFF2-40B4-BE49-F238E27FC236}">
                <a16:creationId xmlns="" xmlns:a16="http://schemas.microsoft.com/office/drawing/2014/main" id="{262388CB-3FE4-401A-87D3-ED9E3E525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25427">
            <a:off x="1136269" y="2499438"/>
            <a:ext cx="3909524" cy="231965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65CE7E5-7E65-4239-AE30-BE5138F5E228}"/>
              </a:ext>
            </a:extLst>
          </p:cNvPr>
          <p:cNvSpPr txBox="1"/>
          <p:nvPr/>
        </p:nvSpPr>
        <p:spPr>
          <a:xfrm rot="21171037">
            <a:off x="3958939" y="3041859"/>
            <a:ext cx="7707184" cy="1141027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11246"/>
              </a:avLst>
            </a:prstTxWarp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latin typeface="Brush Script MT" panose="03060802040406070304" pitchFamily="66" charset="0"/>
                <a:ea typeface="HY신명조" panose="02030600000101010101" pitchFamily="18" charset="-127"/>
              </a:rPr>
              <a:t>FOOTBALL TEMPLATE</a:t>
            </a:r>
            <a:endParaRPr lang="ko-KR" altLang="en-US" sz="4400" b="1" dirty="0">
              <a:solidFill>
                <a:schemeClr val="bg1"/>
              </a:solidFill>
              <a:latin typeface="Brush Script MT" panose="03060802040406070304" pitchFamily="66" charset="0"/>
              <a:ea typeface="HY신명조" panose="02030600000101010101" pitchFamily="18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F77D612D-4EF5-4795-BF27-35ABA36E84DC}"/>
              </a:ext>
            </a:extLst>
          </p:cNvPr>
          <p:cNvSpPr txBox="1"/>
          <p:nvPr/>
        </p:nvSpPr>
        <p:spPr>
          <a:xfrm rot="21171037">
            <a:off x="3958939" y="3617133"/>
            <a:ext cx="7707184" cy="1141027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11246"/>
              </a:avLst>
            </a:prstTxWarp>
            <a:spAutoFit/>
          </a:bodyPr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ko-KR" altLang="en-US" sz="2000" b="1" dirty="0">
              <a:solidFill>
                <a:schemeClr val="bg1"/>
              </a:solidFill>
              <a:latin typeface="Brush Script MT" panose="03060802040406070304" pitchFamily="66" charset="0"/>
              <a:ea typeface="HY신명조" panose="02030600000101010101" pitchFamily="18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7C742C91-85DC-4DC0-AC17-5BF054AA3633}"/>
              </a:ext>
            </a:extLst>
          </p:cNvPr>
          <p:cNvSpPr txBox="1"/>
          <p:nvPr/>
        </p:nvSpPr>
        <p:spPr>
          <a:xfrm>
            <a:off x="5133058" y="4582146"/>
            <a:ext cx="1312726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3"/>
                </a:solidFill>
                <a:cs typeface="Arial" pitchFamily="34" charset="0"/>
              </a:rPr>
              <a:t>80</a:t>
            </a:r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%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37CB4404-1841-46AB-BF93-519D70A2DFE9}"/>
              </a:ext>
            </a:extLst>
          </p:cNvPr>
          <p:cNvSpPr txBox="1"/>
          <p:nvPr/>
        </p:nvSpPr>
        <p:spPr>
          <a:xfrm>
            <a:off x="6425171" y="4817829"/>
            <a:ext cx="5236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2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7795164E-B2B3-4134-8CC8-90C8120AA204}"/>
              </a:ext>
            </a:extLst>
          </p:cNvPr>
          <p:cNvSpPr txBox="1"/>
          <p:nvPr/>
        </p:nvSpPr>
        <p:spPr>
          <a:xfrm>
            <a:off x="5163097" y="5422889"/>
            <a:ext cx="64990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Easy to change colors, photos and Text.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Easy to change colors, photos and Text. Get a modern PowerPoint  Presentation that is beautifully designed. </a:t>
            </a:r>
          </a:p>
        </p:txBody>
      </p:sp>
    </p:spTree>
    <p:extLst>
      <p:ext uri="{BB962C8B-B14F-4D97-AF65-F5344CB8AC3E}">
        <p14:creationId xmlns:p14="http://schemas.microsoft.com/office/powerpoint/2010/main" val="4047385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960955" y="5375692"/>
            <a:ext cx="4594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17C5E21-881F-4869-A44B-EAC68ACF23AC}"/>
              </a:ext>
            </a:extLst>
          </p:cNvPr>
          <p:cNvSpPr txBox="1"/>
          <p:nvPr/>
        </p:nvSpPr>
        <p:spPr>
          <a:xfrm>
            <a:off x="0" y="1"/>
            <a:ext cx="1190892" cy="1015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0</a:t>
            </a:r>
            <a:endParaRPr lang="ko-KR" altLang="en-US" sz="6000" b="1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8E465ECE-9406-4B4E-87EB-4D95194CF55D}"/>
              </a:ext>
            </a:extLst>
          </p:cNvPr>
          <p:cNvSpPr/>
          <p:nvPr/>
        </p:nvSpPr>
        <p:spPr>
          <a:xfrm>
            <a:off x="7380553" y="3558158"/>
            <a:ext cx="3754894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Simple Portfolio </a:t>
            </a: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</a:t>
            </a:r>
          </a:p>
        </p:txBody>
      </p:sp>
      <p:grpSp>
        <p:nvGrpSpPr>
          <p:cNvPr id="11" name="Group 54">
            <a:extLst>
              <a:ext uri="{FF2B5EF4-FFF2-40B4-BE49-F238E27FC236}">
                <a16:creationId xmlns="" xmlns:a16="http://schemas.microsoft.com/office/drawing/2014/main" id="{93D3B52A-8DB7-41FD-A13F-140957055B3A}"/>
              </a:ext>
            </a:extLst>
          </p:cNvPr>
          <p:cNvGrpSpPr/>
          <p:nvPr/>
        </p:nvGrpSpPr>
        <p:grpSpPr>
          <a:xfrm>
            <a:off x="8934450" y="4837667"/>
            <a:ext cx="482254" cy="458845"/>
            <a:chOff x="137623" y="3843112"/>
            <a:chExt cx="1411778" cy="1343251"/>
          </a:xfrm>
        </p:grpSpPr>
        <p:sp>
          <p:nvSpPr>
            <p:cNvPr id="13" name="Freeform 288">
              <a:extLst>
                <a:ext uri="{FF2B5EF4-FFF2-40B4-BE49-F238E27FC236}">
                  <a16:creationId xmlns="" xmlns:a16="http://schemas.microsoft.com/office/drawing/2014/main" id="{ED7C628C-6436-41C2-A0F5-7D9AE560C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326" y="4125913"/>
              <a:ext cx="269875" cy="247650"/>
            </a:xfrm>
            <a:custGeom>
              <a:avLst/>
              <a:gdLst>
                <a:gd name="T0" fmla="*/ 100 w 355"/>
                <a:gd name="T1" fmla="*/ 323 h 326"/>
                <a:gd name="T2" fmla="*/ 64 w 355"/>
                <a:gd name="T3" fmla="*/ 299 h 326"/>
                <a:gd name="T4" fmla="*/ 3 w 355"/>
                <a:gd name="T5" fmla="*/ 53 h 326"/>
                <a:gd name="T6" fmla="*/ 27 w 355"/>
                <a:gd name="T7" fmla="*/ 17 h 326"/>
                <a:gd name="T8" fmla="*/ 202 w 355"/>
                <a:gd name="T9" fmla="*/ 3 h 326"/>
                <a:gd name="T10" fmla="*/ 239 w 355"/>
                <a:gd name="T11" fmla="*/ 27 h 326"/>
                <a:gd name="T12" fmla="*/ 352 w 355"/>
                <a:gd name="T13" fmla="*/ 238 h 326"/>
                <a:gd name="T14" fmla="*/ 328 w 355"/>
                <a:gd name="T15" fmla="*/ 274 h 326"/>
                <a:gd name="T16" fmla="*/ 100 w 355"/>
                <a:gd name="T17" fmla="*/ 32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26">
                  <a:moveTo>
                    <a:pt x="100" y="323"/>
                  </a:moveTo>
                  <a:cubicBezTo>
                    <a:pt x="83" y="326"/>
                    <a:pt x="67" y="316"/>
                    <a:pt x="64" y="299"/>
                  </a:cubicBezTo>
                  <a:lnTo>
                    <a:pt x="3" y="53"/>
                  </a:lnTo>
                  <a:cubicBezTo>
                    <a:pt x="0" y="37"/>
                    <a:pt x="10" y="20"/>
                    <a:pt x="27" y="17"/>
                  </a:cubicBezTo>
                  <a:lnTo>
                    <a:pt x="202" y="3"/>
                  </a:lnTo>
                  <a:cubicBezTo>
                    <a:pt x="219" y="0"/>
                    <a:pt x="235" y="10"/>
                    <a:pt x="239" y="27"/>
                  </a:cubicBezTo>
                  <a:lnTo>
                    <a:pt x="352" y="238"/>
                  </a:lnTo>
                  <a:cubicBezTo>
                    <a:pt x="355" y="254"/>
                    <a:pt x="345" y="270"/>
                    <a:pt x="328" y="274"/>
                  </a:cubicBezTo>
                  <a:lnTo>
                    <a:pt x="100" y="3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89">
              <a:extLst>
                <a:ext uri="{FF2B5EF4-FFF2-40B4-BE49-F238E27FC236}">
                  <a16:creationId xmlns="" xmlns:a16="http://schemas.microsoft.com/office/drawing/2014/main" id="{D05EC3F9-667B-4036-BE21-3FEB262D3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23" y="3843112"/>
              <a:ext cx="1259378" cy="1241414"/>
            </a:xfrm>
            <a:custGeom>
              <a:avLst/>
              <a:gdLst>
                <a:gd name="T0" fmla="*/ 1736 w 1743"/>
                <a:gd name="T1" fmla="*/ 729 h 1698"/>
                <a:gd name="T2" fmla="*/ 1713 w 1743"/>
                <a:gd name="T3" fmla="*/ 626 h 1698"/>
                <a:gd name="T4" fmla="*/ 819 w 1743"/>
                <a:gd name="T5" fmla="*/ 61 h 1698"/>
                <a:gd name="T6" fmla="*/ 114 w 1743"/>
                <a:gd name="T7" fmla="*/ 1032 h 1698"/>
                <a:gd name="T8" fmla="*/ 208 w 1743"/>
                <a:gd name="T9" fmla="*/ 1254 h 1698"/>
                <a:gd name="T10" fmla="*/ 337 w 1743"/>
                <a:gd name="T11" fmla="*/ 1475 h 1698"/>
                <a:gd name="T12" fmla="*/ 652 w 1743"/>
                <a:gd name="T13" fmla="*/ 1679 h 1698"/>
                <a:gd name="T14" fmla="*/ 687 w 1743"/>
                <a:gd name="T15" fmla="*/ 1680 h 1698"/>
                <a:gd name="T16" fmla="*/ 935 w 1743"/>
                <a:gd name="T17" fmla="*/ 1440 h 1698"/>
                <a:gd name="T18" fmla="*/ 939 w 1743"/>
                <a:gd name="T19" fmla="*/ 1426 h 1698"/>
                <a:gd name="T20" fmla="*/ 951 w 1743"/>
                <a:gd name="T21" fmla="*/ 1357 h 1698"/>
                <a:gd name="T22" fmla="*/ 1001 w 1743"/>
                <a:gd name="T23" fmla="*/ 1058 h 1698"/>
                <a:gd name="T24" fmla="*/ 1743 w 1743"/>
                <a:gd name="T25" fmla="*/ 778 h 1698"/>
                <a:gd name="T26" fmla="*/ 1736 w 1743"/>
                <a:gd name="T27" fmla="*/ 729 h 1698"/>
                <a:gd name="connsiteX0" fmla="*/ 9438 w 9478"/>
                <a:gd name="connsiteY0" fmla="*/ 3988 h 9595"/>
                <a:gd name="connsiteX1" fmla="*/ 9306 w 9478"/>
                <a:gd name="connsiteY1" fmla="*/ 3382 h 9595"/>
                <a:gd name="connsiteX2" fmla="*/ 4177 w 9478"/>
                <a:gd name="connsiteY2" fmla="*/ 54 h 9595"/>
                <a:gd name="connsiteX3" fmla="*/ 132 w 9478"/>
                <a:gd name="connsiteY3" fmla="*/ 5773 h 9595"/>
                <a:gd name="connsiteX4" fmla="*/ 466 w 9478"/>
                <a:gd name="connsiteY4" fmla="*/ 7185 h 9595"/>
                <a:gd name="connsiteX5" fmla="*/ 1411 w 9478"/>
                <a:gd name="connsiteY5" fmla="*/ 8382 h 9595"/>
                <a:gd name="connsiteX6" fmla="*/ 3219 w 9478"/>
                <a:gd name="connsiteY6" fmla="*/ 9583 h 9595"/>
                <a:gd name="connsiteX7" fmla="*/ 3419 w 9478"/>
                <a:gd name="connsiteY7" fmla="*/ 9589 h 9595"/>
                <a:gd name="connsiteX8" fmla="*/ 4842 w 9478"/>
                <a:gd name="connsiteY8" fmla="*/ 8176 h 9595"/>
                <a:gd name="connsiteX9" fmla="*/ 4865 w 9478"/>
                <a:gd name="connsiteY9" fmla="*/ 8093 h 9595"/>
                <a:gd name="connsiteX10" fmla="*/ 4934 w 9478"/>
                <a:gd name="connsiteY10" fmla="*/ 7687 h 9595"/>
                <a:gd name="connsiteX11" fmla="*/ 5221 w 9478"/>
                <a:gd name="connsiteY11" fmla="*/ 5926 h 9595"/>
                <a:gd name="connsiteX12" fmla="*/ 9478 w 9478"/>
                <a:gd name="connsiteY12" fmla="*/ 4277 h 9595"/>
                <a:gd name="connsiteX13" fmla="*/ 9438 w 9478"/>
                <a:gd name="connsiteY13" fmla="*/ 3988 h 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78" h="9595">
                  <a:moveTo>
                    <a:pt x="9438" y="3988"/>
                  </a:moveTo>
                  <a:cubicBezTo>
                    <a:pt x="9392" y="3817"/>
                    <a:pt x="9392" y="3576"/>
                    <a:pt x="9306" y="3382"/>
                  </a:cubicBezTo>
                  <a:cubicBezTo>
                    <a:pt x="8371" y="1173"/>
                    <a:pt x="6787" y="-305"/>
                    <a:pt x="4177" y="54"/>
                  </a:cubicBezTo>
                  <a:cubicBezTo>
                    <a:pt x="1337" y="437"/>
                    <a:pt x="-522" y="2958"/>
                    <a:pt x="132" y="5773"/>
                  </a:cubicBezTo>
                  <a:cubicBezTo>
                    <a:pt x="258" y="6332"/>
                    <a:pt x="461" y="7179"/>
                    <a:pt x="466" y="7185"/>
                  </a:cubicBezTo>
                  <a:cubicBezTo>
                    <a:pt x="770" y="7910"/>
                    <a:pt x="1027" y="7793"/>
                    <a:pt x="1411" y="8382"/>
                  </a:cubicBezTo>
                  <a:cubicBezTo>
                    <a:pt x="1790" y="8971"/>
                    <a:pt x="2415" y="9477"/>
                    <a:pt x="3219" y="9583"/>
                  </a:cubicBezTo>
                  <a:cubicBezTo>
                    <a:pt x="3270" y="9589"/>
                    <a:pt x="3374" y="9583"/>
                    <a:pt x="3419" y="9589"/>
                  </a:cubicBezTo>
                  <a:cubicBezTo>
                    <a:pt x="4188" y="9695"/>
                    <a:pt x="4762" y="8505"/>
                    <a:pt x="4842" y="8176"/>
                  </a:cubicBezTo>
                  <a:cubicBezTo>
                    <a:pt x="4928" y="7846"/>
                    <a:pt x="4865" y="8093"/>
                    <a:pt x="4865" y="8093"/>
                  </a:cubicBezTo>
                  <a:cubicBezTo>
                    <a:pt x="4928" y="7922"/>
                    <a:pt x="4911" y="7799"/>
                    <a:pt x="4934" y="7687"/>
                  </a:cubicBezTo>
                  <a:cubicBezTo>
                    <a:pt x="5049" y="7051"/>
                    <a:pt x="4951" y="6550"/>
                    <a:pt x="5221" y="5926"/>
                  </a:cubicBezTo>
                  <a:cubicBezTo>
                    <a:pt x="5955" y="4206"/>
                    <a:pt x="7843" y="4277"/>
                    <a:pt x="9478" y="4277"/>
                  </a:cubicBezTo>
                  <a:cubicBezTo>
                    <a:pt x="9461" y="4159"/>
                    <a:pt x="9472" y="4118"/>
                    <a:pt x="9438" y="3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90">
              <a:extLst>
                <a:ext uri="{FF2B5EF4-FFF2-40B4-BE49-F238E27FC236}">
                  <a16:creationId xmlns="" xmlns:a16="http://schemas.microsoft.com/office/drawing/2014/main" id="{DABEC217-F049-4106-82A8-642A79E3B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8" y="4308475"/>
              <a:ext cx="1101725" cy="814388"/>
            </a:xfrm>
            <a:custGeom>
              <a:avLst/>
              <a:gdLst>
                <a:gd name="T0" fmla="*/ 48 w 1445"/>
                <a:gd name="T1" fmla="*/ 1069 h 1069"/>
                <a:gd name="T2" fmla="*/ 2 w 1445"/>
                <a:gd name="T3" fmla="*/ 1027 h 1069"/>
                <a:gd name="T4" fmla="*/ 44 w 1445"/>
                <a:gd name="T5" fmla="*/ 978 h 1069"/>
                <a:gd name="T6" fmla="*/ 441 w 1445"/>
                <a:gd name="T7" fmla="*/ 754 h 1069"/>
                <a:gd name="T8" fmla="*/ 449 w 1445"/>
                <a:gd name="T9" fmla="*/ 664 h 1069"/>
                <a:gd name="T10" fmla="*/ 645 w 1445"/>
                <a:gd name="T11" fmla="*/ 162 h 1069"/>
                <a:gd name="T12" fmla="*/ 1398 w 1445"/>
                <a:gd name="T13" fmla="*/ 1 h 1069"/>
                <a:gd name="T14" fmla="*/ 1444 w 1445"/>
                <a:gd name="T15" fmla="*/ 45 h 1069"/>
                <a:gd name="T16" fmla="*/ 1400 w 1445"/>
                <a:gd name="T17" fmla="*/ 92 h 1069"/>
                <a:gd name="T18" fmla="*/ 702 w 1445"/>
                <a:gd name="T19" fmla="*/ 233 h 1069"/>
                <a:gd name="T20" fmla="*/ 540 w 1445"/>
                <a:gd name="T21" fmla="*/ 672 h 1069"/>
                <a:gd name="T22" fmla="*/ 531 w 1445"/>
                <a:gd name="T23" fmla="*/ 765 h 1069"/>
                <a:gd name="T24" fmla="*/ 51 w 1445"/>
                <a:gd name="T25" fmla="*/ 1069 h 1069"/>
                <a:gd name="T26" fmla="*/ 48 w 1445"/>
                <a:gd name="T2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069">
                  <a:moveTo>
                    <a:pt x="48" y="1069"/>
                  </a:moveTo>
                  <a:cubicBezTo>
                    <a:pt x="24" y="1069"/>
                    <a:pt x="4" y="1051"/>
                    <a:pt x="2" y="1027"/>
                  </a:cubicBezTo>
                  <a:cubicBezTo>
                    <a:pt x="0" y="1002"/>
                    <a:pt x="19" y="980"/>
                    <a:pt x="44" y="978"/>
                  </a:cubicBezTo>
                  <a:cubicBezTo>
                    <a:pt x="53" y="977"/>
                    <a:pt x="416" y="975"/>
                    <a:pt x="441" y="754"/>
                  </a:cubicBezTo>
                  <a:cubicBezTo>
                    <a:pt x="444" y="726"/>
                    <a:pt x="447" y="696"/>
                    <a:pt x="449" y="664"/>
                  </a:cubicBezTo>
                  <a:cubicBezTo>
                    <a:pt x="464" y="490"/>
                    <a:pt x="480" y="293"/>
                    <a:pt x="645" y="162"/>
                  </a:cubicBezTo>
                  <a:cubicBezTo>
                    <a:pt x="833" y="13"/>
                    <a:pt x="1380" y="1"/>
                    <a:pt x="1398" y="1"/>
                  </a:cubicBezTo>
                  <a:cubicBezTo>
                    <a:pt x="1423" y="0"/>
                    <a:pt x="1444" y="20"/>
                    <a:pt x="1444" y="45"/>
                  </a:cubicBezTo>
                  <a:cubicBezTo>
                    <a:pt x="1445" y="70"/>
                    <a:pt x="1425" y="91"/>
                    <a:pt x="1400" y="92"/>
                  </a:cubicBezTo>
                  <a:cubicBezTo>
                    <a:pt x="1396" y="92"/>
                    <a:pt x="865" y="104"/>
                    <a:pt x="702" y="233"/>
                  </a:cubicBezTo>
                  <a:cubicBezTo>
                    <a:pt x="568" y="340"/>
                    <a:pt x="554" y="508"/>
                    <a:pt x="540" y="672"/>
                  </a:cubicBezTo>
                  <a:cubicBezTo>
                    <a:pt x="537" y="704"/>
                    <a:pt x="535" y="734"/>
                    <a:pt x="531" y="765"/>
                  </a:cubicBezTo>
                  <a:cubicBezTo>
                    <a:pt x="504" y="1002"/>
                    <a:pt x="150" y="1061"/>
                    <a:pt x="51" y="1069"/>
                  </a:cubicBezTo>
                  <a:lnTo>
                    <a:pt x="48" y="10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91">
              <a:extLst>
                <a:ext uri="{FF2B5EF4-FFF2-40B4-BE49-F238E27FC236}">
                  <a16:creationId xmlns="" xmlns:a16="http://schemas.microsoft.com/office/drawing/2014/main" id="{A04D9BBB-7C57-4BCF-8739-9905E44316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563" y="4751388"/>
              <a:ext cx="985838" cy="434975"/>
            </a:xfrm>
            <a:custGeom>
              <a:avLst/>
              <a:gdLst>
                <a:gd name="T0" fmla="*/ 435 w 1294"/>
                <a:gd name="T1" fmla="*/ 429 h 572"/>
                <a:gd name="T2" fmla="*/ 435 w 1294"/>
                <a:gd name="T3" fmla="*/ 150 h 572"/>
                <a:gd name="T4" fmla="*/ 474 w 1294"/>
                <a:gd name="T5" fmla="*/ 112 h 572"/>
                <a:gd name="T6" fmla="*/ 767 w 1294"/>
                <a:gd name="T7" fmla="*/ 112 h 572"/>
                <a:gd name="T8" fmla="*/ 805 w 1294"/>
                <a:gd name="T9" fmla="*/ 150 h 572"/>
                <a:gd name="T10" fmla="*/ 805 w 1294"/>
                <a:gd name="T11" fmla="*/ 429 h 572"/>
                <a:gd name="T12" fmla="*/ 769 w 1294"/>
                <a:gd name="T13" fmla="*/ 467 h 572"/>
                <a:gd name="T14" fmla="*/ 471 w 1294"/>
                <a:gd name="T15" fmla="*/ 467 h 572"/>
                <a:gd name="T16" fmla="*/ 435 w 1294"/>
                <a:gd name="T17" fmla="*/ 429 h 572"/>
                <a:gd name="T18" fmla="*/ 365 w 1294"/>
                <a:gd name="T19" fmla="*/ 149 h 572"/>
                <a:gd name="T20" fmla="*/ 364 w 1294"/>
                <a:gd name="T21" fmla="*/ 421 h 572"/>
                <a:gd name="T22" fmla="*/ 324 w 1294"/>
                <a:gd name="T23" fmla="*/ 459 h 572"/>
                <a:gd name="T24" fmla="*/ 104 w 1294"/>
                <a:gd name="T25" fmla="*/ 441 h 572"/>
                <a:gd name="T26" fmla="*/ 70 w 1294"/>
                <a:gd name="T27" fmla="*/ 403 h 572"/>
                <a:gd name="T28" fmla="*/ 71 w 1294"/>
                <a:gd name="T29" fmla="*/ 146 h 572"/>
                <a:gd name="T30" fmla="*/ 109 w 1294"/>
                <a:gd name="T31" fmla="*/ 108 h 572"/>
                <a:gd name="T32" fmla="*/ 327 w 1294"/>
                <a:gd name="T33" fmla="*/ 111 h 572"/>
                <a:gd name="T34" fmla="*/ 365 w 1294"/>
                <a:gd name="T35" fmla="*/ 149 h 572"/>
                <a:gd name="T36" fmla="*/ 1148 w 1294"/>
                <a:gd name="T37" fmla="*/ 413 h 572"/>
                <a:gd name="T38" fmla="*/ 983 w 1294"/>
                <a:gd name="T39" fmla="*/ 447 h 572"/>
                <a:gd name="T40" fmla="*/ 876 w 1294"/>
                <a:gd name="T41" fmla="*/ 358 h 572"/>
                <a:gd name="T42" fmla="*/ 876 w 1294"/>
                <a:gd name="T43" fmla="*/ 197 h 572"/>
                <a:gd name="T44" fmla="*/ 958 w 1294"/>
                <a:gd name="T45" fmla="*/ 107 h 572"/>
                <a:gd name="T46" fmla="*/ 1134 w 1294"/>
                <a:gd name="T47" fmla="*/ 87 h 572"/>
                <a:gd name="T48" fmla="*/ 1223 w 1294"/>
                <a:gd name="T49" fmla="*/ 164 h 572"/>
                <a:gd name="T50" fmla="*/ 1223 w 1294"/>
                <a:gd name="T51" fmla="*/ 322 h 572"/>
                <a:gd name="T52" fmla="*/ 1148 w 1294"/>
                <a:gd name="T53" fmla="*/ 413 h 572"/>
                <a:gd name="T54" fmla="*/ 1265 w 1294"/>
                <a:gd name="T55" fmla="*/ 1 h 572"/>
                <a:gd name="T56" fmla="*/ 1252 w 1294"/>
                <a:gd name="T57" fmla="*/ 1 h 572"/>
                <a:gd name="T58" fmla="*/ 42 w 1294"/>
                <a:gd name="T59" fmla="*/ 36 h 572"/>
                <a:gd name="T60" fmla="*/ 29 w 1294"/>
                <a:gd name="T61" fmla="*/ 36 h 572"/>
                <a:gd name="T62" fmla="*/ 0 w 1294"/>
                <a:gd name="T63" fmla="*/ 64 h 572"/>
                <a:gd name="T64" fmla="*/ 0 w 1294"/>
                <a:gd name="T65" fmla="*/ 78 h 572"/>
                <a:gd name="T66" fmla="*/ 0 w 1294"/>
                <a:gd name="T67" fmla="*/ 457 h 572"/>
                <a:gd name="T68" fmla="*/ 0 w 1294"/>
                <a:gd name="T69" fmla="*/ 466 h 572"/>
                <a:gd name="T70" fmla="*/ 0 w 1294"/>
                <a:gd name="T71" fmla="*/ 471 h 572"/>
                <a:gd name="T72" fmla="*/ 28 w 1294"/>
                <a:gd name="T73" fmla="*/ 503 h 572"/>
                <a:gd name="T74" fmla="*/ 1265 w 1294"/>
                <a:gd name="T75" fmla="*/ 467 h 572"/>
                <a:gd name="T76" fmla="*/ 1294 w 1294"/>
                <a:gd name="T77" fmla="*/ 435 h 572"/>
                <a:gd name="T78" fmla="*/ 1294 w 1294"/>
                <a:gd name="T79" fmla="*/ 431 h 572"/>
                <a:gd name="T80" fmla="*/ 1294 w 1294"/>
                <a:gd name="T81" fmla="*/ 422 h 572"/>
                <a:gd name="T82" fmla="*/ 1294 w 1294"/>
                <a:gd name="T83" fmla="*/ 42 h 572"/>
                <a:gd name="T84" fmla="*/ 1294 w 1294"/>
                <a:gd name="T85" fmla="*/ 29 h 572"/>
                <a:gd name="T86" fmla="*/ 1265 w 1294"/>
                <a:gd name="T87" fmla="*/ 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4" h="572">
                  <a:moveTo>
                    <a:pt x="435" y="429"/>
                  </a:moveTo>
                  <a:cubicBezTo>
                    <a:pt x="435" y="334"/>
                    <a:pt x="435" y="246"/>
                    <a:pt x="435" y="150"/>
                  </a:cubicBezTo>
                  <a:cubicBezTo>
                    <a:pt x="436" y="129"/>
                    <a:pt x="453" y="112"/>
                    <a:pt x="474" y="112"/>
                  </a:cubicBezTo>
                  <a:cubicBezTo>
                    <a:pt x="614" y="113"/>
                    <a:pt x="627" y="113"/>
                    <a:pt x="767" y="112"/>
                  </a:cubicBezTo>
                  <a:cubicBezTo>
                    <a:pt x="788" y="112"/>
                    <a:pt x="805" y="129"/>
                    <a:pt x="805" y="150"/>
                  </a:cubicBezTo>
                  <a:cubicBezTo>
                    <a:pt x="805" y="246"/>
                    <a:pt x="805" y="334"/>
                    <a:pt x="805" y="429"/>
                  </a:cubicBezTo>
                  <a:cubicBezTo>
                    <a:pt x="805" y="449"/>
                    <a:pt x="789" y="466"/>
                    <a:pt x="769" y="467"/>
                  </a:cubicBezTo>
                  <a:cubicBezTo>
                    <a:pt x="626" y="474"/>
                    <a:pt x="614" y="474"/>
                    <a:pt x="471" y="467"/>
                  </a:cubicBezTo>
                  <a:cubicBezTo>
                    <a:pt x="451" y="466"/>
                    <a:pt x="435" y="449"/>
                    <a:pt x="435" y="429"/>
                  </a:cubicBezTo>
                  <a:close/>
                  <a:moveTo>
                    <a:pt x="365" y="149"/>
                  </a:moveTo>
                  <a:cubicBezTo>
                    <a:pt x="365" y="242"/>
                    <a:pt x="365" y="328"/>
                    <a:pt x="364" y="421"/>
                  </a:cubicBezTo>
                  <a:cubicBezTo>
                    <a:pt x="364" y="443"/>
                    <a:pt x="346" y="461"/>
                    <a:pt x="324" y="459"/>
                  </a:cubicBezTo>
                  <a:cubicBezTo>
                    <a:pt x="251" y="454"/>
                    <a:pt x="178" y="448"/>
                    <a:pt x="104" y="441"/>
                  </a:cubicBezTo>
                  <a:cubicBezTo>
                    <a:pt x="85" y="439"/>
                    <a:pt x="70" y="422"/>
                    <a:pt x="70" y="403"/>
                  </a:cubicBezTo>
                  <a:cubicBezTo>
                    <a:pt x="70" y="315"/>
                    <a:pt x="70" y="233"/>
                    <a:pt x="71" y="146"/>
                  </a:cubicBezTo>
                  <a:cubicBezTo>
                    <a:pt x="71" y="124"/>
                    <a:pt x="88" y="107"/>
                    <a:pt x="109" y="108"/>
                  </a:cubicBezTo>
                  <a:cubicBezTo>
                    <a:pt x="182" y="109"/>
                    <a:pt x="255" y="110"/>
                    <a:pt x="327" y="111"/>
                  </a:cubicBezTo>
                  <a:cubicBezTo>
                    <a:pt x="348" y="111"/>
                    <a:pt x="365" y="128"/>
                    <a:pt x="365" y="149"/>
                  </a:cubicBezTo>
                  <a:close/>
                  <a:moveTo>
                    <a:pt x="1148" y="413"/>
                  </a:moveTo>
                  <a:cubicBezTo>
                    <a:pt x="1095" y="423"/>
                    <a:pt x="1037" y="437"/>
                    <a:pt x="983" y="447"/>
                  </a:cubicBezTo>
                  <a:cubicBezTo>
                    <a:pt x="927" y="457"/>
                    <a:pt x="876" y="415"/>
                    <a:pt x="876" y="358"/>
                  </a:cubicBezTo>
                  <a:cubicBezTo>
                    <a:pt x="876" y="304"/>
                    <a:pt x="876" y="251"/>
                    <a:pt x="876" y="197"/>
                  </a:cubicBezTo>
                  <a:cubicBezTo>
                    <a:pt x="876" y="150"/>
                    <a:pt x="911" y="111"/>
                    <a:pt x="958" y="107"/>
                  </a:cubicBezTo>
                  <a:cubicBezTo>
                    <a:pt x="1014" y="103"/>
                    <a:pt x="1076" y="95"/>
                    <a:pt x="1134" y="87"/>
                  </a:cubicBezTo>
                  <a:cubicBezTo>
                    <a:pt x="1181" y="80"/>
                    <a:pt x="1223" y="116"/>
                    <a:pt x="1223" y="164"/>
                  </a:cubicBezTo>
                  <a:cubicBezTo>
                    <a:pt x="1223" y="217"/>
                    <a:pt x="1223" y="269"/>
                    <a:pt x="1223" y="322"/>
                  </a:cubicBezTo>
                  <a:cubicBezTo>
                    <a:pt x="1223" y="367"/>
                    <a:pt x="1192" y="405"/>
                    <a:pt x="1148" y="413"/>
                  </a:cubicBezTo>
                  <a:close/>
                  <a:moveTo>
                    <a:pt x="1265" y="1"/>
                  </a:moveTo>
                  <a:cubicBezTo>
                    <a:pt x="1261" y="1"/>
                    <a:pt x="1256" y="0"/>
                    <a:pt x="1252" y="1"/>
                  </a:cubicBezTo>
                  <a:cubicBezTo>
                    <a:pt x="805" y="56"/>
                    <a:pt x="495" y="36"/>
                    <a:pt x="42" y="36"/>
                  </a:cubicBezTo>
                  <a:lnTo>
                    <a:pt x="29" y="36"/>
                  </a:lnTo>
                  <a:cubicBezTo>
                    <a:pt x="13" y="36"/>
                    <a:pt x="0" y="49"/>
                    <a:pt x="0" y="64"/>
                  </a:cubicBezTo>
                  <a:lnTo>
                    <a:pt x="0" y="78"/>
                  </a:lnTo>
                  <a:lnTo>
                    <a:pt x="0" y="457"/>
                  </a:lnTo>
                  <a:lnTo>
                    <a:pt x="0" y="466"/>
                  </a:lnTo>
                  <a:lnTo>
                    <a:pt x="0" y="471"/>
                  </a:lnTo>
                  <a:cubicBezTo>
                    <a:pt x="0" y="486"/>
                    <a:pt x="13" y="501"/>
                    <a:pt x="28" y="503"/>
                  </a:cubicBezTo>
                  <a:cubicBezTo>
                    <a:pt x="488" y="565"/>
                    <a:pt x="805" y="572"/>
                    <a:pt x="1265" y="467"/>
                  </a:cubicBezTo>
                  <a:cubicBezTo>
                    <a:pt x="1281" y="464"/>
                    <a:pt x="1294" y="451"/>
                    <a:pt x="1294" y="435"/>
                  </a:cubicBezTo>
                  <a:lnTo>
                    <a:pt x="1294" y="431"/>
                  </a:lnTo>
                  <a:lnTo>
                    <a:pt x="1294" y="422"/>
                  </a:lnTo>
                  <a:lnTo>
                    <a:pt x="1294" y="42"/>
                  </a:lnTo>
                  <a:lnTo>
                    <a:pt x="1294" y="29"/>
                  </a:lnTo>
                  <a:cubicBezTo>
                    <a:pt x="1294" y="13"/>
                    <a:pt x="1281" y="1"/>
                    <a:pt x="1265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292">
              <a:extLst>
                <a:ext uri="{FF2B5EF4-FFF2-40B4-BE49-F238E27FC236}">
                  <a16:creationId xmlns="" xmlns:a16="http://schemas.microsoft.com/office/drawing/2014/main" id="{B40284D5-F1C1-47EF-9614-248452B18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13" y="4673600"/>
              <a:ext cx="228600" cy="2301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93">
              <a:extLst>
                <a:ext uri="{FF2B5EF4-FFF2-40B4-BE49-F238E27FC236}">
                  <a16:creationId xmlns="" xmlns:a16="http://schemas.microsoft.com/office/drawing/2014/main" id="{780D78A7-CE57-45C7-B4AC-20A431CE9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88" y="4740275"/>
              <a:ext cx="95250" cy="95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idx="11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12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3"/>
          </p:nvPr>
        </p:nvSpPr>
        <p:spPr/>
      </p:sp>
    </p:spTree>
    <p:extLst>
      <p:ext uri="{BB962C8B-B14F-4D97-AF65-F5344CB8AC3E}">
        <p14:creationId xmlns:p14="http://schemas.microsoft.com/office/powerpoint/2010/main" val="2298514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27" name="자유형: 도형 26">
            <a:extLst>
              <a:ext uri="{FF2B5EF4-FFF2-40B4-BE49-F238E27FC236}">
                <a16:creationId xmlns="" xmlns:a16="http://schemas.microsoft.com/office/drawing/2014/main" id="{C10D4733-C9C2-4749-B422-C80F8FBF75BF}"/>
              </a:ext>
            </a:extLst>
          </p:cNvPr>
          <p:cNvSpPr/>
          <p:nvPr/>
        </p:nvSpPr>
        <p:spPr>
          <a:xfrm>
            <a:off x="4794895" y="1842906"/>
            <a:ext cx="6516079" cy="874800"/>
          </a:xfrm>
          <a:custGeom>
            <a:avLst/>
            <a:gdLst>
              <a:gd name="connsiteX0" fmla="*/ 5292079 w 6516079"/>
              <a:gd name="connsiteY0" fmla="*/ 0 h 874800"/>
              <a:gd name="connsiteX1" fmla="*/ 6516079 w 6516079"/>
              <a:gd name="connsiteY1" fmla="*/ 0 h 874800"/>
              <a:gd name="connsiteX2" fmla="*/ 6516079 w 6516079"/>
              <a:gd name="connsiteY2" fmla="*/ 874800 h 874800"/>
              <a:gd name="connsiteX3" fmla="*/ 5292080 w 6516079"/>
              <a:gd name="connsiteY3" fmla="*/ 874800 h 874800"/>
              <a:gd name="connsiteX4" fmla="*/ 5292079 w 6516079"/>
              <a:gd name="connsiteY4" fmla="*/ 874800 h 874800"/>
              <a:gd name="connsiteX5" fmla="*/ 532903 w 6516079"/>
              <a:gd name="connsiteY5" fmla="*/ 874800 h 874800"/>
              <a:gd name="connsiteX6" fmla="*/ 509661 w 6516079"/>
              <a:gd name="connsiteY6" fmla="*/ 775877 h 874800"/>
              <a:gd name="connsiteX7" fmla="*/ 462893 w 6516079"/>
              <a:gd name="connsiteY7" fmla="*/ 660067 h 874800"/>
              <a:gd name="connsiteX8" fmla="*/ 406772 w 6516079"/>
              <a:gd name="connsiteY8" fmla="*/ 552529 h 874800"/>
              <a:gd name="connsiteX9" fmla="*/ 341297 w 6516079"/>
              <a:gd name="connsiteY9" fmla="*/ 451885 h 874800"/>
              <a:gd name="connsiteX10" fmla="*/ 266469 w 6516079"/>
              <a:gd name="connsiteY10" fmla="*/ 356755 h 874800"/>
              <a:gd name="connsiteX11" fmla="*/ 183624 w 6516079"/>
              <a:gd name="connsiteY11" fmla="*/ 269898 h 874800"/>
              <a:gd name="connsiteX12" fmla="*/ 94097 w 6516079"/>
              <a:gd name="connsiteY12" fmla="*/ 189934 h 874800"/>
              <a:gd name="connsiteX13" fmla="*/ 0 w 6516079"/>
              <a:gd name="connsiteY13" fmla="*/ 119445 h 874800"/>
              <a:gd name="connsiteX14" fmla="*/ 0 w 6516079"/>
              <a:gd name="connsiteY14" fmla="*/ 207 h 874800"/>
              <a:gd name="connsiteX15" fmla="*/ 5292079 w 6516079"/>
              <a:gd name="connsiteY15" fmla="*/ 207 h 874800"/>
              <a:gd name="connsiteX0" fmla="*/ 5292079 w 6516079"/>
              <a:gd name="connsiteY0" fmla="*/ 207 h 874800"/>
              <a:gd name="connsiteX1" fmla="*/ 6516079 w 6516079"/>
              <a:gd name="connsiteY1" fmla="*/ 0 h 874800"/>
              <a:gd name="connsiteX2" fmla="*/ 6516079 w 6516079"/>
              <a:gd name="connsiteY2" fmla="*/ 874800 h 874800"/>
              <a:gd name="connsiteX3" fmla="*/ 5292080 w 6516079"/>
              <a:gd name="connsiteY3" fmla="*/ 874800 h 874800"/>
              <a:gd name="connsiteX4" fmla="*/ 5292079 w 6516079"/>
              <a:gd name="connsiteY4" fmla="*/ 874800 h 874800"/>
              <a:gd name="connsiteX5" fmla="*/ 532903 w 6516079"/>
              <a:gd name="connsiteY5" fmla="*/ 874800 h 874800"/>
              <a:gd name="connsiteX6" fmla="*/ 509661 w 6516079"/>
              <a:gd name="connsiteY6" fmla="*/ 775877 h 874800"/>
              <a:gd name="connsiteX7" fmla="*/ 462893 w 6516079"/>
              <a:gd name="connsiteY7" fmla="*/ 660067 h 874800"/>
              <a:gd name="connsiteX8" fmla="*/ 406772 w 6516079"/>
              <a:gd name="connsiteY8" fmla="*/ 552529 h 874800"/>
              <a:gd name="connsiteX9" fmla="*/ 341297 w 6516079"/>
              <a:gd name="connsiteY9" fmla="*/ 451885 h 874800"/>
              <a:gd name="connsiteX10" fmla="*/ 266469 w 6516079"/>
              <a:gd name="connsiteY10" fmla="*/ 356755 h 874800"/>
              <a:gd name="connsiteX11" fmla="*/ 183624 w 6516079"/>
              <a:gd name="connsiteY11" fmla="*/ 269898 h 874800"/>
              <a:gd name="connsiteX12" fmla="*/ 94097 w 6516079"/>
              <a:gd name="connsiteY12" fmla="*/ 189934 h 874800"/>
              <a:gd name="connsiteX13" fmla="*/ 0 w 6516079"/>
              <a:gd name="connsiteY13" fmla="*/ 119445 h 874800"/>
              <a:gd name="connsiteX14" fmla="*/ 0 w 6516079"/>
              <a:gd name="connsiteY14" fmla="*/ 207 h 874800"/>
              <a:gd name="connsiteX15" fmla="*/ 5292079 w 6516079"/>
              <a:gd name="connsiteY15" fmla="*/ 207 h 874800"/>
              <a:gd name="connsiteX0" fmla="*/ 0 w 6516079"/>
              <a:gd name="connsiteY0" fmla="*/ 207 h 874800"/>
              <a:gd name="connsiteX1" fmla="*/ 6516079 w 6516079"/>
              <a:gd name="connsiteY1" fmla="*/ 0 h 874800"/>
              <a:gd name="connsiteX2" fmla="*/ 6516079 w 6516079"/>
              <a:gd name="connsiteY2" fmla="*/ 874800 h 874800"/>
              <a:gd name="connsiteX3" fmla="*/ 5292080 w 6516079"/>
              <a:gd name="connsiteY3" fmla="*/ 874800 h 874800"/>
              <a:gd name="connsiteX4" fmla="*/ 5292079 w 6516079"/>
              <a:gd name="connsiteY4" fmla="*/ 874800 h 874800"/>
              <a:gd name="connsiteX5" fmla="*/ 532903 w 6516079"/>
              <a:gd name="connsiteY5" fmla="*/ 874800 h 874800"/>
              <a:gd name="connsiteX6" fmla="*/ 509661 w 6516079"/>
              <a:gd name="connsiteY6" fmla="*/ 775877 h 874800"/>
              <a:gd name="connsiteX7" fmla="*/ 462893 w 6516079"/>
              <a:gd name="connsiteY7" fmla="*/ 660067 h 874800"/>
              <a:gd name="connsiteX8" fmla="*/ 406772 w 6516079"/>
              <a:gd name="connsiteY8" fmla="*/ 552529 h 874800"/>
              <a:gd name="connsiteX9" fmla="*/ 341297 w 6516079"/>
              <a:gd name="connsiteY9" fmla="*/ 451885 h 874800"/>
              <a:gd name="connsiteX10" fmla="*/ 266469 w 6516079"/>
              <a:gd name="connsiteY10" fmla="*/ 356755 h 874800"/>
              <a:gd name="connsiteX11" fmla="*/ 183624 w 6516079"/>
              <a:gd name="connsiteY11" fmla="*/ 269898 h 874800"/>
              <a:gd name="connsiteX12" fmla="*/ 94097 w 6516079"/>
              <a:gd name="connsiteY12" fmla="*/ 189934 h 874800"/>
              <a:gd name="connsiteX13" fmla="*/ 0 w 6516079"/>
              <a:gd name="connsiteY13" fmla="*/ 119445 h 874800"/>
              <a:gd name="connsiteX14" fmla="*/ 0 w 6516079"/>
              <a:gd name="connsiteY14" fmla="*/ 207 h 874800"/>
              <a:gd name="connsiteX0" fmla="*/ 0 w 6516079"/>
              <a:gd name="connsiteY0" fmla="*/ 207 h 874800"/>
              <a:gd name="connsiteX1" fmla="*/ 6516079 w 6516079"/>
              <a:gd name="connsiteY1" fmla="*/ 0 h 874800"/>
              <a:gd name="connsiteX2" fmla="*/ 6516079 w 6516079"/>
              <a:gd name="connsiteY2" fmla="*/ 874800 h 874800"/>
              <a:gd name="connsiteX3" fmla="*/ 5292080 w 6516079"/>
              <a:gd name="connsiteY3" fmla="*/ 874800 h 874800"/>
              <a:gd name="connsiteX4" fmla="*/ 532903 w 6516079"/>
              <a:gd name="connsiteY4" fmla="*/ 874800 h 874800"/>
              <a:gd name="connsiteX5" fmla="*/ 509661 w 6516079"/>
              <a:gd name="connsiteY5" fmla="*/ 775877 h 874800"/>
              <a:gd name="connsiteX6" fmla="*/ 462893 w 6516079"/>
              <a:gd name="connsiteY6" fmla="*/ 660067 h 874800"/>
              <a:gd name="connsiteX7" fmla="*/ 406772 w 6516079"/>
              <a:gd name="connsiteY7" fmla="*/ 552529 h 874800"/>
              <a:gd name="connsiteX8" fmla="*/ 341297 w 6516079"/>
              <a:gd name="connsiteY8" fmla="*/ 451885 h 874800"/>
              <a:gd name="connsiteX9" fmla="*/ 266469 w 6516079"/>
              <a:gd name="connsiteY9" fmla="*/ 356755 h 874800"/>
              <a:gd name="connsiteX10" fmla="*/ 183624 w 6516079"/>
              <a:gd name="connsiteY10" fmla="*/ 269898 h 874800"/>
              <a:gd name="connsiteX11" fmla="*/ 94097 w 6516079"/>
              <a:gd name="connsiteY11" fmla="*/ 189934 h 874800"/>
              <a:gd name="connsiteX12" fmla="*/ 0 w 6516079"/>
              <a:gd name="connsiteY12" fmla="*/ 119445 h 874800"/>
              <a:gd name="connsiteX13" fmla="*/ 0 w 6516079"/>
              <a:gd name="connsiteY13" fmla="*/ 207 h 874800"/>
              <a:gd name="connsiteX0" fmla="*/ 0 w 6516079"/>
              <a:gd name="connsiteY0" fmla="*/ 207 h 874800"/>
              <a:gd name="connsiteX1" fmla="*/ 6516079 w 6516079"/>
              <a:gd name="connsiteY1" fmla="*/ 0 h 874800"/>
              <a:gd name="connsiteX2" fmla="*/ 6516079 w 6516079"/>
              <a:gd name="connsiteY2" fmla="*/ 874800 h 874800"/>
              <a:gd name="connsiteX3" fmla="*/ 532903 w 6516079"/>
              <a:gd name="connsiteY3" fmla="*/ 874800 h 874800"/>
              <a:gd name="connsiteX4" fmla="*/ 509661 w 6516079"/>
              <a:gd name="connsiteY4" fmla="*/ 775877 h 874800"/>
              <a:gd name="connsiteX5" fmla="*/ 462893 w 6516079"/>
              <a:gd name="connsiteY5" fmla="*/ 660067 h 874800"/>
              <a:gd name="connsiteX6" fmla="*/ 406772 w 6516079"/>
              <a:gd name="connsiteY6" fmla="*/ 552529 h 874800"/>
              <a:gd name="connsiteX7" fmla="*/ 341297 w 6516079"/>
              <a:gd name="connsiteY7" fmla="*/ 451885 h 874800"/>
              <a:gd name="connsiteX8" fmla="*/ 266469 w 6516079"/>
              <a:gd name="connsiteY8" fmla="*/ 356755 h 874800"/>
              <a:gd name="connsiteX9" fmla="*/ 183624 w 6516079"/>
              <a:gd name="connsiteY9" fmla="*/ 269898 h 874800"/>
              <a:gd name="connsiteX10" fmla="*/ 94097 w 6516079"/>
              <a:gd name="connsiteY10" fmla="*/ 189934 h 874800"/>
              <a:gd name="connsiteX11" fmla="*/ 0 w 6516079"/>
              <a:gd name="connsiteY11" fmla="*/ 119445 h 874800"/>
              <a:gd name="connsiteX12" fmla="*/ 0 w 6516079"/>
              <a:gd name="connsiteY12" fmla="*/ 207 h 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516079" h="874800">
                <a:moveTo>
                  <a:pt x="0" y="207"/>
                </a:moveTo>
                <a:lnTo>
                  <a:pt x="6516079" y="0"/>
                </a:lnTo>
                <a:lnTo>
                  <a:pt x="6516079" y="874800"/>
                </a:lnTo>
                <a:lnTo>
                  <a:pt x="532903" y="874800"/>
                </a:lnTo>
                <a:lnTo>
                  <a:pt x="509661" y="775877"/>
                </a:lnTo>
                <a:lnTo>
                  <a:pt x="462893" y="660067"/>
                </a:lnTo>
                <a:lnTo>
                  <a:pt x="406772" y="552529"/>
                </a:lnTo>
                <a:lnTo>
                  <a:pt x="341297" y="451885"/>
                </a:lnTo>
                <a:lnTo>
                  <a:pt x="266469" y="356755"/>
                </a:lnTo>
                <a:lnTo>
                  <a:pt x="183624" y="269898"/>
                </a:lnTo>
                <a:lnTo>
                  <a:pt x="94097" y="189934"/>
                </a:lnTo>
                <a:lnTo>
                  <a:pt x="0" y="119445"/>
                </a:lnTo>
                <a:lnTo>
                  <a:pt x="0" y="2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="" xmlns:a16="http://schemas.microsoft.com/office/drawing/2014/main" id="{6CAF5503-D0BB-46CB-82A2-8163953429EB}"/>
              </a:ext>
            </a:extLst>
          </p:cNvPr>
          <p:cNvSpPr/>
          <p:nvPr/>
        </p:nvSpPr>
        <p:spPr>
          <a:xfrm>
            <a:off x="5358019" y="2981886"/>
            <a:ext cx="5952955" cy="874800"/>
          </a:xfrm>
          <a:custGeom>
            <a:avLst/>
            <a:gdLst>
              <a:gd name="connsiteX0" fmla="*/ 4728955 w 5952955"/>
              <a:gd name="connsiteY0" fmla="*/ 0 h 874800"/>
              <a:gd name="connsiteX1" fmla="*/ 5952955 w 5952955"/>
              <a:gd name="connsiteY1" fmla="*/ 0 h 874800"/>
              <a:gd name="connsiteX2" fmla="*/ 5952955 w 5952955"/>
              <a:gd name="connsiteY2" fmla="*/ 874800 h 874800"/>
              <a:gd name="connsiteX3" fmla="*/ 4728956 w 5952955"/>
              <a:gd name="connsiteY3" fmla="*/ 874800 h 874800"/>
              <a:gd name="connsiteX4" fmla="*/ 4728955 w 5952955"/>
              <a:gd name="connsiteY4" fmla="*/ 874800 h 874800"/>
              <a:gd name="connsiteX5" fmla="*/ 285146 w 5952955"/>
              <a:gd name="connsiteY5" fmla="*/ 874800 h 874800"/>
              <a:gd name="connsiteX6" fmla="*/ 232487 w 5952955"/>
              <a:gd name="connsiteY6" fmla="*/ 820467 h 874800"/>
              <a:gd name="connsiteX7" fmla="*/ 181711 w 5952955"/>
              <a:gd name="connsiteY7" fmla="*/ 759805 h 874800"/>
              <a:gd name="connsiteX8" fmla="*/ 133607 w 5952955"/>
              <a:gd name="connsiteY8" fmla="*/ 700521 h 874800"/>
              <a:gd name="connsiteX9" fmla="*/ 89512 w 5952955"/>
              <a:gd name="connsiteY9" fmla="*/ 632965 h 874800"/>
              <a:gd name="connsiteX10" fmla="*/ 53434 w 5952955"/>
              <a:gd name="connsiteY10" fmla="*/ 559895 h 874800"/>
              <a:gd name="connsiteX11" fmla="*/ 33391 w 5952955"/>
              <a:gd name="connsiteY11" fmla="*/ 499232 h 874800"/>
              <a:gd name="connsiteX12" fmla="*/ 26710 w 5952955"/>
              <a:gd name="connsiteY12" fmla="*/ 439949 h 874800"/>
              <a:gd name="connsiteX13" fmla="*/ 26710 w 5952955"/>
              <a:gd name="connsiteY13" fmla="*/ 376529 h 874800"/>
              <a:gd name="connsiteX14" fmla="*/ 28046 w 5952955"/>
              <a:gd name="connsiteY14" fmla="*/ 308973 h 874800"/>
              <a:gd name="connsiteX15" fmla="*/ 30718 w 5952955"/>
              <a:gd name="connsiteY15" fmla="*/ 241417 h 874800"/>
              <a:gd name="connsiteX16" fmla="*/ 28046 w 5952955"/>
              <a:gd name="connsiteY16" fmla="*/ 168346 h 874800"/>
              <a:gd name="connsiteX17" fmla="*/ 21365 w 5952955"/>
              <a:gd name="connsiteY17" fmla="*/ 91140 h 874800"/>
              <a:gd name="connsiteX18" fmla="*/ 0 w 5952955"/>
              <a:gd name="connsiteY18" fmla="*/ 207 h 874800"/>
              <a:gd name="connsiteX19" fmla="*/ 4728955 w 5952955"/>
              <a:gd name="connsiteY19" fmla="*/ 207 h 874800"/>
              <a:gd name="connsiteX0" fmla="*/ 4728955 w 5952955"/>
              <a:gd name="connsiteY0" fmla="*/ 207 h 874800"/>
              <a:gd name="connsiteX1" fmla="*/ 5952955 w 5952955"/>
              <a:gd name="connsiteY1" fmla="*/ 0 h 874800"/>
              <a:gd name="connsiteX2" fmla="*/ 5952955 w 5952955"/>
              <a:gd name="connsiteY2" fmla="*/ 874800 h 874800"/>
              <a:gd name="connsiteX3" fmla="*/ 4728956 w 5952955"/>
              <a:gd name="connsiteY3" fmla="*/ 874800 h 874800"/>
              <a:gd name="connsiteX4" fmla="*/ 4728955 w 5952955"/>
              <a:gd name="connsiteY4" fmla="*/ 874800 h 874800"/>
              <a:gd name="connsiteX5" fmla="*/ 285146 w 5952955"/>
              <a:gd name="connsiteY5" fmla="*/ 874800 h 874800"/>
              <a:gd name="connsiteX6" fmla="*/ 232487 w 5952955"/>
              <a:gd name="connsiteY6" fmla="*/ 820467 h 874800"/>
              <a:gd name="connsiteX7" fmla="*/ 181711 w 5952955"/>
              <a:gd name="connsiteY7" fmla="*/ 759805 h 874800"/>
              <a:gd name="connsiteX8" fmla="*/ 133607 w 5952955"/>
              <a:gd name="connsiteY8" fmla="*/ 700521 h 874800"/>
              <a:gd name="connsiteX9" fmla="*/ 89512 w 5952955"/>
              <a:gd name="connsiteY9" fmla="*/ 632965 h 874800"/>
              <a:gd name="connsiteX10" fmla="*/ 53434 w 5952955"/>
              <a:gd name="connsiteY10" fmla="*/ 559895 h 874800"/>
              <a:gd name="connsiteX11" fmla="*/ 33391 w 5952955"/>
              <a:gd name="connsiteY11" fmla="*/ 499232 h 874800"/>
              <a:gd name="connsiteX12" fmla="*/ 26710 w 5952955"/>
              <a:gd name="connsiteY12" fmla="*/ 439949 h 874800"/>
              <a:gd name="connsiteX13" fmla="*/ 26710 w 5952955"/>
              <a:gd name="connsiteY13" fmla="*/ 376529 h 874800"/>
              <a:gd name="connsiteX14" fmla="*/ 28046 w 5952955"/>
              <a:gd name="connsiteY14" fmla="*/ 308973 h 874800"/>
              <a:gd name="connsiteX15" fmla="*/ 30718 w 5952955"/>
              <a:gd name="connsiteY15" fmla="*/ 241417 h 874800"/>
              <a:gd name="connsiteX16" fmla="*/ 28046 w 5952955"/>
              <a:gd name="connsiteY16" fmla="*/ 168346 h 874800"/>
              <a:gd name="connsiteX17" fmla="*/ 21365 w 5952955"/>
              <a:gd name="connsiteY17" fmla="*/ 91140 h 874800"/>
              <a:gd name="connsiteX18" fmla="*/ 0 w 5952955"/>
              <a:gd name="connsiteY18" fmla="*/ 207 h 874800"/>
              <a:gd name="connsiteX19" fmla="*/ 4728955 w 5952955"/>
              <a:gd name="connsiteY19" fmla="*/ 207 h 874800"/>
              <a:gd name="connsiteX0" fmla="*/ 0 w 5952955"/>
              <a:gd name="connsiteY0" fmla="*/ 207 h 874800"/>
              <a:gd name="connsiteX1" fmla="*/ 5952955 w 5952955"/>
              <a:gd name="connsiteY1" fmla="*/ 0 h 874800"/>
              <a:gd name="connsiteX2" fmla="*/ 5952955 w 5952955"/>
              <a:gd name="connsiteY2" fmla="*/ 874800 h 874800"/>
              <a:gd name="connsiteX3" fmla="*/ 4728956 w 5952955"/>
              <a:gd name="connsiteY3" fmla="*/ 874800 h 874800"/>
              <a:gd name="connsiteX4" fmla="*/ 4728955 w 5952955"/>
              <a:gd name="connsiteY4" fmla="*/ 874800 h 874800"/>
              <a:gd name="connsiteX5" fmla="*/ 285146 w 5952955"/>
              <a:gd name="connsiteY5" fmla="*/ 874800 h 874800"/>
              <a:gd name="connsiteX6" fmla="*/ 232487 w 5952955"/>
              <a:gd name="connsiteY6" fmla="*/ 820467 h 874800"/>
              <a:gd name="connsiteX7" fmla="*/ 181711 w 5952955"/>
              <a:gd name="connsiteY7" fmla="*/ 759805 h 874800"/>
              <a:gd name="connsiteX8" fmla="*/ 133607 w 5952955"/>
              <a:gd name="connsiteY8" fmla="*/ 700521 h 874800"/>
              <a:gd name="connsiteX9" fmla="*/ 89512 w 5952955"/>
              <a:gd name="connsiteY9" fmla="*/ 632965 h 874800"/>
              <a:gd name="connsiteX10" fmla="*/ 53434 w 5952955"/>
              <a:gd name="connsiteY10" fmla="*/ 559895 h 874800"/>
              <a:gd name="connsiteX11" fmla="*/ 33391 w 5952955"/>
              <a:gd name="connsiteY11" fmla="*/ 499232 h 874800"/>
              <a:gd name="connsiteX12" fmla="*/ 26710 w 5952955"/>
              <a:gd name="connsiteY12" fmla="*/ 439949 h 874800"/>
              <a:gd name="connsiteX13" fmla="*/ 26710 w 5952955"/>
              <a:gd name="connsiteY13" fmla="*/ 376529 h 874800"/>
              <a:gd name="connsiteX14" fmla="*/ 28046 w 5952955"/>
              <a:gd name="connsiteY14" fmla="*/ 308973 h 874800"/>
              <a:gd name="connsiteX15" fmla="*/ 30718 w 5952955"/>
              <a:gd name="connsiteY15" fmla="*/ 241417 h 874800"/>
              <a:gd name="connsiteX16" fmla="*/ 28046 w 5952955"/>
              <a:gd name="connsiteY16" fmla="*/ 168346 h 874800"/>
              <a:gd name="connsiteX17" fmla="*/ 21365 w 5952955"/>
              <a:gd name="connsiteY17" fmla="*/ 91140 h 874800"/>
              <a:gd name="connsiteX18" fmla="*/ 0 w 5952955"/>
              <a:gd name="connsiteY18" fmla="*/ 207 h 874800"/>
              <a:gd name="connsiteX0" fmla="*/ 0 w 5952955"/>
              <a:gd name="connsiteY0" fmla="*/ 207 h 874800"/>
              <a:gd name="connsiteX1" fmla="*/ 5952955 w 5952955"/>
              <a:gd name="connsiteY1" fmla="*/ 0 h 874800"/>
              <a:gd name="connsiteX2" fmla="*/ 5952955 w 5952955"/>
              <a:gd name="connsiteY2" fmla="*/ 874800 h 874800"/>
              <a:gd name="connsiteX3" fmla="*/ 4728956 w 5952955"/>
              <a:gd name="connsiteY3" fmla="*/ 874800 h 874800"/>
              <a:gd name="connsiteX4" fmla="*/ 285146 w 5952955"/>
              <a:gd name="connsiteY4" fmla="*/ 874800 h 874800"/>
              <a:gd name="connsiteX5" fmla="*/ 232487 w 5952955"/>
              <a:gd name="connsiteY5" fmla="*/ 820467 h 874800"/>
              <a:gd name="connsiteX6" fmla="*/ 181711 w 5952955"/>
              <a:gd name="connsiteY6" fmla="*/ 759805 h 874800"/>
              <a:gd name="connsiteX7" fmla="*/ 133607 w 5952955"/>
              <a:gd name="connsiteY7" fmla="*/ 700521 h 874800"/>
              <a:gd name="connsiteX8" fmla="*/ 89512 w 5952955"/>
              <a:gd name="connsiteY8" fmla="*/ 632965 h 874800"/>
              <a:gd name="connsiteX9" fmla="*/ 53434 w 5952955"/>
              <a:gd name="connsiteY9" fmla="*/ 559895 h 874800"/>
              <a:gd name="connsiteX10" fmla="*/ 33391 w 5952955"/>
              <a:gd name="connsiteY10" fmla="*/ 499232 h 874800"/>
              <a:gd name="connsiteX11" fmla="*/ 26710 w 5952955"/>
              <a:gd name="connsiteY11" fmla="*/ 439949 h 874800"/>
              <a:gd name="connsiteX12" fmla="*/ 26710 w 5952955"/>
              <a:gd name="connsiteY12" fmla="*/ 376529 h 874800"/>
              <a:gd name="connsiteX13" fmla="*/ 28046 w 5952955"/>
              <a:gd name="connsiteY13" fmla="*/ 308973 h 874800"/>
              <a:gd name="connsiteX14" fmla="*/ 30718 w 5952955"/>
              <a:gd name="connsiteY14" fmla="*/ 241417 h 874800"/>
              <a:gd name="connsiteX15" fmla="*/ 28046 w 5952955"/>
              <a:gd name="connsiteY15" fmla="*/ 168346 h 874800"/>
              <a:gd name="connsiteX16" fmla="*/ 21365 w 5952955"/>
              <a:gd name="connsiteY16" fmla="*/ 91140 h 874800"/>
              <a:gd name="connsiteX17" fmla="*/ 0 w 5952955"/>
              <a:gd name="connsiteY17" fmla="*/ 207 h 874800"/>
              <a:gd name="connsiteX0" fmla="*/ 0 w 5952955"/>
              <a:gd name="connsiteY0" fmla="*/ 207 h 874800"/>
              <a:gd name="connsiteX1" fmla="*/ 5952955 w 5952955"/>
              <a:gd name="connsiteY1" fmla="*/ 0 h 874800"/>
              <a:gd name="connsiteX2" fmla="*/ 5952955 w 5952955"/>
              <a:gd name="connsiteY2" fmla="*/ 874800 h 874800"/>
              <a:gd name="connsiteX3" fmla="*/ 285146 w 5952955"/>
              <a:gd name="connsiteY3" fmla="*/ 874800 h 874800"/>
              <a:gd name="connsiteX4" fmla="*/ 232487 w 5952955"/>
              <a:gd name="connsiteY4" fmla="*/ 820467 h 874800"/>
              <a:gd name="connsiteX5" fmla="*/ 181711 w 5952955"/>
              <a:gd name="connsiteY5" fmla="*/ 759805 h 874800"/>
              <a:gd name="connsiteX6" fmla="*/ 133607 w 5952955"/>
              <a:gd name="connsiteY6" fmla="*/ 700521 h 874800"/>
              <a:gd name="connsiteX7" fmla="*/ 89512 w 5952955"/>
              <a:gd name="connsiteY7" fmla="*/ 632965 h 874800"/>
              <a:gd name="connsiteX8" fmla="*/ 53434 w 5952955"/>
              <a:gd name="connsiteY8" fmla="*/ 559895 h 874800"/>
              <a:gd name="connsiteX9" fmla="*/ 33391 w 5952955"/>
              <a:gd name="connsiteY9" fmla="*/ 499232 h 874800"/>
              <a:gd name="connsiteX10" fmla="*/ 26710 w 5952955"/>
              <a:gd name="connsiteY10" fmla="*/ 439949 h 874800"/>
              <a:gd name="connsiteX11" fmla="*/ 26710 w 5952955"/>
              <a:gd name="connsiteY11" fmla="*/ 376529 h 874800"/>
              <a:gd name="connsiteX12" fmla="*/ 28046 w 5952955"/>
              <a:gd name="connsiteY12" fmla="*/ 308973 h 874800"/>
              <a:gd name="connsiteX13" fmla="*/ 30718 w 5952955"/>
              <a:gd name="connsiteY13" fmla="*/ 241417 h 874800"/>
              <a:gd name="connsiteX14" fmla="*/ 28046 w 5952955"/>
              <a:gd name="connsiteY14" fmla="*/ 168346 h 874800"/>
              <a:gd name="connsiteX15" fmla="*/ 21365 w 5952955"/>
              <a:gd name="connsiteY15" fmla="*/ 91140 h 874800"/>
              <a:gd name="connsiteX16" fmla="*/ 0 w 5952955"/>
              <a:gd name="connsiteY16" fmla="*/ 207 h 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52955" h="874800">
                <a:moveTo>
                  <a:pt x="0" y="207"/>
                </a:moveTo>
                <a:lnTo>
                  <a:pt x="5952955" y="0"/>
                </a:lnTo>
                <a:lnTo>
                  <a:pt x="5952955" y="874800"/>
                </a:lnTo>
                <a:lnTo>
                  <a:pt x="285146" y="874800"/>
                </a:lnTo>
                <a:lnTo>
                  <a:pt x="232487" y="820467"/>
                </a:lnTo>
                <a:lnTo>
                  <a:pt x="181711" y="759805"/>
                </a:lnTo>
                <a:lnTo>
                  <a:pt x="133607" y="700521"/>
                </a:lnTo>
                <a:lnTo>
                  <a:pt x="89512" y="632965"/>
                </a:lnTo>
                <a:lnTo>
                  <a:pt x="53434" y="559895"/>
                </a:lnTo>
                <a:lnTo>
                  <a:pt x="33391" y="499232"/>
                </a:lnTo>
                <a:lnTo>
                  <a:pt x="26710" y="439949"/>
                </a:lnTo>
                <a:lnTo>
                  <a:pt x="26710" y="376529"/>
                </a:lnTo>
                <a:cubicBezTo>
                  <a:pt x="27155" y="354010"/>
                  <a:pt x="27601" y="331492"/>
                  <a:pt x="28046" y="308973"/>
                </a:cubicBezTo>
                <a:lnTo>
                  <a:pt x="30718" y="241417"/>
                </a:lnTo>
                <a:cubicBezTo>
                  <a:pt x="29827" y="217060"/>
                  <a:pt x="28937" y="192703"/>
                  <a:pt x="28046" y="168346"/>
                </a:cubicBezTo>
                <a:lnTo>
                  <a:pt x="21365" y="91140"/>
                </a:lnTo>
                <a:lnTo>
                  <a:pt x="0" y="2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자유형: 도형 28">
            <a:extLst>
              <a:ext uri="{FF2B5EF4-FFF2-40B4-BE49-F238E27FC236}">
                <a16:creationId xmlns="" xmlns:a16="http://schemas.microsoft.com/office/drawing/2014/main" id="{EDEDF9F0-290A-40D6-A3DB-49D7773C5EE9}"/>
              </a:ext>
            </a:extLst>
          </p:cNvPr>
          <p:cNvSpPr/>
          <p:nvPr/>
        </p:nvSpPr>
        <p:spPr>
          <a:xfrm>
            <a:off x="5474133" y="4120866"/>
            <a:ext cx="5836840" cy="874800"/>
          </a:xfrm>
          <a:custGeom>
            <a:avLst/>
            <a:gdLst>
              <a:gd name="connsiteX0" fmla="*/ 4612840 w 5836840"/>
              <a:gd name="connsiteY0" fmla="*/ 0 h 874800"/>
              <a:gd name="connsiteX1" fmla="*/ 5836840 w 5836840"/>
              <a:gd name="connsiteY1" fmla="*/ 0 h 874800"/>
              <a:gd name="connsiteX2" fmla="*/ 5836840 w 5836840"/>
              <a:gd name="connsiteY2" fmla="*/ 874800 h 874800"/>
              <a:gd name="connsiteX3" fmla="*/ 4612843 w 5836840"/>
              <a:gd name="connsiteY3" fmla="*/ 874800 h 874800"/>
              <a:gd name="connsiteX4" fmla="*/ 4612840 w 5836840"/>
              <a:gd name="connsiteY4" fmla="*/ 874800 h 874800"/>
              <a:gd name="connsiteX5" fmla="*/ 0 w 5836840"/>
              <a:gd name="connsiteY5" fmla="*/ 874800 h 874800"/>
              <a:gd name="connsiteX6" fmla="*/ 123 w 5836840"/>
              <a:gd name="connsiteY6" fmla="*/ 874708 h 874800"/>
              <a:gd name="connsiteX7" fmla="*/ 18830 w 5836840"/>
              <a:gd name="connsiteY7" fmla="*/ 855406 h 874800"/>
              <a:gd name="connsiteX8" fmla="*/ 33529 w 5836840"/>
              <a:gd name="connsiteY8" fmla="*/ 830590 h 874800"/>
              <a:gd name="connsiteX9" fmla="*/ 38873 w 5836840"/>
              <a:gd name="connsiteY9" fmla="*/ 803016 h 874800"/>
              <a:gd name="connsiteX10" fmla="*/ 36201 w 5836840"/>
              <a:gd name="connsiteY10" fmla="*/ 775442 h 874800"/>
              <a:gd name="connsiteX11" fmla="*/ 26847 w 5836840"/>
              <a:gd name="connsiteY11" fmla="*/ 749247 h 874800"/>
              <a:gd name="connsiteX12" fmla="*/ 14822 w 5836840"/>
              <a:gd name="connsiteY12" fmla="*/ 727188 h 874800"/>
              <a:gd name="connsiteX13" fmla="*/ 6804 w 5836840"/>
              <a:gd name="connsiteY13" fmla="*/ 705129 h 874800"/>
              <a:gd name="connsiteX14" fmla="*/ 45554 w 5836840"/>
              <a:gd name="connsiteY14" fmla="*/ 677555 h 874800"/>
              <a:gd name="connsiteX15" fmla="*/ 72279 w 5836840"/>
              <a:gd name="connsiteY15" fmla="*/ 649981 h 874800"/>
              <a:gd name="connsiteX16" fmla="*/ 86977 w 5836840"/>
              <a:gd name="connsiteY16" fmla="*/ 622408 h 874800"/>
              <a:gd name="connsiteX17" fmla="*/ 89650 w 5836840"/>
              <a:gd name="connsiteY17" fmla="*/ 592076 h 874800"/>
              <a:gd name="connsiteX18" fmla="*/ 85641 w 5836840"/>
              <a:gd name="connsiteY18" fmla="*/ 564503 h 874800"/>
              <a:gd name="connsiteX19" fmla="*/ 74951 w 5836840"/>
              <a:gd name="connsiteY19" fmla="*/ 534171 h 874800"/>
              <a:gd name="connsiteX20" fmla="*/ 60253 w 5836840"/>
              <a:gd name="connsiteY20" fmla="*/ 503840 h 874800"/>
              <a:gd name="connsiteX21" fmla="*/ 44218 w 5836840"/>
              <a:gd name="connsiteY21" fmla="*/ 473509 h 874800"/>
              <a:gd name="connsiteX22" fmla="*/ 29520 w 5836840"/>
              <a:gd name="connsiteY22" fmla="*/ 441799 h 874800"/>
              <a:gd name="connsiteX23" fmla="*/ 14822 w 5836840"/>
              <a:gd name="connsiteY23" fmla="*/ 411468 h 874800"/>
              <a:gd name="connsiteX24" fmla="*/ 6804 w 5836840"/>
              <a:gd name="connsiteY24" fmla="*/ 378379 h 874800"/>
              <a:gd name="connsiteX25" fmla="*/ 33529 w 5836840"/>
              <a:gd name="connsiteY25" fmla="*/ 353563 h 874800"/>
              <a:gd name="connsiteX26" fmla="*/ 70943 w 5836840"/>
              <a:gd name="connsiteY26" fmla="*/ 334261 h 874800"/>
              <a:gd name="connsiteX27" fmla="*/ 112365 w 5836840"/>
              <a:gd name="connsiteY27" fmla="*/ 316338 h 874800"/>
              <a:gd name="connsiteX28" fmla="*/ 155124 w 5836840"/>
              <a:gd name="connsiteY28" fmla="*/ 301173 h 874800"/>
              <a:gd name="connsiteX29" fmla="*/ 199219 w 5836840"/>
              <a:gd name="connsiteY29" fmla="*/ 286007 h 874800"/>
              <a:gd name="connsiteX30" fmla="*/ 243314 w 5836840"/>
              <a:gd name="connsiteY30" fmla="*/ 270841 h 874800"/>
              <a:gd name="connsiteX31" fmla="*/ 284737 w 5836840"/>
              <a:gd name="connsiteY31" fmla="*/ 252918 h 874800"/>
              <a:gd name="connsiteX32" fmla="*/ 318143 w 5836840"/>
              <a:gd name="connsiteY32" fmla="*/ 233617 h 874800"/>
              <a:gd name="connsiteX33" fmla="*/ 347539 w 5836840"/>
              <a:gd name="connsiteY33" fmla="*/ 206043 h 874800"/>
              <a:gd name="connsiteX34" fmla="*/ 364910 w 5836840"/>
              <a:gd name="connsiteY34" fmla="*/ 172954 h 874800"/>
              <a:gd name="connsiteX35" fmla="*/ 371591 w 5836840"/>
              <a:gd name="connsiteY35" fmla="*/ 138487 h 874800"/>
              <a:gd name="connsiteX36" fmla="*/ 366246 w 5836840"/>
              <a:gd name="connsiteY36" fmla="*/ 105399 h 874800"/>
              <a:gd name="connsiteX37" fmla="*/ 354220 w 5836840"/>
              <a:gd name="connsiteY37" fmla="*/ 75067 h 874800"/>
              <a:gd name="connsiteX38" fmla="*/ 335513 w 5836840"/>
              <a:gd name="connsiteY38" fmla="*/ 50251 h 874800"/>
              <a:gd name="connsiteX39" fmla="*/ 312798 w 5836840"/>
              <a:gd name="connsiteY39" fmla="*/ 25434 h 874800"/>
              <a:gd name="connsiteX40" fmla="*/ 291418 w 5836840"/>
              <a:gd name="connsiteY40" fmla="*/ 4754 h 874800"/>
              <a:gd name="connsiteX41" fmla="*/ 286644 w 5836840"/>
              <a:gd name="connsiteY41" fmla="*/ 207 h 874800"/>
              <a:gd name="connsiteX42" fmla="*/ 4612840 w 5836840"/>
              <a:gd name="connsiteY42" fmla="*/ 207 h 874800"/>
              <a:gd name="connsiteX0" fmla="*/ 4612840 w 5836840"/>
              <a:gd name="connsiteY0" fmla="*/ 207 h 874800"/>
              <a:gd name="connsiteX1" fmla="*/ 5836840 w 5836840"/>
              <a:gd name="connsiteY1" fmla="*/ 0 h 874800"/>
              <a:gd name="connsiteX2" fmla="*/ 5836840 w 5836840"/>
              <a:gd name="connsiteY2" fmla="*/ 874800 h 874800"/>
              <a:gd name="connsiteX3" fmla="*/ 4612843 w 5836840"/>
              <a:gd name="connsiteY3" fmla="*/ 874800 h 874800"/>
              <a:gd name="connsiteX4" fmla="*/ 4612840 w 5836840"/>
              <a:gd name="connsiteY4" fmla="*/ 874800 h 874800"/>
              <a:gd name="connsiteX5" fmla="*/ 0 w 5836840"/>
              <a:gd name="connsiteY5" fmla="*/ 874800 h 874800"/>
              <a:gd name="connsiteX6" fmla="*/ 123 w 5836840"/>
              <a:gd name="connsiteY6" fmla="*/ 874708 h 874800"/>
              <a:gd name="connsiteX7" fmla="*/ 18830 w 5836840"/>
              <a:gd name="connsiteY7" fmla="*/ 855406 h 874800"/>
              <a:gd name="connsiteX8" fmla="*/ 33529 w 5836840"/>
              <a:gd name="connsiteY8" fmla="*/ 830590 h 874800"/>
              <a:gd name="connsiteX9" fmla="*/ 38873 w 5836840"/>
              <a:gd name="connsiteY9" fmla="*/ 803016 h 874800"/>
              <a:gd name="connsiteX10" fmla="*/ 36201 w 5836840"/>
              <a:gd name="connsiteY10" fmla="*/ 775442 h 874800"/>
              <a:gd name="connsiteX11" fmla="*/ 26847 w 5836840"/>
              <a:gd name="connsiteY11" fmla="*/ 749247 h 874800"/>
              <a:gd name="connsiteX12" fmla="*/ 14822 w 5836840"/>
              <a:gd name="connsiteY12" fmla="*/ 727188 h 874800"/>
              <a:gd name="connsiteX13" fmla="*/ 6804 w 5836840"/>
              <a:gd name="connsiteY13" fmla="*/ 705129 h 874800"/>
              <a:gd name="connsiteX14" fmla="*/ 45554 w 5836840"/>
              <a:gd name="connsiteY14" fmla="*/ 677555 h 874800"/>
              <a:gd name="connsiteX15" fmla="*/ 72279 w 5836840"/>
              <a:gd name="connsiteY15" fmla="*/ 649981 h 874800"/>
              <a:gd name="connsiteX16" fmla="*/ 86977 w 5836840"/>
              <a:gd name="connsiteY16" fmla="*/ 622408 h 874800"/>
              <a:gd name="connsiteX17" fmla="*/ 89650 w 5836840"/>
              <a:gd name="connsiteY17" fmla="*/ 592076 h 874800"/>
              <a:gd name="connsiteX18" fmla="*/ 85641 w 5836840"/>
              <a:gd name="connsiteY18" fmla="*/ 564503 h 874800"/>
              <a:gd name="connsiteX19" fmla="*/ 74951 w 5836840"/>
              <a:gd name="connsiteY19" fmla="*/ 534171 h 874800"/>
              <a:gd name="connsiteX20" fmla="*/ 60253 w 5836840"/>
              <a:gd name="connsiteY20" fmla="*/ 503840 h 874800"/>
              <a:gd name="connsiteX21" fmla="*/ 44218 w 5836840"/>
              <a:gd name="connsiteY21" fmla="*/ 473509 h 874800"/>
              <a:gd name="connsiteX22" fmla="*/ 29520 w 5836840"/>
              <a:gd name="connsiteY22" fmla="*/ 441799 h 874800"/>
              <a:gd name="connsiteX23" fmla="*/ 14822 w 5836840"/>
              <a:gd name="connsiteY23" fmla="*/ 411468 h 874800"/>
              <a:gd name="connsiteX24" fmla="*/ 6804 w 5836840"/>
              <a:gd name="connsiteY24" fmla="*/ 378379 h 874800"/>
              <a:gd name="connsiteX25" fmla="*/ 33529 w 5836840"/>
              <a:gd name="connsiteY25" fmla="*/ 353563 h 874800"/>
              <a:gd name="connsiteX26" fmla="*/ 70943 w 5836840"/>
              <a:gd name="connsiteY26" fmla="*/ 334261 h 874800"/>
              <a:gd name="connsiteX27" fmla="*/ 112365 w 5836840"/>
              <a:gd name="connsiteY27" fmla="*/ 316338 h 874800"/>
              <a:gd name="connsiteX28" fmla="*/ 155124 w 5836840"/>
              <a:gd name="connsiteY28" fmla="*/ 301173 h 874800"/>
              <a:gd name="connsiteX29" fmla="*/ 199219 w 5836840"/>
              <a:gd name="connsiteY29" fmla="*/ 286007 h 874800"/>
              <a:gd name="connsiteX30" fmla="*/ 243314 w 5836840"/>
              <a:gd name="connsiteY30" fmla="*/ 270841 h 874800"/>
              <a:gd name="connsiteX31" fmla="*/ 284737 w 5836840"/>
              <a:gd name="connsiteY31" fmla="*/ 252918 h 874800"/>
              <a:gd name="connsiteX32" fmla="*/ 318143 w 5836840"/>
              <a:gd name="connsiteY32" fmla="*/ 233617 h 874800"/>
              <a:gd name="connsiteX33" fmla="*/ 347539 w 5836840"/>
              <a:gd name="connsiteY33" fmla="*/ 206043 h 874800"/>
              <a:gd name="connsiteX34" fmla="*/ 364910 w 5836840"/>
              <a:gd name="connsiteY34" fmla="*/ 172954 h 874800"/>
              <a:gd name="connsiteX35" fmla="*/ 371591 w 5836840"/>
              <a:gd name="connsiteY35" fmla="*/ 138487 h 874800"/>
              <a:gd name="connsiteX36" fmla="*/ 366246 w 5836840"/>
              <a:gd name="connsiteY36" fmla="*/ 105399 h 874800"/>
              <a:gd name="connsiteX37" fmla="*/ 354220 w 5836840"/>
              <a:gd name="connsiteY37" fmla="*/ 75067 h 874800"/>
              <a:gd name="connsiteX38" fmla="*/ 335513 w 5836840"/>
              <a:gd name="connsiteY38" fmla="*/ 50251 h 874800"/>
              <a:gd name="connsiteX39" fmla="*/ 312798 w 5836840"/>
              <a:gd name="connsiteY39" fmla="*/ 25434 h 874800"/>
              <a:gd name="connsiteX40" fmla="*/ 291418 w 5836840"/>
              <a:gd name="connsiteY40" fmla="*/ 4754 h 874800"/>
              <a:gd name="connsiteX41" fmla="*/ 286644 w 5836840"/>
              <a:gd name="connsiteY41" fmla="*/ 207 h 874800"/>
              <a:gd name="connsiteX42" fmla="*/ 4612840 w 5836840"/>
              <a:gd name="connsiteY42" fmla="*/ 207 h 874800"/>
              <a:gd name="connsiteX0" fmla="*/ 286644 w 5836840"/>
              <a:gd name="connsiteY0" fmla="*/ 207 h 874800"/>
              <a:gd name="connsiteX1" fmla="*/ 5836840 w 5836840"/>
              <a:gd name="connsiteY1" fmla="*/ 0 h 874800"/>
              <a:gd name="connsiteX2" fmla="*/ 5836840 w 5836840"/>
              <a:gd name="connsiteY2" fmla="*/ 874800 h 874800"/>
              <a:gd name="connsiteX3" fmla="*/ 4612843 w 5836840"/>
              <a:gd name="connsiteY3" fmla="*/ 874800 h 874800"/>
              <a:gd name="connsiteX4" fmla="*/ 4612840 w 5836840"/>
              <a:gd name="connsiteY4" fmla="*/ 874800 h 874800"/>
              <a:gd name="connsiteX5" fmla="*/ 0 w 5836840"/>
              <a:gd name="connsiteY5" fmla="*/ 874800 h 874800"/>
              <a:gd name="connsiteX6" fmla="*/ 123 w 5836840"/>
              <a:gd name="connsiteY6" fmla="*/ 874708 h 874800"/>
              <a:gd name="connsiteX7" fmla="*/ 18830 w 5836840"/>
              <a:gd name="connsiteY7" fmla="*/ 855406 h 874800"/>
              <a:gd name="connsiteX8" fmla="*/ 33529 w 5836840"/>
              <a:gd name="connsiteY8" fmla="*/ 830590 h 874800"/>
              <a:gd name="connsiteX9" fmla="*/ 38873 w 5836840"/>
              <a:gd name="connsiteY9" fmla="*/ 803016 h 874800"/>
              <a:gd name="connsiteX10" fmla="*/ 36201 w 5836840"/>
              <a:gd name="connsiteY10" fmla="*/ 775442 h 874800"/>
              <a:gd name="connsiteX11" fmla="*/ 26847 w 5836840"/>
              <a:gd name="connsiteY11" fmla="*/ 749247 h 874800"/>
              <a:gd name="connsiteX12" fmla="*/ 14822 w 5836840"/>
              <a:gd name="connsiteY12" fmla="*/ 727188 h 874800"/>
              <a:gd name="connsiteX13" fmla="*/ 6804 w 5836840"/>
              <a:gd name="connsiteY13" fmla="*/ 705129 h 874800"/>
              <a:gd name="connsiteX14" fmla="*/ 45554 w 5836840"/>
              <a:gd name="connsiteY14" fmla="*/ 677555 h 874800"/>
              <a:gd name="connsiteX15" fmla="*/ 72279 w 5836840"/>
              <a:gd name="connsiteY15" fmla="*/ 649981 h 874800"/>
              <a:gd name="connsiteX16" fmla="*/ 86977 w 5836840"/>
              <a:gd name="connsiteY16" fmla="*/ 622408 h 874800"/>
              <a:gd name="connsiteX17" fmla="*/ 89650 w 5836840"/>
              <a:gd name="connsiteY17" fmla="*/ 592076 h 874800"/>
              <a:gd name="connsiteX18" fmla="*/ 85641 w 5836840"/>
              <a:gd name="connsiteY18" fmla="*/ 564503 h 874800"/>
              <a:gd name="connsiteX19" fmla="*/ 74951 w 5836840"/>
              <a:gd name="connsiteY19" fmla="*/ 534171 h 874800"/>
              <a:gd name="connsiteX20" fmla="*/ 60253 w 5836840"/>
              <a:gd name="connsiteY20" fmla="*/ 503840 h 874800"/>
              <a:gd name="connsiteX21" fmla="*/ 44218 w 5836840"/>
              <a:gd name="connsiteY21" fmla="*/ 473509 h 874800"/>
              <a:gd name="connsiteX22" fmla="*/ 29520 w 5836840"/>
              <a:gd name="connsiteY22" fmla="*/ 441799 h 874800"/>
              <a:gd name="connsiteX23" fmla="*/ 14822 w 5836840"/>
              <a:gd name="connsiteY23" fmla="*/ 411468 h 874800"/>
              <a:gd name="connsiteX24" fmla="*/ 6804 w 5836840"/>
              <a:gd name="connsiteY24" fmla="*/ 378379 h 874800"/>
              <a:gd name="connsiteX25" fmla="*/ 33529 w 5836840"/>
              <a:gd name="connsiteY25" fmla="*/ 353563 h 874800"/>
              <a:gd name="connsiteX26" fmla="*/ 70943 w 5836840"/>
              <a:gd name="connsiteY26" fmla="*/ 334261 h 874800"/>
              <a:gd name="connsiteX27" fmla="*/ 112365 w 5836840"/>
              <a:gd name="connsiteY27" fmla="*/ 316338 h 874800"/>
              <a:gd name="connsiteX28" fmla="*/ 155124 w 5836840"/>
              <a:gd name="connsiteY28" fmla="*/ 301173 h 874800"/>
              <a:gd name="connsiteX29" fmla="*/ 199219 w 5836840"/>
              <a:gd name="connsiteY29" fmla="*/ 286007 h 874800"/>
              <a:gd name="connsiteX30" fmla="*/ 243314 w 5836840"/>
              <a:gd name="connsiteY30" fmla="*/ 270841 h 874800"/>
              <a:gd name="connsiteX31" fmla="*/ 284737 w 5836840"/>
              <a:gd name="connsiteY31" fmla="*/ 252918 h 874800"/>
              <a:gd name="connsiteX32" fmla="*/ 318143 w 5836840"/>
              <a:gd name="connsiteY32" fmla="*/ 233617 h 874800"/>
              <a:gd name="connsiteX33" fmla="*/ 347539 w 5836840"/>
              <a:gd name="connsiteY33" fmla="*/ 206043 h 874800"/>
              <a:gd name="connsiteX34" fmla="*/ 364910 w 5836840"/>
              <a:gd name="connsiteY34" fmla="*/ 172954 h 874800"/>
              <a:gd name="connsiteX35" fmla="*/ 371591 w 5836840"/>
              <a:gd name="connsiteY35" fmla="*/ 138487 h 874800"/>
              <a:gd name="connsiteX36" fmla="*/ 366246 w 5836840"/>
              <a:gd name="connsiteY36" fmla="*/ 105399 h 874800"/>
              <a:gd name="connsiteX37" fmla="*/ 354220 w 5836840"/>
              <a:gd name="connsiteY37" fmla="*/ 75067 h 874800"/>
              <a:gd name="connsiteX38" fmla="*/ 335513 w 5836840"/>
              <a:gd name="connsiteY38" fmla="*/ 50251 h 874800"/>
              <a:gd name="connsiteX39" fmla="*/ 312798 w 5836840"/>
              <a:gd name="connsiteY39" fmla="*/ 25434 h 874800"/>
              <a:gd name="connsiteX40" fmla="*/ 291418 w 5836840"/>
              <a:gd name="connsiteY40" fmla="*/ 4754 h 874800"/>
              <a:gd name="connsiteX41" fmla="*/ 286644 w 5836840"/>
              <a:gd name="connsiteY41" fmla="*/ 207 h 874800"/>
              <a:gd name="connsiteX0" fmla="*/ 286644 w 5836840"/>
              <a:gd name="connsiteY0" fmla="*/ 207 h 874800"/>
              <a:gd name="connsiteX1" fmla="*/ 5836840 w 5836840"/>
              <a:gd name="connsiteY1" fmla="*/ 0 h 874800"/>
              <a:gd name="connsiteX2" fmla="*/ 5836840 w 5836840"/>
              <a:gd name="connsiteY2" fmla="*/ 874800 h 874800"/>
              <a:gd name="connsiteX3" fmla="*/ 4612843 w 5836840"/>
              <a:gd name="connsiteY3" fmla="*/ 874800 h 874800"/>
              <a:gd name="connsiteX4" fmla="*/ 0 w 5836840"/>
              <a:gd name="connsiteY4" fmla="*/ 874800 h 874800"/>
              <a:gd name="connsiteX5" fmla="*/ 123 w 5836840"/>
              <a:gd name="connsiteY5" fmla="*/ 874708 h 874800"/>
              <a:gd name="connsiteX6" fmla="*/ 18830 w 5836840"/>
              <a:gd name="connsiteY6" fmla="*/ 855406 h 874800"/>
              <a:gd name="connsiteX7" fmla="*/ 33529 w 5836840"/>
              <a:gd name="connsiteY7" fmla="*/ 830590 h 874800"/>
              <a:gd name="connsiteX8" fmla="*/ 38873 w 5836840"/>
              <a:gd name="connsiteY8" fmla="*/ 803016 h 874800"/>
              <a:gd name="connsiteX9" fmla="*/ 36201 w 5836840"/>
              <a:gd name="connsiteY9" fmla="*/ 775442 h 874800"/>
              <a:gd name="connsiteX10" fmla="*/ 26847 w 5836840"/>
              <a:gd name="connsiteY10" fmla="*/ 749247 h 874800"/>
              <a:gd name="connsiteX11" fmla="*/ 14822 w 5836840"/>
              <a:gd name="connsiteY11" fmla="*/ 727188 h 874800"/>
              <a:gd name="connsiteX12" fmla="*/ 6804 w 5836840"/>
              <a:gd name="connsiteY12" fmla="*/ 705129 h 874800"/>
              <a:gd name="connsiteX13" fmla="*/ 45554 w 5836840"/>
              <a:gd name="connsiteY13" fmla="*/ 677555 h 874800"/>
              <a:gd name="connsiteX14" fmla="*/ 72279 w 5836840"/>
              <a:gd name="connsiteY14" fmla="*/ 649981 h 874800"/>
              <a:gd name="connsiteX15" fmla="*/ 86977 w 5836840"/>
              <a:gd name="connsiteY15" fmla="*/ 622408 h 874800"/>
              <a:gd name="connsiteX16" fmla="*/ 89650 w 5836840"/>
              <a:gd name="connsiteY16" fmla="*/ 592076 h 874800"/>
              <a:gd name="connsiteX17" fmla="*/ 85641 w 5836840"/>
              <a:gd name="connsiteY17" fmla="*/ 564503 h 874800"/>
              <a:gd name="connsiteX18" fmla="*/ 74951 w 5836840"/>
              <a:gd name="connsiteY18" fmla="*/ 534171 h 874800"/>
              <a:gd name="connsiteX19" fmla="*/ 60253 w 5836840"/>
              <a:gd name="connsiteY19" fmla="*/ 503840 h 874800"/>
              <a:gd name="connsiteX20" fmla="*/ 44218 w 5836840"/>
              <a:gd name="connsiteY20" fmla="*/ 473509 h 874800"/>
              <a:gd name="connsiteX21" fmla="*/ 29520 w 5836840"/>
              <a:gd name="connsiteY21" fmla="*/ 441799 h 874800"/>
              <a:gd name="connsiteX22" fmla="*/ 14822 w 5836840"/>
              <a:gd name="connsiteY22" fmla="*/ 411468 h 874800"/>
              <a:gd name="connsiteX23" fmla="*/ 6804 w 5836840"/>
              <a:gd name="connsiteY23" fmla="*/ 378379 h 874800"/>
              <a:gd name="connsiteX24" fmla="*/ 33529 w 5836840"/>
              <a:gd name="connsiteY24" fmla="*/ 353563 h 874800"/>
              <a:gd name="connsiteX25" fmla="*/ 70943 w 5836840"/>
              <a:gd name="connsiteY25" fmla="*/ 334261 h 874800"/>
              <a:gd name="connsiteX26" fmla="*/ 112365 w 5836840"/>
              <a:gd name="connsiteY26" fmla="*/ 316338 h 874800"/>
              <a:gd name="connsiteX27" fmla="*/ 155124 w 5836840"/>
              <a:gd name="connsiteY27" fmla="*/ 301173 h 874800"/>
              <a:gd name="connsiteX28" fmla="*/ 199219 w 5836840"/>
              <a:gd name="connsiteY28" fmla="*/ 286007 h 874800"/>
              <a:gd name="connsiteX29" fmla="*/ 243314 w 5836840"/>
              <a:gd name="connsiteY29" fmla="*/ 270841 h 874800"/>
              <a:gd name="connsiteX30" fmla="*/ 284737 w 5836840"/>
              <a:gd name="connsiteY30" fmla="*/ 252918 h 874800"/>
              <a:gd name="connsiteX31" fmla="*/ 318143 w 5836840"/>
              <a:gd name="connsiteY31" fmla="*/ 233617 h 874800"/>
              <a:gd name="connsiteX32" fmla="*/ 347539 w 5836840"/>
              <a:gd name="connsiteY32" fmla="*/ 206043 h 874800"/>
              <a:gd name="connsiteX33" fmla="*/ 364910 w 5836840"/>
              <a:gd name="connsiteY33" fmla="*/ 172954 h 874800"/>
              <a:gd name="connsiteX34" fmla="*/ 371591 w 5836840"/>
              <a:gd name="connsiteY34" fmla="*/ 138487 h 874800"/>
              <a:gd name="connsiteX35" fmla="*/ 366246 w 5836840"/>
              <a:gd name="connsiteY35" fmla="*/ 105399 h 874800"/>
              <a:gd name="connsiteX36" fmla="*/ 354220 w 5836840"/>
              <a:gd name="connsiteY36" fmla="*/ 75067 h 874800"/>
              <a:gd name="connsiteX37" fmla="*/ 335513 w 5836840"/>
              <a:gd name="connsiteY37" fmla="*/ 50251 h 874800"/>
              <a:gd name="connsiteX38" fmla="*/ 312798 w 5836840"/>
              <a:gd name="connsiteY38" fmla="*/ 25434 h 874800"/>
              <a:gd name="connsiteX39" fmla="*/ 291418 w 5836840"/>
              <a:gd name="connsiteY39" fmla="*/ 4754 h 874800"/>
              <a:gd name="connsiteX40" fmla="*/ 286644 w 5836840"/>
              <a:gd name="connsiteY40" fmla="*/ 207 h 874800"/>
              <a:gd name="connsiteX0" fmla="*/ 286644 w 5836840"/>
              <a:gd name="connsiteY0" fmla="*/ 207 h 874800"/>
              <a:gd name="connsiteX1" fmla="*/ 5836840 w 5836840"/>
              <a:gd name="connsiteY1" fmla="*/ 0 h 874800"/>
              <a:gd name="connsiteX2" fmla="*/ 5836840 w 5836840"/>
              <a:gd name="connsiteY2" fmla="*/ 874800 h 874800"/>
              <a:gd name="connsiteX3" fmla="*/ 0 w 5836840"/>
              <a:gd name="connsiteY3" fmla="*/ 874800 h 874800"/>
              <a:gd name="connsiteX4" fmla="*/ 123 w 5836840"/>
              <a:gd name="connsiteY4" fmla="*/ 874708 h 874800"/>
              <a:gd name="connsiteX5" fmla="*/ 18830 w 5836840"/>
              <a:gd name="connsiteY5" fmla="*/ 855406 h 874800"/>
              <a:gd name="connsiteX6" fmla="*/ 33529 w 5836840"/>
              <a:gd name="connsiteY6" fmla="*/ 830590 h 874800"/>
              <a:gd name="connsiteX7" fmla="*/ 38873 w 5836840"/>
              <a:gd name="connsiteY7" fmla="*/ 803016 h 874800"/>
              <a:gd name="connsiteX8" fmla="*/ 36201 w 5836840"/>
              <a:gd name="connsiteY8" fmla="*/ 775442 h 874800"/>
              <a:gd name="connsiteX9" fmla="*/ 26847 w 5836840"/>
              <a:gd name="connsiteY9" fmla="*/ 749247 h 874800"/>
              <a:gd name="connsiteX10" fmla="*/ 14822 w 5836840"/>
              <a:gd name="connsiteY10" fmla="*/ 727188 h 874800"/>
              <a:gd name="connsiteX11" fmla="*/ 6804 w 5836840"/>
              <a:gd name="connsiteY11" fmla="*/ 705129 h 874800"/>
              <a:gd name="connsiteX12" fmla="*/ 45554 w 5836840"/>
              <a:gd name="connsiteY12" fmla="*/ 677555 h 874800"/>
              <a:gd name="connsiteX13" fmla="*/ 72279 w 5836840"/>
              <a:gd name="connsiteY13" fmla="*/ 649981 h 874800"/>
              <a:gd name="connsiteX14" fmla="*/ 86977 w 5836840"/>
              <a:gd name="connsiteY14" fmla="*/ 622408 h 874800"/>
              <a:gd name="connsiteX15" fmla="*/ 89650 w 5836840"/>
              <a:gd name="connsiteY15" fmla="*/ 592076 h 874800"/>
              <a:gd name="connsiteX16" fmla="*/ 85641 w 5836840"/>
              <a:gd name="connsiteY16" fmla="*/ 564503 h 874800"/>
              <a:gd name="connsiteX17" fmla="*/ 74951 w 5836840"/>
              <a:gd name="connsiteY17" fmla="*/ 534171 h 874800"/>
              <a:gd name="connsiteX18" fmla="*/ 60253 w 5836840"/>
              <a:gd name="connsiteY18" fmla="*/ 503840 h 874800"/>
              <a:gd name="connsiteX19" fmla="*/ 44218 w 5836840"/>
              <a:gd name="connsiteY19" fmla="*/ 473509 h 874800"/>
              <a:gd name="connsiteX20" fmla="*/ 29520 w 5836840"/>
              <a:gd name="connsiteY20" fmla="*/ 441799 h 874800"/>
              <a:gd name="connsiteX21" fmla="*/ 14822 w 5836840"/>
              <a:gd name="connsiteY21" fmla="*/ 411468 h 874800"/>
              <a:gd name="connsiteX22" fmla="*/ 6804 w 5836840"/>
              <a:gd name="connsiteY22" fmla="*/ 378379 h 874800"/>
              <a:gd name="connsiteX23" fmla="*/ 33529 w 5836840"/>
              <a:gd name="connsiteY23" fmla="*/ 353563 h 874800"/>
              <a:gd name="connsiteX24" fmla="*/ 70943 w 5836840"/>
              <a:gd name="connsiteY24" fmla="*/ 334261 h 874800"/>
              <a:gd name="connsiteX25" fmla="*/ 112365 w 5836840"/>
              <a:gd name="connsiteY25" fmla="*/ 316338 h 874800"/>
              <a:gd name="connsiteX26" fmla="*/ 155124 w 5836840"/>
              <a:gd name="connsiteY26" fmla="*/ 301173 h 874800"/>
              <a:gd name="connsiteX27" fmla="*/ 199219 w 5836840"/>
              <a:gd name="connsiteY27" fmla="*/ 286007 h 874800"/>
              <a:gd name="connsiteX28" fmla="*/ 243314 w 5836840"/>
              <a:gd name="connsiteY28" fmla="*/ 270841 h 874800"/>
              <a:gd name="connsiteX29" fmla="*/ 284737 w 5836840"/>
              <a:gd name="connsiteY29" fmla="*/ 252918 h 874800"/>
              <a:gd name="connsiteX30" fmla="*/ 318143 w 5836840"/>
              <a:gd name="connsiteY30" fmla="*/ 233617 h 874800"/>
              <a:gd name="connsiteX31" fmla="*/ 347539 w 5836840"/>
              <a:gd name="connsiteY31" fmla="*/ 206043 h 874800"/>
              <a:gd name="connsiteX32" fmla="*/ 364910 w 5836840"/>
              <a:gd name="connsiteY32" fmla="*/ 172954 h 874800"/>
              <a:gd name="connsiteX33" fmla="*/ 371591 w 5836840"/>
              <a:gd name="connsiteY33" fmla="*/ 138487 h 874800"/>
              <a:gd name="connsiteX34" fmla="*/ 366246 w 5836840"/>
              <a:gd name="connsiteY34" fmla="*/ 105399 h 874800"/>
              <a:gd name="connsiteX35" fmla="*/ 354220 w 5836840"/>
              <a:gd name="connsiteY35" fmla="*/ 75067 h 874800"/>
              <a:gd name="connsiteX36" fmla="*/ 335513 w 5836840"/>
              <a:gd name="connsiteY36" fmla="*/ 50251 h 874800"/>
              <a:gd name="connsiteX37" fmla="*/ 312798 w 5836840"/>
              <a:gd name="connsiteY37" fmla="*/ 25434 h 874800"/>
              <a:gd name="connsiteX38" fmla="*/ 291418 w 5836840"/>
              <a:gd name="connsiteY38" fmla="*/ 4754 h 874800"/>
              <a:gd name="connsiteX39" fmla="*/ 286644 w 5836840"/>
              <a:gd name="connsiteY39" fmla="*/ 207 h 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836840" h="874800">
                <a:moveTo>
                  <a:pt x="286644" y="207"/>
                </a:moveTo>
                <a:lnTo>
                  <a:pt x="5836840" y="0"/>
                </a:lnTo>
                <a:lnTo>
                  <a:pt x="5836840" y="874800"/>
                </a:lnTo>
                <a:lnTo>
                  <a:pt x="0" y="874800"/>
                </a:lnTo>
                <a:lnTo>
                  <a:pt x="123" y="874708"/>
                </a:lnTo>
                <a:lnTo>
                  <a:pt x="18830" y="855406"/>
                </a:lnTo>
                <a:lnTo>
                  <a:pt x="33529" y="830590"/>
                </a:lnTo>
                <a:lnTo>
                  <a:pt x="38873" y="803016"/>
                </a:lnTo>
                <a:lnTo>
                  <a:pt x="36201" y="775442"/>
                </a:lnTo>
                <a:lnTo>
                  <a:pt x="26847" y="749247"/>
                </a:lnTo>
                <a:lnTo>
                  <a:pt x="14822" y="727188"/>
                </a:lnTo>
                <a:lnTo>
                  <a:pt x="6804" y="705129"/>
                </a:lnTo>
                <a:lnTo>
                  <a:pt x="45554" y="677555"/>
                </a:lnTo>
                <a:lnTo>
                  <a:pt x="72279" y="649981"/>
                </a:lnTo>
                <a:lnTo>
                  <a:pt x="86977" y="622408"/>
                </a:lnTo>
                <a:lnTo>
                  <a:pt x="89650" y="592076"/>
                </a:lnTo>
                <a:lnTo>
                  <a:pt x="85641" y="564503"/>
                </a:lnTo>
                <a:lnTo>
                  <a:pt x="74951" y="534171"/>
                </a:lnTo>
                <a:lnTo>
                  <a:pt x="60253" y="503840"/>
                </a:lnTo>
                <a:lnTo>
                  <a:pt x="44218" y="473509"/>
                </a:lnTo>
                <a:lnTo>
                  <a:pt x="29520" y="441799"/>
                </a:lnTo>
                <a:lnTo>
                  <a:pt x="14822" y="411468"/>
                </a:lnTo>
                <a:lnTo>
                  <a:pt x="6804" y="378379"/>
                </a:lnTo>
                <a:lnTo>
                  <a:pt x="33529" y="353563"/>
                </a:lnTo>
                <a:lnTo>
                  <a:pt x="70943" y="334261"/>
                </a:lnTo>
                <a:lnTo>
                  <a:pt x="112365" y="316338"/>
                </a:lnTo>
                <a:lnTo>
                  <a:pt x="155124" y="301173"/>
                </a:lnTo>
                <a:lnTo>
                  <a:pt x="199219" y="286007"/>
                </a:lnTo>
                <a:lnTo>
                  <a:pt x="243314" y="270841"/>
                </a:lnTo>
                <a:lnTo>
                  <a:pt x="284737" y="252918"/>
                </a:lnTo>
                <a:lnTo>
                  <a:pt x="318143" y="233617"/>
                </a:lnTo>
                <a:lnTo>
                  <a:pt x="347539" y="206043"/>
                </a:lnTo>
                <a:lnTo>
                  <a:pt x="364910" y="172954"/>
                </a:lnTo>
                <a:lnTo>
                  <a:pt x="371591" y="138487"/>
                </a:lnTo>
                <a:lnTo>
                  <a:pt x="366246" y="105399"/>
                </a:lnTo>
                <a:lnTo>
                  <a:pt x="354220" y="75067"/>
                </a:lnTo>
                <a:lnTo>
                  <a:pt x="335513" y="50251"/>
                </a:lnTo>
                <a:lnTo>
                  <a:pt x="312798" y="25434"/>
                </a:lnTo>
                <a:lnTo>
                  <a:pt x="291418" y="4754"/>
                </a:lnTo>
                <a:lnTo>
                  <a:pt x="286644" y="20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자유형: 도형 29">
            <a:extLst>
              <a:ext uri="{FF2B5EF4-FFF2-40B4-BE49-F238E27FC236}">
                <a16:creationId xmlns="" xmlns:a16="http://schemas.microsoft.com/office/drawing/2014/main" id="{FAF6BE2C-42F5-476F-9765-C36038C33A9B}"/>
              </a:ext>
            </a:extLst>
          </p:cNvPr>
          <p:cNvSpPr/>
          <p:nvPr/>
        </p:nvSpPr>
        <p:spPr>
          <a:xfrm>
            <a:off x="4794895" y="5259845"/>
            <a:ext cx="6516079" cy="874800"/>
          </a:xfrm>
          <a:custGeom>
            <a:avLst/>
            <a:gdLst>
              <a:gd name="connsiteX0" fmla="*/ 5292079 w 6516079"/>
              <a:gd name="connsiteY0" fmla="*/ 0 h 874800"/>
              <a:gd name="connsiteX1" fmla="*/ 6516079 w 6516079"/>
              <a:gd name="connsiteY1" fmla="*/ 0 h 874800"/>
              <a:gd name="connsiteX2" fmla="*/ 6516079 w 6516079"/>
              <a:gd name="connsiteY2" fmla="*/ 874800 h 874800"/>
              <a:gd name="connsiteX3" fmla="*/ 5292080 w 6516079"/>
              <a:gd name="connsiteY3" fmla="*/ 874800 h 874800"/>
              <a:gd name="connsiteX4" fmla="*/ 5292079 w 6516079"/>
              <a:gd name="connsiteY4" fmla="*/ 874800 h 874800"/>
              <a:gd name="connsiteX5" fmla="*/ 0 w 6516079"/>
              <a:gd name="connsiteY5" fmla="*/ 874800 h 874800"/>
              <a:gd name="connsiteX6" fmla="*/ 0 w 6516079"/>
              <a:gd name="connsiteY6" fmla="*/ 539778 h 874800"/>
              <a:gd name="connsiteX7" fmla="*/ 47330 w 6516079"/>
              <a:gd name="connsiteY7" fmla="*/ 545672 h 874800"/>
              <a:gd name="connsiteX8" fmla="*/ 124830 w 6516079"/>
              <a:gd name="connsiteY8" fmla="*/ 553944 h 874800"/>
              <a:gd name="connsiteX9" fmla="*/ 203667 w 6516079"/>
              <a:gd name="connsiteY9" fmla="*/ 556701 h 874800"/>
              <a:gd name="connsiteX10" fmla="*/ 278495 w 6516079"/>
              <a:gd name="connsiteY10" fmla="*/ 551187 h 874800"/>
              <a:gd name="connsiteX11" fmla="*/ 349315 w 6516079"/>
              <a:gd name="connsiteY11" fmla="*/ 538778 h 874800"/>
              <a:gd name="connsiteX12" fmla="*/ 388065 w 6516079"/>
              <a:gd name="connsiteY12" fmla="*/ 529127 h 874800"/>
              <a:gd name="connsiteX13" fmla="*/ 426815 w 6516079"/>
              <a:gd name="connsiteY13" fmla="*/ 511205 h 874800"/>
              <a:gd name="connsiteX14" fmla="*/ 465566 w 6516079"/>
              <a:gd name="connsiteY14" fmla="*/ 490524 h 874800"/>
              <a:gd name="connsiteX15" fmla="*/ 498971 w 6516079"/>
              <a:gd name="connsiteY15" fmla="*/ 465708 h 874800"/>
              <a:gd name="connsiteX16" fmla="*/ 533713 w 6516079"/>
              <a:gd name="connsiteY16" fmla="*/ 435377 h 874800"/>
              <a:gd name="connsiteX17" fmla="*/ 560437 w 6516079"/>
              <a:gd name="connsiteY17" fmla="*/ 403667 h 874800"/>
              <a:gd name="connsiteX18" fmla="*/ 579144 w 6516079"/>
              <a:gd name="connsiteY18" fmla="*/ 363685 h 874800"/>
              <a:gd name="connsiteX19" fmla="*/ 593842 w 6516079"/>
              <a:gd name="connsiteY19" fmla="*/ 318188 h 874800"/>
              <a:gd name="connsiteX20" fmla="*/ 599187 w 6516079"/>
              <a:gd name="connsiteY20" fmla="*/ 268555 h 874800"/>
              <a:gd name="connsiteX21" fmla="*/ 593842 w 6516079"/>
              <a:gd name="connsiteY21" fmla="*/ 213407 h 874800"/>
              <a:gd name="connsiteX22" fmla="*/ 587161 w 6516079"/>
              <a:gd name="connsiteY22" fmla="*/ 174804 h 874800"/>
              <a:gd name="connsiteX23" fmla="*/ 577808 w 6516079"/>
              <a:gd name="connsiteY23" fmla="*/ 132065 h 874800"/>
              <a:gd name="connsiteX24" fmla="*/ 567118 w 6516079"/>
              <a:gd name="connsiteY24" fmla="*/ 87946 h 874800"/>
              <a:gd name="connsiteX25" fmla="*/ 563109 w 6516079"/>
              <a:gd name="connsiteY25" fmla="*/ 45207 h 874800"/>
              <a:gd name="connsiteX26" fmla="*/ 563109 w 6516079"/>
              <a:gd name="connsiteY26" fmla="*/ 207 h 874800"/>
              <a:gd name="connsiteX27" fmla="*/ 5292079 w 6516079"/>
              <a:gd name="connsiteY27" fmla="*/ 207 h 874800"/>
              <a:gd name="connsiteX0" fmla="*/ 5292079 w 6516079"/>
              <a:gd name="connsiteY0" fmla="*/ 207 h 874800"/>
              <a:gd name="connsiteX1" fmla="*/ 6516079 w 6516079"/>
              <a:gd name="connsiteY1" fmla="*/ 0 h 874800"/>
              <a:gd name="connsiteX2" fmla="*/ 6516079 w 6516079"/>
              <a:gd name="connsiteY2" fmla="*/ 874800 h 874800"/>
              <a:gd name="connsiteX3" fmla="*/ 5292080 w 6516079"/>
              <a:gd name="connsiteY3" fmla="*/ 874800 h 874800"/>
              <a:gd name="connsiteX4" fmla="*/ 5292079 w 6516079"/>
              <a:gd name="connsiteY4" fmla="*/ 874800 h 874800"/>
              <a:gd name="connsiteX5" fmla="*/ 0 w 6516079"/>
              <a:gd name="connsiteY5" fmla="*/ 874800 h 874800"/>
              <a:gd name="connsiteX6" fmla="*/ 0 w 6516079"/>
              <a:gd name="connsiteY6" fmla="*/ 539778 h 874800"/>
              <a:gd name="connsiteX7" fmla="*/ 47330 w 6516079"/>
              <a:gd name="connsiteY7" fmla="*/ 545672 h 874800"/>
              <a:gd name="connsiteX8" fmla="*/ 124830 w 6516079"/>
              <a:gd name="connsiteY8" fmla="*/ 553944 h 874800"/>
              <a:gd name="connsiteX9" fmla="*/ 203667 w 6516079"/>
              <a:gd name="connsiteY9" fmla="*/ 556701 h 874800"/>
              <a:gd name="connsiteX10" fmla="*/ 278495 w 6516079"/>
              <a:gd name="connsiteY10" fmla="*/ 551187 h 874800"/>
              <a:gd name="connsiteX11" fmla="*/ 349315 w 6516079"/>
              <a:gd name="connsiteY11" fmla="*/ 538778 h 874800"/>
              <a:gd name="connsiteX12" fmla="*/ 388065 w 6516079"/>
              <a:gd name="connsiteY12" fmla="*/ 529127 h 874800"/>
              <a:gd name="connsiteX13" fmla="*/ 426815 w 6516079"/>
              <a:gd name="connsiteY13" fmla="*/ 511205 h 874800"/>
              <a:gd name="connsiteX14" fmla="*/ 465566 w 6516079"/>
              <a:gd name="connsiteY14" fmla="*/ 490524 h 874800"/>
              <a:gd name="connsiteX15" fmla="*/ 498971 w 6516079"/>
              <a:gd name="connsiteY15" fmla="*/ 465708 h 874800"/>
              <a:gd name="connsiteX16" fmla="*/ 533713 w 6516079"/>
              <a:gd name="connsiteY16" fmla="*/ 435377 h 874800"/>
              <a:gd name="connsiteX17" fmla="*/ 560437 w 6516079"/>
              <a:gd name="connsiteY17" fmla="*/ 403667 h 874800"/>
              <a:gd name="connsiteX18" fmla="*/ 579144 w 6516079"/>
              <a:gd name="connsiteY18" fmla="*/ 363685 h 874800"/>
              <a:gd name="connsiteX19" fmla="*/ 593842 w 6516079"/>
              <a:gd name="connsiteY19" fmla="*/ 318188 h 874800"/>
              <a:gd name="connsiteX20" fmla="*/ 599187 w 6516079"/>
              <a:gd name="connsiteY20" fmla="*/ 268555 h 874800"/>
              <a:gd name="connsiteX21" fmla="*/ 593842 w 6516079"/>
              <a:gd name="connsiteY21" fmla="*/ 213407 h 874800"/>
              <a:gd name="connsiteX22" fmla="*/ 587161 w 6516079"/>
              <a:gd name="connsiteY22" fmla="*/ 174804 h 874800"/>
              <a:gd name="connsiteX23" fmla="*/ 577808 w 6516079"/>
              <a:gd name="connsiteY23" fmla="*/ 132065 h 874800"/>
              <a:gd name="connsiteX24" fmla="*/ 567118 w 6516079"/>
              <a:gd name="connsiteY24" fmla="*/ 87946 h 874800"/>
              <a:gd name="connsiteX25" fmla="*/ 563109 w 6516079"/>
              <a:gd name="connsiteY25" fmla="*/ 45207 h 874800"/>
              <a:gd name="connsiteX26" fmla="*/ 563109 w 6516079"/>
              <a:gd name="connsiteY26" fmla="*/ 207 h 874800"/>
              <a:gd name="connsiteX27" fmla="*/ 5292079 w 6516079"/>
              <a:gd name="connsiteY27" fmla="*/ 207 h 874800"/>
              <a:gd name="connsiteX0" fmla="*/ 5292079 w 6516079"/>
              <a:gd name="connsiteY0" fmla="*/ 207 h 874800"/>
              <a:gd name="connsiteX1" fmla="*/ 6516079 w 6516079"/>
              <a:gd name="connsiteY1" fmla="*/ 0 h 874800"/>
              <a:gd name="connsiteX2" fmla="*/ 6516079 w 6516079"/>
              <a:gd name="connsiteY2" fmla="*/ 874800 h 874800"/>
              <a:gd name="connsiteX3" fmla="*/ 5292080 w 6516079"/>
              <a:gd name="connsiteY3" fmla="*/ 874800 h 874800"/>
              <a:gd name="connsiteX4" fmla="*/ 0 w 6516079"/>
              <a:gd name="connsiteY4" fmla="*/ 874800 h 874800"/>
              <a:gd name="connsiteX5" fmla="*/ 0 w 6516079"/>
              <a:gd name="connsiteY5" fmla="*/ 539778 h 874800"/>
              <a:gd name="connsiteX6" fmla="*/ 47330 w 6516079"/>
              <a:gd name="connsiteY6" fmla="*/ 545672 h 874800"/>
              <a:gd name="connsiteX7" fmla="*/ 124830 w 6516079"/>
              <a:gd name="connsiteY7" fmla="*/ 553944 h 874800"/>
              <a:gd name="connsiteX8" fmla="*/ 203667 w 6516079"/>
              <a:gd name="connsiteY8" fmla="*/ 556701 h 874800"/>
              <a:gd name="connsiteX9" fmla="*/ 278495 w 6516079"/>
              <a:gd name="connsiteY9" fmla="*/ 551187 h 874800"/>
              <a:gd name="connsiteX10" fmla="*/ 349315 w 6516079"/>
              <a:gd name="connsiteY10" fmla="*/ 538778 h 874800"/>
              <a:gd name="connsiteX11" fmla="*/ 388065 w 6516079"/>
              <a:gd name="connsiteY11" fmla="*/ 529127 h 874800"/>
              <a:gd name="connsiteX12" fmla="*/ 426815 w 6516079"/>
              <a:gd name="connsiteY12" fmla="*/ 511205 h 874800"/>
              <a:gd name="connsiteX13" fmla="*/ 465566 w 6516079"/>
              <a:gd name="connsiteY13" fmla="*/ 490524 h 874800"/>
              <a:gd name="connsiteX14" fmla="*/ 498971 w 6516079"/>
              <a:gd name="connsiteY14" fmla="*/ 465708 h 874800"/>
              <a:gd name="connsiteX15" fmla="*/ 533713 w 6516079"/>
              <a:gd name="connsiteY15" fmla="*/ 435377 h 874800"/>
              <a:gd name="connsiteX16" fmla="*/ 560437 w 6516079"/>
              <a:gd name="connsiteY16" fmla="*/ 403667 h 874800"/>
              <a:gd name="connsiteX17" fmla="*/ 579144 w 6516079"/>
              <a:gd name="connsiteY17" fmla="*/ 363685 h 874800"/>
              <a:gd name="connsiteX18" fmla="*/ 593842 w 6516079"/>
              <a:gd name="connsiteY18" fmla="*/ 318188 h 874800"/>
              <a:gd name="connsiteX19" fmla="*/ 599187 w 6516079"/>
              <a:gd name="connsiteY19" fmla="*/ 268555 h 874800"/>
              <a:gd name="connsiteX20" fmla="*/ 593842 w 6516079"/>
              <a:gd name="connsiteY20" fmla="*/ 213407 h 874800"/>
              <a:gd name="connsiteX21" fmla="*/ 587161 w 6516079"/>
              <a:gd name="connsiteY21" fmla="*/ 174804 h 874800"/>
              <a:gd name="connsiteX22" fmla="*/ 577808 w 6516079"/>
              <a:gd name="connsiteY22" fmla="*/ 132065 h 874800"/>
              <a:gd name="connsiteX23" fmla="*/ 567118 w 6516079"/>
              <a:gd name="connsiteY23" fmla="*/ 87946 h 874800"/>
              <a:gd name="connsiteX24" fmla="*/ 563109 w 6516079"/>
              <a:gd name="connsiteY24" fmla="*/ 45207 h 874800"/>
              <a:gd name="connsiteX25" fmla="*/ 563109 w 6516079"/>
              <a:gd name="connsiteY25" fmla="*/ 207 h 874800"/>
              <a:gd name="connsiteX26" fmla="*/ 5292079 w 6516079"/>
              <a:gd name="connsiteY26" fmla="*/ 207 h 874800"/>
              <a:gd name="connsiteX0" fmla="*/ 563109 w 6516079"/>
              <a:gd name="connsiteY0" fmla="*/ 207 h 874800"/>
              <a:gd name="connsiteX1" fmla="*/ 6516079 w 6516079"/>
              <a:gd name="connsiteY1" fmla="*/ 0 h 874800"/>
              <a:gd name="connsiteX2" fmla="*/ 6516079 w 6516079"/>
              <a:gd name="connsiteY2" fmla="*/ 874800 h 874800"/>
              <a:gd name="connsiteX3" fmla="*/ 5292080 w 6516079"/>
              <a:gd name="connsiteY3" fmla="*/ 874800 h 874800"/>
              <a:gd name="connsiteX4" fmla="*/ 0 w 6516079"/>
              <a:gd name="connsiteY4" fmla="*/ 874800 h 874800"/>
              <a:gd name="connsiteX5" fmla="*/ 0 w 6516079"/>
              <a:gd name="connsiteY5" fmla="*/ 539778 h 874800"/>
              <a:gd name="connsiteX6" fmla="*/ 47330 w 6516079"/>
              <a:gd name="connsiteY6" fmla="*/ 545672 h 874800"/>
              <a:gd name="connsiteX7" fmla="*/ 124830 w 6516079"/>
              <a:gd name="connsiteY7" fmla="*/ 553944 h 874800"/>
              <a:gd name="connsiteX8" fmla="*/ 203667 w 6516079"/>
              <a:gd name="connsiteY8" fmla="*/ 556701 h 874800"/>
              <a:gd name="connsiteX9" fmla="*/ 278495 w 6516079"/>
              <a:gd name="connsiteY9" fmla="*/ 551187 h 874800"/>
              <a:gd name="connsiteX10" fmla="*/ 349315 w 6516079"/>
              <a:gd name="connsiteY10" fmla="*/ 538778 h 874800"/>
              <a:gd name="connsiteX11" fmla="*/ 388065 w 6516079"/>
              <a:gd name="connsiteY11" fmla="*/ 529127 h 874800"/>
              <a:gd name="connsiteX12" fmla="*/ 426815 w 6516079"/>
              <a:gd name="connsiteY12" fmla="*/ 511205 h 874800"/>
              <a:gd name="connsiteX13" fmla="*/ 465566 w 6516079"/>
              <a:gd name="connsiteY13" fmla="*/ 490524 h 874800"/>
              <a:gd name="connsiteX14" fmla="*/ 498971 w 6516079"/>
              <a:gd name="connsiteY14" fmla="*/ 465708 h 874800"/>
              <a:gd name="connsiteX15" fmla="*/ 533713 w 6516079"/>
              <a:gd name="connsiteY15" fmla="*/ 435377 h 874800"/>
              <a:gd name="connsiteX16" fmla="*/ 560437 w 6516079"/>
              <a:gd name="connsiteY16" fmla="*/ 403667 h 874800"/>
              <a:gd name="connsiteX17" fmla="*/ 579144 w 6516079"/>
              <a:gd name="connsiteY17" fmla="*/ 363685 h 874800"/>
              <a:gd name="connsiteX18" fmla="*/ 593842 w 6516079"/>
              <a:gd name="connsiteY18" fmla="*/ 318188 h 874800"/>
              <a:gd name="connsiteX19" fmla="*/ 599187 w 6516079"/>
              <a:gd name="connsiteY19" fmla="*/ 268555 h 874800"/>
              <a:gd name="connsiteX20" fmla="*/ 593842 w 6516079"/>
              <a:gd name="connsiteY20" fmla="*/ 213407 h 874800"/>
              <a:gd name="connsiteX21" fmla="*/ 587161 w 6516079"/>
              <a:gd name="connsiteY21" fmla="*/ 174804 h 874800"/>
              <a:gd name="connsiteX22" fmla="*/ 577808 w 6516079"/>
              <a:gd name="connsiteY22" fmla="*/ 132065 h 874800"/>
              <a:gd name="connsiteX23" fmla="*/ 567118 w 6516079"/>
              <a:gd name="connsiteY23" fmla="*/ 87946 h 874800"/>
              <a:gd name="connsiteX24" fmla="*/ 563109 w 6516079"/>
              <a:gd name="connsiteY24" fmla="*/ 45207 h 874800"/>
              <a:gd name="connsiteX25" fmla="*/ 563109 w 6516079"/>
              <a:gd name="connsiteY25" fmla="*/ 207 h 874800"/>
              <a:gd name="connsiteX0" fmla="*/ 563109 w 6516079"/>
              <a:gd name="connsiteY0" fmla="*/ 207 h 874800"/>
              <a:gd name="connsiteX1" fmla="*/ 6516079 w 6516079"/>
              <a:gd name="connsiteY1" fmla="*/ 0 h 874800"/>
              <a:gd name="connsiteX2" fmla="*/ 6516079 w 6516079"/>
              <a:gd name="connsiteY2" fmla="*/ 874800 h 874800"/>
              <a:gd name="connsiteX3" fmla="*/ 0 w 6516079"/>
              <a:gd name="connsiteY3" fmla="*/ 874800 h 874800"/>
              <a:gd name="connsiteX4" fmla="*/ 0 w 6516079"/>
              <a:gd name="connsiteY4" fmla="*/ 539778 h 874800"/>
              <a:gd name="connsiteX5" fmla="*/ 47330 w 6516079"/>
              <a:gd name="connsiteY5" fmla="*/ 545672 h 874800"/>
              <a:gd name="connsiteX6" fmla="*/ 124830 w 6516079"/>
              <a:gd name="connsiteY6" fmla="*/ 553944 h 874800"/>
              <a:gd name="connsiteX7" fmla="*/ 203667 w 6516079"/>
              <a:gd name="connsiteY7" fmla="*/ 556701 h 874800"/>
              <a:gd name="connsiteX8" fmla="*/ 278495 w 6516079"/>
              <a:gd name="connsiteY8" fmla="*/ 551187 h 874800"/>
              <a:gd name="connsiteX9" fmla="*/ 349315 w 6516079"/>
              <a:gd name="connsiteY9" fmla="*/ 538778 h 874800"/>
              <a:gd name="connsiteX10" fmla="*/ 388065 w 6516079"/>
              <a:gd name="connsiteY10" fmla="*/ 529127 h 874800"/>
              <a:gd name="connsiteX11" fmla="*/ 426815 w 6516079"/>
              <a:gd name="connsiteY11" fmla="*/ 511205 h 874800"/>
              <a:gd name="connsiteX12" fmla="*/ 465566 w 6516079"/>
              <a:gd name="connsiteY12" fmla="*/ 490524 h 874800"/>
              <a:gd name="connsiteX13" fmla="*/ 498971 w 6516079"/>
              <a:gd name="connsiteY13" fmla="*/ 465708 h 874800"/>
              <a:gd name="connsiteX14" fmla="*/ 533713 w 6516079"/>
              <a:gd name="connsiteY14" fmla="*/ 435377 h 874800"/>
              <a:gd name="connsiteX15" fmla="*/ 560437 w 6516079"/>
              <a:gd name="connsiteY15" fmla="*/ 403667 h 874800"/>
              <a:gd name="connsiteX16" fmla="*/ 579144 w 6516079"/>
              <a:gd name="connsiteY16" fmla="*/ 363685 h 874800"/>
              <a:gd name="connsiteX17" fmla="*/ 593842 w 6516079"/>
              <a:gd name="connsiteY17" fmla="*/ 318188 h 874800"/>
              <a:gd name="connsiteX18" fmla="*/ 599187 w 6516079"/>
              <a:gd name="connsiteY18" fmla="*/ 268555 h 874800"/>
              <a:gd name="connsiteX19" fmla="*/ 593842 w 6516079"/>
              <a:gd name="connsiteY19" fmla="*/ 213407 h 874800"/>
              <a:gd name="connsiteX20" fmla="*/ 587161 w 6516079"/>
              <a:gd name="connsiteY20" fmla="*/ 174804 h 874800"/>
              <a:gd name="connsiteX21" fmla="*/ 577808 w 6516079"/>
              <a:gd name="connsiteY21" fmla="*/ 132065 h 874800"/>
              <a:gd name="connsiteX22" fmla="*/ 567118 w 6516079"/>
              <a:gd name="connsiteY22" fmla="*/ 87946 h 874800"/>
              <a:gd name="connsiteX23" fmla="*/ 563109 w 6516079"/>
              <a:gd name="connsiteY23" fmla="*/ 45207 h 874800"/>
              <a:gd name="connsiteX24" fmla="*/ 563109 w 6516079"/>
              <a:gd name="connsiteY24" fmla="*/ 207 h 87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16079" h="874800">
                <a:moveTo>
                  <a:pt x="563109" y="207"/>
                </a:moveTo>
                <a:lnTo>
                  <a:pt x="6516079" y="0"/>
                </a:lnTo>
                <a:lnTo>
                  <a:pt x="6516079" y="874800"/>
                </a:lnTo>
                <a:lnTo>
                  <a:pt x="0" y="874800"/>
                </a:lnTo>
                <a:lnTo>
                  <a:pt x="0" y="539778"/>
                </a:lnTo>
                <a:lnTo>
                  <a:pt x="47330" y="545672"/>
                </a:lnTo>
                <a:lnTo>
                  <a:pt x="124830" y="553944"/>
                </a:lnTo>
                <a:lnTo>
                  <a:pt x="203667" y="556701"/>
                </a:lnTo>
                <a:lnTo>
                  <a:pt x="278495" y="551187"/>
                </a:lnTo>
                <a:lnTo>
                  <a:pt x="349315" y="538778"/>
                </a:lnTo>
                <a:lnTo>
                  <a:pt x="388065" y="529127"/>
                </a:lnTo>
                <a:lnTo>
                  <a:pt x="426815" y="511205"/>
                </a:lnTo>
                <a:lnTo>
                  <a:pt x="465566" y="490524"/>
                </a:lnTo>
                <a:lnTo>
                  <a:pt x="498971" y="465708"/>
                </a:lnTo>
                <a:lnTo>
                  <a:pt x="533713" y="435377"/>
                </a:lnTo>
                <a:lnTo>
                  <a:pt x="560437" y="403667"/>
                </a:lnTo>
                <a:lnTo>
                  <a:pt x="579144" y="363685"/>
                </a:lnTo>
                <a:lnTo>
                  <a:pt x="593842" y="318188"/>
                </a:lnTo>
                <a:lnTo>
                  <a:pt x="599187" y="268555"/>
                </a:lnTo>
                <a:lnTo>
                  <a:pt x="593842" y="213407"/>
                </a:lnTo>
                <a:lnTo>
                  <a:pt x="587161" y="174804"/>
                </a:lnTo>
                <a:lnTo>
                  <a:pt x="577808" y="132065"/>
                </a:lnTo>
                <a:lnTo>
                  <a:pt x="567118" y="87946"/>
                </a:lnTo>
                <a:lnTo>
                  <a:pt x="563109" y="45207"/>
                </a:lnTo>
                <a:lnTo>
                  <a:pt x="563109" y="20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89823" y="1615713"/>
            <a:ext cx="4325344" cy="5276401"/>
            <a:chOff x="889823" y="1615713"/>
            <a:chExt cx="4325344" cy="5276401"/>
          </a:xfrm>
        </p:grpSpPr>
        <p:grpSp>
          <p:nvGrpSpPr>
            <p:cNvPr id="5" name="Group 4"/>
            <p:cNvGrpSpPr/>
            <p:nvPr/>
          </p:nvGrpSpPr>
          <p:grpSpPr>
            <a:xfrm>
              <a:off x="1979182" y="1955734"/>
              <a:ext cx="1919048" cy="3373586"/>
              <a:chOff x="4794895" y="1842906"/>
              <a:chExt cx="2664296" cy="4683693"/>
            </a:xfrm>
          </p:grpSpPr>
          <p:grpSp>
            <p:nvGrpSpPr>
              <p:cNvPr id="37" name="Group 3">
                <a:extLst>
                  <a:ext uri="{FF2B5EF4-FFF2-40B4-BE49-F238E27FC236}">
                    <a16:creationId xmlns="" xmlns:a16="http://schemas.microsoft.com/office/drawing/2014/main" id="{815B9076-83BD-4E49-890D-1BEF64E116B1}"/>
                  </a:ext>
                </a:extLst>
              </p:cNvPr>
              <p:cNvGrpSpPr/>
              <p:nvPr/>
            </p:nvGrpSpPr>
            <p:grpSpPr>
              <a:xfrm>
                <a:off x="4794895" y="1842906"/>
                <a:ext cx="2664296" cy="4683693"/>
                <a:chOff x="445712" y="1449040"/>
                <a:chExt cx="2113018" cy="3924176"/>
              </a:xfrm>
            </p:grpSpPr>
            <p:sp>
              <p:nvSpPr>
                <p:cNvPr id="52" name="Rounded Rectangle 4">
                  <a:extLst>
                    <a:ext uri="{FF2B5EF4-FFF2-40B4-BE49-F238E27FC236}">
                      <a16:creationId xmlns="" xmlns:a16="http://schemas.microsoft.com/office/drawing/2014/main" id="{358DEBC2-6A37-429D-870C-62CC39B2E5FA}"/>
                    </a:ext>
                  </a:extLst>
                </p:cNvPr>
                <p:cNvSpPr/>
                <p:nvPr userDrawn="1"/>
              </p:nvSpPr>
              <p:spPr>
                <a:xfrm>
                  <a:off x="445712" y="1449040"/>
                  <a:ext cx="2113018" cy="3924176"/>
                </a:xfrm>
                <a:prstGeom prst="roundRect">
                  <a:avLst>
                    <a:gd name="adj" fmla="val 13580"/>
                  </a:avLst>
                </a:prstGeom>
                <a:solidFill>
                  <a:srgbClr val="262626"/>
                </a:solidFill>
                <a:ln w="88900">
                  <a:noFill/>
                </a:ln>
                <a:effectLst/>
                <a:scene3d>
                  <a:camera prst="perspectiveFront"/>
                  <a:lightRig rig="threePt" dir="t"/>
                </a:scene3d>
                <a:sp3d prstMaterial="plastic">
                  <a:bevelT w="127000" h="50800"/>
                  <a:bevelB w="127000" h="254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53" name="Rectangle 5">
                  <a:extLst>
                    <a:ext uri="{FF2B5EF4-FFF2-40B4-BE49-F238E27FC236}">
                      <a16:creationId xmlns="" xmlns:a16="http://schemas.microsoft.com/office/drawing/2014/main" id="{FA4D028C-DF93-4171-BB49-3233887C8B89}"/>
                    </a:ext>
                  </a:extLst>
                </p:cNvPr>
                <p:cNvSpPr/>
                <p:nvPr userDrawn="1"/>
              </p:nvSpPr>
              <p:spPr>
                <a:xfrm>
                  <a:off x="1379920" y="1650572"/>
                  <a:ext cx="216024" cy="34350"/>
                </a:xfrm>
                <a:prstGeom prst="rect">
                  <a:avLst/>
                </a:prstGeom>
                <a:solidFill>
                  <a:srgbClr val="B0B0B0"/>
                </a:solidFill>
                <a:ln w="889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grpSp>
              <p:nvGrpSpPr>
                <p:cNvPr id="54" name="Group 6">
                  <a:extLst>
                    <a:ext uri="{FF2B5EF4-FFF2-40B4-BE49-F238E27FC236}">
                      <a16:creationId xmlns="" xmlns:a16="http://schemas.microsoft.com/office/drawing/2014/main" id="{39C28B14-EDC4-4046-A785-4E56052FB5E3}"/>
                    </a:ext>
                  </a:extLst>
                </p:cNvPr>
                <p:cNvGrpSpPr/>
                <p:nvPr userDrawn="1"/>
              </p:nvGrpSpPr>
              <p:grpSpPr>
                <a:xfrm>
                  <a:off x="1407705" y="5045834"/>
                  <a:ext cx="211967" cy="211967"/>
                  <a:chOff x="1549420" y="5712364"/>
                  <a:chExt cx="312583" cy="312583"/>
                </a:xfrm>
              </p:grpSpPr>
              <p:sp>
                <p:nvSpPr>
                  <p:cNvPr id="55" name="Oval 7">
                    <a:extLst>
                      <a:ext uri="{FF2B5EF4-FFF2-40B4-BE49-F238E27FC236}">
                        <a16:creationId xmlns="" xmlns:a16="http://schemas.microsoft.com/office/drawing/2014/main" id="{1B2D8F84-A2F8-45FF-9ABC-D053C9118C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549420" y="5712364"/>
                    <a:ext cx="312583" cy="312583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94000"/>
                          <a:lumOff val="6000"/>
                        </a:schemeClr>
                      </a:gs>
                      <a:gs pos="56000">
                        <a:schemeClr val="tx1">
                          <a:lumMod val="65000"/>
                          <a:lumOff val="35000"/>
                        </a:schemeClr>
                      </a:gs>
                      <a:gs pos="91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0800000" scaled="1"/>
                    <a:tileRect/>
                  </a:gradFill>
                  <a:ln w="0">
                    <a:solidFill>
                      <a:srgbClr val="262626"/>
                    </a:solidFill>
                  </a:ln>
                  <a:scene3d>
                    <a:camera prst="perspectiveFront"/>
                    <a:lightRig rig="threePt" dir="t"/>
                  </a:scene3d>
                  <a:sp3d>
                    <a:bevelT w="63500" h="12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800"/>
                  </a:p>
                </p:txBody>
              </p:sp>
              <p:sp>
                <p:nvSpPr>
                  <p:cNvPr id="56" name="Rounded Rectangle 8">
                    <a:extLst>
                      <a:ext uri="{FF2B5EF4-FFF2-40B4-BE49-F238E27FC236}">
                        <a16:creationId xmlns="" xmlns:a16="http://schemas.microsoft.com/office/drawing/2014/main" id="{6EE1F3F8-F817-45C7-9428-999F66FAE7D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634225" y="5796647"/>
                    <a:ext cx="142969" cy="144016"/>
                  </a:xfrm>
                  <a:prstGeom prst="roundRect">
                    <a:avLst/>
                  </a:prstGeom>
                  <a:solidFill>
                    <a:srgbClr val="737373"/>
                  </a:solidFill>
                  <a:ln w="6350">
                    <a:solidFill>
                      <a:srgbClr val="B0B0B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800"/>
                  </a:p>
                </p:txBody>
              </p:sp>
            </p:grpSp>
          </p:grpSp>
          <p:sp>
            <p:nvSpPr>
              <p:cNvPr id="4" name="Rectangle 3"/>
              <p:cNvSpPr/>
              <p:nvPr/>
            </p:nvSpPr>
            <p:spPr>
              <a:xfrm>
                <a:off x="5040688" y="2296824"/>
                <a:ext cx="2154194" cy="36477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18">
              <a:extLst>
                <a:ext uri="{FF2B5EF4-FFF2-40B4-BE49-F238E27FC236}">
                  <a16:creationId xmlns="" xmlns:a16="http://schemas.microsoft.com/office/drawing/2014/main" id="{1B7DB2F2-8EBF-4D35-AFE7-93ED3A5BAD26}"/>
                </a:ext>
              </a:extLst>
            </p:cNvPr>
            <p:cNvGrpSpPr/>
            <p:nvPr/>
          </p:nvGrpSpPr>
          <p:grpSpPr>
            <a:xfrm>
              <a:off x="889823" y="1615713"/>
              <a:ext cx="4325344" cy="5276401"/>
              <a:chOff x="2143417" y="1439509"/>
              <a:chExt cx="3753157" cy="4578401"/>
            </a:xfrm>
          </p:grpSpPr>
          <p:sp>
            <p:nvSpPr>
              <p:cNvPr id="32" name="Freeform 2">
                <a:extLst>
                  <a:ext uri="{FF2B5EF4-FFF2-40B4-BE49-F238E27FC236}">
                    <a16:creationId xmlns="" xmlns:a16="http://schemas.microsoft.com/office/drawing/2014/main" id="{E558DDD4-EF0A-4E30-A210-7BEAF1408F58}"/>
                  </a:ext>
                </a:extLst>
              </p:cNvPr>
              <p:cNvSpPr/>
              <p:nvPr/>
            </p:nvSpPr>
            <p:spPr>
              <a:xfrm>
                <a:off x="2143417" y="1439509"/>
                <a:ext cx="3753157" cy="4578401"/>
              </a:xfrm>
              <a:custGeom>
                <a:avLst/>
                <a:gdLst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33775 w 4000500"/>
                  <a:gd name="connsiteY2" fmla="*/ 3314700 h 4600575"/>
                  <a:gd name="connsiteX3" fmla="*/ 3543300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43300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43300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31427 w 4000500"/>
                  <a:gd name="connsiteY4" fmla="*/ 2800019 h 4600575"/>
                  <a:gd name="connsiteX5" fmla="*/ 3724275 w 4000500"/>
                  <a:gd name="connsiteY5" fmla="*/ 2705100 h 4600575"/>
                  <a:gd name="connsiteX6" fmla="*/ 3629025 w 4000500"/>
                  <a:gd name="connsiteY6" fmla="*/ 2600325 h 4600575"/>
                  <a:gd name="connsiteX7" fmla="*/ 3752850 w 4000500"/>
                  <a:gd name="connsiteY7" fmla="*/ 2524125 h 4600575"/>
                  <a:gd name="connsiteX8" fmla="*/ 3686175 w 4000500"/>
                  <a:gd name="connsiteY8" fmla="*/ 2295525 h 4600575"/>
                  <a:gd name="connsiteX9" fmla="*/ 4000500 w 4000500"/>
                  <a:gd name="connsiteY9" fmla="*/ 2085975 h 4600575"/>
                  <a:gd name="connsiteX10" fmla="*/ 3552825 w 4000500"/>
                  <a:gd name="connsiteY10" fmla="*/ 1457325 h 4600575"/>
                  <a:gd name="connsiteX11" fmla="*/ 2028825 w 4000500"/>
                  <a:gd name="connsiteY11" fmla="*/ 0 h 4600575"/>
                  <a:gd name="connsiteX12" fmla="*/ 533400 w 4000500"/>
                  <a:gd name="connsiteY12" fmla="*/ 933450 h 4600575"/>
                  <a:gd name="connsiteX13" fmla="*/ 1028700 w 4000500"/>
                  <a:gd name="connsiteY13" fmla="*/ 2838450 h 4600575"/>
                  <a:gd name="connsiteX14" fmla="*/ 0 w 4000500"/>
                  <a:gd name="connsiteY14" fmla="*/ 4600575 h 4600575"/>
                  <a:gd name="connsiteX15" fmla="*/ 0 w 4000500"/>
                  <a:gd name="connsiteY15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712348 w 4000500"/>
                  <a:gd name="connsiteY4" fmla="*/ 2709075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712348 w 4000500"/>
                  <a:gd name="connsiteY4" fmla="*/ 2709075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712348 w 4000500"/>
                  <a:gd name="connsiteY4" fmla="*/ 2709075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66297 w 4000500"/>
                  <a:gd name="connsiteY7" fmla="*/ 2291549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66297 w 4000500"/>
                  <a:gd name="connsiteY7" fmla="*/ 2291549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66297 w 4000500"/>
                  <a:gd name="connsiteY7" fmla="*/ 2291549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66297 w 4000500"/>
                  <a:gd name="connsiteY7" fmla="*/ 2291549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12427"/>
                  <a:gd name="connsiteY0" fmla="*/ 3952875 h 4600575"/>
                  <a:gd name="connsiteX1" fmla="*/ 2632875 w 4012427"/>
                  <a:gd name="connsiteY1" fmla="*/ 3281404 h 4600575"/>
                  <a:gd name="connsiteX2" fmla="*/ 3509921 w 4012427"/>
                  <a:gd name="connsiteY2" fmla="*/ 3306749 h 4600575"/>
                  <a:gd name="connsiteX3" fmla="*/ 3555226 w 4012427"/>
                  <a:gd name="connsiteY3" fmla="*/ 2851950 h 4600575"/>
                  <a:gd name="connsiteX4" fmla="*/ 3696446 w 4012427"/>
                  <a:gd name="connsiteY4" fmla="*/ 2701124 h 4600575"/>
                  <a:gd name="connsiteX5" fmla="*/ 3664806 w 4012427"/>
                  <a:gd name="connsiteY5" fmla="*/ 2620203 h 4600575"/>
                  <a:gd name="connsiteX6" fmla="*/ 3752850 w 4012427"/>
                  <a:gd name="connsiteY6" fmla="*/ 2524125 h 4600575"/>
                  <a:gd name="connsiteX7" fmla="*/ 3666297 w 4012427"/>
                  <a:gd name="connsiteY7" fmla="*/ 2291549 h 4600575"/>
                  <a:gd name="connsiteX8" fmla="*/ 4012427 w 4012427"/>
                  <a:gd name="connsiteY8" fmla="*/ 2157537 h 4600575"/>
                  <a:gd name="connsiteX9" fmla="*/ 3552825 w 4012427"/>
                  <a:gd name="connsiteY9" fmla="*/ 1457325 h 4600575"/>
                  <a:gd name="connsiteX10" fmla="*/ 2028825 w 4012427"/>
                  <a:gd name="connsiteY10" fmla="*/ 0 h 4600575"/>
                  <a:gd name="connsiteX11" fmla="*/ 533400 w 4012427"/>
                  <a:gd name="connsiteY11" fmla="*/ 933450 h 4600575"/>
                  <a:gd name="connsiteX12" fmla="*/ 1028700 w 4012427"/>
                  <a:gd name="connsiteY12" fmla="*/ 2838450 h 4600575"/>
                  <a:gd name="connsiteX13" fmla="*/ 0 w 4012427"/>
                  <a:gd name="connsiteY13" fmla="*/ 4600575 h 4600575"/>
                  <a:gd name="connsiteX14" fmla="*/ 0 w 4012427"/>
                  <a:gd name="connsiteY14" fmla="*/ 4600575 h 4600575"/>
                  <a:gd name="connsiteX0" fmla="*/ 2428875 w 4012427"/>
                  <a:gd name="connsiteY0" fmla="*/ 3952875 h 4600575"/>
                  <a:gd name="connsiteX1" fmla="*/ 2632875 w 4012427"/>
                  <a:gd name="connsiteY1" fmla="*/ 3281404 h 4600575"/>
                  <a:gd name="connsiteX2" fmla="*/ 3509921 w 4012427"/>
                  <a:gd name="connsiteY2" fmla="*/ 3306749 h 4600575"/>
                  <a:gd name="connsiteX3" fmla="*/ 3555226 w 4012427"/>
                  <a:gd name="connsiteY3" fmla="*/ 2851950 h 4600575"/>
                  <a:gd name="connsiteX4" fmla="*/ 3696446 w 4012427"/>
                  <a:gd name="connsiteY4" fmla="*/ 2701124 h 4600575"/>
                  <a:gd name="connsiteX5" fmla="*/ 3664806 w 4012427"/>
                  <a:gd name="connsiteY5" fmla="*/ 2620203 h 4600575"/>
                  <a:gd name="connsiteX6" fmla="*/ 3752850 w 4012427"/>
                  <a:gd name="connsiteY6" fmla="*/ 2524125 h 4600575"/>
                  <a:gd name="connsiteX7" fmla="*/ 3666297 w 4012427"/>
                  <a:gd name="connsiteY7" fmla="*/ 2291549 h 4600575"/>
                  <a:gd name="connsiteX8" fmla="*/ 4012427 w 4012427"/>
                  <a:gd name="connsiteY8" fmla="*/ 2157537 h 4600575"/>
                  <a:gd name="connsiteX9" fmla="*/ 3552825 w 4012427"/>
                  <a:gd name="connsiteY9" fmla="*/ 1457325 h 4600575"/>
                  <a:gd name="connsiteX10" fmla="*/ 2028825 w 4012427"/>
                  <a:gd name="connsiteY10" fmla="*/ 0 h 4600575"/>
                  <a:gd name="connsiteX11" fmla="*/ 533400 w 4012427"/>
                  <a:gd name="connsiteY11" fmla="*/ 933450 h 4600575"/>
                  <a:gd name="connsiteX12" fmla="*/ 1028700 w 4012427"/>
                  <a:gd name="connsiteY12" fmla="*/ 2838450 h 4600575"/>
                  <a:gd name="connsiteX13" fmla="*/ 0 w 4012427"/>
                  <a:gd name="connsiteY13" fmla="*/ 4600575 h 4600575"/>
                  <a:gd name="connsiteX14" fmla="*/ 0 w 4012427"/>
                  <a:gd name="connsiteY14" fmla="*/ 4600575 h 4600575"/>
                  <a:gd name="connsiteX0" fmla="*/ 2428875 w 4024354"/>
                  <a:gd name="connsiteY0" fmla="*/ 3952875 h 4600575"/>
                  <a:gd name="connsiteX1" fmla="*/ 2632875 w 4024354"/>
                  <a:gd name="connsiteY1" fmla="*/ 3281404 h 4600575"/>
                  <a:gd name="connsiteX2" fmla="*/ 3509921 w 4024354"/>
                  <a:gd name="connsiteY2" fmla="*/ 3306749 h 4600575"/>
                  <a:gd name="connsiteX3" fmla="*/ 3555226 w 4024354"/>
                  <a:gd name="connsiteY3" fmla="*/ 2851950 h 4600575"/>
                  <a:gd name="connsiteX4" fmla="*/ 3696446 w 4024354"/>
                  <a:gd name="connsiteY4" fmla="*/ 2701124 h 4600575"/>
                  <a:gd name="connsiteX5" fmla="*/ 3664806 w 4024354"/>
                  <a:gd name="connsiteY5" fmla="*/ 2620203 h 4600575"/>
                  <a:gd name="connsiteX6" fmla="*/ 3752850 w 4024354"/>
                  <a:gd name="connsiteY6" fmla="*/ 2524125 h 4600575"/>
                  <a:gd name="connsiteX7" fmla="*/ 3666297 w 4024354"/>
                  <a:gd name="connsiteY7" fmla="*/ 2291549 h 4600575"/>
                  <a:gd name="connsiteX8" fmla="*/ 4024354 w 4024354"/>
                  <a:gd name="connsiteY8" fmla="*/ 2097902 h 4600575"/>
                  <a:gd name="connsiteX9" fmla="*/ 3552825 w 4024354"/>
                  <a:gd name="connsiteY9" fmla="*/ 1457325 h 4600575"/>
                  <a:gd name="connsiteX10" fmla="*/ 2028825 w 4024354"/>
                  <a:gd name="connsiteY10" fmla="*/ 0 h 4600575"/>
                  <a:gd name="connsiteX11" fmla="*/ 533400 w 4024354"/>
                  <a:gd name="connsiteY11" fmla="*/ 933450 h 4600575"/>
                  <a:gd name="connsiteX12" fmla="*/ 1028700 w 4024354"/>
                  <a:gd name="connsiteY12" fmla="*/ 2838450 h 4600575"/>
                  <a:gd name="connsiteX13" fmla="*/ 0 w 4024354"/>
                  <a:gd name="connsiteY13" fmla="*/ 4600575 h 4600575"/>
                  <a:gd name="connsiteX14" fmla="*/ 0 w 4024354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66297 w 4008452"/>
                  <a:gd name="connsiteY7" fmla="*/ 2291549 h 4600575"/>
                  <a:gd name="connsiteX8" fmla="*/ 4008452 w 4008452"/>
                  <a:gd name="connsiteY8" fmla="*/ 2105854 h 4600575"/>
                  <a:gd name="connsiteX9" fmla="*/ 3552825 w 4008452"/>
                  <a:gd name="connsiteY9" fmla="*/ 1457325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66297 w 4008452"/>
                  <a:gd name="connsiteY7" fmla="*/ 2291549 h 4600575"/>
                  <a:gd name="connsiteX8" fmla="*/ 4008452 w 4008452"/>
                  <a:gd name="connsiteY8" fmla="*/ 2105854 h 4600575"/>
                  <a:gd name="connsiteX9" fmla="*/ 3552825 w 4008452"/>
                  <a:gd name="connsiteY9" fmla="*/ 1457325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86175 w 4008452"/>
                  <a:gd name="connsiteY7" fmla="*/ 2315403 h 4600575"/>
                  <a:gd name="connsiteX8" fmla="*/ 4008452 w 4008452"/>
                  <a:gd name="connsiteY8" fmla="*/ 2105854 h 4600575"/>
                  <a:gd name="connsiteX9" fmla="*/ 3552825 w 4008452"/>
                  <a:gd name="connsiteY9" fmla="*/ 1457325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86175 w 4008452"/>
                  <a:gd name="connsiteY7" fmla="*/ 2315403 h 4600575"/>
                  <a:gd name="connsiteX8" fmla="*/ 4008452 w 4008452"/>
                  <a:gd name="connsiteY8" fmla="*/ 2105854 h 4600575"/>
                  <a:gd name="connsiteX9" fmla="*/ 3552825 w 4008452"/>
                  <a:gd name="connsiteY9" fmla="*/ 1457325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86175 w 4008452"/>
                  <a:gd name="connsiteY7" fmla="*/ 2315403 h 4600575"/>
                  <a:gd name="connsiteX8" fmla="*/ 4008452 w 4008452"/>
                  <a:gd name="connsiteY8" fmla="*/ 2105854 h 4600575"/>
                  <a:gd name="connsiteX9" fmla="*/ 3552825 w 4008452"/>
                  <a:gd name="connsiteY9" fmla="*/ 1457325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86175 w 4008452"/>
                  <a:gd name="connsiteY7" fmla="*/ 2315403 h 4600575"/>
                  <a:gd name="connsiteX8" fmla="*/ 4008452 w 4008452"/>
                  <a:gd name="connsiteY8" fmla="*/ 2105854 h 4600575"/>
                  <a:gd name="connsiteX9" fmla="*/ 3592581 w 4008452"/>
                  <a:gd name="connsiteY9" fmla="*/ 1489130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86175 w 4008452"/>
                  <a:gd name="connsiteY7" fmla="*/ 2315403 h 4600575"/>
                  <a:gd name="connsiteX8" fmla="*/ 4008452 w 4008452"/>
                  <a:gd name="connsiteY8" fmla="*/ 2105854 h 4600575"/>
                  <a:gd name="connsiteX9" fmla="*/ 3592581 w 4008452"/>
                  <a:gd name="connsiteY9" fmla="*/ 1489130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70"/>
                  <a:gd name="connsiteY0" fmla="*/ 3952875 h 4600575"/>
                  <a:gd name="connsiteX1" fmla="*/ 2632875 w 4008470"/>
                  <a:gd name="connsiteY1" fmla="*/ 3281404 h 4600575"/>
                  <a:gd name="connsiteX2" fmla="*/ 3509921 w 4008470"/>
                  <a:gd name="connsiteY2" fmla="*/ 3306749 h 4600575"/>
                  <a:gd name="connsiteX3" fmla="*/ 3555226 w 4008470"/>
                  <a:gd name="connsiteY3" fmla="*/ 2851950 h 4600575"/>
                  <a:gd name="connsiteX4" fmla="*/ 3696446 w 4008470"/>
                  <a:gd name="connsiteY4" fmla="*/ 2701124 h 4600575"/>
                  <a:gd name="connsiteX5" fmla="*/ 3664806 w 4008470"/>
                  <a:gd name="connsiteY5" fmla="*/ 2620203 h 4600575"/>
                  <a:gd name="connsiteX6" fmla="*/ 3752850 w 4008470"/>
                  <a:gd name="connsiteY6" fmla="*/ 2524125 h 4600575"/>
                  <a:gd name="connsiteX7" fmla="*/ 3686175 w 4008470"/>
                  <a:gd name="connsiteY7" fmla="*/ 2315403 h 4600575"/>
                  <a:gd name="connsiteX8" fmla="*/ 4008452 w 4008470"/>
                  <a:gd name="connsiteY8" fmla="*/ 2105854 h 4600575"/>
                  <a:gd name="connsiteX9" fmla="*/ 3592581 w 4008470"/>
                  <a:gd name="connsiteY9" fmla="*/ 1489130 h 4600575"/>
                  <a:gd name="connsiteX10" fmla="*/ 2028825 w 4008470"/>
                  <a:gd name="connsiteY10" fmla="*/ 0 h 4600575"/>
                  <a:gd name="connsiteX11" fmla="*/ 533400 w 4008470"/>
                  <a:gd name="connsiteY11" fmla="*/ 933450 h 4600575"/>
                  <a:gd name="connsiteX12" fmla="*/ 1028700 w 4008470"/>
                  <a:gd name="connsiteY12" fmla="*/ 2838450 h 4600575"/>
                  <a:gd name="connsiteX13" fmla="*/ 0 w 4008470"/>
                  <a:gd name="connsiteY13" fmla="*/ 4600575 h 4600575"/>
                  <a:gd name="connsiteX14" fmla="*/ 0 w 4008470"/>
                  <a:gd name="connsiteY14" fmla="*/ 4600575 h 4600575"/>
                  <a:gd name="connsiteX0" fmla="*/ 2428875 w 4008470"/>
                  <a:gd name="connsiteY0" fmla="*/ 3952875 h 4600575"/>
                  <a:gd name="connsiteX1" fmla="*/ 2632875 w 4008470"/>
                  <a:gd name="connsiteY1" fmla="*/ 3281404 h 4600575"/>
                  <a:gd name="connsiteX2" fmla="*/ 3509921 w 4008470"/>
                  <a:gd name="connsiteY2" fmla="*/ 3306749 h 4600575"/>
                  <a:gd name="connsiteX3" fmla="*/ 3555226 w 4008470"/>
                  <a:gd name="connsiteY3" fmla="*/ 2851950 h 4600575"/>
                  <a:gd name="connsiteX4" fmla="*/ 3696446 w 4008470"/>
                  <a:gd name="connsiteY4" fmla="*/ 2701124 h 4600575"/>
                  <a:gd name="connsiteX5" fmla="*/ 3664806 w 4008470"/>
                  <a:gd name="connsiteY5" fmla="*/ 2620203 h 4600575"/>
                  <a:gd name="connsiteX6" fmla="*/ 3752850 w 4008470"/>
                  <a:gd name="connsiteY6" fmla="*/ 2524125 h 4600575"/>
                  <a:gd name="connsiteX7" fmla="*/ 3686175 w 4008470"/>
                  <a:gd name="connsiteY7" fmla="*/ 2315403 h 4600575"/>
                  <a:gd name="connsiteX8" fmla="*/ 4008452 w 4008470"/>
                  <a:gd name="connsiteY8" fmla="*/ 2105854 h 4600575"/>
                  <a:gd name="connsiteX9" fmla="*/ 3592581 w 4008470"/>
                  <a:gd name="connsiteY9" fmla="*/ 1489130 h 4600575"/>
                  <a:gd name="connsiteX10" fmla="*/ 2028825 w 4008470"/>
                  <a:gd name="connsiteY10" fmla="*/ 0 h 4600575"/>
                  <a:gd name="connsiteX11" fmla="*/ 533400 w 4008470"/>
                  <a:gd name="connsiteY11" fmla="*/ 933450 h 4600575"/>
                  <a:gd name="connsiteX12" fmla="*/ 1028700 w 4008470"/>
                  <a:gd name="connsiteY12" fmla="*/ 2838450 h 4600575"/>
                  <a:gd name="connsiteX13" fmla="*/ 0 w 4008470"/>
                  <a:gd name="connsiteY13" fmla="*/ 4600575 h 4600575"/>
                  <a:gd name="connsiteX14" fmla="*/ 0 w 4008470"/>
                  <a:gd name="connsiteY14" fmla="*/ 4600575 h 4600575"/>
                  <a:gd name="connsiteX0" fmla="*/ 2428875 w 4008470"/>
                  <a:gd name="connsiteY0" fmla="*/ 3952875 h 4600575"/>
                  <a:gd name="connsiteX1" fmla="*/ 2632875 w 4008470"/>
                  <a:gd name="connsiteY1" fmla="*/ 3281404 h 4600575"/>
                  <a:gd name="connsiteX2" fmla="*/ 3509921 w 4008470"/>
                  <a:gd name="connsiteY2" fmla="*/ 3306749 h 4600575"/>
                  <a:gd name="connsiteX3" fmla="*/ 3555226 w 4008470"/>
                  <a:gd name="connsiteY3" fmla="*/ 2851950 h 4600575"/>
                  <a:gd name="connsiteX4" fmla="*/ 3696446 w 4008470"/>
                  <a:gd name="connsiteY4" fmla="*/ 2701124 h 4600575"/>
                  <a:gd name="connsiteX5" fmla="*/ 3664806 w 4008470"/>
                  <a:gd name="connsiteY5" fmla="*/ 2620203 h 4600575"/>
                  <a:gd name="connsiteX6" fmla="*/ 3752850 w 4008470"/>
                  <a:gd name="connsiteY6" fmla="*/ 2524125 h 4600575"/>
                  <a:gd name="connsiteX7" fmla="*/ 3686175 w 4008470"/>
                  <a:gd name="connsiteY7" fmla="*/ 2315403 h 4600575"/>
                  <a:gd name="connsiteX8" fmla="*/ 4008452 w 4008470"/>
                  <a:gd name="connsiteY8" fmla="*/ 2105854 h 4600575"/>
                  <a:gd name="connsiteX9" fmla="*/ 3592581 w 4008470"/>
                  <a:gd name="connsiteY9" fmla="*/ 1489130 h 4600575"/>
                  <a:gd name="connsiteX10" fmla="*/ 2028825 w 4008470"/>
                  <a:gd name="connsiteY10" fmla="*/ 0 h 4600575"/>
                  <a:gd name="connsiteX11" fmla="*/ 533400 w 4008470"/>
                  <a:gd name="connsiteY11" fmla="*/ 933450 h 4600575"/>
                  <a:gd name="connsiteX12" fmla="*/ 1028700 w 4008470"/>
                  <a:gd name="connsiteY12" fmla="*/ 2838450 h 4600575"/>
                  <a:gd name="connsiteX13" fmla="*/ 0 w 4008470"/>
                  <a:gd name="connsiteY13" fmla="*/ 4600575 h 4600575"/>
                  <a:gd name="connsiteX14" fmla="*/ 0 w 4008470"/>
                  <a:gd name="connsiteY14" fmla="*/ 4600575 h 4600575"/>
                  <a:gd name="connsiteX0" fmla="*/ 2428875 w 4008470"/>
                  <a:gd name="connsiteY0" fmla="*/ 3980705 h 4628405"/>
                  <a:gd name="connsiteX1" fmla="*/ 2632875 w 4008470"/>
                  <a:gd name="connsiteY1" fmla="*/ 3309234 h 4628405"/>
                  <a:gd name="connsiteX2" fmla="*/ 3509921 w 4008470"/>
                  <a:gd name="connsiteY2" fmla="*/ 3334579 h 4628405"/>
                  <a:gd name="connsiteX3" fmla="*/ 3555226 w 4008470"/>
                  <a:gd name="connsiteY3" fmla="*/ 2879780 h 4628405"/>
                  <a:gd name="connsiteX4" fmla="*/ 3696446 w 4008470"/>
                  <a:gd name="connsiteY4" fmla="*/ 2728954 h 4628405"/>
                  <a:gd name="connsiteX5" fmla="*/ 3664806 w 4008470"/>
                  <a:gd name="connsiteY5" fmla="*/ 2648033 h 4628405"/>
                  <a:gd name="connsiteX6" fmla="*/ 3752850 w 4008470"/>
                  <a:gd name="connsiteY6" fmla="*/ 2551955 h 4628405"/>
                  <a:gd name="connsiteX7" fmla="*/ 3686175 w 4008470"/>
                  <a:gd name="connsiteY7" fmla="*/ 2343233 h 4628405"/>
                  <a:gd name="connsiteX8" fmla="*/ 4008452 w 4008470"/>
                  <a:gd name="connsiteY8" fmla="*/ 2133684 h 4628405"/>
                  <a:gd name="connsiteX9" fmla="*/ 3592581 w 4008470"/>
                  <a:gd name="connsiteY9" fmla="*/ 1516960 h 4628405"/>
                  <a:gd name="connsiteX10" fmla="*/ 2000996 w 4008470"/>
                  <a:gd name="connsiteY10" fmla="*/ 0 h 4628405"/>
                  <a:gd name="connsiteX11" fmla="*/ 533400 w 4008470"/>
                  <a:gd name="connsiteY11" fmla="*/ 961280 h 4628405"/>
                  <a:gd name="connsiteX12" fmla="*/ 1028700 w 4008470"/>
                  <a:gd name="connsiteY12" fmla="*/ 2866280 h 4628405"/>
                  <a:gd name="connsiteX13" fmla="*/ 0 w 4008470"/>
                  <a:gd name="connsiteY13" fmla="*/ 4628405 h 4628405"/>
                  <a:gd name="connsiteX14" fmla="*/ 0 w 4008470"/>
                  <a:gd name="connsiteY14" fmla="*/ 4628405 h 4628405"/>
                  <a:gd name="connsiteX0" fmla="*/ 2428875 w 4008470"/>
                  <a:gd name="connsiteY0" fmla="*/ 3980705 h 4628405"/>
                  <a:gd name="connsiteX1" fmla="*/ 2632875 w 4008470"/>
                  <a:gd name="connsiteY1" fmla="*/ 3309234 h 4628405"/>
                  <a:gd name="connsiteX2" fmla="*/ 3509921 w 4008470"/>
                  <a:gd name="connsiteY2" fmla="*/ 3334579 h 4628405"/>
                  <a:gd name="connsiteX3" fmla="*/ 3555226 w 4008470"/>
                  <a:gd name="connsiteY3" fmla="*/ 2879780 h 4628405"/>
                  <a:gd name="connsiteX4" fmla="*/ 3696446 w 4008470"/>
                  <a:gd name="connsiteY4" fmla="*/ 2728954 h 4628405"/>
                  <a:gd name="connsiteX5" fmla="*/ 3664806 w 4008470"/>
                  <a:gd name="connsiteY5" fmla="*/ 2648033 h 4628405"/>
                  <a:gd name="connsiteX6" fmla="*/ 3752850 w 4008470"/>
                  <a:gd name="connsiteY6" fmla="*/ 2551955 h 4628405"/>
                  <a:gd name="connsiteX7" fmla="*/ 3686175 w 4008470"/>
                  <a:gd name="connsiteY7" fmla="*/ 2343233 h 4628405"/>
                  <a:gd name="connsiteX8" fmla="*/ 4008452 w 4008470"/>
                  <a:gd name="connsiteY8" fmla="*/ 2133684 h 4628405"/>
                  <a:gd name="connsiteX9" fmla="*/ 3592581 w 4008470"/>
                  <a:gd name="connsiteY9" fmla="*/ 1516960 h 4628405"/>
                  <a:gd name="connsiteX10" fmla="*/ 2000996 w 4008470"/>
                  <a:gd name="connsiteY10" fmla="*/ 0 h 4628405"/>
                  <a:gd name="connsiteX11" fmla="*/ 533400 w 4008470"/>
                  <a:gd name="connsiteY11" fmla="*/ 961280 h 4628405"/>
                  <a:gd name="connsiteX12" fmla="*/ 1028700 w 4008470"/>
                  <a:gd name="connsiteY12" fmla="*/ 2866280 h 4628405"/>
                  <a:gd name="connsiteX13" fmla="*/ 0 w 4008470"/>
                  <a:gd name="connsiteY13" fmla="*/ 4628405 h 4628405"/>
                  <a:gd name="connsiteX14" fmla="*/ 0 w 4008470"/>
                  <a:gd name="connsiteY14" fmla="*/ 4628405 h 4628405"/>
                  <a:gd name="connsiteX0" fmla="*/ 2428875 w 4008470"/>
                  <a:gd name="connsiteY0" fmla="*/ 3980705 h 4628405"/>
                  <a:gd name="connsiteX1" fmla="*/ 2632875 w 4008470"/>
                  <a:gd name="connsiteY1" fmla="*/ 3309234 h 4628405"/>
                  <a:gd name="connsiteX2" fmla="*/ 3509921 w 4008470"/>
                  <a:gd name="connsiteY2" fmla="*/ 3334579 h 4628405"/>
                  <a:gd name="connsiteX3" fmla="*/ 3555226 w 4008470"/>
                  <a:gd name="connsiteY3" fmla="*/ 2879780 h 4628405"/>
                  <a:gd name="connsiteX4" fmla="*/ 3696446 w 4008470"/>
                  <a:gd name="connsiteY4" fmla="*/ 2728954 h 4628405"/>
                  <a:gd name="connsiteX5" fmla="*/ 3664806 w 4008470"/>
                  <a:gd name="connsiteY5" fmla="*/ 2648033 h 4628405"/>
                  <a:gd name="connsiteX6" fmla="*/ 3752850 w 4008470"/>
                  <a:gd name="connsiteY6" fmla="*/ 2551955 h 4628405"/>
                  <a:gd name="connsiteX7" fmla="*/ 3686175 w 4008470"/>
                  <a:gd name="connsiteY7" fmla="*/ 2343233 h 4628405"/>
                  <a:gd name="connsiteX8" fmla="*/ 4008452 w 4008470"/>
                  <a:gd name="connsiteY8" fmla="*/ 2133684 h 4628405"/>
                  <a:gd name="connsiteX9" fmla="*/ 3592581 w 4008470"/>
                  <a:gd name="connsiteY9" fmla="*/ 1516960 h 4628405"/>
                  <a:gd name="connsiteX10" fmla="*/ 2000996 w 4008470"/>
                  <a:gd name="connsiteY10" fmla="*/ 0 h 4628405"/>
                  <a:gd name="connsiteX11" fmla="*/ 533400 w 4008470"/>
                  <a:gd name="connsiteY11" fmla="*/ 961280 h 4628405"/>
                  <a:gd name="connsiteX12" fmla="*/ 1028700 w 4008470"/>
                  <a:gd name="connsiteY12" fmla="*/ 2866280 h 4628405"/>
                  <a:gd name="connsiteX13" fmla="*/ 0 w 4008470"/>
                  <a:gd name="connsiteY13" fmla="*/ 4628405 h 4628405"/>
                  <a:gd name="connsiteX14" fmla="*/ 0 w 4008470"/>
                  <a:gd name="connsiteY14" fmla="*/ 4628405 h 4628405"/>
                  <a:gd name="connsiteX0" fmla="*/ 2428875 w 4008470"/>
                  <a:gd name="connsiteY0" fmla="*/ 3980809 h 4628509"/>
                  <a:gd name="connsiteX1" fmla="*/ 2632875 w 4008470"/>
                  <a:gd name="connsiteY1" fmla="*/ 3309338 h 4628509"/>
                  <a:gd name="connsiteX2" fmla="*/ 3509921 w 4008470"/>
                  <a:gd name="connsiteY2" fmla="*/ 3334683 h 4628509"/>
                  <a:gd name="connsiteX3" fmla="*/ 3555226 w 4008470"/>
                  <a:gd name="connsiteY3" fmla="*/ 2879884 h 4628509"/>
                  <a:gd name="connsiteX4" fmla="*/ 3696446 w 4008470"/>
                  <a:gd name="connsiteY4" fmla="*/ 2729058 h 4628509"/>
                  <a:gd name="connsiteX5" fmla="*/ 3664806 w 4008470"/>
                  <a:gd name="connsiteY5" fmla="*/ 2648137 h 4628509"/>
                  <a:gd name="connsiteX6" fmla="*/ 3752850 w 4008470"/>
                  <a:gd name="connsiteY6" fmla="*/ 2552059 h 4628509"/>
                  <a:gd name="connsiteX7" fmla="*/ 3686175 w 4008470"/>
                  <a:gd name="connsiteY7" fmla="*/ 2343337 h 4628509"/>
                  <a:gd name="connsiteX8" fmla="*/ 4008452 w 4008470"/>
                  <a:gd name="connsiteY8" fmla="*/ 2133788 h 4628509"/>
                  <a:gd name="connsiteX9" fmla="*/ 3592581 w 4008470"/>
                  <a:gd name="connsiteY9" fmla="*/ 1517064 h 4628509"/>
                  <a:gd name="connsiteX10" fmla="*/ 2000996 w 4008470"/>
                  <a:gd name="connsiteY10" fmla="*/ 104 h 4628509"/>
                  <a:gd name="connsiteX11" fmla="*/ 533400 w 4008470"/>
                  <a:gd name="connsiteY11" fmla="*/ 961384 h 4628509"/>
                  <a:gd name="connsiteX12" fmla="*/ 1028700 w 4008470"/>
                  <a:gd name="connsiteY12" fmla="*/ 2866384 h 4628509"/>
                  <a:gd name="connsiteX13" fmla="*/ 0 w 4008470"/>
                  <a:gd name="connsiteY13" fmla="*/ 4628509 h 4628509"/>
                  <a:gd name="connsiteX14" fmla="*/ 0 w 4008470"/>
                  <a:gd name="connsiteY14" fmla="*/ 4628509 h 4628509"/>
                  <a:gd name="connsiteX0" fmla="*/ 2428875 w 4008470"/>
                  <a:gd name="connsiteY0" fmla="*/ 3980809 h 4628509"/>
                  <a:gd name="connsiteX1" fmla="*/ 2632875 w 4008470"/>
                  <a:gd name="connsiteY1" fmla="*/ 3309338 h 4628509"/>
                  <a:gd name="connsiteX2" fmla="*/ 3509921 w 4008470"/>
                  <a:gd name="connsiteY2" fmla="*/ 3334683 h 4628509"/>
                  <a:gd name="connsiteX3" fmla="*/ 3555226 w 4008470"/>
                  <a:gd name="connsiteY3" fmla="*/ 2879884 h 4628509"/>
                  <a:gd name="connsiteX4" fmla="*/ 3696446 w 4008470"/>
                  <a:gd name="connsiteY4" fmla="*/ 2729058 h 4628509"/>
                  <a:gd name="connsiteX5" fmla="*/ 3664806 w 4008470"/>
                  <a:gd name="connsiteY5" fmla="*/ 2648137 h 4628509"/>
                  <a:gd name="connsiteX6" fmla="*/ 3752850 w 4008470"/>
                  <a:gd name="connsiteY6" fmla="*/ 2552059 h 4628509"/>
                  <a:gd name="connsiteX7" fmla="*/ 3686175 w 4008470"/>
                  <a:gd name="connsiteY7" fmla="*/ 2343337 h 4628509"/>
                  <a:gd name="connsiteX8" fmla="*/ 4008452 w 4008470"/>
                  <a:gd name="connsiteY8" fmla="*/ 2133788 h 4628509"/>
                  <a:gd name="connsiteX9" fmla="*/ 3592581 w 4008470"/>
                  <a:gd name="connsiteY9" fmla="*/ 1517064 h 4628509"/>
                  <a:gd name="connsiteX10" fmla="*/ 2000996 w 4008470"/>
                  <a:gd name="connsiteY10" fmla="*/ 104 h 4628509"/>
                  <a:gd name="connsiteX11" fmla="*/ 549303 w 4008470"/>
                  <a:gd name="connsiteY11" fmla="*/ 965360 h 4628509"/>
                  <a:gd name="connsiteX12" fmla="*/ 1028700 w 4008470"/>
                  <a:gd name="connsiteY12" fmla="*/ 2866384 h 4628509"/>
                  <a:gd name="connsiteX13" fmla="*/ 0 w 4008470"/>
                  <a:gd name="connsiteY13" fmla="*/ 4628509 h 4628509"/>
                  <a:gd name="connsiteX14" fmla="*/ 0 w 4008470"/>
                  <a:gd name="connsiteY14" fmla="*/ 4628509 h 4628509"/>
                  <a:gd name="connsiteX0" fmla="*/ 2428875 w 4008470"/>
                  <a:gd name="connsiteY0" fmla="*/ 3980953 h 4628653"/>
                  <a:gd name="connsiteX1" fmla="*/ 2632875 w 4008470"/>
                  <a:gd name="connsiteY1" fmla="*/ 3309482 h 4628653"/>
                  <a:gd name="connsiteX2" fmla="*/ 3509921 w 4008470"/>
                  <a:gd name="connsiteY2" fmla="*/ 3334827 h 4628653"/>
                  <a:gd name="connsiteX3" fmla="*/ 3555226 w 4008470"/>
                  <a:gd name="connsiteY3" fmla="*/ 2880028 h 4628653"/>
                  <a:gd name="connsiteX4" fmla="*/ 3696446 w 4008470"/>
                  <a:gd name="connsiteY4" fmla="*/ 2729202 h 4628653"/>
                  <a:gd name="connsiteX5" fmla="*/ 3664806 w 4008470"/>
                  <a:gd name="connsiteY5" fmla="*/ 2648281 h 4628653"/>
                  <a:gd name="connsiteX6" fmla="*/ 3752850 w 4008470"/>
                  <a:gd name="connsiteY6" fmla="*/ 2552203 h 4628653"/>
                  <a:gd name="connsiteX7" fmla="*/ 3686175 w 4008470"/>
                  <a:gd name="connsiteY7" fmla="*/ 2343481 h 4628653"/>
                  <a:gd name="connsiteX8" fmla="*/ 4008452 w 4008470"/>
                  <a:gd name="connsiteY8" fmla="*/ 2133932 h 4628653"/>
                  <a:gd name="connsiteX9" fmla="*/ 3592581 w 4008470"/>
                  <a:gd name="connsiteY9" fmla="*/ 1517208 h 4628653"/>
                  <a:gd name="connsiteX10" fmla="*/ 2000996 w 4008470"/>
                  <a:gd name="connsiteY10" fmla="*/ 248 h 4628653"/>
                  <a:gd name="connsiteX11" fmla="*/ 549303 w 4008470"/>
                  <a:gd name="connsiteY11" fmla="*/ 965504 h 4628653"/>
                  <a:gd name="connsiteX12" fmla="*/ 1028700 w 4008470"/>
                  <a:gd name="connsiteY12" fmla="*/ 2866528 h 4628653"/>
                  <a:gd name="connsiteX13" fmla="*/ 0 w 4008470"/>
                  <a:gd name="connsiteY13" fmla="*/ 4628653 h 4628653"/>
                  <a:gd name="connsiteX14" fmla="*/ 0 w 4008470"/>
                  <a:gd name="connsiteY14" fmla="*/ 4628653 h 4628653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696446 w 4008470"/>
                  <a:gd name="connsiteY4" fmla="*/ 2713315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28700 w 4008470"/>
                  <a:gd name="connsiteY12" fmla="*/ 2850641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696446 w 4008470"/>
                  <a:gd name="connsiteY4" fmla="*/ 2713315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28700 w 4008470"/>
                  <a:gd name="connsiteY12" fmla="*/ 2850641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696446 w 4008470"/>
                  <a:gd name="connsiteY4" fmla="*/ 2713315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696446 w 4008470"/>
                  <a:gd name="connsiteY4" fmla="*/ 2713315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696446 w 4008470"/>
                  <a:gd name="connsiteY4" fmla="*/ 2713315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217859 w 4008470"/>
                  <a:gd name="connsiteY0" fmla="*/ 3005448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217859 w 4008470"/>
                  <a:gd name="connsiteY0" fmla="*/ 3005448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248004 w 4008470"/>
                  <a:gd name="connsiteY0" fmla="*/ 2909989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248004 w 4008470"/>
                  <a:gd name="connsiteY0" fmla="*/ 2909989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248004 w 4008470"/>
                  <a:gd name="connsiteY0" fmla="*/ 2909989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248004 w 4008470"/>
                  <a:gd name="connsiteY0" fmla="*/ 2909989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248004 w 4008470"/>
                  <a:gd name="connsiteY0" fmla="*/ 2909989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127424 w 4008470"/>
                  <a:gd name="connsiteY0" fmla="*/ 2809506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127424 w 4008470"/>
                  <a:gd name="connsiteY0" fmla="*/ 2769313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102304 w 4008470"/>
                  <a:gd name="connsiteY0" fmla="*/ 2759264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094989 w 4008470"/>
                  <a:gd name="connsiteY0" fmla="*/ 2810471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094989 w 4008470"/>
                  <a:gd name="connsiteY0" fmla="*/ 2810454 h 4612749"/>
                  <a:gd name="connsiteX1" fmla="*/ 2172536 w 4008470"/>
                  <a:gd name="connsiteY1" fmla="*/ 3138676 h 4612749"/>
                  <a:gd name="connsiteX2" fmla="*/ 2632875 w 4008470"/>
                  <a:gd name="connsiteY2" fmla="*/ 3293578 h 4612749"/>
                  <a:gd name="connsiteX3" fmla="*/ 3509921 w 4008470"/>
                  <a:gd name="connsiteY3" fmla="*/ 3318923 h 4612749"/>
                  <a:gd name="connsiteX4" fmla="*/ 3555226 w 4008470"/>
                  <a:gd name="connsiteY4" fmla="*/ 2864124 h 4612749"/>
                  <a:gd name="connsiteX5" fmla="*/ 3710053 w 4008470"/>
                  <a:gd name="connsiteY5" fmla="*/ 2718741 h 4612749"/>
                  <a:gd name="connsiteX6" fmla="*/ 3664806 w 4008470"/>
                  <a:gd name="connsiteY6" fmla="*/ 2632377 h 4612749"/>
                  <a:gd name="connsiteX7" fmla="*/ 3752850 w 4008470"/>
                  <a:gd name="connsiteY7" fmla="*/ 2536299 h 4612749"/>
                  <a:gd name="connsiteX8" fmla="*/ 3686175 w 4008470"/>
                  <a:gd name="connsiteY8" fmla="*/ 2327577 h 4612749"/>
                  <a:gd name="connsiteX9" fmla="*/ 4008452 w 4008470"/>
                  <a:gd name="connsiteY9" fmla="*/ 2118028 h 4612749"/>
                  <a:gd name="connsiteX10" fmla="*/ 3592581 w 4008470"/>
                  <a:gd name="connsiteY10" fmla="*/ 1501304 h 4612749"/>
                  <a:gd name="connsiteX11" fmla="*/ 2000996 w 4008470"/>
                  <a:gd name="connsiteY11" fmla="*/ 247 h 4612749"/>
                  <a:gd name="connsiteX12" fmla="*/ 549303 w 4008470"/>
                  <a:gd name="connsiteY12" fmla="*/ 949600 h 4612749"/>
                  <a:gd name="connsiteX13" fmla="*/ 1016773 w 4008470"/>
                  <a:gd name="connsiteY13" fmla="*/ 2874478 h 4612749"/>
                  <a:gd name="connsiteX14" fmla="*/ 0 w 4008470"/>
                  <a:gd name="connsiteY14" fmla="*/ 4612749 h 4612749"/>
                  <a:gd name="connsiteX15" fmla="*/ 0 w 4008470"/>
                  <a:gd name="connsiteY15" fmla="*/ 4612749 h 4612749"/>
                  <a:gd name="connsiteX0" fmla="*/ 2279716 w 4193197"/>
                  <a:gd name="connsiteY0" fmla="*/ 2810454 h 4802265"/>
                  <a:gd name="connsiteX1" fmla="*/ 2357263 w 4193197"/>
                  <a:gd name="connsiteY1" fmla="*/ 3138676 h 4802265"/>
                  <a:gd name="connsiteX2" fmla="*/ 2817602 w 4193197"/>
                  <a:gd name="connsiteY2" fmla="*/ 3293578 h 4802265"/>
                  <a:gd name="connsiteX3" fmla="*/ 3694648 w 4193197"/>
                  <a:gd name="connsiteY3" fmla="*/ 3318923 h 4802265"/>
                  <a:gd name="connsiteX4" fmla="*/ 3739953 w 4193197"/>
                  <a:gd name="connsiteY4" fmla="*/ 2864124 h 4802265"/>
                  <a:gd name="connsiteX5" fmla="*/ 3894780 w 4193197"/>
                  <a:gd name="connsiteY5" fmla="*/ 2718741 h 4802265"/>
                  <a:gd name="connsiteX6" fmla="*/ 3849533 w 4193197"/>
                  <a:gd name="connsiteY6" fmla="*/ 2632377 h 4802265"/>
                  <a:gd name="connsiteX7" fmla="*/ 3937577 w 4193197"/>
                  <a:gd name="connsiteY7" fmla="*/ 2536299 h 4802265"/>
                  <a:gd name="connsiteX8" fmla="*/ 3870902 w 4193197"/>
                  <a:gd name="connsiteY8" fmla="*/ 2327577 h 4802265"/>
                  <a:gd name="connsiteX9" fmla="*/ 4193179 w 4193197"/>
                  <a:gd name="connsiteY9" fmla="*/ 2118028 h 4802265"/>
                  <a:gd name="connsiteX10" fmla="*/ 3777308 w 4193197"/>
                  <a:gd name="connsiteY10" fmla="*/ 1501304 h 4802265"/>
                  <a:gd name="connsiteX11" fmla="*/ 2185723 w 4193197"/>
                  <a:gd name="connsiteY11" fmla="*/ 247 h 4802265"/>
                  <a:gd name="connsiteX12" fmla="*/ 734030 w 4193197"/>
                  <a:gd name="connsiteY12" fmla="*/ 949600 h 4802265"/>
                  <a:gd name="connsiteX13" fmla="*/ 1201500 w 4193197"/>
                  <a:gd name="connsiteY13" fmla="*/ 2874478 h 4802265"/>
                  <a:gd name="connsiteX14" fmla="*/ 184727 w 4193197"/>
                  <a:gd name="connsiteY14" fmla="*/ 4612749 h 4802265"/>
                  <a:gd name="connsiteX15" fmla="*/ 0 w 4193197"/>
                  <a:gd name="connsiteY15" fmla="*/ 4797476 h 4802265"/>
                  <a:gd name="connsiteX0" fmla="*/ 2094989 w 4008470"/>
                  <a:gd name="connsiteY0" fmla="*/ 2810454 h 4612749"/>
                  <a:gd name="connsiteX1" fmla="*/ 2172536 w 4008470"/>
                  <a:gd name="connsiteY1" fmla="*/ 3138676 h 4612749"/>
                  <a:gd name="connsiteX2" fmla="*/ 2632875 w 4008470"/>
                  <a:gd name="connsiteY2" fmla="*/ 3293578 h 4612749"/>
                  <a:gd name="connsiteX3" fmla="*/ 3509921 w 4008470"/>
                  <a:gd name="connsiteY3" fmla="*/ 3318923 h 4612749"/>
                  <a:gd name="connsiteX4" fmla="*/ 3555226 w 4008470"/>
                  <a:gd name="connsiteY4" fmla="*/ 2864124 h 4612749"/>
                  <a:gd name="connsiteX5" fmla="*/ 3710053 w 4008470"/>
                  <a:gd name="connsiteY5" fmla="*/ 2718741 h 4612749"/>
                  <a:gd name="connsiteX6" fmla="*/ 3664806 w 4008470"/>
                  <a:gd name="connsiteY6" fmla="*/ 2632377 h 4612749"/>
                  <a:gd name="connsiteX7" fmla="*/ 3752850 w 4008470"/>
                  <a:gd name="connsiteY7" fmla="*/ 2536299 h 4612749"/>
                  <a:gd name="connsiteX8" fmla="*/ 3686175 w 4008470"/>
                  <a:gd name="connsiteY8" fmla="*/ 2327577 h 4612749"/>
                  <a:gd name="connsiteX9" fmla="*/ 4008452 w 4008470"/>
                  <a:gd name="connsiteY9" fmla="*/ 2118028 h 4612749"/>
                  <a:gd name="connsiteX10" fmla="*/ 3592581 w 4008470"/>
                  <a:gd name="connsiteY10" fmla="*/ 1501304 h 4612749"/>
                  <a:gd name="connsiteX11" fmla="*/ 2000996 w 4008470"/>
                  <a:gd name="connsiteY11" fmla="*/ 247 h 4612749"/>
                  <a:gd name="connsiteX12" fmla="*/ 549303 w 4008470"/>
                  <a:gd name="connsiteY12" fmla="*/ 949600 h 4612749"/>
                  <a:gd name="connsiteX13" fmla="*/ 1016773 w 4008470"/>
                  <a:gd name="connsiteY13" fmla="*/ 2874478 h 4612749"/>
                  <a:gd name="connsiteX14" fmla="*/ 0 w 4008470"/>
                  <a:gd name="connsiteY14" fmla="*/ 4612749 h 4612749"/>
                  <a:gd name="connsiteX0" fmla="*/ 2279716 w 4193197"/>
                  <a:gd name="connsiteY0" fmla="*/ 2810454 h 4732822"/>
                  <a:gd name="connsiteX1" fmla="*/ 2357263 w 4193197"/>
                  <a:gd name="connsiteY1" fmla="*/ 3138676 h 4732822"/>
                  <a:gd name="connsiteX2" fmla="*/ 2817602 w 4193197"/>
                  <a:gd name="connsiteY2" fmla="*/ 3293578 h 4732822"/>
                  <a:gd name="connsiteX3" fmla="*/ 3694648 w 4193197"/>
                  <a:gd name="connsiteY3" fmla="*/ 3318923 h 4732822"/>
                  <a:gd name="connsiteX4" fmla="*/ 3739953 w 4193197"/>
                  <a:gd name="connsiteY4" fmla="*/ 2864124 h 4732822"/>
                  <a:gd name="connsiteX5" fmla="*/ 3894780 w 4193197"/>
                  <a:gd name="connsiteY5" fmla="*/ 2718741 h 4732822"/>
                  <a:gd name="connsiteX6" fmla="*/ 3849533 w 4193197"/>
                  <a:gd name="connsiteY6" fmla="*/ 2632377 h 4732822"/>
                  <a:gd name="connsiteX7" fmla="*/ 3937577 w 4193197"/>
                  <a:gd name="connsiteY7" fmla="*/ 2536299 h 4732822"/>
                  <a:gd name="connsiteX8" fmla="*/ 3870902 w 4193197"/>
                  <a:gd name="connsiteY8" fmla="*/ 2327577 h 4732822"/>
                  <a:gd name="connsiteX9" fmla="*/ 4193179 w 4193197"/>
                  <a:gd name="connsiteY9" fmla="*/ 2118028 h 4732822"/>
                  <a:gd name="connsiteX10" fmla="*/ 3777308 w 4193197"/>
                  <a:gd name="connsiteY10" fmla="*/ 1501304 h 4732822"/>
                  <a:gd name="connsiteX11" fmla="*/ 2185723 w 4193197"/>
                  <a:gd name="connsiteY11" fmla="*/ 247 h 4732822"/>
                  <a:gd name="connsiteX12" fmla="*/ 734030 w 4193197"/>
                  <a:gd name="connsiteY12" fmla="*/ 949600 h 4732822"/>
                  <a:gd name="connsiteX13" fmla="*/ 1201500 w 4193197"/>
                  <a:gd name="connsiteY13" fmla="*/ 2874478 h 4732822"/>
                  <a:gd name="connsiteX14" fmla="*/ 0 w 4193197"/>
                  <a:gd name="connsiteY14" fmla="*/ 4732822 h 4732822"/>
                  <a:gd name="connsiteX0" fmla="*/ 2279716 w 4193197"/>
                  <a:gd name="connsiteY0" fmla="*/ 2810222 h 4732590"/>
                  <a:gd name="connsiteX1" fmla="*/ 2357263 w 4193197"/>
                  <a:gd name="connsiteY1" fmla="*/ 3138444 h 4732590"/>
                  <a:gd name="connsiteX2" fmla="*/ 2817602 w 4193197"/>
                  <a:gd name="connsiteY2" fmla="*/ 3293346 h 4732590"/>
                  <a:gd name="connsiteX3" fmla="*/ 3694648 w 4193197"/>
                  <a:gd name="connsiteY3" fmla="*/ 3318691 h 4732590"/>
                  <a:gd name="connsiteX4" fmla="*/ 3739953 w 4193197"/>
                  <a:gd name="connsiteY4" fmla="*/ 2863892 h 4732590"/>
                  <a:gd name="connsiteX5" fmla="*/ 3894780 w 4193197"/>
                  <a:gd name="connsiteY5" fmla="*/ 2718509 h 4732590"/>
                  <a:gd name="connsiteX6" fmla="*/ 3849533 w 4193197"/>
                  <a:gd name="connsiteY6" fmla="*/ 2632145 h 4732590"/>
                  <a:gd name="connsiteX7" fmla="*/ 3937577 w 4193197"/>
                  <a:gd name="connsiteY7" fmla="*/ 2536067 h 4732590"/>
                  <a:gd name="connsiteX8" fmla="*/ 3870902 w 4193197"/>
                  <a:gd name="connsiteY8" fmla="*/ 2327345 h 4732590"/>
                  <a:gd name="connsiteX9" fmla="*/ 4193179 w 4193197"/>
                  <a:gd name="connsiteY9" fmla="*/ 2117796 h 4732590"/>
                  <a:gd name="connsiteX10" fmla="*/ 3777308 w 4193197"/>
                  <a:gd name="connsiteY10" fmla="*/ 1501072 h 4732590"/>
                  <a:gd name="connsiteX11" fmla="*/ 2185723 w 4193197"/>
                  <a:gd name="connsiteY11" fmla="*/ 15 h 4732590"/>
                  <a:gd name="connsiteX12" fmla="*/ 734030 w 4193197"/>
                  <a:gd name="connsiteY12" fmla="*/ 949368 h 4732590"/>
                  <a:gd name="connsiteX13" fmla="*/ 1201500 w 4193197"/>
                  <a:gd name="connsiteY13" fmla="*/ 2874246 h 4732590"/>
                  <a:gd name="connsiteX14" fmla="*/ 0 w 4193197"/>
                  <a:gd name="connsiteY14" fmla="*/ 4732590 h 4732590"/>
                  <a:gd name="connsiteX0" fmla="*/ 2279716 w 4193197"/>
                  <a:gd name="connsiteY0" fmla="*/ 2810579 h 4732947"/>
                  <a:gd name="connsiteX1" fmla="*/ 2357263 w 4193197"/>
                  <a:gd name="connsiteY1" fmla="*/ 3138801 h 4732947"/>
                  <a:gd name="connsiteX2" fmla="*/ 2817602 w 4193197"/>
                  <a:gd name="connsiteY2" fmla="*/ 3293703 h 4732947"/>
                  <a:gd name="connsiteX3" fmla="*/ 3694648 w 4193197"/>
                  <a:gd name="connsiteY3" fmla="*/ 3319048 h 4732947"/>
                  <a:gd name="connsiteX4" fmla="*/ 3739953 w 4193197"/>
                  <a:gd name="connsiteY4" fmla="*/ 2864249 h 4732947"/>
                  <a:gd name="connsiteX5" fmla="*/ 3894780 w 4193197"/>
                  <a:gd name="connsiteY5" fmla="*/ 2718866 h 4732947"/>
                  <a:gd name="connsiteX6" fmla="*/ 3849533 w 4193197"/>
                  <a:gd name="connsiteY6" fmla="*/ 2632502 h 4732947"/>
                  <a:gd name="connsiteX7" fmla="*/ 3937577 w 4193197"/>
                  <a:gd name="connsiteY7" fmla="*/ 2536424 h 4732947"/>
                  <a:gd name="connsiteX8" fmla="*/ 3870902 w 4193197"/>
                  <a:gd name="connsiteY8" fmla="*/ 2327702 h 4732947"/>
                  <a:gd name="connsiteX9" fmla="*/ 4193179 w 4193197"/>
                  <a:gd name="connsiteY9" fmla="*/ 2118153 h 4732947"/>
                  <a:gd name="connsiteX10" fmla="*/ 3777308 w 4193197"/>
                  <a:gd name="connsiteY10" fmla="*/ 1501429 h 4732947"/>
                  <a:gd name="connsiteX11" fmla="*/ 2185723 w 4193197"/>
                  <a:gd name="connsiteY11" fmla="*/ 372 h 4732947"/>
                  <a:gd name="connsiteX12" fmla="*/ 734030 w 4193197"/>
                  <a:gd name="connsiteY12" fmla="*/ 949725 h 4732947"/>
                  <a:gd name="connsiteX13" fmla="*/ 1201500 w 4193197"/>
                  <a:gd name="connsiteY13" fmla="*/ 2874603 h 4732947"/>
                  <a:gd name="connsiteX14" fmla="*/ 0 w 4193197"/>
                  <a:gd name="connsiteY14" fmla="*/ 4732947 h 4732947"/>
                  <a:gd name="connsiteX0" fmla="*/ 2279716 w 4193197"/>
                  <a:gd name="connsiteY0" fmla="*/ 2810605 h 4732973"/>
                  <a:gd name="connsiteX1" fmla="*/ 2357263 w 4193197"/>
                  <a:gd name="connsiteY1" fmla="*/ 3138827 h 4732973"/>
                  <a:gd name="connsiteX2" fmla="*/ 2817602 w 4193197"/>
                  <a:gd name="connsiteY2" fmla="*/ 3293729 h 4732973"/>
                  <a:gd name="connsiteX3" fmla="*/ 3694648 w 4193197"/>
                  <a:gd name="connsiteY3" fmla="*/ 3319074 h 4732973"/>
                  <a:gd name="connsiteX4" fmla="*/ 3739953 w 4193197"/>
                  <a:gd name="connsiteY4" fmla="*/ 2864275 h 4732973"/>
                  <a:gd name="connsiteX5" fmla="*/ 3894780 w 4193197"/>
                  <a:gd name="connsiteY5" fmla="*/ 2718892 h 4732973"/>
                  <a:gd name="connsiteX6" fmla="*/ 3849533 w 4193197"/>
                  <a:gd name="connsiteY6" fmla="*/ 2632528 h 4732973"/>
                  <a:gd name="connsiteX7" fmla="*/ 3937577 w 4193197"/>
                  <a:gd name="connsiteY7" fmla="*/ 2536450 h 4732973"/>
                  <a:gd name="connsiteX8" fmla="*/ 3870902 w 4193197"/>
                  <a:gd name="connsiteY8" fmla="*/ 2327728 h 4732973"/>
                  <a:gd name="connsiteX9" fmla="*/ 4193179 w 4193197"/>
                  <a:gd name="connsiteY9" fmla="*/ 2118179 h 4732973"/>
                  <a:gd name="connsiteX10" fmla="*/ 3777308 w 4193197"/>
                  <a:gd name="connsiteY10" fmla="*/ 1501455 h 4732973"/>
                  <a:gd name="connsiteX11" fmla="*/ 2185723 w 4193197"/>
                  <a:gd name="connsiteY11" fmla="*/ 398 h 4732973"/>
                  <a:gd name="connsiteX12" fmla="*/ 734030 w 4193197"/>
                  <a:gd name="connsiteY12" fmla="*/ 949751 h 4732973"/>
                  <a:gd name="connsiteX13" fmla="*/ 1201500 w 4193197"/>
                  <a:gd name="connsiteY13" fmla="*/ 2874629 h 4732973"/>
                  <a:gd name="connsiteX14" fmla="*/ 0 w 4193197"/>
                  <a:gd name="connsiteY14" fmla="*/ 4732973 h 4732973"/>
                  <a:gd name="connsiteX0" fmla="*/ 2279716 w 4193197"/>
                  <a:gd name="connsiteY0" fmla="*/ 2810605 h 4732973"/>
                  <a:gd name="connsiteX1" fmla="*/ 2357263 w 4193197"/>
                  <a:gd name="connsiteY1" fmla="*/ 3138827 h 4732973"/>
                  <a:gd name="connsiteX2" fmla="*/ 2817602 w 4193197"/>
                  <a:gd name="connsiteY2" fmla="*/ 3293729 h 4732973"/>
                  <a:gd name="connsiteX3" fmla="*/ 3694648 w 4193197"/>
                  <a:gd name="connsiteY3" fmla="*/ 3319074 h 4732973"/>
                  <a:gd name="connsiteX4" fmla="*/ 3739953 w 4193197"/>
                  <a:gd name="connsiteY4" fmla="*/ 2864275 h 4732973"/>
                  <a:gd name="connsiteX5" fmla="*/ 3894780 w 4193197"/>
                  <a:gd name="connsiteY5" fmla="*/ 2718892 h 4732973"/>
                  <a:gd name="connsiteX6" fmla="*/ 3849533 w 4193197"/>
                  <a:gd name="connsiteY6" fmla="*/ 2632528 h 4732973"/>
                  <a:gd name="connsiteX7" fmla="*/ 3937577 w 4193197"/>
                  <a:gd name="connsiteY7" fmla="*/ 2536450 h 4732973"/>
                  <a:gd name="connsiteX8" fmla="*/ 3870902 w 4193197"/>
                  <a:gd name="connsiteY8" fmla="*/ 2327728 h 4732973"/>
                  <a:gd name="connsiteX9" fmla="*/ 4193179 w 4193197"/>
                  <a:gd name="connsiteY9" fmla="*/ 2118179 h 4732973"/>
                  <a:gd name="connsiteX10" fmla="*/ 3777308 w 4193197"/>
                  <a:gd name="connsiteY10" fmla="*/ 1501455 h 4732973"/>
                  <a:gd name="connsiteX11" fmla="*/ 2185723 w 4193197"/>
                  <a:gd name="connsiteY11" fmla="*/ 398 h 4732973"/>
                  <a:gd name="connsiteX12" fmla="*/ 734030 w 4193197"/>
                  <a:gd name="connsiteY12" fmla="*/ 949751 h 4732973"/>
                  <a:gd name="connsiteX13" fmla="*/ 1201500 w 4193197"/>
                  <a:gd name="connsiteY13" fmla="*/ 2874629 h 4732973"/>
                  <a:gd name="connsiteX14" fmla="*/ 0 w 4193197"/>
                  <a:gd name="connsiteY14" fmla="*/ 4732973 h 4732973"/>
                  <a:gd name="connsiteX0" fmla="*/ 1630278 w 3543759"/>
                  <a:gd name="connsiteY0" fmla="*/ 2810605 h 3794299"/>
                  <a:gd name="connsiteX1" fmla="*/ 1707825 w 3543759"/>
                  <a:gd name="connsiteY1" fmla="*/ 3138827 h 3794299"/>
                  <a:gd name="connsiteX2" fmla="*/ 2168164 w 3543759"/>
                  <a:gd name="connsiteY2" fmla="*/ 3293729 h 3794299"/>
                  <a:gd name="connsiteX3" fmla="*/ 3045210 w 3543759"/>
                  <a:gd name="connsiteY3" fmla="*/ 3319074 h 3794299"/>
                  <a:gd name="connsiteX4" fmla="*/ 3090515 w 3543759"/>
                  <a:gd name="connsiteY4" fmla="*/ 2864275 h 3794299"/>
                  <a:gd name="connsiteX5" fmla="*/ 3245342 w 3543759"/>
                  <a:gd name="connsiteY5" fmla="*/ 2718892 h 3794299"/>
                  <a:gd name="connsiteX6" fmla="*/ 3200095 w 3543759"/>
                  <a:gd name="connsiteY6" fmla="*/ 2632528 h 3794299"/>
                  <a:gd name="connsiteX7" fmla="*/ 3288139 w 3543759"/>
                  <a:gd name="connsiteY7" fmla="*/ 2536450 h 3794299"/>
                  <a:gd name="connsiteX8" fmla="*/ 3221464 w 3543759"/>
                  <a:gd name="connsiteY8" fmla="*/ 2327728 h 3794299"/>
                  <a:gd name="connsiteX9" fmla="*/ 3543741 w 3543759"/>
                  <a:gd name="connsiteY9" fmla="*/ 2118179 h 3794299"/>
                  <a:gd name="connsiteX10" fmla="*/ 3127870 w 3543759"/>
                  <a:gd name="connsiteY10" fmla="*/ 1501455 h 3794299"/>
                  <a:gd name="connsiteX11" fmla="*/ 1536285 w 3543759"/>
                  <a:gd name="connsiteY11" fmla="*/ 398 h 3794299"/>
                  <a:gd name="connsiteX12" fmla="*/ 84592 w 3543759"/>
                  <a:gd name="connsiteY12" fmla="*/ 949751 h 3794299"/>
                  <a:gd name="connsiteX13" fmla="*/ 552062 w 3543759"/>
                  <a:gd name="connsiteY13" fmla="*/ 2874629 h 3794299"/>
                  <a:gd name="connsiteX14" fmla="*/ 219990 w 3543759"/>
                  <a:gd name="connsiteY14" fmla="*/ 3794299 h 3794299"/>
                  <a:gd name="connsiteX0" fmla="*/ 1630278 w 3543759"/>
                  <a:gd name="connsiteY0" fmla="*/ 2810605 h 3794299"/>
                  <a:gd name="connsiteX1" fmla="*/ 1707825 w 3543759"/>
                  <a:gd name="connsiteY1" fmla="*/ 3138827 h 3794299"/>
                  <a:gd name="connsiteX2" fmla="*/ 2168164 w 3543759"/>
                  <a:gd name="connsiteY2" fmla="*/ 3293729 h 3794299"/>
                  <a:gd name="connsiteX3" fmla="*/ 3045210 w 3543759"/>
                  <a:gd name="connsiteY3" fmla="*/ 3319074 h 3794299"/>
                  <a:gd name="connsiteX4" fmla="*/ 3090515 w 3543759"/>
                  <a:gd name="connsiteY4" fmla="*/ 2864275 h 3794299"/>
                  <a:gd name="connsiteX5" fmla="*/ 3245342 w 3543759"/>
                  <a:gd name="connsiteY5" fmla="*/ 2718892 h 3794299"/>
                  <a:gd name="connsiteX6" fmla="*/ 3200095 w 3543759"/>
                  <a:gd name="connsiteY6" fmla="*/ 2632528 h 3794299"/>
                  <a:gd name="connsiteX7" fmla="*/ 3288139 w 3543759"/>
                  <a:gd name="connsiteY7" fmla="*/ 2536450 h 3794299"/>
                  <a:gd name="connsiteX8" fmla="*/ 3221464 w 3543759"/>
                  <a:gd name="connsiteY8" fmla="*/ 2327728 h 3794299"/>
                  <a:gd name="connsiteX9" fmla="*/ 3543741 w 3543759"/>
                  <a:gd name="connsiteY9" fmla="*/ 2118179 h 3794299"/>
                  <a:gd name="connsiteX10" fmla="*/ 3127870 w 3543759"/>
                  <a:gd name="connsiteY10" fmla="*/ 1501455 h 3794299"/>
                  <a:gd name="connsiteX11" fmla="*/ 1536285 w 3543759"/>
                  <a:gd name="connsiteY11" fmla="*/ 398 h 3794299"/>
                  <a:gd name="connsiteX12" fmla="*/ 84592 w 3543759"/>
                  <a:gd name="connsiteY12" fmla="*/ 949751 h 3794299"/>
                  <a:gd name="connsiteX13" fmla="*/ 552062 w 3543759"/>
                  <a:gd name="connsiteY13" fmla="*/ 2874629 h 3794299"/>
                  <a:gd name="connsiteX14" fmla="*/ 219990 w 3543759"/>
                  <a:gd name="connsiteY14" fmla="*/ 3794299 h 3794299"/>
                  <a:gd name="connsiteX0" fmla="*/ 1630278 w 3543759"/>
                  <a:gd name="connsiteY0" fmla="*/ 2810605 h 3794299"/>
                  <a:gd name="connsiteX1" fmla="*/ 1707825 w 3543759"/>
                  <a:gd name="connsiteY1" fmla="*/ 3138827 h 3794299"/>
                  <a:gd name="connsiteX2" fmla="*/ 2168164 w 3543759"/>
                  <a:gd name="connsiteY2" fmla="*/ 3370669 h 3794299"/>
                  <a:gd name="connsiteX3" fmla="*/ 3045210 w 3543759"/>
                  <a:gd name="connsiteY3" fmla="*/ 3319074 h 3794299"/>
                  <a:gd name="connsiteX4" fmla="*/ 3090515 w 3543759"/>
                  <a:gd name="connsiteY4" fmla="*/ 2864275 h 3794299"/>
                  <a:gd name="connsiteX5" fmla="*/ 3245342 w 3543759"/>
                  <a:gd name="connsiteY5" fmla="*/ 2718892 h 3794299"/>
                  <a:gd name="connsiteX6" fmla="*/ 3200095 w 3543759"/>
                  <a:gd name="connsiteY6" fmla="*/ 2632528 h 3794299"/>
                  <a:gd name="connsiteX7" fmla="*/ 3288139 w 3543759"/>
                  <a:gd name="connsiteY7" fmla="*/ 2536450 h 3794299"/>
                  <a:gd name="connsiteX8" fmla="*/ 3221464 w 3543759"/>
                  <a:gd name="connsiteY8" fmla="*/ 2327728 h 3794299"/>
                  <a:gd name="connsiteX9" fmla="*/ 3543741 w 3543759"/>
                  <a:gd name="connsiteY9" fmla="*/ 2118179 h 3794299"/>
                  <a:gd name="connsiteX10" fmla="*/ 3127870 w 3543759"/>
                  <a:gd name="connsiteY10" fmla="*/ 1501455 h 3794299"/>
                  <a:gd name="connsiteX11" fmla="*/ 1536285 w 3543759"/>
                  <a:gd name="connsiteY11" fmla="*/ 398 h 3794299"/>
                  <a:gd name="connsiteX12" fmla="*/ 84592 w 3543759"/>
                  <a:gd name="connsiteY12" fmla="*/ 949751 h 3794299"/>
                  <a:gd name="connsiteX13" fmla="*/ 552062 w 3543759"/>
                  <a:gd name="connsiteY13" fmla="*/ 2874629 h 3794299"/>
                  <a:gd name="connsiteX14" fmla="*/ 219990 w 3543759"/>
                  <a:gd name="connsiteY14" fmla="*/ 3794299 h 3794299"/>
                  <a:gd name="connsiteX0" fmla="*/ 1630278 w 3543759"/>
                  <a:gd name="connsiteY0" fmla="*/ 2810605 h 3794299"/>
                  <a:gd name="connsiteX1" fmla="*/ 1684743 w 3543759"/>
                  <a:gd name="connsiteY1" fmla="*/ 3223461 h 3794299"/>
                  <a:gd name="connsiteX2" fmla="*/ 2168164 w 3543759"/>
                  <a:gd name="connsiteY2" fmla="*/ 3370669 h 3794299"/>
                  <a:gd name="connsiteX3" fmla="*/ 3045210 w 3543759"/>
                  <a:gd name="connsiteY3" fmla="*/ 3319074 h 3794299"/>
                  <a:gd name="connsiteX4" fmla="*/ 3090515 w 3543759"/>
                  <a:gd name="connsiteY4" fmla="*/ 2864275 h 3794299"/>
                  <a:gd name="connsiteX5" fmla="*/ 3245342 w 3543759"/>
                  <a:gd name="connsiteY5" fmla="*/ 2718892 h 3794299"/>
                  <a:gd name="connsiteX6" fmla="*/ 3200095 w 3543759"/>
                  <a:gd name="connsiteY6" fmla="*/ 2632528 h 3794299"/>
                  <a:gd name="connsiteX7" fmla="*/ 3288139 w 3543759"/>
                  <a:gd name="connsiteY7" fmla="*/ 2536450 h 3794299"/>
                  <a:gd name="connsiteX8" fmla="*/ 3221464 w 3543759"/>
                  <a:gd name="connsiteY8" fmla="*/ 2327728 h 3794299"/>
                  <a:gd name="connsiteX9" fmla="*/ 3543741 w 3543759"/>
                  <a:gd name="connsiteY9" fmla="*/ 2118179 h 3794299"/>
                  <a:gd name="connsiteX10" fmla="*/ 3127870 w 3543759"/>
                  <a:gd name="connsiteY10" fmla="*/ 1501455 h 3794299"/>
                  <a:gd name="connsiteX11" fmla="*/ 1536285 w 3543759"/>
                  <a:gd name="connsiteY11" fmla="*/ 398 h 3794299"/>
                  <a:gd name="connsiteX12" fmla="*/ 84592 w 3543759"/>
                  <a:gd name="connsiteY12" fmla="*/ 949751 h 3794299"/>
                  <a:gd name="connsiteX13" fmla="*/ 552062 w 3543759"/>
                  <a:gd name="connsiteY13" fmla="*/ 2874629 h 3794299"/>
                  <a:gd name="connsiteX14" fmla="*/ 219990 w 3543759"/>
                  <a:gd name="connsiteY14" fmla="*/ 3794299 h 3794299"/>
                  <a:gd name="connsiteX0" fmla="*/ 1622584 w 3543759"/>
                  <a:gd name="connsiteY0" fmla="*/ 2972180 h 3794299"/>
                  <a:gd name="connsiteX1" fmla="*/ 1684743 w 3543759"/>
                  <a:gd name="connsiteY1" fmla="*/ 3223461 h 3794299"/>
                  <a:gd name="connsiteX2" fmla="*/ 2168164 w 3543759"/>
                  <a:gd name="connsiteY2" fmla="*/ 3370669 h 3794299"/>
                  <a:gd name="connsiteX3" fmla="*/ 3045210 w 3543759"/>
                  <a:gd name="connsiteY3" fmla="*/ 3319074 h 3794299"/>
                  <a:gd name="connsiteX4" fmla="*/ 3090515 w 3543759"/>
                  <a:gd name="connsiteY4" fmla="*/ 2864275 h 3794299"/>
                  <a:gd name="connsiteX5" fmla="*/ 3245342 w 3543759"/>
                  <a:gd name="connsiteY5" fmla="*/ 2718892 h 3794299"/>
                  <a:gd name="connsiteX6" fmla="*/ 3200095 w 3543759"/>
                  <a:gd name="connsiteY6" fmla="*/ 2632528 h 3794299"/>
                  <a:gd name="connsiteX7" fmla="*/ 3288139 w 3543759"/>
                  <a:gd name="connsiteY7" fmla="*/ 2536450 h 3794299"/>
                  <a:gd name="connsiteX8" fmla="*/ 3221464 w 3543759"/>
                  <a:gd name="connsiteY8" fmla="*/ 2327728 h 3794299"/>
                  <a:gd name="connsiteX9" fmla="*/ 3543741 w 3543759"/>
                  <a:gd name="connsiteY9" fmla="*/ 2118179 h 3794299"/>
                  <a:gd name="connsiteX10" fmla="*/ 3127870 w 3543759"/>
                  <a:gd name="connsiteY10" fmla="*/ 1501455 h 3794299"/>
                  <a:gd name="connsiteX11" fmla="*/ 1536285 w 3543759"/>
                  <a:gd name="connsiteY11" fmla="*/ 398 h 3794299"/>
                  <a:gd name="connsiteX12" fmla="*/ 84592 w 3543759"/>
                  <a:gd name="connsiteY12" fmla="*/ 949751 h 3794299"/>
                  <a:gd name="connsiteX13" fmla="*/ 552062 w 3543759"/>
                  <a:gd name="connsiteY13" fmla="*/ 2874629 h 3794299"/>
                  <a:gd name="connsiteX14" fmla="*/ 219990 w 3543759"/>
                  <a:gd name="connsiteY14" fmla="*/ 3794299 h 3794299"/>
                  <a:gd name="connsiteX0" fmla="*/ 1831982 w 3753157"/>
                  <a:gd name="connsiteY0" fmla="*/ 2972180 h 4578401"/>
                  <a:gd name="connsiteX1" fmla="*/ 1894141 w 3753157"/>
                  <a:gd name="connsiteY1" fmla="*/ 3223461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1831982 w 3753157"/>
                  <a:gd name="connsiteY0" fmla="*/ 2972180 h 4578401"/>
                  <a:gd name="connsiteX1" fmla="*/ 1894141 w 3753157"/>
                  <a:gd name="connsiteY1" fmla="*/ 3223461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1831982 w 3753157"/>
                  <a:gd name="connsiteY0" fmla="*/ 2972180 h 4578401"/>
                  <a:gd name="connsiteX1" fmla="*/ 2127505 w 3753157"/>
                  <a:gd name="connsiteY1" fmla="*/ 3288803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2037342 w 3753157"/>
                  <a:gd name="connsiteY0" fmla="*/ 4223010 h 4578401"/>
                  <a:gd name="connsiteX1" fmla="*/ 2127505 w 3753157"/>
                  <a:gd name="connsiteY1" fmla="*/ 3288803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2037342 w 3753157"/>
                  <a:gd name="connsiteY0" fmla="*/ 4223010 h 4578401"/>
                  <a:gd name="connsiteX1" fmla="*/ 2127505 w 3753157"/>
                  <a:gd name="connsiteY1" fmla="*/ 3288803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2037342 w 3753157"/>
                  <a:gd name="connsiteY0" fmla="*/ 4223010 h 4578401"/>
                  <a:gd name="connsiteX1" fmla="*/ 2127505 w 3753157"/>
                  <a:gd name="connsiteY1" fmla="*/ 3288803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2037342 w 3753157"/>
                  <a:gd name="connsiteY0" fmla="*/ 4223010 h 4578401"/>
                  <a:gd name="connsiteX1" fmla="*/ 2037589 w 3753157"/>
                  <a:gd name="connsiteY1" fmla="*/ 3984059 h 4578401"/>
                  <a:gd name="connsiteX2" fmla="*/ 2127505 w 3753157"/>
                  <a:gd name="connsiteY2" fmla="*/ 3288803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47971 w 3753157"/>
                  <a:gd name="connsiteY0" fmla="*/ 3420239 h 4578401"/>
                  <a:gd name="connsiteX1" fmla="*/ 2037589 w 3753157"/>
                  <a:gd name="connsiteY1" fmla="*/ 3984059 h 4578401"/>
                  <a:gd name="connsiteX2" fmla="*/ 2127505 w 3753157"/>
                  <a:gd name="connsiteY2" fmla="*/ 3288803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47971 w 3753157"/>
                  <a:gd name="connsiteY0" fmla="*/ 3420239 h 4578401"/>
                  <a:gd name="connsiteX1" fmla="*/ 2037589 w 3753157"/>
                  <a:gd name="connsiteY1" fmla="*/ 39840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47971 w 3753157"/>
                  <a:gd name="connsiteY0" fmla="*/ 3420239 h 4578401"/>
                  <a:gd name="connsiteX1" fmla="*/ 1832229 w 3753157"/>
                  <a:gd name="connsiteY1" fmla="*/ 4338773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47971 w 3753157"/>
                  <a:gd name="connsiteY0" fmla="*/ 3420239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420239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53157" h="4578401">
                    <a:moveTo>
                      <a:pt x="1785310" y="3552094"/>
                    </a:moveTo>
                    <a:cubicBezTo>
                      <a:pt x="1783794" y="3933359"/>
                      <a:pt x="1684097" y="4229790"/>
                      <a:pt x="1953578" y="4226759"/>
                    </a:cubicBezTo>
                    <a:cubicBezTo>
                      <a:pt x="2144410" y="4226044"/>
                      <a:pt x="2119544" y="4026175"/>
                      <a:pt x="2155509" y="3839541"/>
                    </a:cubicBezTo>
                    <a:cubicBezTo>
                      <a:pt x="2191474" y="3652907"/>
                      <a:pt x="2227542" y="3358584"/>
                      <a:pt x="2377562" y="3370669"/>
                    </a:cubicBezTo>
                    <a:cubicBezTo>
                      <a:pt x="2680236" y="3404239"/>
                      <a:pt x="2913226" y="3509408"/>
                      <a:pt x="3254608" y="3319074"/>
                    </a:cubicBezTo>
                    <a:cubicBezTo>
                      <a:pt x="3396931" y="3193980"/>
                      <a:pt x="3300714" y="3068884"/>
                      <a:pt x="3299913" y="2864275"/>
                    </a:cubicBezTo>
                    <a:cubicBezTo>
                      <a:pt x="3335639" y="2764000"/>
                      <a:pt x="3446416" y="2820251"/>
                      <a:pt x="3454740" y="2718892"/>
                    </a:cubicBezTo>
                    <a:cubicBezTo>
                      <a:pt x="3454441" y="2664585"/>
                      <a:pt x="3431967" y="2666128"/>
                      <a:pt x="3409493" y="2632528"/>
                    </a:cubicBezTo>
                    <a:cubicBezTo>
                      <a:pt x="3438841" y="2600502"/>
                      <a:pt x="3491002" y="2591288"/>
                      <a:pt x="3497537" y="2536450"/>
                    </a:cubicBezTo>
                    <a:cubicBezTo>
                      <a:pt x="3500420" y="2477004"/>
                      <a:pt x="3429233" y="2411880"/>
                      <a:pt x="3430862" y="2327728"/>
                    </a:cubicBezTo>
                    <a:cubicBezTo>
                      <a:pt x="3466726" y="2247276"/>
                      <a:pt x="3721251" y="2258266"/>
                      <a:pt x="3753139" y="2118179"/>
                    </a:cubicBezTo>
                    <a:cubicBezTo>
                      <a:pt x="3756314" y="1985492"/>
                      <a:pt x="3353972" y="1785217"/>
                      <a:pt x="3337268" y="1501455"/>
                    </a:cubicBezTo>
                    <a:cubicBezTo>
                      <a:pt x="3348753" y="-20640"/>
                      <a:pt x="2029369" y="9939"/>
                      <a:pt x="1745683" y="398"/>
                    </a:cubicBezTo>
                    <a:cubicBezTo>
                      <a:pt x="1393512" y="-11446"/>
                      <a:pt x="546103" y="239133"/>
                      <a:pt x="293990" y="949751"/>
                    </a:cubicBezTo>
                    <a:cubicBezTo>
                      <a:pt x="-24118" y="2117157"/>
                      <a:pt x="649369" y="2189270"/>
                      <a:pt x="761460" y="2874629"/>
                    </a:cubicBezTo>
                    <a:cubicBezTo>
                      <a:pt x="697370" y="3375874"/>
                      <a:pt x="433614" y="4332577"/>
                      <a:pt x="0" y="4578401"/>
                    </a:cubicBezTo>
                  </a:path>
                </a:pathLst>
              </a:custGeom>
              <a:ln w="38100">
                <a:solidFill>
                  <a:schemeClr val="accent6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33" name="Round Same Side Corner Rectangle 9">
                <a:extLst>
                  <a:ext uri="{FF2B5EF4-FFF2-40B4-BE49-F238E27FC236}">
                    <a16:creationId xmlns="" xmlns:a16="http://schemas.microsoft.com/office/drawing/2014/main" id="{DFC8002F-7828-400B-950D-E4E7369EFB93}"/>
                  </a:ext>
                </a:extLst>
              </p:cNvPr>
              <p:cNvSpPr/>
              <p:nvPr/>
            </p:nvSpPr>
            <p:spPr>
              <a:xfrm rot="10800000">
                <a:off x="3829849" y="4661736"/>
                <a:ext cx="198721" cy="334249"/>
              </a:xfrm>
              <a:custGeom>
                <a:avLst/>
                <a:gdLst/>
                <a:ahLst/>
                <a:cxnLst/>
                <a:rect l="l" t="t" r="r" b="b"/>
                <a:pathLst>
                  <a:path w="198721" h="334249">
                    <a:moveTo>
                      <a:pt x="198721" y="334249"/>
                    </a:moveTo>
                    <a:lnTo>
                      <a:pt x="0" y="334249"/>
                    </a:lnTo>
                    <a:lnTo>
                      <a:pt x="0" y="111716"/>
                    </a:lnTo>
                    <a:cubicBezTo>
                      <a:pt x="0" y="93424"/>
                      <a:pt x="14829" y="78595"/>
                      <a:pt x="33121" y="78595"/>
                    </a:cubicBezTo>
                    <a:lnTo>
                      <a:pt x="45876" y="78595"/>
                    </a:lnTo>
                    <a:lnTo>
                      <a:pt x="45876" y="17828"/>
                    </a:lnTo>
                    <a:cubicBezTo>
                      <a:pt x="45876" y="7982"/>
                      <a:pt x="53858" y="0"/>
                      <a:pt x="63704" y="0"/>
                    </a:cubicBezTo>
                    <a:lnTo>
                      <a:pt x="135016" y="0"/>
                    </a:lnTo>
                    <a:cubicBezTo>
                      <a:pt x="144862" y="0"/>
                      <a:pt x="152844" y="7982"/>
                      <a:pt x="152844" y="17828"/>
                    </a:cubicBezTo>
                    <a:lnTo>
                      <a:pt x="152844" y="78595"/>
                    </a:lnTo>
                    <a:lnTo>
                      <a:pt x="165600" y="78595"/>
                    </a:lnTo>
                    <a:cubicBezTo>
                      <a:pt x="183892" y="78595"/>
                      <a:pt x="198721" y="93424"/>
                      <a:pt x="198721" y="11171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3810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38" name="Group 20">
            <a:extLst>
              <a:ext uri="{FF2B5EF4-FFF2-40B4-BE49-F238E27FC236}">
                <a16:creationId xmlns="" xmlns:a16="http://schemas.microsoft.com/office/drawing/2014/main" id="{AB3EAB98-5D8D-42E6-A276-3EB53C05DEF6}"/>
              </a:ext>
            </a:extLst>
          </p:cNvPr>
          <p:cNvGrpSpPr/>
          <p:nvPr/>
        </p:nvGrpSpPr>
        <p:grpSpPr>
          <a:xfrm>
            <a:off x="5633422" y="1936699"/>
            <a:ext cx="4644009" cy="687214"/>
            <a:chOff x="-475010" y="1114177"/>
            <a:chExt cx="4241713" cy="687214"/>
          </a:xfrm>
        </p:grpSpPr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BA94F994-68F4-4D92-AF83-7496096C4E7D}"/>
                </a:ext>
              </a:extLst>
            </p:cNvPr>
            <p:cNvSpPr txBox="1"/>
            <p:nvPr/>
          </p:nvSpPr>
          <p:spPr>
            <a:xfrm>
              <a:off x="-475010" y="1114177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68E75EA7-7E20-4B87-A93E-C6FB7423877D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41" name="Group 23">
            <a:extLst>
              <a:ext uri="{FF2B5EF4-FFF2-40B4-BE49-F238E27FC236}">
                <a16:creationId xmlns="" xmlns:a16="http://schemas.microsoft.com/office/drawing/2014/main" id="{31B80297-E4AE-4F6F-A531-D5E9370092DF}"/>
              </a:ext>
            </a:extLst>
          </p:cNvPr>
          <p:cNvGrpSpPr/>
          <p:nvPr/>
        </p:nvGrpSpPr>
        <p:grpSpPr>
          <a:xfrm>
            <a:off x="5998840" y="3075679"/>
            <a:ext cx="4643493" cy="687214"/>
            <a:chOff x="-475010" y="1114177"/>
            <a:chExt cx="3585914" cy="687214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6E37C84C-E19C-4C36-982E-6DF6FB684701}"/>
                </a:ext>
              </a:extLst>
            </p:cNvPr>
            <p:cNvSpPr txBox="1"/>
            <p:nvPr/>
          </p:nvSpPr>
          <p:spPr>
            <a:xfrm>
              <a:off x="-475010" y="1114177"/>
              <a:ext cx="3584915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ECB78D80-F433-49AE-8272-767B7554C1FD}"/>
                </a:ext>
              </a:extLst>
            </p:cNvPr>
            <p:cNvSpPr txBox="1"/>
            <p:nvPr/>
          </p:nvSpPr>
          <p:spPr>
            <a:xfrm>
              <a:off x="-460977" y="1339726"/>
              <a:ext cx="35718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44" name="Group 26">
            <a:extLst>
              <a:ext uri="{FF2B5EF4-FFF2-40B4-BE49-F238E27FC236}">
                <a16:creationId xmlns="" xmlns:a16="http://schemas.microsoft.com/office/drawing/2014/main" id="{D4DD74D2-5EEB-4A86-9B4A-371530FBB18A}"/>
              </a:ext>
            </a:extLst>
          </p:cNvPr>
          <p:cNvGrpSpPr/>
          <p:nvPr/>
        </p:nvGrpSpPr>
        <p:grpSpPr>
          <a:xfrm>
            <a:off x="6286871" y="4214659"/>
            <a:ext cx="4644009" cy="687214"/>
            <a:chOff x="-475010" y="1114177"/>
            <a:chExt cx="4241713" cy="687214"/>
          </a:xfrm>
        </p:grpSpPr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4D6DBDC6-21A0-482D-8111-A3803F129A86}"/>
                </a:ext>
              </a:extLst>
            </p:cNvPr>
            <p:cNvSpPr txBox="1"/>
            <p:nvPr/>
          </p:nvSpPr>
          <p:spPr>
            <a:xfrm>
              <a:off x="-475010" y="1114177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61284AAF-962B-40A0-8FC7-368137D3B300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47" name="Group 29">
            <a:extLst>
              <a:ext uri="{FF2B5EF4-FFF2-40B4-BE49-F238E27FC236}">
                <a16:creationId xmlns="" xmlns:a16="http://schemas.microsoft.com/office/drawing/2014/main" id="{C52EC835-743A-4F10-9C9A-50F28CB143AE}"/>
              </a:ext>
            </a:extLst>
          </p:cNvPr>
          <p:cNvGrpSpPr/>
          <p:nvPr/>
        </p:nvGrpSpPr>
        <p:grpSpPr>
          <a:xfrm>
            <a:off x="5782815" y="5353638"/>
            <a:ext cx="4644009" cy="687214"/>
            <a:chOff x="-475010" y="1114177"/>
            <a:chExt cx="4241713" cy="687214"/>
          </a:xfrm>
        </p:grpSpPr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14C89A3E-0F17-4B88-8369-A57FCF2EF581}"/>
                </a:ext>
              </a:extLst>
            </p:cNvPr>
            <p:cNvSpPr txBox="1"/>
            <p:nvPr/>
          </p:nvSpPr>
          <p:spPr>
            <a:xfrm>
              <a:off x="-475010" y="1114177"/>
              <a:ext cx="4241713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29A699AE-9474-4C34-ACB7-C3783ECC9CEB}"/>
                </a:ext>
              </a:extLst>
            </p:cNvPr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pic>
        <p:nvPicPr>
          <p:cNvPr id="26" name="Picture 2">
            <a:extLst>
              <a:ext uri="{FF2B5EF4-FFF2-40B4-BE49-F238E27FC236}">
                <a16:creationId xmlns="" xmlns:a16="http://schemas.microsoft.com/office/drawing/2014/main" id="{E9CFD4B1-4949-4C92-A767-F5EA2909EF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557" y="3249410"/>
            <a:ext cx="897608" cy="59541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71652ADF-ACB6-42A0-A243-49BBBAC38C9C}"/>
              </a:ext>
            </a:extLst>
          </p:cNvPr>
          <p:cNvSpPr txBox="1"/>
          <p:nvPr/>
        </p:nvSpPr>
        <p:spPr>
          <a:xfrm>
            <a:off x="2253364" y="2541524"/>
            <a:ext cx="1385994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/>
                </a:solidFill>
                <a:cs typeface="Arial" pitchFamily="34" charset="0"/>
              </a:rPr>
              <a:t>LIVE</a:t>
            </a:r>
            <a:endParaRPr lang="ko-KR" altLang="en-US" sz="4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AEDB1735-5BA6-4C70-9270-C6F98E05AAC8}"/>
              </a:ext>
            </a:extLst>
          </p:cNvPr>
          <p:cNvSpPr txBox="1"/>
          <p:nvPr/>
        </p:nvSpPr>
        <p:spPr>
          <a:xfrm>
            <a:off x="2316256" y="4047993"/>
            <a:ext cx="126021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ENTER</a:t>
            </a:r>
            <a:endParaRPr lang="ko-KR" alt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186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4" name="Freeform 9">
            <a:extLst>
              <a:ext uri="{FF2B5EF4-FFF2-40B4-BE49-F238E27FC236}">
                <a16:creationId xmlns="" xmlns:a16="http://schemas.microsoft.com/office/drawing/2014/main" id="{CCD27EED-C8B5-4BDB-88F4-14B6AD626AD2}"/>
              </a:ext>
            </a:extLst>
          </p:cNvPr>
          <p:cNvSpPr>
            <a:spLocks noEditPoints="1"/>
          </p:cNvSpPr>
          <p:nvPr/>
        </p:nvSpPr>
        <p:spPr bwMode="auto">
          <a:xfrm>
            <a:off x="709159" y="2243836"/>
            <a:ext cx="6194012" cy="3793291"/>
          </a:xfrm>
          <a:custGeom>
            <a:avLst/>
            <a:gdLst>
              <a:gd name="T0" fmla="*/ 3609 w 5720"/>
              <a:gd name="T1" fmla="*/ 2874 h 3503"/>
              <a:gd name="T2" fmla="*/ 5106 w 5720"/>
              <a:gd name="T3" fmla="*/ 1874 h 3503"/>
              <a:gd name="T4" fmla="*/ 5015 w 5720"/>
              <a:gd name="T5" fmla="*/ 1600 h 3503"/>
              <a:gd name="T6" fmla="*/ 5022 w 5720"/>
              <a:gd name="T7" fmla="*/ 1512 h 3503"/>
              <a:gd name="T8" fmla="*/ 4997 w 5720"/>
              <a:gd name="T9" fmla="*/ 1441 h 3503"/>
              <a:gd name="T10" fmla="*/ 3851 w 5720"/>
              <a:gd name="T11" fmla="*/ 701 h 3503"/>
              <a:gd name="T12" fmla="*/ 3740 w 5720"/>
              <a:gd name="T13" fmla="*/ 838 h 3503"/>
              <a:gd name="T14" fmla="*/ 3769 w 5720"/>
              <a:gd name="T15" fmla="*/ 1236 h 3503"/>
              <a:gd name="T16" fmla="*/ 3844 w 5720"/>
              <a:gd name="T17" fmla="*/ 954 h 3503"/>
              <a:gd name="T18" fmla="*/ 298 w 5720"/>
              <a:gd name="T19" fmla="*/ 240 h 3503"/>
              <a:gd name="T20" fmla="*/ 466 w 5720"/>
              <a:gd name="T21" fmla="*/ 185 h 3503"/>
              <a:gd name="T22" fmla="*/ 2104 w 5720"/>
              <a:gd name="T23" fmla="*/ 283 h 3503"/>
              <a:gd name="T24" fmla="*/ 3060 w 5720"/>
              <a:gd name="T25" fmla="*/ 354 h 3503"/>
              <a:gd name="T26" fmla="*/ 3537 w 5720"/>
              <a:gd name="T27" fmla="*/ 438 h 3503"/>
              <a:gd name="T28" fmla="*/ 3411 w 5720"/>
              <a:gd name="T29" fmla="*/ 594 h 3503"/>
              <a:gd name="T30" fmla="*/ 3731 w 5720"/>
              <a:gd name="T31" fmla="*/ 598 h 3503"/>
              <a:gd name="T32" fmla="*/ 4077 w 5720"/>
              <a:gd name="T33" fmla="*/ 643 h 3503"/>
              <a:gd name="T34" fmla="*/ 4128 w 5720"/>
              <a:gd name="T35" fmla="*/ 929 h 3503"/>
              <a:gd name="T36" fmla="*/ 4293 w 5720"/>
              <a:gd name="T37" fmla="*/ 1105 h 3503"/>
              <a:gd name="T38" fmla="*/ 4375 w 5720"/>
              <a:gd name="T39" fmla="*/ 1229 h 3503"/>
              <a:gd name="T40" fmla="*/ 4866 w 5720"/>
              <a:gd name="T41" fmla="*/ 800 h 3503"/>
              <a:gd name="T42" fmla="*/ 5313 w 5720"/>
              <a:gd name="T43" fmla="*/ 440 h 3503"/>
              <a:gd name="T44" fmla="*/ 5424 w 5720"/>
              <a:gd name="T45" fmla="*/ 127 h 3503"/>
              <a:gd name="T46" fmla="*/ 5678 w 5720"/>
              <a:gd name="T47" fmla="*/ 376 h 3503"/>
              <a:gd name="T48" fmla="*/ 5551 w 5720"/>
              <a:gd name="T49" fmla="*/ 600 h 3503"/>
              <a:gd name="T50" fmla="*/ 5446 w 5720"/>
              <a:gd name="T51" fmla="*/ 838 h 3503"/>
              <a:gd name="T52" fmla="*/ 5482 w 5720"/>
              <a:gd name="T53" fmla="*/ 970 h 3503"/>
              <a:gd name="T54" fmla="*/ 5197 w 5720"/>
              <a:gd name="T55" fmla="*/ 1183 h 3503"/>
              <a:gd name="T56" fmla="*/ 5140 w 5720"/>
              <a:gd name="T57" fmla="*/ 1434 h 3503"/>
              <a:gd name="T58" fmla="*/ 5155 w 5720"/>
              <a:gd name="T59" fmla="*/ 1538 h 3503"/>
              <a:gd name="T60" fmla="*/ 5073 w 5720"/>
              <a:gd name="T61" fmla="*/ 1600 h 3503"/>
              <a:gd name="T62" fmla="*/ 5064 w 5720"/>
              <a:gd name="T63" fmla="*/ 1701 h 3503"/>
              <a:gd name="T64" fmla="*/ 5133 w 5720"/>
              <a:gd name="T65" fmla="*/ 1976 h 3503"/>
              <a:gd name="T66" fmla="*/ 5048 w 5720"/>
              <a:gd name="T67" fmla="*/ 2083 h 3503"/>
              <a:gd name="T68" fmla="*/ 4797 w 5720"/>
              <a:gd name="T69" fmla="*/ 2347 h 3503"/>
              <a:gd name="T70" fmla="*/ 4669 w 5720"/>
              <a:gd name="T71" fmla="*/ 2505 h 3503"/>
              <a:gd name="T72" fmla="*/ 4768 w 5720"/>
              <a:gd name="T73" fmla="*/ 2923 h 3503"/>
              <a:gd name="T74" fmla="*/ 4909 w 5720"/>
              <a:gd name="T75" fmla="*/ 3414 h 3503"/>
              <a:gd name="T76" fmla="*/ 4702 w 5720"/>
              <a:gd name="T77" fmla="*/ 3350 h 3503"/>
              <a:gd name="T78" fmla="*/ 4549 w 5720"/>
              <a:gd name="T79" fmla="*/ 3112 h 3503"/>
              <a:gd name="T80" fmla="*/ 4197 w 5720"/>
              <a:gd name="T81" fmla="*/ 2905 h 3503"/>
              <a:gd name="T82" fmla="*/ 3875 w 5720"/>
              <a:gd name="T83" fmla="*/ 2863 h 3503"/>
              <a:gd name="T84" fmla="*/ 3706 w 5720"/>
              <a:gd name="T85" fmla="*/ 2885 h 3503"/>
              <a:gd name="T86" fmla="*/ 3713 w 5720"/>
              <a:gd name="T87" fmla="*/ 2952 h 3503"/>
              <a:gd name="T88" fmla="*/ 3733 w 5720"/>
              <a:gd name="T89" fmla="*/ 3043 h 3503"/>
              <a:gd name="T90" fmla="*/ 3582 w 5720"/>
              <a:gd name="T91" fmla="*/ 3038 h 3503"/>
              <a:gd name="T92" fmla="*/ 3326 w 5720"/>
              <a:gd name="T93" fmla="*/ 2989 h 3503"/>
              <a:gd name="T94" fmla="*/ 2886 w 5720"/>
              <a:gd name="T95" fmla="*/ 3140 h 3503"/>
              <a:gd name="T96" fmla="*/ 2855 w 5720"/>
              <a:gd name="T97" fmla="*/ 3160 h 3503"/>
              <a:gd name="T98" fmla="*/ 2758 w 5720"/>
              <a:gd name="T99" fmla="*/ 3334 h 3503"/>
              <a:gd name="T100" fmla="*/ 2657 w 5720"/>
              <a:gd name="T101" fmla="*/ 3458 h 3503"/>
              <a:gd name="T102" fmla="*/ 2264 w 5720"/>
              <a:gd name="T103" fmla="*/ 2936 h 3503"/>
              <a:gd name="T104" fmla="*/ 1884 w 5720"/>
              <a:gd name="T105" fmla="*/ 2901 h 3503"/>
              <a:gd name="T106" fmla="*/ 1378 w 5720"/>
              <a:gd name="T107" fmla="*/ 2652 h 3503"/>
              <a:gd name="T108" fmla="*/ 577 w 5720"/>
              <a:gd name="T109" fmla="*/ 2358 h 3503"/>
              <a:gd name="T110" fmla="*/ 344 w 5720"/>
              <a:gd name="T111" fmla="*/ 2047 h 3503"/>
              <a:gd name="T112" fmla="*/ 111 w 5720"/>
              <a:gd name="T113" fmla="*/ 1700 h 3503"/>
              <a:gd name="T114" fmla="*/ 84 w 5720"/>
              <a:gd name="T115" fmla="*/ 1530 h 3503"/>
              <a:gd name="T116" fmla="*/ 31 w 5720"/>
              <a:gd name="T117" fmla="*/ 1225 h 3503"/>
              <a:gd name="T118" fmla="*/ 98 w 5720"/>
              <a:gd name="T119" fmla="*/ 841 h 3503"/>
              <a:gd name="T120" fmla="*/ 280 w 5720"/>
              <a:gd name="T121" fmla="*/ 278 h 3503"/>
              <a:gd name="T122" fmla="*/ 433 w 5720"/>
              <a:gd name="T123" fmla="*/ 107 h 3503"/>
              <a:gd name="T124" fmla="*/ 466 w 5720"/>
              <a:gd name="T125" fmla="*/ 92 h 3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720" h="3503">
                <a:moveTo>
                  <a:pt x="3058" y="2983"/>
                </a:moveTo>
                <a:lnTo>
                  <a:pt x="3055" y="2989"/>
                </a:lnTo>
                <a:lnTo>
                  <a:pt x="3049" y="2992"/>
                </a:lnTo>
                <a:lnTo>
                  <a:pt x="3046" y="2996"/>
                </a:lnTo>
                <a:lnTo>
                  <a:pt x="3044" y="2998"/>
                </a:lnTo>
                <a:lnTo>
                  <a:pt x="3040" y="3000"/>
                </a:lnTo>
                <a:lnTo>
                  <a:pt x="3038" y="3003"/>
                </a:lnTo>
                <a:lnTo>
                  <a:pt x="3044" y="3009"/>
                </a:lnTo>
                <a:lnTo>
                  <a:pt x="3048" y="3016"/>
                </a:lnTo>
                <a:lnTo>
                  <a:pt x="3049" y="3023"/>
                </a:lnTo>
                <a:lnTo>
                  <a:pt x="3062" y="3020"/>
                </a:lnTo>
                <a:lnTo>
                  <a:pt x="3058" y="3009"/>
                </a:lnTo>
                <a:lnTo>
                  <a:pt x="3057" y="2998"/>
                </a:lnTo>
                <a:lnTo>
                  <a:pt x="3058" y="2989"/>
                </a:lnTo>
                <a:lnTo>
                  <a:pt x="3058" y="2983"/>
                </a:lnTo>
                <a:close/>
                <a:moveTo>
                  <a:pt x="4769" y="2972"/>
                </a:moveTo>
                <a:lnTo>
                  <a:pt x="4769" y="2976"/>
                </a:lnTo>
                <a:lnTo>
                  <a:pt x="4775" y="2981"/>
                </a:lnTo>
                <a:lnTo>
                  <a:pt x="4777" y="2987"/>
                </a:lnTo>
                <a:lnTo>
                  <a:pt x="4782" y="2992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4" y="2994"/>
                </a:lnTo>
                <a:lnTo>
                  <a:pt x="4786" y="2996"/>
                </a:lnTo>
                <a:lnTo>
                  <a:pt x="4786" y="2972"/>
                </a:lnTo>
                <a:lnTo>
                  <a:pt x="4769" y="2972"/>
                </a:lnTo>
                <a:close/>
                <a:moveTo>
                  <a:pt x="3617" y="2861"/>
                </a:moveTo>
                <a:lnTo>
                  <a:pt x="3613" y="2869"/>
                </a:lnTo>
                <a:lnTo>
                  <a:pt x="3609" y="2874"/>
                </a:lnTo>
                <a:lnTo>
                  <a:pt x="3604" y="2880"/>
                </a:lnTo>
                <a:lnTo>
                  <a:pt x="3597" y="2885"/>
                </a:lnTo>
                <a:lnTo>
                  <a:pt x="3597" y="2889"/>
                </a:lnTo>
                <a:lnTo>
                  <a:pt x="3637" y="2889"/>
                </a:lnTo>
                <a:lnTo>
                  <a:pt x="3640" y="2887"/>
                </a:lnTo>
                <a:lnTo>
                  <a:pt x="3642" y="2885"/>
                </a:lnTo>
                <a:lnTo>
                  <a:pt x="3648" y="2885"/>
                </a:lnTo>
                <a:lnTo>
                  <a:pt x="3653" y="2885"/>
                </a:lnTo>
                <a:lnTo>
                  <a:pt x="3655" y="2881"/>
                </a:lnTo>
                <a:lnTo>
                  <a:pt x="3657" y="2880"/>
                </a:lnTo>
                <a:lnTo>
                  <a:pt x="3658" y="2880"/>
                </a:lnTo>
                <a:lnTo>
                  <a:pt x="3660" y="2876"/>
                </a:lnTo>
                <a:lnTo>
                  <a:pt x="3660" y="2872"/>
                </a:lnTo>
                <a:lnTo>
                  <a:pt x="3648" y="2870"/>
                </a:lnTo>
                <a:lnTo>
                  <a:pt x="3638" y="2867"/>
                </a:lnTo>
                <a:lnTo>
                  <a:pt x="3629" y="2863"/>
                </a:lnTo>
                <a:lnTo>
                  <a:pt x="3617" y="2861"/>
                </a:lnTo>
                <a:close/>
                <a:moveTo>
                  <a:pt x="3875" y="2803"/>
                </a:moveTo>
                <a:lnTo>
                  <a:pt x="3875" y="2807"/>
                </a:lnTo>
                <a:lnTo>
                  <a:pt x="3875" y="2809"/>
                </a:lnTo>
                <a:lnTo>
                  <a:pt x="3877" y="2810"/>
                </a:lnTo>
                <a:lnTo>
                  <a:pt x="3877" y="2812"/>
                </a:lnTo>
                <a:lnTo>
                  <a:pt x="3878" y="2814"/>
                </a:lnTo>
                <a:lnTo>
                  <a:pt x="3878" y="2803"/>
                </a:lnTo>
                <a:lnTo>
                  <a:pt x="3875" y="2803"/>
                </a:lnTo>
                <a:close/>
                <a:moveTo>
                  <a:pt x="5124" y="1856"/>
                </a:moveTo>
                <a:lnTo>
                  <a:pt x="5120" y="1861"/>
                </a:lnTo>
                <a:lnTo>
                  <a:pt x="5118" y="1867"/>
                </a:lnTo>
                <a:lnTo>
                  <a:pt x="5115" y="1870"/>
                </a:lnTo>
                <a:lnTo>
                  <a:pt x="5111" y="1872"/>
                </a:lnTo>
                <a:lnTo>
                  <a:pt x="5106" y="1874"/>
                </a:lnTo>
                <a:lnTo>
                  <a:pt x="5100" y="1876"/>
                </a:lnTo>
                <a:lnTo>
                  <a:pt x="5095" y="1880"/>
                </a:lnTo>
                <a:lnTo>
                  <a:pt x="5095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7" y="1881"/>
                </a:lnTo>
                <a:lnTo>
                  <a:pt x="5098" y="1883"/>
                </a:lnTo>
                <a:lnTo>
                  <a:pt x="5098" y="1887"/>
                </a:lnTo>
                <a:lnTo>
                  <a:pt x="5109" y="1880"/>
                </a:lnTo>
                <a:lnTo>
                  <a:pt x="5120" y="1874"/>
                </a:lnTo>
                <a:lnTo>
                  <a:pt x="5135" y="1870"/>
                </a:lnTo>
                <a:lnTo>
                  <a:pt x="5137" y="1874"/>
                </a:lnTo>
                <a:lnTo>
                  <a:pt x="5138" y="1878"/>
                </a:lnTo>
                <a:lnTo>
                  <a:pt x="5140" y="1878"/>
                </a:lnTo>
                <a:lnTo>
                  <a:pt x="5140" y="1880"/>
                </a:lnTo>
                <a:lnTo>
                  <a:pt x="5144" y="1881"/>
                </a:lnTo>
                <a:lnTo>
                  <a:pt x="5148" y="1883"/>
                </a:lnTo>
                <a:lnTo>
                  <a:pt x="5148" y="1870"/>
                </a:lnTo>
                <a:lnTo>
                  <a:pt x="5153" y="1872"/>
                </a:lnTo>
                <a:lnTo>
                  <a:pt x="5157" y="1872"/>
                </a:lnTo>
                <a:lnTo>
                  <a:pt x="5160" y="1874"/>
                </a:lnTo>
                <a:lnTo>
                  <a:pt x="5164" y="1876"/>
                </a:lnTo>
                <a:lnTo>
                  <a:pt x="5160" y="1863"/>
                </a:lnTo>
                <a:lnTo>
                  <a:pt x="5148" y="1863"/>
                </a:lnTo>
                <a:lnTo>
                  <a:pt x="5137" y="1860"/>
                </a:lnTo>
                <a:lnTo>
                  <a:pt x="5124" y="1856"/>
                </a:lnTo>
                <a:close/>
                <a:moveTo>
                  <a:pt x="5011" y="1594"/>
                </a:moveTo>
                <a:lnTo>
                  <a:pt x="5011" y="1596"/>
                </a:lnTo>
                <a:lnTo>
                  <a:pt x="5013" y="1598"/>
                </a:lnTo>
                <a:lnTo>
                  <a:pt x="5015" y="1600"/>
                </a:lnTo>
                <a:lnTo>
                  <a:pt x="5017" y="1600"/>
                </a:lnTo>
                <a:lnTo>
                  <a:pt x="5020" y="1601"/>
                </a:lnTo>
                <a:lnTo>
                  <a:pt x="5020" y="1600"/>
                </a:lnTo>
                <a:lnTo>
                  <a:pt x="5018" y="1598"/>
                </a:lnTo>
                <a:lnTo>
                  <a:pt x="5015" y="1596"/>
                </a:lnTo>
                <a:lnTo>
                  <a:pt x="5013" y="1594"/>
                </a:lnTo>
                <a:lnTo>
                  <a:pt x="5011" y="1594"/>
                </a:lnTo>
                <a:close/>
                <a:moveTo>
                  <a:pt x="120" y="1520"/>
                </a:moveTo>
                <a:lnTo>
                  <a:pt x="120" y="1523"/>
                </a:lnTo>
                <a:lnTo>
                  <a:pt x="118" y="1527"/>
                </a:lnTo>
                <a:lnTo>
                  <a:pt x="118" y="1527"/>
                </a:lnTo>
                <a:lnTo>
                  <a:pt x="118" y="1527"/>
                </a:lnTo>
                <a:lnTo>
                  <a:pt x="118" y="1529"/>
                </a:lnTo>
                <a:lnTo>
                  <a:pt x="120" y="1530"/>
                </a:lnTo>
                <a:lnTo>
                  <a:pt x="122" y="1534"/>
                </a:lnTo>
                <a:lnTo>
                  <a:pt x="124" y="1536"/>
                </a:lnTo>
                <a:lnTo>
                  <a:pt x="126" y="1538"/>
                </a:lnTo>
                <a:lnTo>
                  <a:pt x="128" y="1540"/>
                </a:lnTo>
                <a:lnTo>
                  <a:pt x="128" y="1534"/>
                </a:lnTo>
                <a:lnTo>
                  <a:pt x="126" y="1530"/>
                </a:lnTo>
                <a:lnTo>
                  <a:pt x="126" y="1527"/>
                </a:lnTo>
                <a:lnTo>
                  <a:pt x="126" y="1525"/>
                </a:lnTo>
                <a:lnTo>
                  <a:pt x="124" y="1523"/>
                </a:lnTo>
                <a:lnTo>
                  <a:pt x="120" y="1520"/>
                </a:lnTo>
                <a:close/>
                <a:moveTo>
                  <a:pt x="5017" y="1509"/>
                </a:moveTo>
                <a:lnTo>
                  <a:pt x="5018" y="1510"/>
                </a:lnTo>
                <a:lnTo>
                  <a:pt x="5018" y="1510"/>
                </a:lnTo>
                <a:lnTo>
                  <a:pt x="5020" y="1512"/>
                </a:lnTo>
                <a:lnTo>
                  <a:pt x="5020" y="1512"/>
                </a:lnTo>
                <a:lnTo>
                  <a:pt x="5024" y="1512"/>
                </a:lnTo>
                <a:lnTo>
                  <a:pt x="5022" y="1512"/>
                </a:lnTo>
                <a:lnTo>
                  <a:pt x="5022" y="1510"/>
                </a:lnTo>
                <a:lnTo>
                  <a:pt x="5020" y="1510"/>
                </a:lnTo>
                <a:lnTo>
                  <a:pt x="5018" y="1510"/>
                </a:lnTo>
                <a:lnTo>
                  <a:pt x="5017" y="1509"/>
                </a:lnTo>
                <a:close/>
                <a:moveTo>
                  <a:pt x="4991" y="1492"/>
                </a:moveTo>
                <a:lnTo>
                  <a:pt x="4995" y="1510"/>
                </a:lnTo>
                <a:lnTo>
                  <a:pt x="5000" y="1523"/>
                </a:lnTo>
                <a:lnTo>
                  <a:pt x="5006" y="1536"/>
                </a:lnTo>
                <a:lnTo>
                  <a:pt x="5011" y="1549"/>
                </a:lnTo>
                <a:lnTo>
                  <a:pt x="5015" y="1549"/>
                </a:lnTo>
                <a:lnTo>
                  <a:pt x="5017" y="1532"/>
                </a:lnTo>
                <a:lnTo>
                  <a:pt x="5008" y="1521"/>
                </a:lnTo>
                <a:lnTo>
                  <a:pt x="5002" y="1509"/>
                </a:lnTo>
                <a:lnTo>
                  <a:pt x="5000" y="1492"/>
                </a:lnTo>
                <a:lnTo>
                  <a:pt x="4991" y="1492"/>
                </a:lnTo>
                <a:close/>
                <a:moveTo>
                  <a:pt x="120" y="1467"/>
                </a:moveTo>
                <a:lnTo>
                  <a:pt x="122" y="1469"/>
                </a:lnTo>
                <a:lnTo>
                  <a:pt x="124" y="1470"/>
                </a:lnTo>
                <a:lnTo>
                  <a:pt x="126" y="1470"/>
                </a:lnTo>
                <a:lnTo>
                  <a:pt x="128" y="1469"/>
                </a:lnTo>
                <a:lnTo>
                  <a:pt x="131" y="1467"/>
                </a:lnTo>
                <a:lnTo>
                  <a:pt x="120" y="1467"/>
                </a:lnTo>
                <a:close/>
                <a:moveTo>
                  <a:pt x="4993" y="1429"/>
                </a:moveTo>
                <a:lnTo>
                  <a:pt x="4988" y="1452"/>
                </a:lnTo>
                <a:lnTo>
                  <a:pt x="4991" y="1456"/>
                </a:lnTo>
                <a:lnTo>
                  <a:pt x="4993" y="1460"/>
                </a:lnTo>
                <a:lnTo>
                  <a:pt x="4997" y="1465"/>
                </a:lnTo>
                <a:lnTo>
                  <a:pt x="5004" y="1465"/>
                </a:lnTo>
                <a:lnTo>
                  <a:pt x="5004" y="1461"/>
                </a:lnTo>
                <a:lnTo>
                  <a:pt x="4997" y="1452"/>
                </a:lnTo>
                <a:lnTo>
                  <a:pt x="4997" y="1441"/>
                </a:lnTo>
                <a:lnTo>
                  <a:pt x="5000" y="1429"/>
                </a:lnTo>
                <a:lnTo>
                  <a:pt x="4993" y="1429"/>
                </a:lnTo>
                <a:close/>
                <a:moveTo>
                  <a:pt x="3935" y="785"/>
                </a:moveTo>
                <a:lnTo>
                  <a:pt x="3935" y="789"/>
                </a:lnTo>
                <a:lnTo>
                  <a:pt x="3937" y="792"/>
                </a:lnTo>
                <a:lnTo>
                  <a:pt x="3937" y="794"/>
                </a:lnTo>
                <a:lnTo>
                  <a:pt x="3937" y="794"/>
                </a:lnTo>
                <a:lnTo>
                  <a:pt x="3937" y="794"/>
                </a:lnTo>
                <a:lnTo>
                  <a:pt x="3938" y="796"/>
                </a:lnTo>
                <a:lnTo>
                  <a:pt x="3942" y="798"/>
                </a:lnTo>
                <a:lnTo>
                  <a:pt x="3942" y="785"/>
                </a:lnTo>
                <a:lnTo>
                  <a:pt x="3935" y="785"/>
                </a:lnTo>
                <a:close/>
                <a:moveTo>
                  <a:pt x="3809" y="703"/>
                </a:moveTo>
                <a:lnTo>
                  <a:pt x="3806" y="712"/>
                </a:lnTo>
                <a:lnTo>
                  <a:pt x="3808" y="709"/>
                </a:lnTo>
                <a:lnTo>
                  <a:pt x="3809" y="707"/>
                </a:lnTo>
                <a:lnTo>
                  <a:pt x="3809" y="705"/>
                </a:lnTo>
                <a:lnTo>
                  <a:pt x="3809" y="705"/>
                </a:lnTo>
                <a:lnTo>
                  <a:pt x="3809" y="703"/>
                </a:lnTo>
                <a:close/>
                <a:moveTo>
                  <a:pt x="3918" y="660"/>
                </a:moveTo>
                <a:lnTo>
                  <a:pt x="3911" y="670"/>
                </a:lnTo>
                <a:lnTo>
                  <a:pt x="3900" y="676"/>
                </a:lnTo>
                <a:lnTo>
                  <a:pt x="3888" y="680"/>
                </a:lnTo>
                <a:lnTo>
                  <a:pt x="3875" y="680"/>
                </a:lnTo>
                <a:lnTo>
                  <a:pt x="3864" y="683"/>
                </a:lnTo>
                <a:lnTo>
                  <a:pt x="3853" y="692"/>
                </a:lnTo>
                <a:lnTo>
                  <a:pt x="3853" y="694"/>
                </a:lnTo>
                <a:lnTo>
                  <a:pt x="3853" y="696"/>
                </a:lnTo>
                <a:lnTo>
                  <a:pt x="3853" y="698"/>
                </a:lnTo>
                <a:lnTo>
                  <a:pt x="3853" y="700"/>
                </a:lnTo>
                <a:lnTo>
                  <a:pt x="3851" y="701"/>
                </a:lnTo>
                <a:lnTo>
                  <a:pt x="3849" y="703"/>
                </a:lnTo>
                <a:lnTo>
                  <a:pt x="3844" y="710"/>
                </a:lnTo>
                <a:lnTo>
                  <a:pt x="3838" y="716"/>
                </a:lnTo>
                <a:lnTo>
                  <a:pt x="3831" y="720"/>
                </a:lnTo>
                <a:lnTo>
                  <a:pt x="3826" y="725"/>
                </a:lnTo>
                <a:lnTo>
                  <a:pt x="3820" y="732"/>
                </a:lnTo>
                <a:lnTo>
                  <a:pt x="3804" y="732"/>
                </a:lnTo>
                <a:lnTo>
                  <a:pt x="3806" y="716"/>
                </a:lnTo>
                <a:lnTo>
                  <a:pt x="3800" y="716"/>
                </a:lnTo>
                <a:lnTo>
                  <a:pt x="3789" y="725"/>
                </a:lnTo>
                <a:lnTo>
                  <a:pt x="3778" y="730"/>
                </a:lnTo>
                <a:lnTo>
                  <a:pt x="3768" y="740"/>
                </a:lnTo>
                <a:lnTo>
                  <a:pt x="3764" y="752"/>
                </a:lnTo>
                <a:lnTo>
                  <a:pt x="3760" y="767"/>
                </a:lnTo>
                <a:lnTo>
                  <a:pt x="3757" y="781"/>
                </a:lnTo>
                <a:lnTo>
                  <a:pt x="3753" y="783"/>
                </a:lnTo>
                <a:lnTo>
                  <a:pt x="3749" y="787"/>
                </a:lnTo>
                <a:lnTo>
                  <a:pt x="3746" y="790"/>
                </a:lnTo>
                <a:lnTo>
                  <a:pt x="3742" y="792"/>
                </a:lnTo>
                <a:lnTo>
                  <a:pt x="3740" y="796"/>
                </a:lnTo>
                <a:lnTo>
                  <a:pt x="3735" y="832"/>
                </a:lnTo>
                <a:lnTo>
                  <a:pt x="3724" y="838"/>
                </a:lnTo>
                <a:lnTo>
                  <a:pt x="3715" y="849"/>
                </a:lnTo>
                <a:lnTo>
                  <a:pt x="3708" y="863"/>
                </a:lnTo>
                <a:lnTo>
                  <a:pt x="3702" y="878"/>
                </a:lnTo>
                <a:lnTo>
                  <a:pt x="3711" y="878"/>
                </a:lnTo>
                <a:lnTo>
                  <a:pt x="3711" y="872"/>
                </a:lnTo>
                <a:lnTo>
                  <a:pt x="3718" y="863"/>
                </a:lnTo>
                <a:lnTo>
                  <a:pt x="3726" y="852"/>
                </a:lnTo>
                <a:lnTo>
                  <a:pt x="3731" y="843"/>
                </a:lnTo>
                <a:lnTo>
                  <a:pt x="3740" y="838"/>
                </a:lnTo>
                <a:lnTo>
                  <a:pt x="3757" y="832"/>
                </a:lnTo>
                <a:lnTo>
                  <a:pt x="3760" y="841"/>
                </a:lnTo>
                <a:lnTo>
                  <a:pt x="3764" y="849"/>
                </a:lnTo>
                <a:lnTo>
                  <a:pt x="3769" y="854"/>
                </a:lnTo>
                <a:lnTo>
                  <a:pt x="3771" y="865"/>
                </a:lnTo>
                <a:lnTo>
                  <a:pt x="3762" y="881"/>
                </a:lnTo>
                <a:lnTo>
                  <a:pt x="3758" y="898"/>
                </a:lnTo>
                <a:lnTo>
                  <a:pt x="3760" y="912"/>
                </a:lnTo>
                <a:lnTo>
                  <a:pt x="3762" y="927"/>
                </a:lnTo>
                <a:lnTo>
                  <a:pt x="3760" y="941"/>
                </a:lnTo>
                <a:lnTo>
                  <a:pt x="3758" y="943"/>
                </a:lnTo>
                <a:lnTo>
                  <a:pt x="3755" y="947"/>
                </a:lnTo>
                <a:lnTo>
                  <a:pt x="3751" y="950"/>
                </a:lnTo>
                <a:lnTo>
                  <a:pt x="3748" y="952"/>
                </a:lnTo>
                <a:lnTo>
                  <a:pt x="3746" y="956"/>
                </a:lnTo>
                <a:lnTo>
                  <a:pt x="3744" y="958"/>
                </a:lnTo>
                <a:lnTo>
                  <a:pt x="3744" y="1001"/>
                </a:lnTo>
                <a:lnTo>
                  <a:pt x="3742" y="1020"/>
                </a:lnTo>
                <a:lnTo>
                  <a:pt x="3742" y="1043"/>
                </a:lnTo>
                <a:lnTo>
                  <a:pt x="3740" y="1069"/>
                </a:lnTo>
                <a:lnTo>
                  <a:pt x="3737" y="1089"/>
                </a:lnTo>
                <a:lnTo>
                  <a:pt x="3735" y="1103"/>
                </a:lnTo>
                <a:lnTo>
                  <a:pt x="3738" y="1109"/>
                </a:lnTo>
                <a:lnTo>
                  <a:pt x="3742" y="1114"/>
                </a:lnTo>
                <a:lnTo>
                  <a:pt x="3748" y="1120"/>
                </a:lnTo>
                <a:lnTo>
                  <a:pt x="3751" y="1125"/>
                </a:lnTo>
                <a:lnTo>
                  <a:pt x="3755" y="1130"/>
                </a:lnTo>
                <a:lnTo>
                  <a:pt x="3751" y="1163"/>
                </a:lnTo>
                <a:lnTo>
                  <a:pt x="3755" y="1187"/>
                </a:lnTo>
                <a:lnTo>
                  <a:pt x="3760" y="1212"/>
                </a:lnTo>
                <a:lnTo>
                  <a:pt x="3769" y="1236"/>
                </a:lnTo>
                <a:lnTo>
                  <a:pt x="3778" y="1258"/>
                </a:lnTo>
                <a:lnTo>
                  <a:pt x="3791" y="1272"/>
                </a:lnTo>
                <a:lnTo>
                  <a:pt x="3797" y="1276"/>
                </a:lnTo>
                <a:lnTo>
                  <a:pt x="3802" y="1278"/>
                </a:lnTo>
                <a:lnTo>
                  <a:pt x="3806" y="1278"/>
                </a:lnTo>
                <a:lnTo>
                  <a:pt x="3811" y="1276"/>
                </a:lnTo>
                <a:lnTo>
                  <a:pt x="3829" y="1270"/>
                </a:lnTo>
                <a:lnTo>
                  <a:pt x="3848" y="1261"/>
                </a:lnTo>
                <a:lnTo>
                  <a:pt x="3860" y="1252"/>
                </a:lnTo>
                <a:lnTo>
                  <a:pt x="3866" y="1241"/>
                </a:lnTo>
                <a:lnTo>
                  <a:pt x="3873" y="1223"/>
                </a:lnTo>
                <a:lnTo>
                  <a:pt x="3882" y="1200"/>
                </a:lnTo>
                <a:lnTo>
                  <a:pt x="3889" y="1176"/>
                </a:lnTo>
                <a:lnTo>
                  <a:pt x="3895" y="1150"/>
                </a:lnTo>
                <a:lnTo>
                  <a:pt x="3898" y="1129"/>
                </a:lnTo>
                <a:lnTo>
                  <a:pt x="3897" y="1110"/>
                </a:lnTo>
                <a:lnTo>
                  <a:pt x="3886" y="1078"/>
                </a:lnTo>
                <a:lnTo>
                  <a:pt x="3873" y="1047"/>
                </a:lnTo>
                <a:lnTo>
                  <a:pt x="3857" y="1018"/>
                </a:lnTo>
                <a:lnTo>
                  <a:pt x="3849" y="1018"/>
                </a:lnTo>
                <a:lnTo>
                  <a:pt x="3846" y="1005"/>
                </a:lnTo>
                <a:lnTo>
                  <a:pt x="3849" y="996"/>
                </a:lnTo>
                <a:lnTo>
                  <a:pt x="3853" y="985"/>
                </a:lnTo>
                <a:lnTo>
                  <a:pt x="3858" y="974"/>
                </a:lnTo>
                <a:lnTo>
                  <a:pt x="3857" y="961"/>
                </a:lnTo>
                <a:lnTo>
                  <a:pt x="3855" y="961"/>
                </a:lnTo>
                <a:lnTo>
                  <a:pt x="3853" y="960"/>
                </a:lnTo>
                <a:lnTo>
                  <a:pt x="3851" y="958"/>
                </a:lnTo>
                <a:lnTo>
                  <a:pt x="3848" y="956"/>
                </a:lnTo>
                <a:lnTo>
                  <a:pt x="3846" y="954"/>
                </a:lnTo>
                <a:lnTo>
                  <a:pt x="3844" y="954"/>
                </a:lnTo>
                <a:lnTo>
                  <a:pt x="3844" y="940"/>
                </a:lnTo>
                <a:lnTo>
                  <a:pt x="3851" y="927"/>
                </a:lnTo>
                <a:lnTo>
                  <a:pt x="3858" y="916"/>
                </a:lnTo>
                <a:lnTo>
                  <a:pt x="3866" y="905"/>
                </a:lnTo>
                <a:lnTo>
                  <a:pt x="3862" y="845"/>
                </a:lnTo>
                <a:lnTo>
                  <a:pt x="3877" y="838"/>
                </a:lnTo>
                <a:lnTo>
                  <a:pt x="3880" y="829"/>
                </a:lnTo>
                <a:lnTo>
                  <a:pt x="3880" y="820"/>
                </a:lnTo>
                <a:lnTo>
                  <a:pt x="3882" y="812"/>
                </a:lnTo>
                <a:lnTo>
                  <a:pt x="3886" y="805"/>
                </a:lnTo>
                <a:lnTo>
                  <a:pt x="3902" y="805"/>
                </a:lnTo>
                <a:lnTo>
                  <a:pt x="3909" y="781"/>
                </a:lnTo>
                <a:lnTo>
                  <a:pt x="3922" y="769"/>
                </a:lnTo>
                <a:lnTo>
                  <a:pt x="3938" y="758"/>
                </a:lnTo>
                <a:lnTo>
                  <a:pt x="3953" y="747"/>
                </a:lnTo>
                <a:lnTo>
                  <a:pt x="3968" y="736"/>
                </a:lnTo>
                <a:lnTo>
                  <a:pt x="3962" y="723"/>
                </a:lnTo>
                <a:lnTo>
                  <a:pt x="3964" y="709"/>
                </a:lnTo>
                <a:lnTo>
                  <a:pt x="3971" y="698"/>
                </a:lnTo>
                <a:lnTo>
                  <a:pt x="3980" y="689"/>
                </a:lnTo>
                <a:lnTo>
                  <a:pt x="3991" y="685"/>
                </a:lnTo>
                <a:lnTo>
                  <a:pt x="3991" y="680"/>
                </a:lnTo>
                <a:lnTo>
                  <a:pt x="3978" y="676"/>
                </a:lnTo>
                <a:lnTo>
                  <a:pt x="3966" y="670"/>
                </a:lnTo>
                <a:lnTo>
                  <a:pt x="3955" y="665"/>
                </a:lnTo>
                <a:lnTo>
                  <a:pt x="3938" y="661"/>
                </a:lnTo>
                <a:lnTo>
                  <a:pt x="3918" y="660"/>
                </a:lnTo>
                <a:close/>
                <a:moveTo>
                  <a:pt x="295" y="238"/>
                </a:moveTo>
                <a:lnTo>
                  <a:pt x="297" y="238"/>
                </a:lnTo>
                <a:lnTo>
                  <a:pt x="298" y="240"/>
                </a:lnTo>
                <a:lnTo>
                  <a:pt x="298" y="240"/>
                </a:lnTo>
                <a:lnTo>
                  <a:pt x="300" y="240"/>
                </a:lnTo>
                <a:lnTo>
                  <a:pt x="304" y="241"/>
                </a:lnTo>
                <a:lnTo>
                  <a:pt x="302" y="240"/>
                </a:lnTo>
                <a:lnTo>
                  <a:pt x="300" y="240"/>
                </a:lnTo>
                <a:lnTo>
                  <a:pt x="300" y="240"/>
                </a:lnTo>
                <a:lnTo>
                  <a:pt x="298" y="238"/>
                </a:lnTo>
                <a:lnTo>
                  <a:pt x="295" y="238"/>
                </a:lnTo>
                <a:close/>
                <a:moveTo>
                  <a:pt x="458" y="209"/>
                </a:moveTo>
                <a:lnTo>
                  <a:pt x="458" y="216"/>
                </a:lnTo>
                <a:lnTo>
                  <a:pt x="457" y="220"/>
                </a:lnTo>
                <a:lnTo>
                  <a:pt x="455" y="221"/>
                </a:lnTo>
                <a:lnTo>
                  <a:pt x="453" y="225"/>
                </a:lnTo>
                <a:lnTo>
                  <a:pt x="451" y="229"/>
                </a:lnTo>
                <a:lnTo>
                  <a:pt x="458" y="229"/>
                </a:lnTo>
                <a:lnTo>
                  <a:pt x="458" y="221"/>
                </a:lnTo>
                <a:lnTo>
                  <a:pt x="460" y="218"/>
                </a:lnTo>
                <a:lnTo>
                  <a:pt x="462" y="216"/>
                </a:lnTo>
                <a:lnTo>
                  <a:pt x="462" y="214"/>
                </a:lnTo>
                <a:lnTo>
                  <a:pt x="460" y="212"/>
                </a:lnTo>
                <a:lnTo>
                  <a:pt x="458" y="209"/>
                </a:lnTo>
                <a:close/>
                <a:moveTo>
                  <a:pt x="466" y="172"/>
                </a:moveTo>
                <a:lnTo>
                  <a:pt x="464" y="176"/>
                </a:lnTo>
                <a:lnTo>
                  <a:pt x="462" y="178"/>
                </a:lnTo>
                <a:lnTo>
                  <a:pt x="460" y="181"/>
                </a:lnTo>
                <a:lnTo>
                  <a:pt x="460" y="183"/>
                </a:lnTo>
                <a:lnTo>
                  <a:pt x="460" y="187"/>
                </a:lnTo>
                <a:lnTo>
                  <a:pt x="458" y="192"/>
                </a:lnTo>
                <a:lnTo>
                  <a:pt x="468" y="198"/>
                </a:lnTo>
                <a:lnTo>
                  <a:pt x="466" y="192"/>
                </a:lnTo>
                <a:lnTo>
                  <a:pt x="466" y="189"/>
                </a:lnTo>
                <a:lnTo>
                  <a:pt x="466" y="185"/>
                </a:lnTo>
                <a:lnTo>
                  <a:pt x="466" y="181"/>
                </a:lnTo>
                <a:lnTo>
                  <a:pt x="468" y="178"/>
                </a:lnTo>
                <a:lnTo>
                  <a:pt x="468" y="174"/>
                </a:lnTo>
                <a:lnTo>
                  <a:pt x="466" y="172"/>
                </a:lnTo>
                <a:close/>
                <a:moveTo>
                  <a:pt x="513" y="0"/>
                </a:moveTo>
                <a:lnTo>
                  <a:pt x="529" y="10"/>
                </a:lnTo>
                <a:lnTo>
                  <a:pt x="553" y="20"/>
                </a:lnTo>
                <a:lnTo>
                  <a:pt x="580" y="25"/>
                </a:lnTo>
                <a:lnTo>
                  <a:pt x="608" y="29"/>
                </a:lnTo>
                <a:lnTo>
                  <a:pt x="635" y="34"/>
                </a:lnTo>
                <a:lnTo>
                  <a:pt x="657" y="40"/>
                </a:lnTo>
                <a:lnTo>
                  <a:pt x="740" y="65"/>
                </a:lnTo>
                <a:lnTo>
                  <a:pt x="824" y="85"/>
                </a:lnTo>
                <a:lnTo>
                  <a:pt x="911" y="101"/>
                </a:lnTo>
                <a:lnTo>
                  <a:pt x="998" y="118"/>
                </a:lnTo>
                <a:lnTo>
                  <a:pt x="1088" y="138"/>
                </a:lnTo>
                <a:lnTo>
                  <a:pt x="1158" y="152"/>
                </a:lnTo>
                <a:lnTo>
                  <a:pt x="1233" y="165"/>
                </a:lnTo>
                <a:lnTo>
                  <a:pt x="1309" y="178"/>
                </a:lnTo>
                <a:lnTo>
                  <a:pt x="1386" y="192"/>
                </a:lnTo>
                <a:lnTo>
                  <a:pt x="1457" y="210"/>
                </a:lnTo>
                <a:lnTo>
                  <a:pt x="1549" y="218"/>
                </a:lnTo>
                <a:lnTo>
                  <a:pt x="1602" y="229"/>
                </a:lnTo>
                <a:lnTo>
                  <a:pt x="1660" y="236"/>
                </a:lnTo>
                <a:lnTo>
                  <a:pt x="1717" y="243"/>
                </a:lnTo>
                <a:lnTo>
                  <a:pt x="1771" y="254"/>
                </a:lnTo>
                <a:lnTo>
                  <a:pt x="1904" y="261"/>
                </a:lnTo>
                <a:lnTo>
                  <a:pt x="1949" y="270"/>
                </a:lnTo>
                <a:lnTo>
                  <a:pt x="2000" y="276"/>
                </a:lnTo>
                <a:lnTo>
                  <a:pt x="2053" y="280"/>
                </a:lnTo>
                <a:lnTo>
                  <a:pt x="2104" y="283"/>
                </a:lnTo>
                <a:lnTo>
                  <a:pt x="2149" y="290"/>
                </a:lnTo>
                <a:lnTo>
                  <a:pt x="2228" y="290"/>
                </a:lnTo>
                <a:lnTo>
                  <a:pt x="2262" y="296"/>
                </a:lnTo>
                <a:lnTo>
                  <a:pt x="2300" y="294"/>
                </a:lnTo>
                <a:lnTo>
                  <a:pt x="2338" y="294"/>
                </a:lnTo>
                <a:lnTo>
                  <a:pt x="2378" y="294"/>
                </a:lnTo>
                <a:lnTo>
                  <a:pt x="2417" y="300"/>
                </a:lnTo>
                <a:lnTo>
                  <a:pt x="2437" y="301"/>
                </a:lnTo>
                <a:lnTo>
                  <a:pt x="2458" y="301"/>
                </a:lnTo>
                <a:lnTo>
                  <a:pt x="2484" y="300"/>
                </a:lnTo>
                <a:lnTo>
                  <a:pt x="2506" y="303"/>
                </a:lnTo>
                <a:lnTo>
                  <a:pt x="2548" y="309"/>
                </a:lnTo>
                <a:lnTo>
                  <a:pt x="2595" y="310"/>
                </a:lnTo>
                <a:lnTo>
                  <a:pt x="2642" y="310"/>
                </a:lnTo>
                <a:lnTo>
                  <a:pt x="2691" y="310"/>
                </a:lnTo>
                <a:lnTo>
                  <a:pt x="2762" y="314"/>
                </a:lnTo>
                <a:lnTo>
                  <a:pt x="2835" y="312"/>
                </a:lnTo>
                <a:lnTo>
                  <a:pt x="2908" y="312"/>
                </a:lnTo>
                <a:lnTo>
                  <a:pt x="2978" y="312"/>
                </a:lnTo>
                <a:lnTo>
                  <a:pt x="2978" y="260"/>
                </a:lnTo>
                <a:lnTo>
                  <a:pt x="3011" y="263"/>
                </a:lnTo>
                <a:lnTo>
                  <a:pt x="3013" y="267"/>
                </a:lnTo>
                <a:lnTo>
                  <a:pt x="3015" y="269"/>
                </a:lnTo>
                <a:lnTo>
                  <a:pt x="3015" y="270"/>
                </a:lnTo>
                <a:lnTo>
                  <a:pt x="3017" y="272"/>
                </a:lnTo>
                <a:lnTo>
                  <a:pt x="3020" y="272"/>
                </a:lnTo>
                <a:lnTo>
                  <a:pt x="3024" y="276"/>
                </a:lnTo>
                <a:lnTo>
                  <a:pt x="3026" y="303"/>
                </a:lnTo>
                <a:lnTo>
                  <a:pt x="3029" y="329"/>
                </a:lnTo>
                <a:lnTo>
                  <a:pt x="3035" y="349"/>
                </a:lnTo>
                <a:lnTo>
                  <a:pt x="3060" y="354"/>
                </a:lnTo>
                <a:lnTo>
                  <a:pt x="3084" y="358"/>
                </a:lnTo>
                <a:lnTo>
                  <a:pt x="3106" y="365"/>
                </a:lnTo>
                <a:lnTo>
                  <a:pt x="3124" y="376"/>
                </a:lnTo>
                <a:lnTo>
                  <a:pt x="3155" y="367"/>
                </a:lnTo>
                <a:lnTo>
                  <a:pt x="3182" y="365"/>
                </a:lnTo>
                <a:lnTo>
                  <a:pt x="3208" y="370"/>
                </a:lnTo>
                <a:lnTo>
                  <a:pt x="3229" y="381"/>
                </a:lnTo>
                <a:lnTo>
                  <a:pt x="3249" y="401"/>
                </a:lnTo>
                <a:lnTo>
                  <a:pt x="3260" y="394"/>
                </a:lnTo>
                <a:lnTo>
                  <a:pt x="3273" y="394"/>
                </a:lnTo>
                <a:lnTo>
                  <a:pt x="3286" y="400"/>
                </a:lnTo>
                <a:lnTo>
                  <a:pt x="3300" y="407"/>
                </a:lnTo>
                <a:lnTo>
                  <a:pt x="3315" y="416"/>
                </a:lnTo>
                <a:lnTo>
                  <a:pt x="3328" y="425"/>
                </a:lnTo>
                <a:lnTo>
                  <a:pt x="3338" y="429"/>
                </a:lnTo>
                <a:lnTo>
                  <a:pt x="3355" y="416"/>
                </a:lnTo>
                <a:lnTo>
                  <a:pt x="3373" y="405"/>
                </a:lnTo>
                <a:lnTo>
                  <a:pt x="3397" y="401"/>
                </a:lnTo>
                <a:lnTo>
                  <a:pt x="3397" y="405"/>
                </a:lnTo>
                <a:lnTo>
                  <a:pt x="3397" y="407"/>
                </a:lnTo>
                <a:lnTo>
                  <a:pt x="3398" y="409"/>
                </a:lnTo>
                <a:lnTo>
                  <a:pt x="3398" y="410"/>
                </a:lnTo>
                <a:lnTo>
                  <a:pt x="3400" y="412"/>
                </a:lnTo>
                <a:lnTo>
                  <a:pt x="3408" y="414"/>
                </a:lnTo>
                <a:lnTo>
                  <a:pt x="3426" y="416"/>
                </a:lnTo>
                <a:lnTo>
                  <a:pt x="3449" y="418"/>
                </a:lnTo>
                <a:lnTo>
                  <a:pt x="3475" y="420"/>
                </a:lnTo>
                <a:lnTo>
                  <a:pt x="3498" y="420"/>
                </a:lnTo>
                <a:lnTo>
                  <a:pt x="3520" y="421"/>
                </a:lnTo>
                <a:lnTo>
                  <a:pt x="3533" y="421"/>
                </a:lnTo>
                <a:lnTo>
                  <a:pt x="3537" y="438"/>
                </a:lnTo>
                <a:lnTo>
                  <a:pt x="3518" y="443"/>
                </a:lnTo>
                <a:lnTo>
                  <a:pt x="3498" y="450"/>
                </a:lnTo>
                <a:lnTo>
                  <a:pt x="3480" y="461"/>
                </a:lnTo>
                <a:lnTo>
                  <a:pt x="3464" y="469"/>
                </a:lnTo>
                <a:lnTo>
                  <a:pt x="3444" y="478"/>
                </a:lnTo>
                <a:lnTo>
                  <a:pt x="3422" y="483"/>
                </a:lnTo>
                <a:lnTo>
                  <a:pt x="3404" y="494"/>
                </a:lnTo>
                <a:lnTo>
                  <a:pt x="3380" y="514"/>
                </a:lnTo>
                <a:lnTo>
                  <a:pt x="3360" y="538"/>
                </a:lnTo>
                <a:lnTo>
                  <a:pt x="3340" y="563"/>
                </a:lnTo>
                <a:lnTo>
                  <a:pt x="3317" y="589"/>
                </a:lnTo>
                <a:lnTo>
                  <a:pt x="3289" y="610"/>
                </a:lnTo>
                <a:lnTo>
                  <a:pt x="3289" y="614"/>
                </a:lnTo>
                <a:lnTo>
                  <a:pt x="3295" y="614"/>
                </a:lnTo>
                <a:lnTo>
                  <a:pt x="3297" y="616"/>
                </a:lnTo>
                <a:lnTo>
                  <a:pt x="3297" y="616"/>
                </a:lnTo>
                <a:lnTo>
                  <a:pt x="3298" y="618"/>
                </a:lnTo>
                <a:lnTo>
                  <a:pt x="3298" y="618"/>
                </a:lnTo>
                <a:lnTo>
                  <a:pt x="3302" y="618"/>
                </a:lnTo>
                <a:lnTo>
                  <a:pt x="3311" y="614"/>
                </a:lnTo>
                <a:lnTo>
                  <a:pt x="3326" y="607"/>
                </a:lnTo>
                <a:lnTo>
                  <a:pt x="3344" y="598"/>
                </a:lnTo>
                <a:lnTo>
                  <a:pt x="3362" y="590"/>
                </a:lnTo>
                <a:lnTo>
                  <a:pt x="3380" y="583"/>
                </a:lnTo>
                <a:lnTo>
                  <a:pt x="3393" y="580"/>
                </a:lnTo>
                <a:lnTo>
                  <a:pt x="3400" y="578"/>
                </a:lnTo>
                <a:lnTo>
                  <a:pt x="3406" y="581"/>
                </a:lnTo>
                <a:lnTo>
                  <a:pt x="3409" y="583"/>
                </a:lnTo>
                <a:lnTo>
                  <a:pt x="3411" y="585"/>
                </a:lnTo>
                <a:lnTo>
                  <a:pt x="3411" y="589"/>
                </a:lnTo>
                <a:lnTo>
                  <a:pt x="3411" y="594"/>
                </a:lnTo>
                <a:lnTo>
                  <a:pt x="3411" y="603"/>
                </a:lnTo>
                <a:lnTo>
                  <a:pt x="3409" y="607"/>
                </a:lnTo>
                <a:lnTo>
                  <a:pt x="3406" y="612"/>
                </a:lnTo>
                <a:lnTo>
                  <a:pt x="3404" y="618"/>
                </a:lnTo>
                <a:lnTo>
                  <a:pt x="3408" y="618"/>
                </a:lnTo>
                <a:lnTo>
                  <a:pt x="3417" y="618"/>
                </a:lnTo>
                <a:lnTo>
                  <a:pt x="3426" y="621"/>
                </a:lnTo>
                <a:lnTo>
                  <a:pt x="3437" y="623"/>
                </a:lnTo>
                <a:lnTo>
                  <a:pt x="3448" y="623"/>
                </a:lnTo>
                <a:lnTo>
                  <a:pt x="3462" y="614"/>
                </a:lnTo>
                <a:lnTo>
                  <a:pt x="3473" y="603"/>
                </a:lnTo>
                <a:lnTo>
                  <a:pt x="3486" y="590"/>
                </a:lnTo>
                <a:lnTo>
                  <a:pt x="3497" y="583"/>
                </a:lnTo>
                <a:lnTo>
                  <a:pt x="3542" y="578"/>
                </a:lnTo>
                <a:lnTo>
                  <a:pt x="3558" y="567"/>
                </a:lnTo>
                <a:lnTo>
                  <a:pt x="3571" y="550"/>
                </a:lnTo>
                <a:lnTo>
                  <a:pt x="3586" y="534"/>
                </a:lnTo>
                <a:lnTo>
                  <a:pt x="3602" y="521"/>
                </a:lnTo>
                <a:lnTo>
                  <a:pt x="3638" y="563"/>
                </a:lnTo>
                <a:lnTo>
                  <a:pt x="3648" y="558"/>
                </a:lnTo>
                <a:lnTo>
                  <a:pt x="3660" y="556"/>
                </a:lnTo>
                <a:lnTo>
                  <a:pt x="3675" y="558"/>
                </a:lnTo>
                <a:lnTo>
                  <a:pt x="3691" y="558"/>
                </a:lnTo>
                <a:lnTo>
                  <a:pt x="3695" y="561"/>
                </a:lnTo>
                <a:lnTo>
                  <a:pt x="3700" y="565"/>
                </a:lnTo>
                <a:lnTo>
                  <a:pt x="3704" y="565"/>
                </a:lnTo>
                <a:lnTo>
                  <a:pt x="3708" y="567"/>
                </a:lnTo>
                <a:lnTo>
                  <a:pt x="3711" y="570"/>
                </a:lnTo>
                <a:lnTo>
                  <a:pt x="3720" y="580"/>
                </a:lnTo>
                <a:lnTo>
                  <a:pt x="3726" y="589"/>
                </a:lnTo>
                <a:lnTo>
                  <a:pt x="3731" y="598"/>
                </a:lnTo>
                <a:lnTo>
                  <a:pt x="3740" y="603"/>
                </a:lnTo>
                <a:lnTo>
                  <a:pt x="3757" y="607"/>
                </a:lnTo>
                <a:lnTo>
                  <a:pt x="3762" y="605"/>
                </a:lnTo>
                <a:lnTo>
                  <a:pt x="3766" y="603"/>
                </a:lnTo>
                <a:lnTo>
                  <a:pt x="3771" y="603"/>
                </a:lnTo>
                <a:lnTo>
                  <a:pt x="3775" y="603"/>
                </a:lnTo>
                <a:lnTo>
                  <a:pt x="3780" y="605"/>
                </a:lnTo>
                <a:lnTo>
                  <a:pt x="3786" y="607"/>
                </a:lnTo>
                <a:lnTo>
                  <a:pt x="3797" y="590"/>
                </a:lnTo>
                <a:lnTo>
                  <a:pt x="3809" y="580"/>
                </a:lnTo>
                <a:lnTo>
                  <a:pt x="3824" y="574"/>
                </a:lnTo>
                <a:lnTo>
                  <a:pt x="3840" y="570"/>
                </a:lnTo>
                <a:lnTo>
                  <a:pt x="3860" y="567"/>
                </a:lnTo>
                <a:lnTo>
                  <a:pt x="3882" y="563"/>
                </a:lnTo>
                <a:lnTo>
                  <a:pt x="3897" y="558"/>
                </a:lnTo>
                <a:lnTo>
                  <a:pt x="3909" y="550"/>
                </a:lnTo>
                <a:lnTo>
                  <a:pt x="3924" y="545"/>
                </a:lnTo>
                <a:lnTo>
                  <a:pt x="3944" y="543"/>
                </a:lnTo>
                <a:lnTo>
                  <a:pt x="3944" y="583"/>
                </a:lnTo>
                <a:lnTo>
                  <a:pt x="3964" y="581"/>
                </a:lnTo>
                <a:lnTo>
                  <a:pt x="3980" y="580"/>
                </a:lnTo>
                <a:lnTo>
                  <a:pt x="3995" y="578"/>
                </a:lnTo>
                <a:lnTo>
                  <a:pt x="4013" y="576"/>
                </a:lnTo>
                <a:lnTo>
                  <a:pt x="4017" y="587"/>
                </a:lnTo>
                <a:lnTo>
                  <a:pt x="4022" y="603"/>
                </a:lnTo>
                <a:lnTo>
                  <a:pt x="4029" y="616"/>
                </a:lnTo>
                <a:lnTo>
                  <a:pt x="4037" y="621"/>
                </a:lnTo>
                <a:lnTo>
                  <a:pt x="4048" y="625"/>
                </a:lnTo>
                <a:lnTo>
                  <a:pt x="4058" y="630"/>
                </a:lnTo>
                <a:lnTo>
                  <a:pt x="4069" y="636"/>
                </a:lnTo>
                <a:lnTo>
                  <a:pt x="4077" y="643"/>
                </a:lnTo>
                <a:lnTo>
                  <a:pt x="4082" y="656"/>
                </a:lnTo>
                <a:lnTo>
                  <a:pt x="4066" y="660"/>
                </a:lnTo>
                <a:lnTo>
                  <a:pt x="4046" y="660"/>
                </a:lnTo>
                <a:lnTo>
                  <a:pt x="4024" y="660"/>
                </a:lnTo>
                <a:lnTo>
                  <a:pt x="4004" y="660"/>
                </a:lnTo>
                <a:lnTo>
                  <a:pt x="4004" y="680"/>
                </a:lnTo>
                <a:lnTo>
                  <a:pt x="4048" y="700"/>
                </a:lnTo>
                <a:lnTo>
                  <a:pt x="4093" y="716"/>
                </a:lnTo>
                <a:lnTo>
                  <a:pt x="4142" y="729"/>
                </a:lnTo>
                <a:lnTo>
                  <a:pt x="4146" y="740"/>
                </a:lnTo>
                <a:lnTo>
                  <a:pt x="4149" y="747"/>
                </a:lnTo>
                <a:lnTo>
                  <a:pt x="4151" y="756"/>
                </a:lnTo>
                <a:lnTo>
                  <a:pt x="4155" y="769"/>
                </a:lnTo>
                <a:lnTo>
                  <a:pt x="4151" y="770"/>
                </a:lnTo>
                <a:lnTo>
                  <a:pt x="4149" y="772"/>
                </a:lnTo>
                <a:lnTo>
                  <a:pt x="4149" y="774"/>
                </a:lnTo>
                <a:lnTo>
                  <a:pt x="4148" y="776"/>
                </a:lnTo>
                <a:lnTo>
                  <a:pt x="4148" y="778"/>
                </a:lnTo>
                <a:lnTo>
                  <a:pt x="4146" y="781"/>
                </a:lnTo>
                <a:lnTo>
                  <a:pt x="4157" y="794"/>
                </a:lnTo>
                <a:lnTo>
                  <a:pt x="4164" y="810"/>
                </a:lnTo>
                <a:lnTo>
                  <a:pt x="4168" y="830"/>
                </a:lnTo>
                <a:lnTo>
                  <a:pt x="4169" y="852"/>
                </a:lnTo>
                <a:lnTo>
                  <a:pt x="4169" y="874"/>
                </a:lnTo>
                <a:lnTo>
                  <a:pt x="4158" y="874"/>
                </a:lnTo>
                <a:lnTo>
                  <a:pt x="4153" y="887"/>
                </a:lnTo>
                <a:lnTo>
                  <a:pt x="4151" y="901"/>
                </a:lnTo>
                <a:lnTo>
                  <a:pt x="4146" y="914"/>
                </a:lnTo>
                <a:lnTo>
                  <a:pt x="4138" y="921"/>
                </a:lnTo>
                <a:lnTo>
                  <a:pt x="4133" y="927"/>
                </a:lnTo>
                <a:lnTo>
                  <a:pt x="4128" y="929"/>
                </a:lnTo>
                <a:lnTo>
                  <a:pt x="4124" y="934"/>
                </a:lnTo>
                <a:lnTo>
                  <a:pt x="4122" y="943"/>
                </a:lnTo>
                <a:lnTo>
                  <a:pt x="4120" y="960"/>
                </a:lnTo>
                <a:lnTo>
                  <a:pt x="4126" y="960"/>
                </a:lnTo>
                <a:lnTo>
                  <a:pt x="4129" y="961"/>
                </a:lnTo>
                <a:lnTo>
                  <a:pt x="4135" y="961"/>
                </a:lnTo>
                <a:lnTo>
                  <a:pt x="4140" y="963"/>
                </a:lnTo>
                <a:lnTo>
                  <a:pt x="4157" y="940"/>
                </a:lnTo>
                <a:lnTo>
                  <a:pt x="4177" y="918"/>
                </a:lnTo>
                <a:lnTo>
                  <a:pt x="4204" y="901"/>
                </a:lnTo>
                <a:lnTo>
                  <a:pt x="4235" y="894"/>
                </a:lnTo>
                <a:lnTo>
                  <a:pt x="4240" y="901"/>
                </a:lnTo>
                <a:lnTo>
                  <a:pt x="4246" y="907"/>
                </a:lnTo>
                <a:lnTo>
                  <a:pt x="4253" y="912"/>
                </a:lnTo>
                <a:lnTo>
                  <a:pt x="4258" y="916"/>
                </a:lnTo>
                <a:lnTo>
                  <a:pt x="4262" y="923"/>
                </a:lnTo>
                <a:lnTo>
                  <a:pt x="4268" y="936"/>
                </a:lnTo>
                <a:lnTo>
                  <a:pt x="4268" y="950"/>
                </a:lnTo>
                <a:lnTo>
                  <a:pt x="4271" y="967"/>
                </a:lnTo>
                <a:lnTo>
                  <a:pt x="4275" y="981"/>
                </a:lnTo>
                <a:lnTo>
                  <a:pt x="4282" y="1000"/>
                </a:lnTo>
                <a:lnTo>
                  <a:pt x="4288" y="1018"/>
                </a:lnTo>
                <a:lnTo>
                  <a:pt x="4295" y="1032"/>
                </a:lnTo>
                <a:lnTo>
                  <a:pt x="4302" y="1032"/>
                </a:lnTo>
                <a:lnTo>
                  <a:pt x="4306" y="1041"/>
                </a:lnTo>
                <a:lnTo>
                  <a:pt x="4306" y="1056"/>
                </a:lnTo>
                <a:lnTo>
                  <a:pt x="4304" y="1072"/>
                </a:lnTo>
                <a:lnTo>
                  <a:pt x="4300" y="1085"/>
                </a:lnTo>
                <a:lnTo>
                  <a:pt x="4298" y="1092"/>
                </a:lnTo>
                <a:lnTo>
                  <a:pt x="4297" y="1100"/>
                </a:lnTo>
                <a:lnTo>
                  <a:pt x="4293" y="1105"/>
                </a:lnTo>
                <a:lnTo>
                  <a:pt x="4289" y="1109"/>
                </a:lnTo>
                <a:lnTo>
                  <a:pt x="4282" y="1110"/>
                </a:lnTo>
                <a:lnTo>
                  <a:pt x="4275" y="1112"/>
                </a:lnTo>
                <a:lnTo>
                  <a:pt x="4273" y="1109"/>
                </a:lnTo>
                <a:lnTo>
                  <a:pt x="4273" y="1105"/>
                </a:lnTo>
                <a:lnTo>
                  <a:pt x="4273" y="1103"/>
                </a:lnTo>
                <a:lnTo>
                  <a:pt x="4271" y="1101"/>
                </a:lnTo>
                <a:lnTo>
                  <a:pt x="4269" y="1100"/>
                </a:lnTo>
                <a:lnTo>
                  <a:pt x="4269" y="1109"/>
                </a:lnTo>
                <a:lnTo>
                  <a:pt x="4268" y="1112"/>
                </a:lnTo>
                <a:lnTo>
                  <a:pt x="4262" y="1116"/>
                </a:lnTo>
                <a:lnTo>
                  <a:pt x="4258" y="1120"/>
                </a:lnTo>
                <a:lnTo>
                  <a:pt x="4253" y="1123"/>
                </a:lnTo>
                <a:lnTo>
                  <a:pt x="4249" y="1129"/>
                </a:lnTo>
                <a:lnTo>
                  <a:pt x="4229" y="1145"/>
                </a:lnTo>
                <a:lnTo>
                  <a:pt x="4229" y="1185"/>
                </a:lnTo>
                <a:lnTo>
                  <a:pt x="4224" y="1194"/>
                </a:lnTo>
                <a:lnTo>
                  <a:pt x="4218" y="1201"/>
                </a:lnTo>
                <a:lnTo>
                  <a:pt x="4213" y="1210"/>
                </a:lnTo>
                <a:lnTo>
                  <a:pt x="4209" y="1225"/>
                </a:lnTo>
                <a:lnTo>
                  <a:pt x="4233" y="1229"/>
                </a:lnTo>
                <a:lnTo>
                  <a:pt x="4251" y="1234"/>
                </a:lnTo>
                <a:lnTo>
                  <a:pt x="4269" y="1240"/>
                </a:lnTo>
                <a:lnTo>
                  <a:pt x="4288" y="1245"/>
                </a:lnTo>
                <a:lnTo>
                  <a:pt x="4309" y="1249"/>
                </a:lnTo>
                <a:lnTo>
                  <a:pt x="4322" y="1240"/>
                </a:lnTo>
                <a:lnTo>
                  <a:pt x="4333" y="1234"/>
                </a:lnTo>
                <a:lnTo>
                  <a:pt x="4342" y="1234"/>
                </a:lnTo>
                <a:lnTo>
                  <a:pt x="4351" y="1234"/>
                </a:lnTo>
                <a:lnTo>
                  <a:pt x="4362" y="1234"/>
                </a:lnTo>
                <a:lnTo>
                  <a:pt x="4375" y="1229"/>
                </a:lnTo>
                <a:lnTo>
                  <a:pt x="4389" y="1218"/>
                </a:lnTo>
                <a:lnTo>
                  <a:pt x="4404" y="1200"/>
                </a:lnTo>
                <a:lnTo>
                  <a:pt x="4417" y="1183"/>
                </a:lnTo>
                <a:lnTo>
                  <a:pt x="4433" y="1169"/>
                </a:lnTo>
                <a:lnTo>
                  <a:pt x="4464" y="1152"/>
                </a:lnTo>
                <a:lnTo>
                  <a:pt x="4497" y="1132"/>
                </a:lnTo>
                <a:lnTo>
                  <a:pt x="4531" y="1110"/>
                </a:lnTo>
                <a:lnTo>
                  <a:pt x="4562" y="1087"/>
                </a:lnTo>
                <a:lnTo>
                  <a:pt x="4591" y="1061"/>
                </a:lnTo>
                <a:lnTo>
                  <a:pt x="4613" y="1032"/>
                </a:lnTo>
                <a:lnTo>
                  <a:pt x="4629" y="1000"/>
                </a:lnTo>
                <a:lnTo>
                  <a:pt x="4626" y="996"/>
                </a:lnTo>
                <a:lnTo>
                  <a:pt x="4624" y="990"/>
                </a:lnTo>
                <a:lnTo>
                  <a:pt x="4622" y="983"/>
                </a:lnTo>
                <a:lnTo>
                  <a:pt x="4620" y="976"/>
                </a:lnTo>
                <a:lnTo>
                  <a:pt x="4604" y="976"/>
                </a:lnTo>
                <a:lnTo>
                  <a:pt x="4600" y="940"/>
                </a:lnTo>
                <a:lnTo>
                  <a:pt x="4624" y="927"/>
                </a:lnTo>
                <a:lnTo>
                  <a:pt x="4648" y="916"/>
                </a:lnTo>
                <a:lnTo>
                  <a:pt x="4669" y="910"/>
                </a:lnTo>
                <a:lnTo>
                  <a:pt x="4695" y="907"/>
                </a:lnTo>
                <a:lnTo>
                  <a:pt x="4722" y="907"/>
                </a:lnTo>
                <a:lnTo>
                  <a:pt x="4755" y="912"/>
                </a:lnTo>
                <a:lnTo>
                  <a:pt x="4771" y="905"/>
                </a:lnTo>
                <a:lnTo>
                  <a:pt x="4784" y="900"/>
                </a:lnTo>
                <a:lnTo>
                  <a:pt x="4798" y="896"/>
                </a:lnTo>
                <a:lnTo>
                  <a:pt x="4817" y="896"/>
                </a:lnTo>
                <a:lnTo>
                  <a:pt x="4831" y="876"/>
                </a:lnTo>
                <a:lnTo>
                  <a:pt x="4848" y="852"/>
                </a:lnTo>
                <a:lnTo>
                  <a:pt x="4860" y="827"/>
                </a:lnTo>
                <a:lnTo>
                  <a:pt x="4866" y="800"/>
                </a:lnTo>
                <a:lnTo>
                  <a:pt x="4858" y="789"/>
                </a:lnTo>
                <a:lnTo>
                  <a:pt x="4851" y="776"/>
                </a:lnTo>
                <a:lnTo>
                  <a:pt x="4846" y="760"/>
                </a:lnTo>
                <a:lnTo>
                  <a:pt x="4842" y="743"/>
                </a:lnTo>
                <a:lnTo>
                  <a:pt x="4862" y="725"/>
                </a:lnTo>
                <a:lnTo>
                  <a:pt x="4877" y="705"/>
                </a:lnTo>
                <a:lnTo>
                  <a:pt x="4889" y="683"/>
                </a:lnTo>
                <a:lnTo>
                  <a:pt x="4900" y="660"/>
                </a:lnTo>
                <a:lnTo>
                  <a:pt x="4913" y="636"/>
                </a:lnTo>
                <a:lnTo>
                  <a:pt x="4929" y="614"/>
                </a:lnTo>
                <a:lnTo>
                  <a:pt x="4949" y="598"/>
                </a:lnTo>
                <a:lnTo>
                  <a:pt x="4968" y="589"/>
                </a:lnTo>
                <a:lnTo>
                  <a:pt x="4989" y="583"/>
                </a:lnTo>
                <a:lnTo>
                  <a:pt x="5013" y="581"/>
                </a:lnTo>
                <a:lnTo>
                  <a:pt x="5037" y="578"/>
                </a:lnTo>
                <a:lnTo>
                  <a:pt x="5060" y="572"/>
                </a:lnTo>
                <a:lnTo>
                  <a:pt x="5126" y="550"/>
                </a:lnTo>
                <a:lnTo>
                  <a:pt x="5191" y="532"/>
                </a:lnTo>
                <a:lnTo>
                  <a:pt x="5262" y="516"/>
                </a:lnTo>
                <a:lnTo>
                  <a:pt x="5262" y="480"/>
                </a:lnTo>
                <a:lnTo>
                  <a:pt x="5275" y="478"/>
                </a:lnTo>
                <a:lnTo>
                  <a:pt x="5286" y="474"/>
                </a:lnTo>
                <a:lnTo>
                  <a:pt x="5295" y="467"/>
                </a:lnTo>
                <a:lnTo>
                  <a:pt x="5298" y="456"/>
                </a:lnTo>
                <a:lnTo>
                  <a:pt x="5302" y="454"/>
                </a:lnTo>
                <a:lnTo>
                  <a:pt x="5304" y="454"/>
                </a:lnTo>
                <a:lnTo>
                  <a:pt x="5308" y="456"/>
                </a:lnTo>
                <a:lnTo>
                  <a:pt x="5309" y="456"/>
                </a:lnTo>
                <a:lnTo>
                  <a:pt x="5311" y="458"/>
                </a:lnTo>
                <a:lnTo>
                  <a:pt x="5315" y="456"/>
                </a:lnTo>
                <a:lnTo>
                  <a:pt x="5313" y="440"/>
                </a:lnTo>
                <a:lnTo>
                  <a:pt x="5320" y="423"/>
                </a:lnTo>
                <a:lnTo>
                  <a:pt x="5329" y="405"/>
                </a:lnTo>
                <a:lnTo>
                  <a:pt x="5337" y="387"/>
                </a:lnTo>
                <a:lnTo>
                  <a:pt x="5335" y="376"/>
                </a:lnTo>
                <a:lnTo>
                  <a:pt x="5333" y="361"/>
                </a:lnTo>
                <a:lnTo>
                  <a:pt x="5331" y="343"/>
                </a:lnTo>
                <a:lnTo>
                  <a:pt x="5331" y="325"/>
                </a:lnTo>
                <a:lnTo>
                  <a:pt x="5333" y="309"/>
                </a:lnTo>
                <a:lnTo>
                  <a:pt x="5333" y="307"/>
                </a:lnTo>
                <a:lnTo>
                  <a:pt x="5337" y="305"/>
                </a:lnTo>
                <a:lnTo>
                  <a:pt x="5338" y="301"/>
                </a:lnTo>
                <a:lnTo>
                  <a:pt x="5342" y="298"/>
                </a:lnTo>
                <a:lnTo>
                  <a:pt x="5344" y="296"/>
                </a:lnTo>
                <a:lnTo>
                  <a:pt x="5346" y="294"/>
                </a:lnTo>
                <a:lnTo>
                  <a:pt x="5344" y="281"/>
                </a:lnTo>
                <a:lnTo>
                  <a:pt x="5338" y="267"/>
                </a:lnTo>
                <a:lnTo>
                  <a:pt x="5337" y="252"/>
                </a:lnTo>
                <a:lnTo>
                  <a:pt x="5344" y="232"/>
                </a:lnTo>
                <a:lnTo>
                  <a:pt x="5353" y="212"/>
                </a:lnTo>
                <a:lnTo>
                  <a:pt x="5362" y="196"/>
                </a:lnTo>
                <a:lnTo>
                  <a:pt x="5368" y="181"/>
                </a:lnTo>
                <a:lnTo>
                  <a:pt x="5369" y="169"/>
                </a:lnTo>
                <a:lnTo>
                  <a:pt x="5371" y="156"/>
                </a:lnTo>
                <a:lnTo>
                  <a:pt x="5377" y="145"/>
                </a:lnTo>
                <a:lnTo>
                  <a:pt x="5384" y="136"/>
                </a:lnTo>
                <a:lnTo>
                  <a:pt x="5395" y="130"/>
                </a:lnTo>
                <a:lnTo>
                  <a:pt x="5400" y="129"/>
                </a:lnTo>
                <a:lnTo>
                  <a:pt x="5406" y="129"/>
                </a:lnTo>
                <a:lnTo>
                  <a:pt x="5411" y="129"/>
                </a:lnTo>
                <a:lnTo>
                  <a:pt x="5418" y="127"/>
                </a:lnTo>
                <a:lnTo>
                  <a:pt x="5424" y="127"/>
                </a:lnTo>
                <a:lnTo>
                  <a:pt x="5426" y="132"/>
                </a:lnTo>
                <a:lnTo>
                  <a:pt x="5426" y="136"/>
                </a:lnTo>
                <a:lnTo>
                  <a:pt x="5424" y="141"/>
                </a:lnTo>
                <a:lnTo>
                  <a:pt x="5424" y="145"/>
                </a:lnTo>
                <a:lnTo>
                  <a:pt x="5424" y="149"/>
                </a:lnTo>
                <a:lnTo>
                  <a:pt x="5424" y="150"/>
                </a:lnTo>
                <a:lnTo>
                  <a:pt x="5428" y="154"/>
                </a:lnTo>
                <a:lnTo>
                  <a:pt x="5433" y="156"/>
                </a:lnTo>
                <a:lnTo>
                  <a:pt x="5451" y="138"/>
                </a:lnTo>
                <a:lnTo>
                  <a:pt x="5478" y="125"/>
                </a:lnTo>
                <a:lnTo>
                  <a:pt x="5509" y="118"/>
                </a:lnTo>
                <a:lnTo>
                  <a:pt x="5522" y="125"/>
                </a:lnTo>
                <a:lnTo>
                  <a:pt x="5537" y="132"/>
                </a:lnTo>
                <a:lnTo>
                  <a:pt x="5551" y="140"/>
                </a:lnTo>
                <a:lnTo>
                  <a:pt x="5558" y="150"/>
                </a:lnTo>
                <a:lnTo>
                  <a:pt x="5573" y="178"/>
                </a:lnTo>
                <a:lnTo>
                  <a:pt x="5584" y="209"/>
                </a:lnTo>
                <a:lnTo>
                  <a:pt x="5595" y="241"/>
                </a:lnTo>
                <a:lnTo>
                  <a:pt x="5604" y="269"/>
                </a:lnTo>
                <a:lnTo>
                  <a:pt x="5606" y="283"/>
                </a:lnTo>
                <a:lnTo>
                  <a:pt x="5608" y="298"/>
                </a:lnTo>
                <a:lnTo>
                  <a:pt x="5611" y="312"/>
                </a:lnTo>
                <a:lnTo>
                  <a:pt x="5618" y="321"/>
                </a:lnTo>
                <a:lnTo>
                  <a:pt x="5629" y="325"/>
                </a:lnTo>
                <a:lnTo>
                  <a:pt x="5642" y="327"/>
                </a:lnTo>
                <a:lnTo>
                  <a:pt x="5651" y="330"/>
                </a:lnTo>
                <a:lnTo>
                  <a:pt x="5658" y="345"/>
                </a:lnTo>
                <a:lnTo>
                  <a:pt x="5662" y="363"/>
                </a:lnTo>
                <a:lnTo>
                  <a:pt x="5668" y="380"/>
                </a:lnTo>
                <a:lnTo>
                  <a:pt x="5673" y="378"/>
                </a:lnTo>
                <a:lnTo>
                  <a:pt x="5678" y="376"/>
                </a:lnTo>
                <a:lnTo>
                  <a:pt x="5684" y="376"/>
                </a:lnTo>
                <a:lnTo>
                  <a:pt x="5693" y="374"/>
                </a:lnTo>
                <a:lnTo>
                  <a:pt x="5697" y="381"/>
                </a:lnTo>
                <a:lnTo>
                  <a:pt x="5702" y="387"/>
                </a:lnTo>
                <a:lnTo>
                  <a:pt x="5708" y="392"/>
                </a:lnTo>
                <a:lnTo>
                  <a:pt x="5717" y="396"/>
                </a:lnTo>
                <a:lnTo>
                  <a:pt x="5717" y="409"/>
                </a:lnTo>
                <a:lnTo>
                  <a:pt x="5718" y="423"/>
                </a:lnTo>
                <a:lnTo>
                  <a:pt x="5720" y="443"/>
                </a:lnTo>
                <a:lnTo>
                  <a:pt x="5704" y="454"/>
                </a:lnTo>
                <a:lnTo>
                  <a:pt x="5686" y="469"/>
                </a:lnTo>
                <a:lnTo>
                  <a:pt x="5668" y="483"/>
                </a:lnTo>
                <a:lnTo>
                  <a:pt x="5653" y="501"/>
                </a:lnTo>
                <a:lnTo>
                  <a:pt x="5646" y="521"/>
                </a:lnTo>
                <a:lnTo>
                  <a:pt x="5633" y="520"/>
                </a:lnTo>
                <a:lnTo>
                  <a:pt x="5624" y="516"/>
                </a:lnTo>
                <a:lnTo>
                  <a:pt x="5613" y="512"/>
                </a:lnTo>
                <a:lnTo>
                  <a:pt x="5609" y="516"/>
                </a:lnTo>
                <a:lnTo>
                  <a:pt x="5606" y="520"/>
                </a:lnTo>
                <a:lnTo>
                  <a:pt x="5600" y="521"/>
                </a:lnTo>
                <a:lnTo>
                  <a:pt x="5597" y="525"/>
                </a:lnTo>
                <a:lnTo>
                  <a:pt x="5600" y="530"/>
                </a:lnTo>
                <a:lnTo>
                  <a:pt x="5602" y="536"/>
                </a:lnTo>
                <a:lnTo>
                  <a:pt x="5604" y="541"/>
                </a:lnTo>
                <a:lnTo>
                  <a:pt x="5604" y="549"/>
                </a:lnTo>
                <a:lnTo>
                  <a:pt x="5560" y="545"/>
                </a:lnTo>
                <a:lnTo>
                  <a:pt x="5558" y="561"/>
                </a:lnTo>
                <a:lnTo>
                  <a:pt x="5558" y="576"/>
                </a:lnTo>
                <a:lnTo>
                  <a:pt x="5558" y="594"/>
                </a:lnTo>
                <a:lnTo>
                  <a:pt x="5555" y="598"/>
                </a:lnTo>
                <a:lnTo>
                  <a:pt x="5551" y="600"/>
                </a:lnTo>
                <a:lnTo>
                  <a:pt x="5548" y="603"/>
                </a:lnTo>
                <a:lnTo>
                  <a:pt x="5546" y="605"/>
                </a:lnTo>
                <a:lnTo>
                  <a:pt x="5540" y="609"/>
                </a:lnTo>
                <a:lnTo>
                  <a:pt x="5535" y="610"/>
                </a:lnTo>
                <a:lnTo>
                  <a:pt x="5533" y="609"/>
                </a:lnTo>
                <a:lnTo>
                  <a:pt x="5531" y="609"/>
                </a:lnTo>
                <a:lnTo>
                  <a:pt x="5531" y="607"/>
                </a:lnTo>
                <a:lnTo>
                  <a:pt x="5529" y="607"/>
                </a:lnTo>
                <a:lnTo>
                  <a:pt x="5526" y="605"/>
                </a:lnTo>
                <a:lnTo>
                  <a:pt x="5524" y="621"/>
                </a:lnTo>
                <a:lnTo>
                  <a:pt x="5517" y="632"/>
                </a:lnTo>
                <a:lnTo>
                  <a:pt x="5509" y="640"/>
                </a:lnTo>
                <a:lnTo>
                  <a:pt x="5502" y="649"/>
                </a:lnTo>
                <a:lnTo>
                  <a:pt x="5493" y="658"/>
                </a:lnTo>
                <a:lnTo>
                  <a:pt x="5484" y="656"/>
                </a:lnTo>
                <a:lnTo>
                  <a:pt x="5478" y="656"/>
                </a:lnTo>
                <a:lnTo>
                  <a:pt x="5471" y="656"/>
                </a:lnTo>
                <a:lnTo>
                  <a:pt x="5460" y="654"/>
                </a:lnTo>
                <a:lnTo>
                  <a:pt x="5460" y="667"/>
                </a:lnTo>
                <a:lnTo>
                  <a:pt x="5462" y="678"/>
                </a:lnTo>
                <a:lnTo>
                  <a:pt x="5458" y="694"/>
                </a:lnTo>
                <a:lnTo>
                  <a:pt x="5453" y="714"/>
                </a:lnTo>
                <a:lnTo>
                  <a:pt x="5446" y="736"/>
                </a:lnTo>
                <a:lnTo>
                  <a:pt x="5440" y="761"/>
                </a:lnTo>
                <a:lnTo>
                  <a:pt x="5437" y="785"/>
                </a:lnTo>
                <a:lnTo>
                  <a:pt x="5438" y="809"/>
                </a:lnTo>
                <a:lnTo>
                  <a:pt x="5462" y="809"/>
                </a:lnTo>
                <a:lnTo>
                  <a:pt x="5462" y="829"/>
                </a:lnTo>
                <a:lnTo>
                  <a:pt x="5457" y="830"/>
                </a:lnTo>
                <a:lnTo>
                  <a:pt x="5451" y="834"/>
                </a:lnTo>
                <a:lnTo>
                  <a:pt x="5446" y="838"/>
                </a:lnTo>
                <a:lnTo>
                  <a:pt x="5442" y="841"/>
                </a:lnTo>
                <a:lnTo>
                  <a:pt x="5438" y="845"/>
                </a:lnTo>
                <a:lnTo>
                  <a:pt x="5438" y="869"/>
                </a:lnTo>
                <a:lnTo>
                  <a:pt x="5455" y="869"/>
                </a:lnTo>
                <a:lnTo>
                  <a:pt x="5466" y="876"/>
                </a:lnTo>
                <a:lnTo>
                  <a:pt x="5477" y="887"/>
                </a:lnTo>
                <a:lnTo>
                  <a:pt x="5486" y="900"/>
                </a:lnTo>
                <a:lnTo>
                  <a:pt x="5495" y="910"/>
                </a:lnTo>
                <a:lnTo>
                  <a:pt x="5508" y="921"/>
                </a:lnTo>
                <a:lnTo>
                  <a:pt x="5522" y="925"/>
                </a:lnTo>
                <a:lnTo>
                  <a:pt x="5528" y="921"/>
                </a:lnTo>
                <a:lnTo>
                  <a:pt x="5531" y="916"/>
                </a:lnTo>
                <a:lnTo>
                  <a:pt x="5533" y="912"/>
                </a:lnTo>
                <a:lnTo>
                  <a:pt x="5537" y="909"/>
                </a:lnTo>
                <a:lnTo>
                  <a:pt x="5540" y="901"/>
                </a:lnTo>
                <a:lnTo>
                  <a:pt x="5528" y="896"/>
                </a:lnTo>
                <a:lnTo>
                  <a:pt x="5517" y="890"/>
                </a:lnTo>
                <a:lnTo>
                  <a:pt x="5502" y="885"/>
                </a:lnTo>
                <a:lnTo>
                  <a:pt x="5504" y="872"/>
                </a:lnTo>
                <a:lnTo>
                  <a:pt x="5513" y="872"/>
                </a:lnTo>
                <a:lnTo>
                  <a:pt x="5520" y="872"/>
                </a:lnTo>
                <a:lnTo>
                  <a:pt x="5526" y="872"/>
                </a:lnTo>
                <a:lnTo>
                  <a:pt x="5537" y="874"/>
                </a:lnTo>
                <a:lnTo>
                  <a:pt x="5544" y="885"/>
                </a:lnTo>
                <a:lnTo>
                  <a:pt x="5553" y="896"/>
                </a:lnTo>
                <a:lnTo>
                  <a:pt x="5560" y="909"/>
                </a:lnTo>
                <a:lnTo>
                  <a:pt x="5564" y="925"/>
                </a:lnTo>
                <a:lnTo>
                  <a:pt x="5546" y="940"/>
                </a:lnTo>
                <a:lnTo>
                  <a:pt x="5526" y="952"/>
                </a:lnTo>
                <a:lnTo>
                  <a:pt x="5506" y="965"/>
                </a:lnTo>
                <a:lnTo>
                  <a:pt x="5482" y="970"/>
                </a:lnTo>
                <a:lnTo>
                  <a:pt x="5482" y="954"/>
                </a:lnTo>
                <a:lnTo>
                  <a:pt x="5478" y="954"/>
                </a:lnTo>
                <a:lnTo>
                  <a:pt x="5478" y="961"/>
                </a:lnTo>
                <a:lnTo>
                  <a:pt x="5468" y="969"/>
                </a:lnTo>
                <a:lnTo>
                  <a:pt x="5462" y="978"/>
                </a:lnTo>
                <a:lnTo>
                  <a:pt x="5455" y="985"/>
                </a:lnTo>
                <a:lnTo>
                  <a:pt x="5446" y="990"/>
                </a:lnTo>
                <a:lnTo>
                  <a:pt x="5433" y="994"/>
                </a:lnTo>
                <a:lnTo>
                  <a:pt x="5433" y="987"/>
                </a:lnTo>
                <a:lnTo>
                  <a:pt x="5429" y="983"/>
                </a:lnTo>
                <a:lnTo>
                  <a:pt x="5428" y="980"/>
                </a:lnTo>
                <a:lnTo>
                  <a:pt x="5426" y="976"/>
                </a:lnTo>
                <a:lnTo>
                  <a:pt x="5426" y="972"/>
                </a:lnTo>
                <a:lnTo>
                  <a:pt x="5424" y="967"/>
                </a:lnTo>
                <a:lnTo>
                  <a:pt x="5420" y="967"/>
                </a:lnTo>
                <a:lnTo>
                  <a:pt x="5418" y="967"/>
                </a:lnTo>
                <a:lnTo>
                  <a:pt x="5417" y="967"/>
                </a:lnTo>
                <a:lnTo>
                  <a:pt x="5415" y="969"/>
                </a:lnTo>
                <a:lnTo>
                  <a:pt x="5413" y="970"/>
                </a:lnTo>
                <a:lnTo>
                  <a:pt x="5418" y="983"/>
                </a:lnTo>
                <a:lnTo>
                  <a:pt x="5422" y="996"/>
                </a:lnTo>
                <a:lnTo>
                  <a:pt x="5420" y="1010"/>
                </a:lnTo>
                <a:lnTo>
                  <a:pt x="5386" y="1029"/>
                </a:lnTo>
                <a:lnTo>
                  <a:pt x="5349" y="1047"/>
                </a:lnTo>
                <a:lnTo>
                  <a:pt x="5311" y="1069"/>
                </a:lnTo>
                <a:lnTo>
                  <a:pt x="5275" y="1090"/>
                </a:lnTo>
                <a:lnTo>
                  <a:pt x="5242" y="1116"/>
                </a:lnTo>
                <a:lnTo>
                  <a:pt x="5218" y="1143"/>
                </a:lnTo>
                <a:lnTo>
                  <a:pt x="5215" y="1167"/>
                </a:lnTo>
                <a:lnTo>
                  <a:pt x="5206" y="1176"/>
                </a:lnTo>
                <a:lnTo>
                  <a:pt x="5197" y="1183"/>
                </a:lnTo>
                <a:lnTo>
                  <a:pt x="5188" y="1189"/>
                </a:lnTo>
                <a:lnTo>
                  <a:pt x="5180" y="1200"/>
                </a:lnTo>
                <a:lnTo>
                  <a:pt x="5177" y="1216"/>
                </a:lnTo>
                <a:lnTo>
                  <a:pt x="5209" y="1216"/>
                </a:lnTo>
                <a:lnTo>
                  <a:pt x="5209" y="1223"/>
                </a:lnTo>
                <a:lnTo>
                  <a:pt x="5213" y="1234"/>
                </a:lnTo>
                <a:lnTo>
                  <a:pt x="5213" y="1249"/>
                </a:lnTo>
                <a:lnTo>
                  <a:pt x="5213" y="1263"/>
                </a:lnTo>
                <a:lnTo>
                  <a:pt x="5215" y="1290"/>
                </a:lnTo>
                <a:lnTo>
                  <a:pt x="5217" y="1312"/>
                </a:lnTo>
                <a:lnTo>
                  <a:pt x="5213" y="1332"/>
                </a:lnTo>
                <a:lnTo>
                  <a:pt x="5208" y="1345"/>
                </a:lnTo>
                <a:lnTo>
                  <a:pt x="5200" y="1354"/>
                </a:lnTo>
                <a:lnTo>
                  <a:pt x="5197" y="1367"/>
                </a:lnTo>
                <a:lnTo>
                  <a:pt x="5193" y="1385"/>
                </a:lnTo>
                <a:lnTo>
                  <a:pt x="5188" y="1385"/>
                </a:lnTo>
                <a:lnTo>
                  <a:pt x="5186" y="1387"/>
                </a:lnTo>
                <a:lnTo>
                  <a:pt x="5184" y="1387"/>
                </a:lnTo>
                <a:lnTo>
                  <a:pt x="5184" y="1387"/>
                </a:lnTo>
                <a:lnTo>
                  <a:pt x="5182" y="1387"/>
                </a:lnTo>
                <a:lnTo>
                  <a:pt x="5182" y="1389"/>
                </a:lnTo>
                <a:lnTo>
                  <a:pt x="5180" y="1392"/>
                </a:lnTo>
                <a:lnTo>
                  <a:pt x="5182" y="1401"/>
                </a:lnTo>
                <a:lnTo>
                  <a:pt x="5178" y="1414"/>
                </a:lnTo>
                <a:lnTo>
                  <a:pt x="5173" y="1427"/>
                </a:lnTo>
                <a:lnTo>
                  <a:pt x="5164" y="1440"/>
                </a:lnTo>
                <a:lnTo>
                  <a:pt x="5153" y="1449"/>
                </a:lnTo>
                <a:lnTo>
                  <a:pt x="5142" y="1452"/>
                </a:lnTo>
                <a:lnTo>
                  <a:pt x="5142" y="1449"/>
                </a:lnTo>
                <a:lnTo>
                  <a:pt x="5138" y="1449"/>
                </a:lnTo>
                <a:lnTo>
                  <a:pt x="5140" y="1434"/>
                </a:lnTo>
                <a:lnTo>
                  <a:pt x="5138" y="1425"/>
                </a:lnTo>
                <a:lnTo>
                  <a:pt x="5131" y="1418"/>
                </a:lnTo>
                <a:lnTo>
                  <a:pt x="5120" y="1421"/>
                </a:lnTo>
                <a:lnTo>
                  <a:pt x="5113" y="1421"/>
                </a:lnTo>
                <a:lnTo>
                  <a:pt x="5104" y="1416"/>
                </a:lnTo>
                <a:lnTo>
                  <a:pt x="5095" y="1409"/>
                </a:lnTo>
                <a:lnTo>
                  <a:pt x="5095" y="1412"/>
                </a:lnTo>
                <a:lnTo>
                  <a:pt x="5102" y="1425"/>
                </a:lnTo>
                <a:lnTo>
                  <a:pt x="5108" y="1438"/>
                </a:lnTo>
                <a:lnTo>
                  <a:pt x="5115" y="1449"/>
                </a:lnTo>
                <a:lnTo>
                  <a:pt x="5126" y="1458"/>
                </a:lnTo>
                <a:lnTo>
                  <a:pt x="5131" y="1460"/>
                </a:lnTo>
                <a:lnTo>
                  <a:pt x="5137" y="1461"/>
                </a:lnTo>
                <a:lnTo>
                  <a:pt x="5142" y="1463"/>
                </a:lnTo>
                <a:lnTo>
                  <a:pt x="5148" y="1465"/>
                </a:lnTo>
                <a:lnTo>
                  <a:pt x="5148" y="1481"/>
                </a:lnTo>
                <a:lnTo>
                  <a:pt x="5149" y="1490"/>
                </a:lnTo>
                <a:lnTo>
                  <a:pt x="5151" y="1496"/>
                </a:lnTo>
                <a:lnTo>
                  <a:pt x="5155" y="1500"/>
                </a:lnTo>
                <a:lnTo>
                  <a:pt x="5158" y="1505"/>
                </a:lnTo>
                <a:lnTo>
                  <a:pt x="5162" y="1518"/>
                </a:lnTo>
                <a:lnTo>
                  <a:pt x="5158" y="1518"/>
                </a:lnTo>
                <a:lnTo>
                  <a:pt x="5155" y="1520"/>
                </a:lnTo>
                <a:lnTo>
                  <a:pt x="5155" y="1520"/>
                </a:lnTo>
                <a:lnTo>
                  <a:pt x="5153" y="1520"/>
                </a:lnTo>
                <a:lnTo>
                  <a:pt x="5153" y="1520"/>
                </a:lnTo>
                <a:lnTo>
                  <a:pt x="5153" y="1521"/>
                </a:lnTo>
                <a:lnTo>
                  <a:pt x="5151" y="1525"/>
                </a:lnTo>
                <a:lnTo>
                  <a:pt x="5151" y="1529"/>
                </a:lnTo>
                <a:lnTo>
                  <a:pt x="5153" y="1532"/>
                </a:lnTo>
                <a:lnTo>
                  <a:pt x="5155" y="1538"/>
                </a:lnTo>
                <a:lnTo>
                  <a:pt x="5155" y="1545"/>
                </a:lnTo>
                <a:lnTo>
                  <a:pt x="5155" y="1550"/>
                </a:lnTo>
                <a:lnTo>
                  <a:pt x="5151" y="1554"/>
                </a:lnTo>
                <a:lnTo>
                  <a:pt x="5148" y="1558"/>
                </a:lnTo>
                <a:lnTo>
                  <a:pt x="5144" y="1561"/>
                </a:lnTo>
                <a:lnTo>
                  <a:pt x="5140" y="1567"/>
                </a:lnTo>
                <a:lnTo>
                  <a:pt x="5137" y="1570"/>
                </a:lnTo>
                <a:lnTo>
                  <a:pt x="5133" y="1574"/>
                </a:lnTo>
                <a:lnTo>
                  <a:pt x="5129" y="1589"/>
                </a:lnTo>
                <a:lnTo>
                  <a:pt x="5128" y="1609"/>
                </a:lnTo>
                <a:lnTo>
                  <a:pt x="5126" y="1630"/>
                </a:lnTo>
                <a:lnTo>
                  <a:pt x="5124" y="1650"/>
                </a:lnTo>
                <a:lnTo>
                  <a:pt x="5120" y="1667"/>
                </a:lnTo>
                <a:lnTo>
                  <a:pt x="5108" y="1667"/>
                </a:lnTo>
                <a:lnTo>
                  <a:pt x="5108" y="1683"/>
                </a:lnTo>
                <a:lnTo>
                  <a:pt x="5106" y="1700"/>
                </a:lnTo>
                <a:lnTo>
                  <a:pt x="5100" y="1714"/>
                </a:lnTo>
                <a:lnTo>
                  <a:pt x="5098" y="1716"/>
                </a:lnTo>
                <a:lnTo>
                  <a:pt x="5097" y="1716"/>
                </a:lnTo>
                <a:lnTo>
                  <a:pt x="5095" y="1718"/>
                </a:lnTo>
                <a:lnTo>
                  <a:pt x="5091" y="1718"/>
                </a:lnTo>
                <a:lnTo>
                  <a:pt x="5088" y="1718"/>
                </a:lnTo>
                <a:lnTo>
                  <a:pt x="5082" y="1703"/>
                </a:lnTo>
                <a:lnTo>
                  <a:pt x="5078" y="1689"/>
                </a:lnTo>
                <a:lnTo>
                  <a:pt x="5077" y="1672"/>
                </a:lnTo>
                <a:lnTo>
                  <a:pt x="5077" y="1650"/>
                </a:lnTo>
                <a:lnTo>
                  <a:pt x="5082" y="1638"/>
                </a:lnTo>
                <a:lnTo>
                  <a:pt x="5088" y="1620"/>
                </a:lnTo>
                <a:lnTo>
                  <a:pt x="5093" y="1605"/>
                </a:lnTo>
                <a:lnTo>
                  <a:pt x="5073" y="1605"/>
                </a:lnTo>
                <a:lnTo>
                  <a:pt x="5073" y="1600"/>
                </a:lnTo>
                <a:lnTo>
                  <a:pt x="5073" y="1594"/>
                </a:lnTo>
                <a:lnTo>
                  <a:pt x="5075" y="1590"/>
                </a:lnTo>
                <a:lnTo>
                  <a:pt x="5077" y="1585"/>
                </a:lnTo>
                <a:lnTo>
                  <a:pt x="5058" y="1580"/>
                </a:lnTo>
                <a:lnTo>
                  <a:pt x="5046" y="1570"/>
                </a:lnTo>
                <a:lnTo>
                  <a:pt x="5033" y="1563"/>
                </a:lnTo>
                <a:lnTo>
                  <a:pt x="5020" y="1561"/>
                </a:lnTo>
                <a:lnTo>
                  <a:pt x="5015" y="1561"/>
                </a:lnTo>
                <a:lnTo>
                  <a:pt x="5020" y="1567"/>
                </a:lnTo>
                <a:lnTo>
                  <a:pt x="5024" y="1570"/>
                </a:lnTo>
                <a:lnTo>
                  <a:pt x="5029" y="1576"/>
                </a:lnTo>
                <a:lnTo>
                  <a:pt x="5031" y="1581"/>
                </a:lnTo>
                <a:lnTo>
                  <a:pt x="5033" y="1587"/>
                </a:lnTo>
                <a:lnTo>
                  <a:pt x="5033" y="1590"/>
                </a:lnTo>
                <a:lnTo>
                  <a:pt x="5033" y="1594"/>
                </a:lnTo>
                <a:lnTo>
                  <a:pt x="5031" y="1598"/>
                </a:lnTo>
                <a:lnTo>
                  <a:pt x="5031" y="1600"/>
                </a:lnTo>
                <a:lnTo>
                  <a:pt x="5031" y="1603"/>
                </a:lnTo>
                <a:lnTo>
                  <a:pt x="5031" y="1605"/>
                </a:lnTo>
                <a:lnTo>
                  <a:pt x="5040" y="1614"/>
                </a:lnTo>
                <a:lnTo>
                  <a:pt x="5046" y="1621"/>
                </a:lnTo>
                <a:lnTo>
                  <a:pt x="5048" y="1632"/>
                </a:lnTo>
                <a:lnTo>
                  <a:pt x="5048" y="1650"/>
                </a:lnTo>
                <a:lnTo>
                  <a:pt x="5046" y="1652"/>
                </a:lnTo>
                <a:lnTo>
                  <a:pt x="5044" y="1656"/>
                </a:lnTo>
                <a:lnTo>
                  <a:pt x="5044" y="1660"/>
                </a:lnTo>
                <a:lnTo>
                  <a:pt x="5044" y="1667"/>
                </a:lnTo>
                <a:lnTo>
                  <a:pt x="5055" y="1667"/>
                </a:lnTo>
                <a:lnTo>
                  <a:pt x="5060" y="1676"/>
                </a:lnTo>
                <a:lnTo>
                  <a:pt x="5062" y="1687"/>
                </a:lnTo>
                <a:lnTo>
                  <a:pt x="5064" y="1701"/>
                </a:lnTo>
                <a:lnTo>
                  <a:pt x="5048" y="1701"/>
                </a:lnTo>
                <a:lnTo>
                  <a:pt x="5048" y="1707"/>
                </a:lnTo>
                <a:lnTo>
                  <a:pt x="5057" y="1712"/>
                </a:lnTo>
                <a:lnTo>
                  <a:pt x="5062" y="1718"/>
                </a:lnTo>
                <a:lnTo>
                  <a:pt x="5066" y="1725"/>
                </a:lnTo>
                <a:lnTo>
                  <a:pt x="5068" y="1738"/>
                </a:lnTo>
                <a:lnTo>
                  <a:pt x="5100" y="1738"/>
                </a:lnTo>
                <a:lnTo>
                  <a:pt x="5108" y="1750"/>
                </a:lnTo>
                <a:lnTo>
                  <a:pt x="5120" y="1763"/>
                </a:lnTo>
                <a:lnTo>
                  <a:pt x="5131" y="1776"/>
                </a:lnTo>
                <a:lnTo>
                  <a:pt x="5140" y="1787"/>
                </a:lnTo>
                <a:lnTo>
                  <a:pt x="5148" y="1805"/>
                </a:lnTo>
                <a:lnTo>
                  <a:pt x="5151" y="1825"/>
                </a:lnTo>
                <a:lnTo>
                  <a:pt x="5160" y="1843"/>
                </a:lnTo>
                <a:lnTo>
                  <a:pt x="5168" y="1854"/>
                </a:lnTo>
                <a:lnTo>
                  <a:pt x="5177" y="1861"/>
                </a:lnTo>
                <a:lnTo>
                  <a:pt x="5186" y="1870"/>
                </a:lnTo>
                <a:lnTo>
                  <a:pt x="5193" y="1883"/>
                </a:lnTo>
                <a:lnTo>
                  <a:pt x="5197" y="1900"/>
                </a:lnTo>
                <a:lnTo>
                  <a:pt x="5180" y="1900"/>
                </a:lnTo>
                <a:lnTo>
                  <a:pt x="5180" y="1887"/>
                </a:lnTo>
                <a:lnTo>
                  <a:pt x="5168" y="1880"/>
                </a:lnTo>
                <a:lnTo>
                  <a:pt x="5168" y="1883"/>
                </a:lnTo>
                <a:lnTo>
                  <a:pt x="5175" y="1894"/>
                </a:lnTo>
                <a:lnTo>
                  <a:pt x="5178" y="1907"/>
                </a:lnTo>
                <a:lnTo>
                  <a:pt x="5180" y="1923"/>
                </a:lnTo>
                <a:lnTo>
                  <a:pt x="5169" y="1936"/>
                </a:lnTo>
                <a:lnTo>
                  <a:pt x="5162" y="1947"/>
                </a:lnTo>
                <a:lnTo>
                  <a:pt x="5155" y="1960"/>
                </a:lnTo>
                <a:lnTo>
                  <a:pt x="5146" y="1970"/>
                </a:lnTo>
                <a:lnTo>
                  <a:pt x="5133" y="1976"/>
                </a:lnTo>
                <a:lnTo>
                  <a:pt x="5115" y="1980"/>
                </a:lnTo>
                <a:lnTo>
                  <a:pt x="5109" y="1976"/>
                </a:lnTo>
                <a:lnTo>
                  <a:pt x="5104" y="1974"/>
                </a:lnTo>
                <a:lnTo>
                  <a:pt x="5097" y="1972"/>
                </a:lnTo>
                <a:lnTo>
                  <a:pt x="5089" y="1970"/>
                </a:lnTo>
                <a:lnTo>
                  <a:pt x="5089" y="1976"/>
                </a:lnTo>
                <a:lnTo>
                  <a:pt x="5093" y="1976"/>
                </a:lnTo>
                <a:lnTo>
                  <a:pt x="5098" y="1978"/>
                </a:lnTo>
                <a:lnTo>
                  <a:pt x="5102" y="1981"/>
                </a:lnTo>
                <a:lnTo>
                  <a:pt x="5108" y="1983"/>
                </a:lnTo>
                <a:lnTo>
                  <a:pt x="5111" y="1987"/>
                </a:lnTo>
                <a:lnTo>
                  <a:pt x="5113" y="1992"/>
                </a:lnTo>
                <a:lnTo>
                  <a:pt x="5109" y="1994"/>
                </a:lnTo>
                <a:lnTo>
                  <a:pt x="5106" y="1998"/>
                </a:lnTo>
                <a:lnTo>
                  <a:pt x="5104" y="2000"/>
                </a:lnTo>
                <a:lnTo>
                  <a:pt x="5104" y="2003"/>
                </a:lnTo>
                <a:lnTo>
                  <a:pt x="5102" y="2009"/>
                </a:lnTo>
                <a:lnTo>
                  <a:pt x="5102" y="2016"/>
                </a:lnTo>
                <a:lnTo>
                  <a:pt x="5106" y="2016"/>
                </a:lnTo>
                <a:lnTo>
                  <a:pt x="5113" y="2010"/>
                </a:lnTo>
                <a:lnTo>
                  <a:pt x="5122" y="2010"/>
                </a:lnTo>
                <a:lnTo>
                  <a:pt x="5138" y="2012"/>
                </a:lnTo>
                <a:lnTo>
                  <a:pt x="5138" y="2040"/>
                </a:lnTo>
                <a:lnTo>
                  <a:pt x="5133" y="2045"/>
                </a:lnTo>
                <a:lnTo>
                  <a:pt x="5128" y="2052"/>
                </a:lnTo>
                <a:lnTo>
                  <a:pt x="5124" y="2058"/>
                </a:lnTo>
                <a:lnTo>
                  <a:pt x="5117" y="2063"/>
                </a:lnTo>
                <a:lnTo>
                  <a:pt x="5102" y="2070"/>
                </a:lnTo>
                <a:lnTo>
                  <a:pt x="5082" y="2074"/>
                </a:lnTo>
                <a:lnTo>
                  <a:pt x="5062" y="2078"/>
                </a:lnTo>
                <a:lnTo>
                  <a:pt x="5048" y="2083"/>
                </a:lnTo>
                <a:lnTo>
                  <a:pt x="5044" y="2087"/>
                </a:lnTo>
                <a:lnTo>
                  <a:pt x="5037" y="2096"/>
                </a:lnTo>
                <a:lnTo>
                  <a:pt x="5028" y="2107"/>
                </a:lnTo>
                <a:lnTo>
                  <a:pt x="5018" y="2120"/>
                </a:lnTo>
                <a:lnTo>
                  <a:pt x="5009" y="2132"/>
                </a:lnTo>
                <a:lnTo>
                  <a:pt x="5002" y="2141"/>
                </a:lnTo>
                <a:lnTo>
                  <a:pt x="4998" y="2147"/>
                </a:lnTo>
                <a:lnTo>
                  <a:pt x="4995" y="2147"/>
                </a:lnTo>
                <a:lnTo>
                  <a:pt x="4988" y="2165"/>
                </a:lnTo>
                <a:lnTo>
                  <a:pt x="4984" y="2180"/>
                </a:lnTo>
                <a:lnTo>
                  <a:pt x="4982" y="2194"/>
                </a:lnTo>
                <a:lnTo>
                  <a:pt x="4977" y="2205"/>
                </a:lnTo>
                <a:lnTo>
                  <a:pt x="4968" y="2212"/>
                </a:lnTo>
                <a:lnTo>
                  <a:pt x="4953" y="2218"/>
                </a:lnTo>
                <a:lnTo>
                  <a:pt x="4929" y="2220"/>
                </a:lnTo>
                <a:lnTo>
                  <a:pt x="4913" y="2230"/>
                </a:lnTo>
                <a:lnTo>
                  <a:pt x="4895" y="2241"/>
                </a:lnTo>
                <a:lnTo>
                  <a:pt x="4877" y="2252"/>
                </a:lnTo>
                <a:lnTo>
                  <a:pt x="4862" y="2265"/>
                </a:lnTo>
                <a:lnTo>
                  <a:pt x="4851" y="2283"/>
                </a:lnTo>
                <a:lnTo>
                  <a:pt x="4851" y="2330"/>
                </a:lnTo>
                <a:lnTo>
                  <a:pt x="4849" y="2332"/>
                </a:lnTo>
                <a:lnTo>
                  <a:pt x="4846" y="2336"/>
                </a:lnTo>
                <a:lnTo>
                  <a:pt x="4842" y="2338"/>
                </a:lnTo>
                <a:lnTo>
                  <a:pt x="4838" y="2341"/>
                </a:lnTo>
                <a:lnTo>
                  <a:pt x="4835" y="2347"/>
                </a:lnTo>
                <a:lnTo>
                  <a:pt x="4831" y="2354"/>
                </a:lnTo>
                <a:lnTo>
                  <a:pt x="4820" y="2354"/>
                </a:lnTo>
                <a:lnTo>
                  <a:pt x="4811" y="2350"/>
                </a:lnTo>
                <a:lnTo>
                  <a:pt x="4804" y="2349"/>
                </a:lnTo>
                <a:lnTo>
                  <a:pt x="4797" y="2347"/>
                </a:lnTo>
                <a:lnTo>
                  <a:pt x="4793" y="2350"/>
                </a:lnTo>
                <a:lnTo>
                  <a:pt x="4791" y="2358"/>
                </a:lnTo>
                <a:lnTo>
                  <a:pt x="4778" y="2358"/>
                </a:lnTo>
                <a:lnTo>
                  <a:pt x="4769" y="2380"/>
                </a:lnTo>
                <a:lnTo>
                  <a:pt x="4753" y="2400"/>
                </a:lnTo>
                <a:lnTo>
                  <a:pt x="4733" y="2414"/>
                </a:lnTo>
                <a:lnTo>
                  <a:pt x="4709" y="2421"/>
                </a:lnTo>
                <a:lnTo>
                  <a:pt x="4704" y="2430"/>
                </a:lnTo>
                <a:lnTo>
                  <a:pt x="4704" y="2438"/>
                </a:lnTo>
                <a:lnTo>
                  <a:pt x="4704" y="2443"/>
                </a:lnTo>
                <a:lnTo>
                  <a:pt x="4704" y="2449"/>
                </a:lnTo>
                <a:lnTo>
                  <a:pt x="4702" y="2454"/>
                </a:lnTo>
                <a:lnTo>
                  <a:pt x="4693" y="2456"/>
                </a:lnTo>
                <a:lnTo>
                  <a:pt x="4677" y="2458"/>
                </a:lnTo>
                <a:lnTo>
                  <a:pt x="4677" y="2454"/>
                </a:lnTo>
                <a:lnTo>
                  <a:pt x="4673" y="2454"/>
                </a:lnTo>
                <a:lnTo>
                  <a:pt x="4673" y="2458"/>
                </a:lnTo>
                <a:lnTo>
                  <a:pt x="4677" y="2460"/>
                </a:lnTo>
                <a:lnTo>
                  <a:pt x="4678" y="2461"/>
                </a:lnTo>
                <a:lnTo>
                  <a:pt x="4680" y="2463"/>
                </a:lnTo>
                <a:lnTo>
                  <a:pt x="4680" y="2465"/>
                </a:lnTo>
                <a:lnTo>
                  <a:pt x="4680" y="2467"/>
                </a:lnTo>
                <a:lnTo>
                  <a:pt x="4680" y="2469"/>
                </a:lnTo>
                <a:lnTo>
                  <a:pt x="4678" y="2472"/>
                </a:lnTo>
                <a:lnTo>
                  <a:pt x="4677" y="2474"/>
                </a:lnTo>
                <a:lnTo>
                  <a:pt x="4673" y="2478"/>
                </a:lnTo>
                <a:lnTo>
                  <a:pt x="4671" y="2480"/>
                </a:lnTo>
                <a:lnTo>
                  <a:pt x="4669" y="2481"/>
                </a:lnTo>
                <a:lnTo>
                  <a:pt x="4668" y="2481"/>
                </a:lnTo>
                <a:lnTo>
                  <a:pt x="4671" y="2501"/>
                </a:lnTo>
                <a:lnTo>
                  <a:pt x="4669" y="2505"/>
                </a:lnTo>
                <a:lnTo>
                  <a:pt x="4664" y="2509"/>
                </a:lnTo>
                <a:lnTo>
                  <a:pt x="4657" y="2514"/>
                </a:lnTo>
                <a:lnTo>
                  <a:pt x="4651" y="2518"/>
                </a:lnTo>
                <a:lnTo>
                  <a:pt x="4648" y="2521"/>
                </a:lnTo>
                <a:lnTo>
                  <a:pt x="4644" y="2534"/>
                </a:lnTo>
                <a:lnTo>
                  <a:pt x="4642" y="2550"/>
                </a:lnTo>
                <a:lnTo>
                  <a:pt x="4644" y="2565"/>
                </a:lnTo>
                <a:lnTo>
                  <a:pt x="4644" y="2578"/>
                </a:lnTo>
                <a:lnTo>
                  <a:pt x="4642" y="2580"/>
                </a:lnTo>
                <a:lnTo>
                  <a:pt x="4638" y="2581"/>
                </a:lnTo>
                <a:lnTo>
                  <a:pt x="4635" y="2585"/>
                </a:lnTo>
                <a:lnTo>
                  <a:pt x="4631" y="2589"/>
                </a:lnTo>
                <a:lnTo>
                  <a:pt x="4629" y="2590"/>
                </a:lnTo>
                <a:lnTo>
                  <a:pt x="4628" y="2592"/>
                </a:lnTo>
                <a:lnTo>
                  <a:pt x="4628" y="2596"/>
                </a:lnTo>
                <a:lnTo>
                  <a:pt x="4631" y="2596"/>
                </a:lnTo>
                <a:lnTo>
                  <a:pt x="4633" y="2605"/>
                </a:lnTo>
                <a:lnTo>
                  <a:pt x="4635" y="2621"/>
                </a:lnTo>
                <a:lnTo>
                  <a:pt x="4635" y="2640"/>
                </a:lnTo>
                <a:lnTo>
                  <a:pt x="4635" y="2660"/>
                </a:lnTo>
                <a:lnTo>
                  <a:pt x="4635" y="2674"/>
                </a:lnTo>
                <a:lnTo>
                  <a:pt x="4635" y="2681"/>
                </a:lnTo>
                <a:lnTo>
                  <a:pt x="4649" y="2703"/>
                </a:lnTo>
                <a:lnTo>
                  <a:pt x="4664" y="2734"/>
                </a:lnTo>
                <a:lnTo>
                  <a:pt x="4675" y="2767"/>
                </a:lnTo>
                <a:lnTo>
                  <a:pt x="4688" y="2801"/>
                </a:lnTo>
                <a:lnTo>
                  <a:pt x="4700" y="2832"/>
                </a:lnTo>
                <a:lnTo>
                  <a:pt x="4715" y="2860"/>
                </a:lnTo>
                <a:lnTo>
                  <a:pt x="4728" y="2880"/>
                </a:lnTo>
                <a:lnTo>
                  <a:pt x="4748" y="2901"/>
                </a:lnTo>
                <a:lnTo>
                  <a:pt x="4768" y="2923"/>
                </a:lnTo>
                <a:lnTo>
                  <a:pt x="4786" y="2947"/>
                </a:lnTo>
                <a:lnTo>
                  <a:pt x="4800" y="2970"/>
                </a:lnTo>
                <a:lnTo>
                  <a:pt x="4806" y="2992"/>
                </a:lnTo>
                <a:lnTo>
                  <a:pt x="4802" y="2998"/>
                </a:lnTo>
                <a:lnTo>
                  <a:pt x="4802" y="3009"/>
                </a:lnTo>
                <a:lnTo>
                  <a:pt x="4806" y="3020"/>
                </a:lnTo>
                <a:lnTo>
                  <a:pt x="4811" y="3032"/>
                </a:lnTo>
                <a:lnTo>
                  <a:pt x="4817" y="3043"/>
                </a:lnTo>
                <a:lnTo>
                  <a:pt x="4822" y="3052"/>
                </a:lnTo>
                <a:lnTo>
                  <a:pt x="4835" y="3076"/>
                </a:lnTo>
                <a:lnTo>
                  <a:pt x="4846" y="3101"/>
                </a:lnTo>
                <a:lnTo>
                  <a:pt x="4858" y="3123"/>
                </a:lnTo>
                <a:lnTo>
                  <a:pt x="4871" y="3143"/>
                </a:lnTo>
                <a:lnTo>
                  <a:pt x="4886" y="3163"/>
                </a:lnTo>
                <a:lnTo>
                  <a:pt x="4900" y="3185"/>
                </a:lnTo>
                <a:lnTo>
                  <a:pt x="4909" y="3209"/>
                </a:lnTo>
                <a:lnTo>
                  <a:pt x="4911" y="3241"/>
                </a:lnTo>
                <a:lnTo>
                  <a:pt x="4913" y="3280"/>
                </a:lnTo>
                <a:lnTo>
                  <a:pt x="4915" y="3318"/>
                </a:lnTo>
                <a:lnTo>
                  <a:pt x="4917" y="3350"/>
                </a:lnTo>
                <a:lnTo>
                  <a:pt x="4915" y="3354"/>
                </a:lnTo>
                <a:lnTo>
                  <a:pt x="4913" y="3358"/>
                </a:lnTo>
                <a:lnTo>
                  <a:pt x="4909" y="3361"/>
                </a:lnTo>
                <a:lnTo>
                  <a:pt x="4906" y="3365"/>
                </a:lnTo>
                <a:lnTo>
                  <a:pt x="4902" y="3369"/>
                </a:lnTo>
                <a:lnTo>
                  <a:pt x="4900" y="3370"/>
                </a:lnTo>
                <a:lnTo>
                  <a:pt x="4898" y="3381"/>
                </a:lnTo>
                <a:lnTo>
                  <a:pt x="4902" y="3390"/>
                </a:lnTo>
                <a:lnTo>
                  <a:pt x="4906" y="3400"/>
                </a:lnTo>
                <a:lnTo>
                  <a:pt x="4909" y="3407"/>
                </a:lnTo>
                <a:lnTo>
                  <a:pt x="4909" y="3414"/>
                </a:lnTo>
                <a:lnTo>
                  <a:pt x="4908" y="3416"/>
                </a:lnTo>
                <a:lnTo>
                  <a:pt x="4906" y="3418"/>
                </a:lnTo>
                <a:lnTo>
                  <a:pt x="4904" y="3418"/>
                </a:lnTo>
                <a:lnTo>
                  <a:pt x="4902" y="3418"/>
                </a:lnTo>
                <a:lnTo>
                  <a:pt x="4900" y="3420"/>
                </a:lnTo>
                <a:lnTo>
                  <a:pt x="4900" y="3421"/>
                </a:lnTo>
                <a:lnTo>
                  <a:pt x="4898" y="3425"/>
                </a:lnTo>
                <a:lnTo>
                  <a:pt x="4897" y="3430"/>
                </a:lnTo>
                <a:lnTo>
                  <a:pt x="4897" y="3438"/>
                </a:lnTo>
                <a:lnTo>
                  <a:pt x="4871" y="3441"/>
                </a:lnTo>
                <a:lnTo>
                  <a:pt x="4848" y="3450"/>
                </a:lnTo>
                <a:lnTo>
                  <a:pt x="4824" y="3460"/>
                </a:lnTo>
                <a:lnTo>
                  <a:pt x="4798" y="3465"/>
                </a:lnTo>
                <a:lnTo>
                  <a:pt x="4797" y="3460"/>
                </a:lnTo>
                <a:lnTo>
                  <a:pt x="4795" y="3456"/>
                </a:lnTo>
                <a:lnTo>
                  <a:pt x="4793" y="3452"/>
                </a:lnTo>
                <a:lnTo>
                  <a:pt x="4791" y="3449"/>
                </a:lnTo>
                <a:lnTo>
                  <a:pt x="4789" y="3443"/>
                </a:lnTo>
                <a:lnTo>
                  <a:pt x="4788" y="3438"/>
                </a:lnTo>
                <a:lnTo>
                  <a:pt x="4789" y="3436"/>
                </a:lnTo>
                <a:lnTo>
                  <a:pt x="4791" y="3434"/>
                </a:lnTo>
                <a:lnTo>
                  <a:pt x="4793" y="3432"/>
                </a:lnTo>
                <a:lnTo>
                  <a:pt x="4793" y="3430"/>
                </a:lnTo>
                <a:lnTo>
                  <a:pt x="4793" y="3429"/>
                </a:lnTo>
                <a:lnTo>
                  <a:pt x="4795" y="3425"/>
                </a:lnTo>
                <a:lnTo>
                  <a:pt x="4778" y="3410"/>
                </a:lnTo>
                <a:lnTo>
                  <a:pt x="4764" y="3390"/>
                </a:lnTo>
                <a:lnTo>
                  <a:pt x="4751" y="3369"/>
                </a:lnTo>
                <a:lnTo>
                  <a:pt x="4728" y="3369"/>
                </a:lnTo>
                <a:lnTo>
                  <a:pt x="4708" y="3365"/>
                </a:lnTo>
                <a:lnTo>
                  <a:pt x="4702" y="3350"/>
                </a:lnTo>
                <a:lnTo>
                  <a:pt x="4695" y="3330"/>
                </a:lnTo>
                <a:lnTo>
                  <a:pt x="4686" y="3310"/>
                </a:lnTo>
                <a:lnTo>
                  <a:pt x="4675" y="3292"/>
                </a:lnTo>
                <a:lnTo>
                  <a:pt x="4662" y="3280"/>
                </a:lnTo>
                <a:lnTo>
                  <a:pt x="4648" y="3272"/>
                </a:lnTo>
                <a:lnTo>
                  <a:pt x="4642" y="3238"/>
                </a:lnTo>
                <a:lnTo>
                  <a:pt x="4615" y="3238"/>
                </a:lnTo>
                <a:lnTo>
                  <a:pt x="4604" y="3220"/>
                </a:lnTo>
                <a:lnTo>
                  <a:pt x="4591" y="3198"/>
                </a:lnTo>
                <a:lnTo>
                  <a:pt x="4578" y="3172"/>
                </a:lnTo>
                <a:lnTo>
                  <a:pt x="4568" y="3149"/>
                </a:lnTo>
                <a:lnTo>
                  <a:pt x="4562" y="3129"/>
                </a:lnTo>
                <a:lnTo>
                  <a:pt x="4568" y="3130"/>
                </a:lnTo>
                <a:lnTo>
                  <a:pt x="4569" y="3130"/>
                </a:lnTo>
                <a:lnTo>
                  <a:pt x="4571" y="3130"/>
                </a:lnTo>
                <a:lnTo>
                  <a:pt x="4573" y="3130"/>
                </a:lnTo>
                <a:lnTo>
                  <a:pt x="4575" y="3130"/>
                </a:lnTo>
                <a:lnTo>
                  <a:pt x="4578" y="3130"/>
                </a:lnTo>
                <a:lnTo>
                  <a:pt x="4582" y="3130"/>
                </a:lnTo>
                <a:lnTo>
                  <a:pt x="4586" y="3116"/>
                </a:lnTo>
                <a:lnTo>
                  <a:pt x="4589" y="3107"/>
                </a:lnTo>
                <a:lnTo>
                  <a:pt x="4593" y="3100"/>
                </a:lnTo>
                <a:lnTo>
                  <a:pt x="4598" y="3090"/>
                </a:lnTo>
                <a:lnTo>
                  <a:pt x="4591" y="3090"/>
                </a:lnTo>
                <a:lnTo>
                  <a:pt x="4591" y="3094"/>
                </a:lnTo>
                <a:lnTo>
                  <a:pt x="4586" y="3103"/>
                </a:lnTo>
                <a:lnTo>
                  <a:pt x="4582" y="3110"/>
                </a:lnTo>
                <a:lnTo>
                  <a:pt x="4577" y="3116"/>
                </a:lnTo>
                <a:lnTo>
                  <a:pt x="4569" y="3120"/>
                </a:lnTo>
                <a:lnTo>
                  <a:pt x="4555" y="3121"/>
                </a:lnTo>
                <a:lnTo>
                  <a:pt x="4549" y="3112"/>
                </a:lnTo>
                <a:lnTo>
                  <a:pt x="4542" y="3105"/>
                </a:lnTo>
                <a:lnTo>
                  <a:pt x="4544" y="3081"/>
                </a:lnTo>
                <a:lnTo>
                  <a:pt x="4544" y="3056"/>
                </a:lnTo>
                <a:lnTo>
                  <a:pt x="4544" y="3029"/>
                </a:lnTo>
                <a:lnTo>
                  <a:pt x="4540" y="3001"/>
                </a:lnTo>
                <a:lnTo>
                  <a:pt x="4535" y="2978"/>
                </a:lnTo>
                <a:lnTo>
                  <a:pt x="4528" y="2958"/>
                </a:lnTo>
                <a:lnTo>
                  <a:pt x="4513" y="2943"/>
                </a:lnTo>
                <a:lnTo>
                  <a:pt x="4495" y="2934"/>
                </a:lnTo>
                <a:lnTo>
                  <a:pt x="4484" y="2934"/>
                </a:lnTo>
                <a:lnTo>
                  <a:pt x="4471" y="2927"/>
                </a:lnTo>
                <a:lnTo>
                  <a:pt x="4458" y="2916"/>
                </a:lnTo>
                <a:lnTo>
                  <a:pt x="4446" y="2901"/>
                </a:lnTo>
                <a:lnTo>
                  <a:pt x="4435" y="2889"/>
                </a:lnTo>
                <a:lnTo>
                  <a:pt x="4428" y="2878"/>
                </a:lnTo>
                <a:lnTo>
                  <a:pt x="4424" y="2876"/>
                </a:lnTo>
                <a:lnTo>
                  <a:pt x="4420" y="2874"/>
                </a:lnTo>
                <a:lnTo>
                  <a:pt x="4415" y="2874"/>
                </a:lnTo>
                <a:lnTo>
                  <a:pt x="4411" y="2872"/>
                </a:lnTo>
                <a:lnTo>
                  <a:pt x="4408" y="2870"/>
                </a:lnTo>
                <a:lnTo>
                  <a:pt x="4398" y="2854"/>
                </a:lnTo>
                <a:lnTo>
                  <a:pt x="4382" y="2841"/>
                </a:lnTo>
                <a:lnTo>
                  <a:pt x="4364" y="2836"/>
                </a:lnTo>
                <a:lnTo>
                  <a:pt x="4342" y="2832"/>
                </a:lnTo>
                <a:lnTo>
                  <a:pt x="4318" y="2834"/>
                </a:lnTo>
                <a:lnTo>
                  <a:pt x="4322" y="2858"/>
                </a:lnTo>
                <a:lnTo>
                  <a:pt x="4295" y="2869"/>
                </a:lnTo>
                <a:lnTo>
                  <a:pt x="4273" y="2880"/>
                </a:lnTo>
                <a:lnTo>
                  <a:pt x="4249" y="2890"/>
                </a:lnTo>
                <a:lnTo>
                  <a:pt x="4226" y="2900"/>
                </a:lnTo>
                <a:lnTo>
                  <a:pt x="4197" y="2905"/>
                </a:lnTo>
                <a:lnTo>
                  <a:pt x="4193" y="2901"/>
                </a:lnTo>
                <a:lnTo>
                  <a:pt x="4191" y="2898"/>
                </a:lnTo>
                <a:lnTo>
                  <a:pt x="4188" y="2896"/>
                </a:lnTo>
                <a:lnTo>
                  <a:pt x="4184" y="2892"/>
                </a:lnTo>
                <a:lnTo>
                  <a:pt x="4184" y="2869"/>
                </a:lnTo>
                <a:lnTo>
                  <a:pt x="4175" y="2861"/>
                </a:lnTo>
                <a:lnTo>
                  <a:pt x="4158" y="2852"/>
                </a:lnTo>
                <a:lnTo>
                  <a:pt x="4137" y="2843"/>
                </a:lnTo>
                <a:lnTo>
                  <a:pt x="4111" y="2834"/>
                </a:lnTo>
                <a:lnTo>
                  <a:pt x="4088" y="2825"/>
                </a:lnTo>
                <a:lnTo>
                  <a:pt x="4068" y="2820"/>
                </a:lnTo>
                <a:lnTo>
                  <a:pt x="4051" y="2816"/>
                </a:lnTo>
                <a:lnTo>
                  <a:pt x="4048" y="2816"/>
                </a:lnTo>
                <a:lnTo>
                  <a:pt x="4038" y="2820"/>
                </a:lnTo>
                <a:lnTo>
                  <a:pt x="4028" y="2823"/>
                </a:lnTo>
                <a:lnTo>
                  <a:pt x="4018" y="2825"/>
                </a:lnTo>
                <a:lnTo>
                  <a:pt x="4011" y="2827"/>
                </a:lnTo>
                <a:lnTo>
                  <a:pt x="4000" y="2829"/>
                </a:lnTo>
                <a:lnTo>
                  <a:pt x="3988" y="2829"/>
                </a:lnTo>
                <a:lnTo>
                  <a:pt x="3977" y="2827"/>
                </a:lnTo>
                <a:lnTo>
                  <a:pt x="3971" y="2827"/>
                </a:lnTo>
                <a:lnTo>
                  <a:pt x="3969" y="2830"/>
                </a:lnTo>
                <a:lnTo>
                  <a:pt x="3966" y="2832"/>
                </a:lnTo>
                <a:lnTo>
                  <a:pt x="3964" y="2838"/>
                </a:lnTo>
                <a:lnTo>
                  <a:pt x="3962" y="2841"/>
                </a:lnTo>
                <a:lnTo>
                  <a:pt x="3958" y="2843"/>
                </a:lnTo>
                <a:lnTo>
                  <a:pt x="3949" y="2847"/>
                </a:lnTo>
                <a:lnTo>
                  <a:pt x="3931" y="2852"/>
                </a:lnTo>
                <a:lnTo>
                  <a:pt x="3911" y="2858"/>
                </a:lnTo>
                <a:lnTo>
                  <a:pt x="3889" y="2861"/>
                </a:lnTo>
                <a:lnTo>
                  <a:pt x="3875" y="2863"/>
                </a:lnTo>
                <a:lnTo>
                  <a:pt x="3875" y="2858"/>
                </a:lnTo>
                <a:lnTo>
                  <a:pt x="3875" y="2856"/>
                </a:lnTo>
                <a:lnTo>
                  <a:pt x="3877" y="2854"/>
                </a:lnTo>
                <a:lnTo>
                  <a:pt x="3877" y="2852"/>
                </a:lnTo>
                <a:lnTo>
                  <a:pt x="3878" y="2850"/>
                </a:lnTo>
                <a:lnTo>
                  <a:pt x="3882" y="2849"/>
                </a:lnTo>
                <a:lnTo>
                  <a:pt x="3889" y="2847"/>
                </a:lnTo>
                <a:lnTo>
                  <a:pt x="3895" y="2845"/>
                </a:lnTo>
                <a:lnTo>
                  <a:pt x="3898" y="2843"/>
                </a:lnTo>
                <a:lnTo>
                  <a:pt x="3893" y="2840"/>
                </a:lnTo>
                <a:lnTo>
                  <a:pt x="3886" y="2836"/>
                </a:lnTo>
                <a:lnTo>
                  <a:pt x="3882" y="2830"/>
                </a:lnTo>
                <a:lnTo>
                  <a:pt x="3878" y="2825"/>
                </a:lnTo>
                <a:lnTo>
                  <a:pt x="3875" y="2820"/>
                </a:lnTo>
                <a:lnTo>
                  <a:pt x="3871" y="2820"/>
                </a:lnTo>
                <a:lnTo>
                  <a:pt x="3871" y="2847"/>
                </a:lnTo>
                <a:lnTo>
                  <a:pt x="3848" y="2845"/>
                </a:lnTo>
                <a:lnTo>
                  <a:pt x="3820" y="2845"/>
                </a:lnTo>
                <a:lnTo>
                  <a:pt x="3793" y="2847"/>
                </a:lnTo>
                <a:lnTo>
                  <a:pt x="3766" y="2849"/>
                </a:lnTo>
                <a:lnTo>
                  <a:pt x="3740" y="2854"/>
                </a:lnTo>
                <a:lnTo>
                  <a:pt x="3722" y="2861"/>
                </a:lnTo>
                <a:lnTo>
                  <a:pt x="3718" y="2863"/>
                </a:lnTo>
                <a:lnTo>
                  <a:pt x="3718" y="2867"/>
                </a:lnTo>
                <a:lnTo>
                  <a:pt x="3717" y="2870"/>
                </a:lnTo>
                <a:lnTo>
                  <a:pt x="3717" y="2876"/>
                </a:lnTo>
                <a:lnTo>
                  <a:pt x="3715" y="2878"/>
                </a:lnTo>
                <a:lnTo>
                  <a:pt x="3713" y="2881"/>
                </a:lnTo>
                <a:lnTo>
                  <a:pt x="3709" y="2883"/>
                </a:lnTo>
                <a:lnTo>
                  <a:pt x="3706" y="2885"/>
                </a:lnTo>
                <a:lnTo>
                  <a:pt x="3706" y="2885"/>
                </a:lnTo>
                <a:lnTo>
                  <a:pt x="3706" y="2885"/>
                </a:lnTo>
                <a:lnTo>
                  <a:pt x="3698" y="2889"/>
                </a:lnTo>
                <a:lnTo>
                  <a:pt x="3688" y="2894"/>
                </a:lnTo>
                <a:lnTo>
                  <a:pt x="3677" y="2898"/>
                </a:lnTo>
                <a:lnTo>
                  <a:pt x="3673" y="2901"/>
                </a:lnTo>
                <a:lnTo>
                  <a:pt x="3673" y="2905"/>
                </a:lnTo>
                <a:lnTo>
                  <a:pt x="3678" y="2905"/>
                </a:lnTo>
                <a:lnTo>
                  <a:pt x="3682" y="2907"/>
                </a:lnTo>
                <a:lnTo>
                  <a:pt x="3686" y="2907"/>
                </a:lnTo>
                <a:lnTo>
                  <a:pt x="3689" y="2909"/>
                </a:lnTo>
                <a:lnTo>
                  <a:pt x="3691" y="2901"/>
                </a:lnTo>
                <a:lnTo>
                  <a:pt x="3693" y="2898"/>
                </a:lnTo>
                <a:lnTo>
                  <a:pt x="3695" y="2894"/>
                </a:lnTo>
                <a:lnTo>
                  <a:pt x="3698" y="2892"/>
                </a:lnTo>
                <a:lnTo>
                  <a:pt x="3700" y="2889"/>
                </a:lnTo>
                <a:lnTo>
                  <a:pt x="3706" y="2885"/>
                </a:lnTo>
                <a:lnTo>
                  <a:pt x="3706" y="2885"/>
                </a:lnTo>
                <a:lnTo>
                  <a:pt x="3708" y="2887"/>
                </a:lnTo>
                <a:lnTo>
                  <a:pt x="3709" y="2887"/>
                </a:lnTo>
                <a:lnTo>
                  <a:pt x="3711" y="2887"/>
                </a:lnTo>
                <a:lnTo>
                  <a:pt x="3711" y="2887"/>
                </a:lnTo>
                <a:lnTo>
                  <a:pt x="3713" y="2889"/>
                </a:lnTo>
                <a:lnTo>
                  <a:pt x="3722" y="2903"/>
                </a:lnTo>
                <a:lnTo>
                  <a:pt x="3726" y="2918"/>
                </a:lnTo>
                <a:lnTo>
                  <a:pt x="3726" y="2936"/>
                </a:lnTo>
                <a:lnTo>
                  <a:pt x="3706" y="2932"/>
                </a:lnTo>
                <a:lnTo>
                  <a:pt x="3706" y="2936"/>
                </a:lnTo>
                <a:lnTo>
                  <a:pt x="3708" y="2940"/>
                </a:lnTo>
                <a:lnTo>
                  <a:pt x="3709" y="2943"/>
                </a:lnTo>
                <a:lnTo>
                  <a:pt x="3711" y="2947"/>
                </a:lnTo>
                <a:lnTo>
                  <a:pt x="3713" y="2952"/>
                </a:lnTo>
                <a:lnTo>
                  <a:pt x="3708" y="2952"/>
                </a:lnTo>
                <a:lnTo>
                  <a:pt x="3704" y="2952"/>
                </a:lnTo>
                <a:lnTo>
                  <a:pt x="3702" y="2954"/>
                </a:lnTo>
                <a:lnTo>
                  <a:pt x="3700" y="2954"/>
                </a:lnTo>
                <a:lnTo>
                  <a:pt x="3700" y="2954"/>
                </a:lnTo>
                <a:lnTo>
                  <a:pt x="3698" y="2958"/>
                </a:lnTo>
                <a:lnTo>
                  <a:pt x="3697" y="2960"/>
                </a:lnTo>
                <a:lnTo>
                  <a:pt x="3700" y="2960"/>
                </a:lnTo>
                <a:lnTo>
                  <a:pt x="3711" y="2969"/>
                </a:lnTo>
                <a:lnTo>
                  <a:pt x="3720" y="2970"/>
                </a:lnTo>
                <a:lnTo>
                  <a:pt x="3731" y="2972"/>
                </a:lnTo>
                <a:lnTo>
                  <a:pt x="3746" y="2976"/>
                </a:lnTo>
                <a:lnTo>
                  <a:pt x="3755" y="2981"/>
                </a:lnTo>
                <a:lnTo>
                  <a:pt x="3768" y="2990"/>
                </a:lnTo>
                <a:lnTo>
                  <a:pt x="3778" y="2998"/>
                </a:lnTo>
                <a:lnTo>
                  <a:pt x="3789" y="3005"/>
                </a:lnTo>
                <a:lnTo>
                  <a:pt x="3782" y="3025"/>
                </a:lnTo>
                <a:lnTo>
                  <a:pt x="3773" y="3045"/>
                </a:lnTo>
                <a:lnTo>
                  <a:pt x="3768" y="3041"/>
                </a:lnTo>
                <a:lnTo>
                  <a:pt x="3766" y="3040"/>
                </a:lnTo>
                <a:lnTo>
                  <a:pt x="3762" y="3038"/>
                </a:lnTo>
                <a:lnTo>
                  <a:pt x="3760" y="3036"/>
                </a:lnTo>
                <a:lnTo>
                  <a:pt x="3757" y="3034"/>
                </a:lnTo>
                <a:lnTo>
                  <a:pt x="3753" y="3032"/>
                </a:lnTo>
                <a:lnTo>
                  <a:pt x="3751" y="3038"/>
                </a:lnTo>
                <a:lnTo>
                  <a:pt x="3749" y="3043"/>
                </a:lnTo>
                <a:lnTo>
                  <a:pt x="3748" y="3047"/>
                </a:lnTo>
                <a:lnTo>
                  <a:pt x="3744" y="3049"/>
                </a:lnTo>
                <a:lnTo>
                  <a:pt x="3740" y="3050"/>
                </a:lnTo>
                <a:lnTo>
                  <a:pt x="3733" y="3052"/>
                </a:lnTo>
                <a:lnTo>
                  <a:pt x="3733" y="3043"/>
                </a:lnTo>
                <a:lnTo>
                  <a:pt x="3733" y="3036"/>
                </a:lnTo>
                <a:lnTo>
                  <a:pt x="3733" y="3030"/>
                </a:lnTo>
                <a:lnTo>
                  <a:pt x="3733" y="3029"/>
                </a:lnTo>
                <a:lnTo>
                  <a:pt x="3724" y="3012"/>
                </a:lnTo>
                <a:lnTo>
                  <a:pt x="3709" y="3010"/>
                </a:lnTo>
                <a:lnTo>
                  <a:pt x="3700" y="3009"/>
                </a:lnTo>
                <a:lnTo>
                  <a:pt x="3691" y="3007"/>
                </a:lnTo>
                <a:lnTo>
                  <a:pt x="3680" y="3003"/>
                </a:lnTo>
                <a:lnTo>
                  <a:pt x="3680" y="2998"/>
                </a:lnTo>
                <a:lnTo>
                  <a:pt x="3678" y="2992"/>
                </a:lnTo>
                <a:lnTo>
                  <a:pt x="3677" y="2989"/>
                </a:lnTo>
                <a:lnTo>
                  <a:pt x="3675" y="2987"/>
                </a:lnTo>
                <a:lnTo>
                  <a:pt x="3669" y="2985"/>
                </a:lnTo>
                <a:lnTo>
                  <a:pt x="3664" y="2985"/>
                </a:lnTo>
                <a:lnTo>
                  <a:pt x="3657" y="2983"/>
                </a:lnTo>
                <a:lnTo>
                  <a:pt x="3657" y="2980"/>
                </a:lnTo>
                <a:lnTo>
                  <a:pt x="3653" y="2980"/>
                </a:lnTo>
                <a:lnTo>
                  <a:pt x="3658" y="2996"/>
                </a:lnTo>
                <a:lnTo>
                  <a:pt x="3662" y="3012"/>
                </a:lnTo>
                <a:lnTo>
                  <a:pt x="3660" y="3027"/>
                </a:lnTo>
                <a:lnTo>
                  <a:pt x="3653" y="3030"/>
                </a:lnTo>
                <a:lnTo>
                  <a:pt x="3646" y="3034"/>
                </a:lnTo>
                <a:lnTo>
                  <a:pt x="3640" y="3040"/>
                </a:lnTo>
                <a:lnTo>
                  <a:pt x="3628" y="3036"/>
                </a:lnTo>
                <a:lnTo>
                  <a:pt x="3628" y="3016"/>
                </a:lnTo>
                <a:lnTo>
                  <a:pt x="3597" y="3010"/>
                </a:lnTo>
                <a:lnTo>
                  <a:pt x="3597" y="3030"/>
                </a:lnTo>
                <a:lnTo>
                  <a:pt x="3591" y="3034"/>
                </a:lnTo>
                <a:lnTo>
                  <a:pt x="3589" y="3036"/>
                </a:lnTo>
                <a:lnTo>
                  <a:pt x="3586" y="3036"/>
                </a:lnTo>
                <a:lnTo>
                  <a:pt x="3582" y="3038"/>
                </a:lnTo>
                <a:lnTo>
                  <a:pt x="3577" y="3040"/>
                </a:lnTo>
                <a:lnTo>
                  <a:pt x="3560" y="3032"/>
                </a:lnTo>
                <a:lnTo>
                  <a:pt x="3542" y="3029"/>
                </a:lnTo>
                <a:lnTo>
                  <a:pt x="3524" y="3027"/>
                </a:lnTo>
                <a:lnTo>
                  <a:pt x="3515" y="3009"/>
                </a:lnTo>
                <a:lnTo>
                  <a:pt x="3502" y="2994"/>
                </a:lnTo>
                <a:lnTo>
                  <a:pt x="3484" y="2983"/>
                </a:lnTo>
                <a:lnTo>
                  <a:pt x="3464" y="2983"/>
                </a:lnTo>
                <a:lnTo>
                  <a:pt x="3444" y="2954"/>
                </a:lnTo>
                <a:lnTo>
                  <a:pt x="3438" y="2956"/>
                </a:lnTo>
                <a:lnTo>
                  <a:pt x="3433" y="2958"/>
                </a:lnTo>
                <a:lnTo>
                  <a:pt x="3428" y="2958"/>
                </a:lnTo>
                <a:lnTo>
                  <a:pt x="3418" y="2958"/>
                </a:lnTo>
                <a:lnTo>
                  <a:pt x="3418" y="2954"/>
                </a:lnTo>
                <a:lnTo>
                  <a:pt x="3418" y="2952"/>
                </a:lnTo>
                <a:lnTo>
                  <a:pt x="3418" y="2950"/>
                </a:lnTo>
                <a:lnTo>
                  <a:pt x="3417" y="2949"/>
                </a:lnTo>
                <a:lnTo>
                  <a:pt x="3415" y="2947"/>
                </a:lnTo>
                <a:lnTo>
                  <a:pt x="3411" y="2949"/>
                </a:lnTo>
                <a:lnTo>
                  <a:pt x="3404" y="2952"/>
                </a:lnTo>
                <a:lnTo>
                  <a:pt x="3398" y="2954"/>
                </a:lnTo>
                <a:lnTo>
                  <a:pt x="3402" y="2958"/>
                </a:lnTo>
                <a:lnTo>
                  <a:pt x="3404" y="2961"/>
                </a:lnTo>
                <a:lnTo>
                  <a:pt x="3404" y="2963"/>
                </a:lnTo>
                <a:lnTo>
                  <a:pt x="3406" y="2967"/>
                </a:lnTo>
                <a:lnTo>
                  <a:pt x="3406" y="2972"/>
                </a:lnTo>
                <a:lnTo>
                  <a:pt x="3408" y="2978"/>
                </a:lnTo>
                <a:lnTo>
                  <a:pt x="3398" y="2978"/>
                </a:lnTo>
                <a:lnTo>
                  <a:pt x="3377" y="2987"/>
                </a:lnTo>
                <a:lnTo>
                  <a:pt x="3353" y="2990"/>
                </a:lnTo>
                <a:lnTo>
                  <a:pt x="3326" y="2989"/>
                </a:lnTo>
                <a:lnTo>
                  <a:pt x="3298" y="2983"/>
                </a:lnTo>
                <a:lnTo>
                  <a:pt x="3271" y="2978"/>
                </a:lnTo>
                <a:lnTo>
                  <a:pt x="3242" y="2974"/>
                </a:lnTo>
                <a:lnTo>
                  <a:pt x="3213" y="2974"/>
                </a:lnTo>
                <a:lnTo>
                  <a:pt x="3186" y="2981"/>
                </a:lnTo>
                <a:lnTo>
                  <a:pt x="3153" y="2992"/>
                </a:lnTo>
                <a:lnTo>
                  <a:pt x="3118" y="3007"/>
                </a:lnTo>
                <a:lnTo>
                  <a:pt x="3084" y="3021"/>
                </a:lnTo>
                <a:lnTo>
                  <a:pt x="3051" y="3040"/>
                </a:lnTo>
                <a:lnTo>
                  <a:pt x="3026" y="3060"/>
                </a:lnTo>
                <a:lnTo>
                  <a:pt x="3020" y="3067"/>
                </a:lnTo>
                <a:lnTo>
                  <a:pt x="3017" y="3078"/>
                </a:lnTo>
                <a:lnTo>
                  <a:pt x="3011" y="3090"/>
                </a:lnTo>
                <a:lnTo>
                  <a:pt x="3006" y="3098"/>
                </a:lnTo>
                <a:lnTo>
                  <a:pt x="2993" y="3107"/>
                </a:lnTo>
                <a:lnTo>
                  <a:pt x="2978" y="3112"/>
                </a:lnTo>
                <a:lnTo>
                  <a:pt x="2966" y="3121"/>
                </a:lnTo>
                <a:lnTo>
                  <a:pt x="2949" y="3121"/>
                </a:lnTo>
                <a:lnTo>
                  <a:pt x="2949" y="3134"/>
                </a:lnTo>
                <a:lnTo>
                  <a:pt x="2933" y="3140"/>
                </a:lnTo>
                <a:lnTo>
                  <a:pt x="2918" y="3147"/>
                </a:lnTo>
                <a:lnTo>
                  <a:pt x="2904" y="3152"/>
                </a:lnTo>
                <a:lnTo>
                  <a:pt x="2886" y="3156"/>
                </a:lnTo>
                <a:lnTo>
                  <a:pt x="2886" y="3152"/>
                </a:lnTo>
                <a:lnTo>
                  <a:pt x="2886" y="3149"/>
                </a:lnTo>
                <a:lnTo>
                  <a:pt x="2888" y="3147"/>
                </a:lnTo>
                <a:lnTo>
                  <a:pt x="2888" y="3145"/>
                </a:lnTo>
                <a:lnTo>
                  <a:pt x="2888" y="3143"/>
                </a:lnTo>
                <a:lnTo>
                  <a:pt x="2886" y="3141"/>
                </a:lnTo>
                <a:lnTo>
                  <a:pt x="2884" y="3140"/>
                </a:lnTo>
                <a:lnTo>
                  <a:pt x="2886" y="3140"/>
                </a:lnTo>
                <a:lnTo>
                  <a:pt x="2888" y="3134"/>
                </a:lnTo>
                <a:lnTo>
                  <a:pt x="2886" y="3129"/>
                </a:lnTo>
                <a:lnTo>
                  <a:pt x="2886" y="3123"/>
                </a:lnTo>
                <a:lnTo>
                  <a:pt x="2886" y="3121"/>
                </a:lnTo>
                <a:lnTo>
                  <a:pt x="2888" y="3121"/>
                </a:lnTo>
                <a:lnTo>
                  <a:pt x="2886" y="3121"/>
                </a:lnTo>
                <a:lnTo>
                  <a:pt x="2886" y="3123"/>
                </a:lnTo>
                <a:lnTo>
                  <a:pt x="2886" y="3123"/>
                </a:lnTo>
                <a:lnTo>
                  <a:pt x="2884" y="3127"/>
                </a:lnTo>
                <a:lnTo>
                  <a:pt x="2880" y="3129"/>
                </a:lnTo>
                <a:lnTo>
                  <a:pt x="2878" y="3132"/>
                </a:lnTo>
                <a:lnTo>
                  <a:pt x="2875" y="3134"/>
                </a:lnTo>
                <a:lnTo>
                  <a:pt x="2873" y="3136"/>
                </a:lnTo>
                <a:lnTo>
                  <a:pt x="2873" y="3138"/>
                </a:lnTo>
                <a:lnTo>
                  <a:pt x="2873" y="3138"/>
                </a:lnTo>
                <a:lnTo>
                  <a:pt x="2878" y="3138"/>
                </a:lnTo>
                <a:lnTo>
                  <a:pt x="2880" y="3138"/>
                </a:lnTo>
                <a:lnTo>
                  <a:pt x="2882" y="3140"/>
                </a:lnTo>
                <a:lnTo>
                  <a:pt x="2884" y="3140"/>
                </a:lnTo>
                <a:lnTo>
                  <a:pt x="2884" y="3140"/>
                </a:lnTo>
                <a:lnTo>
                  <a:pt x="2880" y="3147"/>
                </a:lnTo>
                <a:lnTo>
                  <a:pt x="2875" y="3156"/>
                </a:lnTo>
                <a:lnTo>
                  <a:pt x="2873" y="3165"/>
                </a:lnTo>
                <a:lnTo>
                  <a:pt x="2869" y="3167"/>
                </a:lnTo>
                <a:lnTo>
                  <a:pt x="2866" y="3169"/>
                </a:lnTo>
                <a:lnTo>
                  <a:pt x="2864" y="3167"/>
                </a:lnTo>
                <a:lnTo>
                  <a:pt x="2862" y="3167"/>
                </a:lnTo>
                <a:lnTo>
                  <a:pt x="2860" y="3165"/>
                </a:lnTo>
                <a:lnTo>
                  <a:pt x="2860" y="3163"/>
                </a:lnTo>
                <a:lnTo>
                  <a:pt x="2858" y="3161"/>
                </a:lnTo>
                <a:lnTo>
                  <a:pt x="2855" y="3160"/>
                </a:lnTo>
                <a:lnTo>
                  <a:pt x="2851" y="3158"/>
                </a:lnTo>
                <a:lnTo>
                  <a:pt x="2846" y="3156"/>
                </a:lnTo>
                <a:lnTo>
                  <a:pt x="2844" y="3165"/>
                </a:lnTo>
                <a:lnTo>
                  <a:pt x="2842" y="3172"/>
                </a:lnTo>
                <a:lnTo>
                  <a:pt x="2838" y="3178"/>
                </a:lnTo>
                <a:lnTo>
                  <a:pt x="2835" y="3181"/>
                </a:lnTo>
                <a:lnTo>
                  <a:pt x="2828" y="3183"/>
                </a:lnTo>
                <a:lnTo>
                  <a:pt x="2817" y="3183"/>
                </a:lnTo>
                <a:lnTo>
                  <a:pt x="2817" y="3203"/>
                </a:lnTo>
                <a:lnTo>
                  <a:pt x="2813" y="3209"/>
                </a:lnTo>
                <a:lnTo>
                  <a:pt x="2808" y="3212"/>
                </a:lnTo>
                <a:lnTo>
                  <a:pt x="2804" y="3218"/>
                </a:lnTo>
                <a:lnTo>
                  <a:pt x="2800" y="3223"/>
                </a:lnTo>
                <a:lnTo>
                  <a:pt x="2793" y="3227"/>
                </a:lnTo>
                <a:lnTo>
                  <a:pt x="2791" y="3227"/>
                </a:lnTo>
                <a:lnTo>
                  <a:pt x="2789" y="3227"/>
                </a:lnTo>
                <a:lnTo>
                  <a:pt x="2786" y="3225"/>
                </a:lnTo>
                <a:lnTo>
                  <a:pt x="2782" y="3225"/>
                </a:lnTo>
                <a:lnTo>
                  <a:pt x="2777" y="3223"/>
                </a:lnTo>
                <a:lnTo>
                  <a:pt x="2777" y="3227"/>
                </a:lnTo>
                <a:lnTo>
                  <a:pt x="2782" y="3238"/>
                </a:lnTo>
                <a:lnTo>
                  <a:pt x="2784" y="3250"/>
                </a:lnTo>
                <a:lnTo>
                  <a:pt x="2784" y="3269"/>
                </a:lnTo>
                <a:lnTo>
                  <a:pt x="2780" y="3287"/>
                </a:lnTo>
                <a:lnTo>
                  <a:pt x="2775" y="3303"/>
                </a:lnTo>
                <a:lnTo>
                  <a:pt x="2769" y="3318"/>
                </a:lnTo>
                <a:lnTo>
                  <a:pt x="2769" y="3320"/>
                </a:lnTo>
                <a:lnTo>
                  <a:pt x="2768" y="3321"/>
                </a:lnTo>
                <a:lnTo>
                  <a:pt x="2764" y="3325"/>
                </a:lnTo>
                <a:lnTo>
                  <a:pt x="2762" y="3330"/>
                </a:lnTo>
                <a:lnTo>
                  <a:pt x="2758" y="3334"/>
                </a:lnTo>
                <a:lnTo>
                  <a:pt x="2757" y="3338"/>
                </a:lnTo>
                <a:lnTo>
                  <a:pt x="2755" y="3340"/>
                </a:lnTo>
                <a:lnTo>
                  <a:pt x="2753" y="3341"/>
                </a:lnTo>
                <a:lnTo>
                  <a:pt x="2762" y="3354"/>
                </a:lnTo>
                <a:lnTo>
                  <a:pt x="2769" y="3374"/>
                </a:lnTo>
                <a:lnTo>
                  <a:pt x="2777" y="3398"/>
                </a:lnTo>
                <a:lnTo>
                  <a:pt x="2782" y="3421"/>
                </a:lnTo>
                <a:lnTo>
                  <a:pt x="2788" y="3443"/>
                </a:lnTo>
                <a:lnTo>
                  <a:pt x="2793" y="3460"/>
                </a:lnTo>
                <a:lnTo>
                  <a:pt x="2798" y="3467"/>
                </a:lnTo>
                <a:lnTo>
                  <a:pt x="2804" y="3470"/>
                </a:lnTo>
                <a:lnTo>
                  <a:pt x="2809" y="3474"/>
                </a:lnTo>
                <a:lnTo>
                  <a:pt x="2815" y="3480"/>
                </a:lnTo>
                <a:lnTo>
                  <a:pt x="2818" y="3492"/>
                </a:lnTo>
                <a:lnTo>
                  <a:pt x="2813" y="3492"/>
                </a:lnTo>
                <a:lnTo>
                  <a:pt x="2813" y="3496"/>
                </a:lnTo>
                <a:lnTo>
                  <a:pt x="2798" y="3498"/>
                </a:lnTo>
                <a:lnTo>
                  <a:pt x="2788" y="3500"/>
                </a:lnTo>
                <a:lnTo>
                  <a:pt x="2777" y="3501"/>
                </a:lnTo>
                <a:lnTo>
                  <a:pt x="2762" y="3503"/>
                </a:lnTo>
                <a:lnTo>
                  <a:pt x="2749" y="3489"/>
                </a:lnTo>
                <a:lnTo>
                  <a:pt x="2737" y="3483"/>
                </a:lnTo>
                <a:lnTo>
                  <a:pt x="2722" y="3481"/>
                </a:lnTo>
                <a:lnTo>
                  <a:pt x="2708" y="3481"/>
                </a:lnTo>
                <a:lnTo>
                  <a:pt x="2689" y="3480"/>
                </a:lnTo>
                <a:lnTo>
                  <a:pt x="2669" y="3474"/>
                </a:lnTo>
                <a:lnTo>
                  <a:pt x="2666" y="3472"/>
                </a:lnTo>
                <a:lnTo>
                  <a:pt x="2662" y="3469"/>
                </a:lnTo>
                <a:lnTo>
                  <a:pt x="2660" y="3465"/>
                </a:lnTo>
                <a:lnTo>
                  <a:pt x="2658" y="3461"/>
                </a:lnTo>
                <a:lnTo>
                  <a:pt x="2657" y="3458"/>
                </a:lnTo>
                <a:lnTo>
                  <a:pt x="2653" y="3454"/>
                </a:lnTo>
                <a:lnTo>
                  <a:pt x="2618" y="3450"/>
                </a:lnTo>
                <a:lnTo>
                  <a:pt x="2615" y="3449"/>
                </a:lnTo>
                <a:lnTo>
                  <a:pt x="2615" y="3445"/>
                </a:lnTo>
                <a:lnTo>
                  <a:pt x="2613" y="3441"/>
                </a:lnTo>
                <a:lnTo>
                  <a:pt x="2611" y="3438"/>
                </a:lnTo>
                <a:lnTo>
                  <a:pt x="2609" y="3434"/>
                </a:lnTo>
                <a:lnTo>
                  <a:pt x="2562" y="3427"/>
                </a:lnTo>
                <a:lnTo>
                  <a:pt x="2558" y="3403"/>
                </a:lnTo>
                <a:lnTo>
                  <a:pt x="2551" y="3380"/>
                </a:lnTo>
                <a:lnTo>
                  <a:pt x="2538" y="3356"/>
                </a:lnTo>
                <a:lnTo>
                  <a:pt x="2528" y="3334"/>
                </a:lnTo>
                <a:lnTo>
                  <a:pt x="2517" y="3309"/>
                </a:lnTo>
                <a:lnTo>
                  <a:pt x="2509" y="3280"/>
                </a:lnTo>
                <a:lnTo>
                  <a:pt x="2506" y="3249"/>
                </a:lnTo>
                <a:lnTo>
                  <a:pt x="2484" y="3236"/>
                </a:lnTo>
                <a:lnTo>
                  <a:pt x="2464" y="3214"/>
                </a:lnTo>
                <a:lnTo>
                  <a:pt x="2442" y="3185"/>
                </a:lnTo>
                <a:lnTo>
                  <a:pt x="2422" y="3152"/>
                </a:lnTo>
                <a:lnTo>
                  <a:pt x="2404" y="3120"/>
                </a:lnTo>
                <a:lnTo>
                  <a:pt x="2389" y="3090"/>
                </a:lnTo>
                <a:lnTo>
                  <a:pt x="2377" y="3065"/>
                </a:lnTo>
                <a:lnTo>
                  <a:pt x="2364" y="3041"/>
                </a:lnTo>
                <a:lnTo>
                  <a:pt x="2348" y="3014"/>
                </a:lnTo>
                <a:lnTo>
                  <a:pt x="2324" y="2990"/>
                </a:lnTo>
                <a:lnTo>
                  <a:pt x="2300" y="2972"/>
                </a:lnTo>
                <a:lnTo>
                  <a:pt x="2273" y="2961"/>
                </a:lnTo>
                <a:lnTo>
                  <a:pt x="2273" y="2947"/>
                </a:lnTo>
                <a:lnTo>
                  <a:pt x="2269" y="2943"/>
                </a:lnTo>
                <a:lnTo>
                  <a:pt x="2266" y="2940"/>
                </a:lnTo>
                <a:lnTo>
                  <a:pt x="2264" y="2936"/>
                </a:lnTo>
                <a:lnTo>
                  <a:pt x="2260" y="2930"/>
                </a:lnTo>
                <a:lnTo>
                  <a:pt x="2242" y="2934"/>
                </a:lnTo>
                <a:lnTo>
                  <a:pt x="2217" y="2934"/>
                </a:lnTo>
                <a:lnTo>
                  <a:pt x="2189" y="2930"/>
                </a:lnTo>
                <a:lnTo>
                  <a:pt x="2188" y="2929"/>
                </a:lnTo>
                <a:lnTo>
                  <a:pt x="2184" y="2927"/>
                </a:lnTo>
                <a:lnTo>
                  <a:pt x="2182" y="2923"/>
                </a:lnTo>
                <a:lnTo>
                  <a:pt x="2178" y="2921"/>
                </a:lnTo>
                <a:lnTo>
                  <a:pt x="2175" y="2920"/>
                </a:lnTo>
                <a:lnTo>
                  <a:pt x="2173" y="2918"/>
                </a:lnTo>
                <a:lnTo>
                  <a:pt x="2168" y="2920"/>
                </a:lnTo>
                <a:lnTo>
                  <a:pt x="2155" y="2923"/>
                </a:lnTo>
                <a:lnTo>
                  <a:pt x="2140" y="2927"/>
                </a:lnTo>
                <a:lnTo>
                  <a:pt x="2126" y="2929"/>
                </a:lnTo>
                <a:lnTo>
                  <a:pt x="2117" y="2947"/>
                </a:lnTo>
                <a:lnTo>
                  <a:pt x="2108" y="2965"/>
                </a:lnTo>
                <a:lnTo>
                  <a:pt x="2098" y="2983"/>
                </a:lnTo>
                <a:lnTo>
                  <a:pt x="2093" y="3005"/>
                </a:lnTo>
                <a:lnTo>
                  <a:pt x="2082" y="3005"/>
                </a:lnTo>
                <a:lnTo>
                  <a:pt x="2077" y="3016"/>
                </a:lnTo>
                <a:lnTo>
                  <a:pt x="2068" y="3023"/>
                </a:lnTo>
                <a:lnTo>
                  <a:pt x="2055" y="3027"/>
                </a:lnTo>
                <a:lnTo>
                  <a:pt x="2038" y="3027"/>
                </a:lnTo>
                <a:lnTo>
                  <a:pt x="2020" y="3014"/>
                </a:lnTo>
                <a:lnTo>
                  <a:pt x="1998" y="3000"/>
                </a:lnTo>
                <a:lnTo>
                  <a:pt x="1973" y="2985"/>
                </a:lnTo>
                <a:lnTo>
                  <a:pt x="1948" y="2969"/>
                </a:lnTo>
                <a:lnTo>
                  <a:pt x="1924" y="2954"/>
                </a:lnTo>
                <a:lnTo>
                  <a:pt x="1906" y="2938"/>
                </a:lnTo>
                <a:lnTo>
                  <a:pt x="1893" y="2923"/>
                </a:lnTo>
                <a:lnTo>
                  <a:pt x="1884" y="2901"/>
                </a:lnTo>
                <a:lnTo>
                  <a:pt x="1878" y="2876"/>
                </a:lnTo>
                <a:lnTo>
                  <a:pt x="1875" y="2849"/>
                </a:lnTo>
                <a:lnTo>
                  <a:pt x="1869" y="2823"/>
                </a:lnTo>
                <a:lnTo>
                  <a:pt x="1862" y="2800"/>
                </a:lnTo>
                <a:lnTo>
                  <a:pt x="1849" y="2781"/>
                </a:lnTo>
                <a:lnTo>
                  <a:pt x="1846" y="2778"/>
                </a:lnTo>
                <a:lnTo>
                  <a:pt x="1844" y="2776"/>
                </a:lnTo>
                <a:lnTo>
                  <a:pt x="1842" y="2776"/>
                </a:lnTo>
                <a:lnTo>
                  <a:pt x="1840" y="2774"/>
                </a:lnTo>
                <a:lnTo>
                  <a:pt x="1838" y="2774"/>
                </a:lnTo>
                <a:lnTo>
                  <a:pt x="1837" y="2774"/>
                </a:lnTo>
                <a:lnTo>
                  <a:pt x="1833" y="2772"/>
                </a:lnTo>
                <a:lnTo>
                  <a:pt x="1829" y="2769"/>
                </a:lnTo>
                <a:lnTo>
                  <a:pt x="1813" y="2749"/>
                </a:lnTo>
                <a:lnTo>
                  <a:pt x="1800" y="2725"/>
                </a:lnTo>
                <a:lnTo>
                  <a:pt x="1786" y="2701"/>
                </a:lnTo>
                <a:lnTo>
                  <a:pt x="1737" y="2665"/>
                </a:lnTo>
                <a:lnTo>
                  <a:pt x="1733" y="2649"/>
                </a:lnTo>
                <a:lnTo>
                  <a:pt x="1729" y="2634"/>
                </a:lnTo>
                <a:lnTo>
                  <a:pt x="1677" y="2627"/>
                </a:lnTo>
                <a:lnTo>
                  <a:pt x="1618" y="2620"/>
                </a:lnTo>
                <a:lnTo>
                  <a:pt x="1562" y="2612"/>
                </a:lnTo>
                <a:lnTo>
                  <a:pt x="1509" y="2605"/>
                </a:lnTo>
                <a:lnTo>
                  <a:pt x="1506" y="2656"/>
                </a:lnTo>
                <a:lnTo>
                  <a:pt x="1495" y="2661"/>
                </a:lnTo>
                <a:lnTo>
                  <a:pt x="1482" y="2663"/>
                </a:lnTo>
                <a:lnTo>
                  <a:pt x="1466" y="2663"/>
                </a:lnTo>
                <a:lnTo>
                  <a:pt x="1448" y="2656"/>
                </a:lnTo>
                <a:lnTo>
                  <a:pt x="1426" y="2654"/>
                </a:lnTo>
                <a:lnTo>
                  <a:pt x="1402" y="2654"/>
                </a:lnTo>
                <a:lnTo>
                  <a:pt x="1378" y="2652"/>
                </a:lnTo>
                <a:lnTo>
                  <a:pt x="1333" y="2643"/>
                </a:lnTo>
                <a:lnTo>
                  <a:pt x="1286" y="2640"/>
                </a:lnTo>
                <a:lnTo>
                  <a:pt x="1238" y="2636"/>
                </a:lnTo>
                <a:lnTo>
                  <a:pt x="1191" y="2627"/>
                </a:lnTo>
                <a:lnTo>
                  <a:pt x="1164" y="2618"/>
                </a:lnTo>
                <a:lnTo>
                  <a:pt x="1140" y="2603"/>
                </a:lnTo>
                <a:lnTo>
                  <a:pt x="1117" y="2589"/>
                </a:lnTo>
                <a:lnTo>
                  <a:pt x="1095" y="2574"/>
                </a:lnTo>
                <a:lnTo>
                  <a:pt x="1044" y="2543"/>
                </a:lnTo>
                <a:lnTo>
                  <a:pt x="997" y="2514"/>
                </a:lnTo>
                <a:lnTo>
                  <a:pt x="949" y="2487"/>
                </a:lnTo>
                <a:lnTo>
                  <a:pt x="900" y="2454"/>
                </a:lnTo>
                <a:lnTo>
                  <a:pt x="884" y="2447"/>
                </a:lnTo>
                <a:lnTo>
                  <a:pt x="868" y="2441"/>
                </a:lnTo>
                <a:lnTo>
                  <a:pt x="851" y="2434"/>
                </a:lnTo>
                <a:lnTo>
                  <a:pt x="837" y="2429"/>
                </a:lnTo>
                <a:lnTo>
                  <a:pt x="822" y="2420"/>
                </a:lnTo>
                <a:lnTo>
                  <a:pt x="813" y="2407"/>
                </a:lnTo>
                <a:lnTo>
                  <a:pt x="808" y="2390"/>
                </a:lnTo>
                <a:lnTo>
                  <a:pt x="811" y="2389"/>
                </a:lnTo>
                <a:lnTo>
                  <a:pt x="811" y="2387"/>
                </a:lnTo>
                <a:lnTo>
                  <a:pt x="813" y="2385"/>
                </a:lnTo>
                <a:lnTo>
                  <a:pt x="815" y="2383"/>
                </a:lnTo>
                <a:lnTo>
                  <a:pt x="780" y="2383"/>
                </a:lnTo>
                <a:lnTo>
                  <a:pt x="766" y="2378"/>
                </a:lnTo>
                <a:lnTo>
                  <a:pt x="740" y="2372"/>
                </a:lnTo>
                <a:lnTo>
                  <a:pt x="709" y="2369"/>
                </a:lnTo>
                <a:lnTo>
                  <a:pt x="675" y="2365"/>
                </a:lnTo>
                <a:lnTo>
                  <a:pt x="638" y="2363"/>
                </a:lnTo>
                <a:lnTo>
                  <a:pt x="606" y="2360"/>
                </a:lnTo>
                <a:lnTo>
                  <a:pt x="577" y="2358"/>
                </a:lnTo>
                <a:lnTo>
                  <a:pt x="557" y="2358"/>
                </a:lnTo>
                <a:lnTo>
                  <a:pt x="553" y="2352"/>
                </a:lnTo>
                <a:lnTo>
                  <a:pt x="551" y="2350"/>
                </a:lnTo>
                <a:lnTo>
                  <a:pt x="549" y="2347"/>
                </a:lnTo>
                <a:lnTo>
                  <a:pt x="548" y="2343"/>
                </a:lnTo>
                <a:lnTo>
                  <a:pt x="546" y="2338"/>
                </a:lnTo>
                <a:lnTo>
                  <a:pt x="546" y="2330"/>
                </a:lnTo>
                <a:lnTo>
                  <a:pt x="540" y="2318"/>
                </a:lnTo>
                <a:lnTo>
                  <a:pt x="540" y="2303"/>
                </a:lnTo>
                <a:lnTo>
                  <a:pt x="542" y="2287"/>
                </a:lnTo>
                <a:lnTo>
                  <a:pt x="542" y="2270"/>
                </a:lnTo>
                <a:lnTo>
                  <a:pt x="540" y="2254"/>
                </a:lnTo>
                <a:lnTo>
                  <a:pt x="535" y="2243"/>
                </a:lnTo>
                <a:lnTo>
                  <a:pt x="522" y="2227"/>
                </a:lnTo>
                <a:lnTo>
                  <a:pt x="508" y="2209"/>
                </a:lnTo>
                <a:lnTo>
                  <a:pt x="491" y="2189"/>
                </a:lnTo>
                <a:lnTo>
                  <a:pt x="475" y="2172"/>
                </a:lnTo>
                <a:lnTo>
                  <a:pt x="462" y="2160"/>
                </a:lnTo>
                <a:lnTo>
                  <a:pt x="451" y="2150"/>
                </a:lnTo>
                <a:lnTo>
                  <a:pt x="448" y="2150"/>
                </a:lnTo>
                <a:lnTo>
                  <a:pt x="440" y="2149"/>
                </a:lnTo>
                <a:lnTo>
                  <a:pt x="433" y="2149"/>
                </a:lnTo>
                <a:lnTo>
                  <a:pt x="424" y="2147"/>
                </a:lnTo>
                <a:lnTo>
                  <a:pt x="424" y="2130"/>
                </a:lnTo>
                <a:lnTo>
                  <a:pt x="422" y="2112"/>
                </a:lnTo>
                <a:lnTo>
                  <a:pt x="422" y="2092"/>
                </a:lnTo>
                <a:lnTo>
                  <a:pt x="420" y="2080"/>
                </a:lnTo>
                <a:lnTo>
                  <a:pt x="400" y="2074"/>
                </a:lnTo>
                <a:lnTo>
                  <a:pt x="378" y="2067"/>
                </a:lnTo>
                <a:lnTo>
                  <a:pt x="358" y="2058"/>
                </a:lnTo>
                <a:lnTo>
                  <a:pt x="344" y="2047"/>
                </a:lnTo>
                <a:lnTo>
                  <a:pt x="338" y="2038"/>
                </a:lnTo>
                <a:lnTo>
                  <a:pt x="335" y="2027"/>
                </a:lnTo>
                <a:lnTo>
                  <a:pt x="331" y="2018"/>
                </a:lnTo>
                <a:lnTo>
                  <a:pt x="326" y="2007"/>
                </a:lnTo>
                <a:lnTo>
                  <a:pt x="317" y="2000"/>
                </a:lnTo>
                <a:lnTo>
                  <a:pt x="297" y="1994"/>
                </a:lnTo>
                <a:lnTo>
                  <a:pt x="277" y="1989"/>
                </a:lnTo>
                <a:lnTo>
                  <a:pt x="257" y="1983"/>
                </a:lnTo>
                <a:lnTo>
                  <a:pt x="237" y="1976"/>
                </a:lnTo>
                <a:lnTo>
                  <a:pt x="220" y="1965"/>
                </a:lnTo>
                <a:lnTo>
                  <a:pt x="209" y="1950"/>
                </a:lnTo>
                <a:lnTo>
                  <a:pt x="204" y="1932"/>
                </a:lnTo>
                <a:lnTo>
                  <a:pt x="209" y="1923"/>
                </a:lnTo>
                <a:lnTo>
                  <a:pt x="215" y="1907"/>
                </a:lnTo>
                <a:lnTo>
                  <a:pt x="220" y="1889"/>
                </a:lnTo>
                <a:lnTo>
                  <a:pt x="224" y="1872"/>
                </a:lnTo>
                <a:lnTo>
                  <a:pt x="209" y="1865"/>
                </a:lnTo>
                <a:lnTo>
                  <a:pt x="204" y="1858"/>
                </a:lnTo>
                <a:lnTo>
                  <a:pt x="202" y="1852"/>
                </a:lnTo>
                <a:lnTo>
                  <a:pt x="202" y="1847"/>
                </a:lnTo>
                <a:lnTo>
                  <a:pt x="206" y="1841"/>
                </a:lnTo>
                <a:lnTo>
                  <a:pt x="206" y="1834"/>
                </a:lnTo>
                <a:lnTo>
                  <a:pt x="202" y="1825"/>
                </a:lnTo>
                <a:lnTo>
                  <a:pt x="193" y="1810"/>
                </a:lnTo>
                <a:lnTo>
                  <a:pt x="180" y="1796"/>
                </a:lnTo>
                <a:lnTo>
                  <a:pt x="171" y="1781"/>
                </a:lnTo>
                <a:lnTo>
                  <a:pt x="157" y="1760"/>
                </a:lnTo>
                <a:lnTo>
                  <a:pt x="140" y="1740"/>
                </a:lnTo>
                <a:lnTo>
                  <a:pt x="126" y="1718"/>
                </a:lnTo>
                <a:lnTo>
                  <a:pt x="118" y="1709"/>
                </a:lnTo>
                <a:lnTo>
                  <a:pt x="111" y="1700"/>
                </a:lnTo>
                <a:lnTo>
                  <a:pt x="106" y="1685"/>
                </a:lnTo>
                <a:lnTo>
                  <a:pt x="109" y="1676"/>
                </a:lnTo>
                <a:lnTo>
                  <a:pt x="109" y="1663"/>
                </a:lnTo>
                <a:lnTo>
                  <a:pt x="113" y="1650"/>
                </a:lnTo>
                <a:lnTo>
                  <a:pt x="117" y="1647"/>
                </a:lnTo>
                <a:lnTo>
                  <a:pt x="118" y="1645"/>
                </a:lnTo>
                <a:lnTo>
                  <a:pt x="124" y="1643"/>
                </a:lnTo>
                <a:lnTo>
                  <a:pt x="128" y="1641"/>
                </a:lnTo>
                <a:lnTo>
                  <a:pt x="131" y="1638"/>
                </a:lnTo>
                <a:lnTo>
                  <a:pt x="131" y="1638"/>
                </a:lnTo>
                <a:lnTo>
                  <a:pt x="133" y="1638"/>
                </a:lnTo>
                <a:lnTo>
                  <a:pt x="133" y="1641"/>
                </a:lnTo>
                <a:lnTo>
                  <a:pt x="133" y="1643"/>
                </a:lnTo>
                <a:lnTo>
                  <a:pt x="135" y="1641"/>
                </a:lnTo>
                <a:lnTo>
                  <a:pt x="135" y="1640"/>
                </a:lnTo>
                <a:lnTo>
                  <a:pt x="135" y="1638"/>
                </a:lnTo>
                <a:lnTo>
                  <a:pt x="135" y="1636"/>
                </a:lnTo>
                <a:lnTo>
                  <a:pt x="133" y="1634"/>
                </a:lnTo>
                <a:lnTo>
                  <a:pt x="133" y="1634"/>
                </a:lnTo>
                <a:lnTo>
                  <a:pt x="131" y="1638"/>
                </a:lnTo>
                <a:lnTo>
                  <a:pt x="113" y="1634"/>
                </a:lnTo>
                <a:lnTo>
                  <a:pt x="106" y="1623"/>
                </a:lnTo>
                <a:lnTo>
                  <a:pt x="98" y="1612"/>
                </a:lnTo>
                <a:lnTo>
                  <a:pt x="93" y="1601"/>
                </a:lnTo>
                <a:lnTo>
                  <a:pt x="88" y="1589"/>
                </a:lnTo>
                <a:lnTo>
                  <a:pt x="84" y="1570"/>
                </a:lnTo>
                <a:lnTo>
                  <a:pt x="91" y="1561"/>
                </a:lnTo>
                <a:lnTo>
                  <a:pt x="91" y="1556"/>
                </a:lnTo>
                <a:lnTo>
                  <a:pt x="88" y="1549"/>
                </a:lnTo>
                <a:lnTo>
                  <a:pt x="84" y="1541"/>
                </a:lnTo>
                <a:lnTo>
                  <a:pt x="84" y="1530"/>
                </a:lnTo>
                <a:lnTo>
                  <a:pt x="88" y="1523"/>
                </a:lnTo>
                <a:lnTo>
                  <a:pt x="93" y="1512"/>
                </a:lnTo>
                <a:lnTo>
                  <a:pt x="97" y="1500"/>
                </a:lnTo>
                <a:lnTo>
                  <a:pt x="80" y="1487"/>
                </a:lnTo>
                <a:lnTo>
                  <a:pt x="71" y="1467"/>
                </a:lnTo>
                <a:lnTo>
                  <a:pt x="66" y="1467"/>
                </a:lnTo>
                <a:lnTo>
                  <a:pt x="62" y="1469"/>
                </a:lnTo>
                <a:lnTo>
                  <a:pt x="60" y="1469"/>
                </a:lnTo>
                <a:lnTo>
                  <a:pt x="58" y="1469"/>
                </a:lnTo>
                <a:lnTo>
                  <a:pt x="57" y="1467"/>
                </a:lnTo>
                <a:lnTo>
                  <a:pt x="57" y="1463"/>
                </a:lnTo>
                <a:lnTo>
                  <a:pt x="57" y="1458"/>
                </a:lnTo>
                <a:lnTo>
                  <a:pt x="55" y="1450"/>
                </a:lnTo>
                <a:lnTo>
                  <a:pt x="60" y="1436"/>
                </a:lnTo>
                <a:lnTo>
                  <a:pt x="58" y="1416"/>
                </a:lnTo>
                <a:lnTo>
                  <a:pt x="51" y="1396"/>
                </a:lnTo>
                <a:lnTo>
                  <a:pt x="38" y="1376"/>
                </a:lnTo>
                <a:lnTo>
                  <a:pt x="28" y="1356"/>
                </a:lnTo>
                <a:lnTo>
                  <a:pt x="17" y="1340"/>
                </a:lnTo>
                <a:lnTo>
                  <a:pt x="11" y="1323"/>
                </a:lnTo>
                <a:lnTo>
                  <a:pt x="11" y="1316"/>
                </a:lnTo>
                <a:lnTo>
                  <a:pt x="11" y="1312"/>
                </a:lnTo>
                <a:lnTo>
                  <a:pt x="13" y="1309"/>
                </a:lnTo>
                <a:lnTo>
                  <a:pt x="13" y="1309"/>
                </a:lnTo>
                <a:lnTo>
                  <a:pt x="15" y="1307"/>
                </a:lnTo>
                <a:lnTo>
                  <a:pt x="17" y="1305"/>
                </a:lnTo>
                <a:lnTo>
                  <a:pt x="18" y="1303"/>
                </a:lnTo>
                <a:lnTo>
                  <a:pt x="13" y="1252"/>
                </a:lnTo>
                <a:lnTo>
                  <a:pt x="18" y="1245"/>
                </a:lnTo>
                <a:lnTo>
                  <a:pt x="26" y="1236"/>
                </a:lnTo>
                <a:lnTo>
                  <a:pt x="31" y="1225"/>
                </a:lnTo>
                <a:lnTo>
                  <a:pt x="33" y="1212"/>
                </a:lnTo>
                <a:lnTo>
                  <a:pt x="29" y="1194"/>
                </a:lnTo>
                <a:lnTo>
                  <a:pt x="24" y="1176"/>
                </a:lnTo>
                <a:lnTo>
                  <a:pt x="17" y="1160"/>
                </a:lnTo>
                <a:lnTo>
                  <a:pt x="9" y="1141"/>
                </a:lnTo>
                <a:lnTo>
                  <a:pt x="2" y="1120"/>
                </a:lnTo>
                <a:lnTo>
                  <a:pt x="0" y="1092"/>
                </a:lnTo>
                <a:lnTo>
                  <a:pt x="15" y="1076"/>
                </a:lnTo>
                <a:lnTo>
                  <a:pt x="33" y="1052"/>
                </a:lnTo>
                <a:lnTo>
                  <a:pt x="49" y="1027"/>
                </a:lnTo>
                <a:lnTo>
                  <a:pt x="62" y="1000"/>
                </a:lnTo>
                <a:lnTo>
                  <a:pt x="71" y="978"/>
                </a:lnTo>
                <a:lnTo>
                  <a:pt x="75" y="965"/>
                </a:lnTo>
                <a:lnTo>
                  <a:pt x="80" y="954"/>
                </a:lnTo>
                <a:lnTo>
                  <a:pt x="82" y="945"/>
                </a:lnTo>
                <a:lnTo>
                  <a:pt x="82" y="940"/>
                </a:lnTo>
                <a:lnTo>
                  <a:pt x="82" y="934"/>
                </a:lnTo>
                <a:lnTo>
                  <a:pt x="84" y="929"/>
                </a:lnTo>
                <a:lnTo>
                  <a:pt x="88" y="925"/>
                </a:lnTo>
                <a:lnTo>
                  <a:pt x="89" y="921"/>
                </a:lnTo>
                <a:lnTo>
                  <a:pt x="89" y="918"/>
                </a:lnTo>
                <a:lnTo>
                  <a:pt x="91" y="912"/>
                </a:lnTo>
                <a:lnTo>
                  <a:pt x="89" y="907"/>
                </a:lnTo>
                <a:lnTo>
                  <a:pt x="89" y="905"/>
                </a:lnTo>
                <a:lnTo>
                  <a:pt x="88" y="901"/>
                </a:lnTo>
                <a:lnTo>
                  <a:pt x="84" y="900"/>
                </a:lnTo>
                <a:lnTo>
                  <a:pt x="82" y="896"/>
                </a:lnTo>
                <a:lnTo>
                  <a:pt x="82" y="894"/>
                </a:lnTo>
                <a:lnTo>
                  <a:pt x="82" y="876"/>
                </a:lnTo>
                <a:lnTo>
                  <a:pt x="88" y="860"/>
                </a:lnTo>
                <a:lnTo>
                  <a:pt x="98" y="841"/>
                </a:lnTo>
                <a:lnTo>
                  <a:pt x="108" y="829"/>
                </a:lnTo>
                <a:lnTo>
                  <a:pt x="113" y="818"/>
                </a:lnTo>
                <a:lnTo>
                  <a:pt x="109" y="765"/>
                </a:lnTo>
                <a:lnTo>
                  <a:pt x="111" y="765"/>
                </a:lnTo>
                <a:lnTo>
                  <a:pt x="115" y="763"/>
                </a:lnTo>
                <a:lnTo>
                  <a:pt x="118" y="761"/>
                </a:lnTo>
                <a:lnTo>
                  <a:pt x="122" y="760"/>
                </a:lnTo>
                <a:lnTo>
                  <a:pt x="124" y="758"/>
                </a:lnTo>
                <a:lnTo>
                  <a:pt x="137" y="734"/>
                </a:lnTo>
                <a:lnTo>
                  <a:pt x="144" y="705"/>
                </a:lnTo>
                <a:lnTo>
                  <a:pt x="157" y="705"/>
                </a:lnTo>
                <a:lnTo>
                  <a:pt x="168" y="678"/>
                </a:lnTo>
                <a:lnTo>
                  <a:pt x="184" y="649"/>
                </a:lnTo>
                <a:lnTo>
                  <a:pt x="198" y="621"/>
                </a:lnTo>
                <a:lnTo>
                  <a:pt x="206" y="581"/>
                </a:lnTo>
                <a:lnTo>
                  <a:pt x="218" y="578"/>
                </a:lnTo>
                <a:lnTo>
                  <a:pt x="222" y="560"/>
                </a:lnTo>
                <a:lnTo>
                  <a:pt x="222" y="540"/>
                </a:lnTo>
                <a:lnTo>
                  <a:pt x="226" y="521"/>
                </a:lnTo>
                <a:lnTo>
                  <a:pt x="235" y="505"/>
                </a:lnTo>
                <a:lnTo>
                  <a:pt x="248" y="485"/>
                </a:lnTo>
                <a:lnTo>
                  <a:pt x="257" y="465"/>
                </a:lnTo>
                <a:lnTo>
                  <a:pt x="264" y="438"/>
                </a:lnTo>
                <a:lnTo>
                  <a:pt x="264" y="410"/>
                </a:lnTo>
                <a:lnTo>
                  <a:pt x="266" y="383"/>
                </a:lnTo>
                <a:lnTo>
                  <a:pt x="269" y="358"/>
                </a:lnTo>
                <a:lnTo>
                  <a:pt x="280" y="334"/>
                </a:lnTo>
                <a:lnTo>
                  <a:pt x="268" y="334"/>
                </a:lnTo>
                <a:lnTo>
                  <a:pt x="269" y="312"/>
                </a:lnTo>
                <a:lnTo>
                  <a:pt x="273" y="294"/>
                </a:lnTo>
                <a:lnTo>
                  <a:pt x="280" y="278"/>
                </a:lnTo>
                <a:lnTo>
                  <a:pt x="291" y="281"/>
                </a:lnTo>
                <a:lnTo>
                  <a:pt x="286" y="263"/>
                </a:lnTo>
                <a:lnTo>
                  <a:pt x="284" y="241"/>
                </a:lnTo>
                <a:lnTo>
                  <a:pt x="284" y="218"/>
                </a:lnTo>
                <a:lnTo>
                  <a:pt x="286" y="194"/>
                </a:lnTo>
                <a:lnTo>
                  <a:pt x="282" y="172"/>
                </a:lnTo>
                <a:lnTo>
                  <a:pt x="282" y="152"/>
                </a:lnTo>
                <a:lnTo>
                  <a:pt x="284" y="130"/>
                </a:lnTo>
                <a:lnTo>
                  <a:pt x="282" y="109"/>
                </a:lnTo>
                <a:lnTo>
                  <a:pt x="277" y="98"/>
                </a:lnTo>
                <a:lnTo>
                  <a:pt x="271" y="89"/>
                </a:lnTo>
                <a:lnTo>
                  <a:pt x="266" y="78"/>
                </a:lnTo>
                <a:lnTo>
                  <a:pt x="266" y="65"/>
                </a:lnTo>
                <a:lnTo>
                  <a:pt x="271" y="49"/>
                </a:lnTo>
                <a:lnTo>
                  <a:pt x="277" y="32"/>
                </a:lnTo>
                <a:lnTo>
                  <a:pt x="280" y="12"/>
                </a:lnTo>
                <a:lnTo>
                  <a:pt x="286" y="12"/>
                </a:lnTo>
                <a:lnTo>
                  <a:pt x="288" y="14"/>
                </a:lnTo>
                <a:lnTo>
                  <a:pt x="289" y="14"/>
                </a:lnTo>
                <a:lnTo>
                  <a:pt x="291" y="14"/>
                </a:lnTo>
                <a:lnTo>
                  <a:pt x="293" y="16"/>
                </a:lnTo>
                <a:lnTo>
                  <a:pt x="308" y="27"/>
                </a:lnTo>
                <a:lnTo>
                  <a:pt x="320" y="43"/>
                </a:lnTo>
                <a:lnTo>
                  <a:pt x="331" y="60"/>
                </a:lnTo>
                <a:lnTo>
                  <a:pt x="342" y="72"/>
                </a:lnTo>
                <a:lnTo>
                  <a:pt x="360" y="83"/>
                </a:lnTo>
                <a:lnTo>
                  <a:pt x="384" y="90"/>
                </a:lnTo>
                <a:lnTo>
                  <a:pt x="409" y="94"/>
                </a:lnTo>
                <a:lnTo>
                  <a:pt x="433" y="101"/>
                </a:lnTo>
                <a:lnTo>
                  <a:pt x="433" y="105"/>
                </a:lnTo>
                <a:lnTo>
                  <a:pt x="433" y="107"/>
                </a:lnTo>
                <a:lnTo>
                  <a:pt x="433" y="109"/>
                </a:lnTo>
                <a:lnTo>
                  <a:pt x="433" y="109"/>
                </a:lnTo>
                <a:lnTo>
                  <a:pt x="433" y="110"/>
                </a:lnTo>
                <a:lnTo>
                  <a:pt x="433" y="112"/>
                </a:lnTo>
                <a:lnTo>
                  <a:pt x="438" y="110"/>
                </a:lnTo>
                <a:lnTo>
                  <a:pt x="442" y="110"/>
                </a:lnTo>
                <a:lnTo>
                  <a:pt x="448" y="109"/>
                </a:lnTo>
                <a:lnTo>
                  <a:pt x="453" y="109"/>
                </a:lnTo>
                <a:lnTo>
                  <a:pt x="462" y="109"/>
                </a:lnTo>
                <a:lnTo>
                  <a:pt x="462" y="127"/>
                </a:lnTo>
                <a:lnTo>
                  <a:pt x="466" y="138"/>
                </a:lnTo>
                <a:lnTo>
                  <a:pt x="469" y="149"/>
                </a:lnTo>
                <a:lnTo>
                  <a:pt x="475" y="161"/>
                </a:lnTo>
                <a:lnTo>
                  <a:pt x="475" y="160"/>
                </a:lnTo>
                <a:lnTo>
                  <a:pt x="477" y="158"/>
                </a:lnTo>
                <a:lnTo>
                  <a:pt x="477" y="158"/>
                </a:lnTo>
                <a:lnTo>
                  <a:pt x="477" y="156"/>
                </a:lnTo>
                <a:lnTo>
                  <a:pt x="478" y="152"/>
                </a:lnTo>
                <a:lnTo>
                  <a:pt x="482" y="150"/>
                </a:lnTo>
                <a:lnTo>
                  <a:pt x="484" y="150"/>
                </a:lnTo>
                <a:lnTo>
                  <a:pt x="486" y="149"/>
                </a:lnTo>
                <a:lnTo>
                  <a:pt x="486" y="147"/>
                </a:lnTo>
                <a:lnTo>
                  <a:pt x="486" y="145"/>
                </a:lnTo>
                <a:lnTo>
                  <a:pt x="486" y="141"/>
                </a:lnTo>
                <a:lnTo>
                  <a:pt x="486" y="136"/>
                </a:lnTo>
                <a:lnTo>
                  <a:pt x="484" y="129"/>
                </a:lnTo>
                <a:lnTo>
                  <a:pt x="482" y="118"/>
                </a:lnTo>
                <a:lnTo>
                  <a:pt x="482" y="110"/>
                </a:lnTo>
                <a:lnTo>
                  <a:pt x="482" y="105"/>
                </a:lnTo>
                <a:lnTo>
                  <a:pt x="478" y="92"/>
                </a:lnTo>
                <a:lnTo>
                  <a:pt x="466" y="92"/>
                </a:lnTo>
                <a:lnTo>
                  <a:pt x="466" y="72"/>
                </a:lnTo>
                <a:lnTo>
                  <a:pt x="482" y="72"/>
                </a:lnTo>
                <a:lnTo>
                  <a:pt x="482" y="69"/>
                </a:lnTo>
                <a:lnTo>
                  <a:pt x="484" y="65"/>
                </a:lnTo>
                <a:lnTo>
                  <a:pt x="484" y="63"/>
                </a:lnTo>
                <a:lnTo>
                  <a:pt x="486" y="60"/>
                </a:lnTo>
                <a:lnTo>
                  <a:pt x="489" y="60"/>
                </a:lnTo>
                <a:lnTo>
                  <a:pt x="489" y="49"/>
                </a:lnTo>
                <a:lnTo>
                  <a:pt x="482" y="36"/>
                </a:lnTo>
                <a:lnTo>
                  <a:pt x="473" y="23"/>
                </a:lnTo>
                <a:lnTo>
                  <a:pt x="469" y="9"/>
                </a:lnTo>
                <a:lnTo>
                  <a:pt x="480" y="3"/>
                </a:lnTo>
                <a:lnTo>
                  <a:pt x="495" y="1"/>
                </a:lnTo>
                <a:lnTo>
                  <a:pt x="513" y="0"/>
                </a:lnTo>
                <a:close/>
              </a:path>
            </a:pathLst>
          </a:custGeom>
          <a:solidFill>
            <a:schemeClr val="accent6"/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55" name="Group 3">
            <a:extLst>
              <a:ext uri="{FF2B5EF4-FFF2-40B4-BE49-F238E27FC236}">
                <a16:creationId xmlns="" xmlns:a16="http://schemas.microsoft.com/office/drawing/2014/main" id="{2576494E-0917-470A-BD53-B6E940ACE0F8}"/>
              </a:ext>
            </a:extLst>
          </p:cNvPr>
          <p:cNvGrpSpPr/>
          <p:nvPr/>
        </p:nvGrpSpPr>
        <p:grpSpPr>
          <a:xfrm rot="10800000">
            <a:off x="7032102" y="1869791"/>
            <a:ext cx="5159897" cy="4447528"/>
            <a:chOff x="0" y="1992982"/>
            <a:chExt cx="2635403" cy="3380234"/>
          </a:xfrm>
        </p:grpSpPr>
        <p:sp>
          <p:nvSpPr>
            <p:cNvPr id="56" name="Rectangle 4">
              <a:extLst>
                <a:ext uri="{FF2B5EF4-FFF2-40B4-BE49-F238E27FC236}">
                  <a16:creationId xmlns="" xmlns:a16="http://schemas.microsoft.com/office/drawing/2014/main" id="{17189AD6-7FE4-4719-BE54-7F9223B14409}"/>
                </a:ext>
              </a:extLst>
            </p:cNvPr>
            <p:cNvSpPr/>
            <p:nvPr/>
          </p:nvSpPr>
          <p:spPr>
            <a:xfrm>
              <a:off x="0" y="1992982"/>
              <a:ext cx="2555776" cy="3380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7" name="Rectangle 5">
              <a:extLst>
                <a:ext uri="{FF2B5EF4-FFF2-40B4-BE49-F238E27FC236}">
                  <a16:creationId xmlns="" xmlns:a16="http://schemas.microsoft.com/office/drawing/2014/main" id="{33CCD083-A70D-4B33-BE99-A803E9361589}"/>
                </a:ext>
              </a:extLst>
            </p:cNvPr>
            <p:cNvSpPr/>
            <p:nvPr/>
          </p:nvSpPr>
          <p:spPr>
            <a:xfrm>
              <a:off x="2589684" y="1992982"/>
              <a:ext cx="45719" cy="3380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8" name="Group 8">
            <a:extLst>
              <a:ext uri="{FF2B5EF4-FFF2-40B4-BE49-F238E27FC236}">
                <a16:creationId xmlns="" xmlns:a16="http://schemas.microsoft.com/office/drawing/2014/main" id="{00E50065-A361-4B93-9ACE-B72BAE5799BE}"/>
              </a:ext>
            </a:extLst>
          </p:cNvPr>
          <p:cNvGrpSpPr/>
          <p:nvPr/>
        </p:nvGrpSpPr>
        <p:grpSpPr>
          <a:xfrm>
            <a:off x="1131343" y="3201964"/>
            <a:ext cx="576064" cy="576064"/>
            <a:chOff x="1666970" y="2260488"/>
            <a:chExt cx="576064" cy="576064"/>
          </a:xfrm>
        </p:grpSpPr>
        <p:sp>
          <p:nvSpPr>
            <p:cNvPr id="59" name="Teardrop 6">
              <a:extLst>
                <a:ext uri="{FF2B5EF4-FFF2-40B4-BE49-F238E27FC236}">
                  <a16:creationId xmlns="" xmlns:a16="http://schemas.microsoft.com/office/drawing/2014/main" id="{C729DAC4-2213-430F-B412-908FD1FF9164}"/>
                </a:ext>
              </a:extLst>
            </p:cNvPr>
            <p:cNvSpPr/>
            <p:nvPr/>
          </p:nvSpPr>
          <p:spPr>
            <a:xfrm rot="8100000">
              <a:off x="1666970" y="2260488"/>
              <a:ext cx="576064" cy="576064"/>
            </a:xfrm>
            <a:prstGeom prst="teardrop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27E19B2B-B657-4F48-B4CC-FA5461F1A129}"/>
                </a:ext>
              </a:extLst>
            </p:cNvPr>
            <p:cNvSpPr txBox="1"/>
            <p:nvPr/>
          </p:nvSpPr>
          <p:spPr>
            <a:xfrm>
              <a:off x="1685226" y="2348465"/>
              <a:ext cx="53955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</a:rPr>
                <a:t>A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Group 9">
            <a:extLst>
              <a:ext uri="{FF2B5EF4-FFF2-40B4-BE49-F238E27FC236}">
                <a16:creationId xmlns="" xmlns:a16="http://schemas.microsoft.com/office/drawing/2014/main" id="{5EC1D78A-D12A-4B35-9797-2327095915BF}"/>
              </a:ext>
            </a:extLst>
          </p:cNvPr>
          <p:cNvGrpSpPr/>
          <p:nvPr/>
        </p:nvGrpSpPr>
        <p:grpSpPr>
          <a:xfrm>
            <a:off x="2399838" y="4109788"/>
            <a:ext cx="576064" cy="576064"/>
            <a:chOff x="1666970" y="2260488"/>
            <a:chExt cx="576064" cy="576064"/>
          </a:xfrm>
          <a:solidFill>
            <a:schemeClr val="accent6"/>
          </a:solidFill>
        </p:grpSpPr>
        <p:sp>
          <p:nvSpPr>
            <p:cNvPr id="62" name="Teardrop 10">
              <a:extLst>
                <a:ext uri="{FF2B5EF4-FFF2-40B4-BE49-F238E27FC236}">
                  <a16:creationId xmlns="" xmlns:a16="http://schemas.microsoft.com/office/drawing/2014/main" id="{1FC30349-F2E1-41C7-9D58-FA954EE3D170}"/>
                </a:ext>
              </a:extLst>
            </p:cNvPr>
            <p:cNvSpPr/>
            <p:nvPr/>
          </p:nvSpPr>
          <p:spPr>
            <a:xfrm rot="8100000">
              <a:off x="1666970" y="2260488"/>
              <a:ext cx="576064" cy="576064"/>
            </a:xfrm>
            <a:prstGeom prst="teardrop">
              <a:avLst/>
            </a:prstGeom>
            <a:solidFill>
              <a:schemeClr val="accent2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BCDA0A3D-D39C-4CBE-BC27-CE3881E70FDC}"/>
                </a:ext>
              </a:extLst>
            </p:cNvPr>
            <p:cNvSpPr txBox="1"/>
            <p:nvPr/>
          </p:nvSpPr>
          <p:spPr>
            <a:xfrm>
              <a:off x="1685226" y="2348465"/>
              <a:ext cx="53955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</a:rPr>
                <a:t>B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12">
            <a:extLst>
              <a:ext uri="{FF2B5EF4-FFF2-40B4-BE49-F238E27FC236}">
                <a16:creationId xmlns="" xmlns:a16="http://schemas.microsoft.com/office/drawing/2014/main" id="{634E1D5B-6BFA-4F4B-AFC7-85C8F91119EC}"/>
              </a:ext>
            </a:extLst>
          </p:cNvPr>
          <p:cNvGrpSpPr/>
          <p:nvPr/>
        </p:nvGrpSpPr>
        <p:grpSpPr>
          <a:xfrm>
            <a:off x="3815729" y="3039158"/>
            <a:ext cx="576064" cy="576064"/>
            <a:chOff x="1666970" y="2260488"/>
            <a:chExt cx="576064" cy="576064"/>
          </a:xfrm>
        </p:grpSpPr>
        <p:sp>
          <p:nvSpPr>
            <p:cNvPr id="65" name="Teardrop 13">
              <a:extLst>
                <a:ext uri="{FF2B5EF4-FFF2-40B4-BE49-F238E27FC236}">
                  <a16:creationId xmlns="" xmlns:a16="http://schemas.microsoft.com/office/drawing/2014/main" id="{26A427A3-AC75-4AB5-A3E3-F93AED706130}"/>
                </a:ext>
              </a:extLst>
            </p:cNvPr>
            <p:cNvSpPr/>
            <p:nvPr/>
          </p:nvSpPr>
          <p:spPr>
            <a:xfrm rot="8100000">
              <a:off x="1666970" y="2260488"/>
              <a:ext cx="576064" cy="576064"/>
            </a:xfrm>
            <a:prstGeom prst="teardrop">
              <a:avLst/>
            </a:prstGeom>
            <a:solidFill>
              <a:schemeClr val="accent3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A7C5498F-4E9E-4CC9-A0BD-DAE64629CE2B}"/>
                </a:ext>
              </a:extLst>
            </p:cNvPr>
            <p:cNvSpPr txBox="1"/>
            <p:nvPr/>
          </p:nvSpPr>
          <p:spPr>
            <a:xfrm>
              <a:off x="1685226" y="2348465"/>
              <a:ext cx="53955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</a:rPr>
                <a:t>C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="" xmlns:a16="http://schemas.microsoft.com/office/drawing/2014/main" id="{26DADFEA-4AFA-4146-8A65-608D471C201D}"/>
              </a:ext>
            </a:extLst>
          </p:cNvPr>
          <p:cNvGrpSpPr/>
          <p:nvPr/>
        </p:nvGrpSpPr>
        <p:grpSpPr>
          <a:xfrm>
            <a:off x="7523840" y="2044706"/>
            <a:ext cx="4064428" cy="921911"/>
            <a:chOff x="7717265" y="1890795"/>
            <a:chExt cx="3276000" cy="921911"/>
          </a:xfrm>
        </p:grpSpPr>
        <p:sp>
          <p:nvSpPr>
            <p:cNvPr id="68" name="TextBox 67">
              <a:extLst>
                <a:ext uri="{FF2B5EF4-FFF2-40B4-BE49-F238E27FC236}">
                  <a16:creationId xmlns="" xmlns:a16="http://schemas.microsoft.com/office/drawing/2014/main" id="{CEA6C1A8-AF55-4E1B-9F50-BC0A93739D34}"/>
                </a:ext>
              </a:extLst>
            </p:cNvPr>
            <p:cNvSpPr txBox="1"/>
            <p:nvPr/>
          </p:nvSpPr>
          <p:spPr>
            <a:xfrm>
              <a:off x="7717265" y="1890795"/>
              <a:ext cx="327600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</a:rPr>
                <a:t>Content A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39B97EA0-E3EF-4C29-B17F-AEC36F98D9E7}"/>
                </a:ext>
              </a:extLst>
            </p:cNvPr>
            <p:cNvSpPr txBox="1"/>
            <p:nvPr/>
          </p:nvSpPr>
          <p:spPr>
            <a:xfrm>
              <a:off x="7717265" y="2351041"/>
              <a:ext cx="327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="" xmlns:a16="http://schemas.microsoft.com/office/drawing/2014/main" id="{E90719A4-259B-4CAE-ABD1-7158A90C9025}"/>
              </a:ext>
            </a:extLst>
          </p:cNvPr>
          <p:cNvGrpSpPr/>
          <p:nvPr/>
        </p:nvGrpSpPr>
        <p:grpSpPr>
          <a:xfrm>
            <a:off x="7523840" y="3093468"/>
            <a:ext cx="4064428" cy="921911"/>
            <a:chOff x="7717265" y="2939557"/>
            <a:chExt cx="3276000" cy="921911"/>
          </a:xfrm>
        </p:grpSpPr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B9701AAB-EE89-49C9-A900-89338F81BEB1}"/>
                </a:ext>
              </a:extLst>
            </p:cNvPr>
            <p:cNvSpPr txBox="1"/>
            <p:nvPr/>
          </p:nvSpPr>
          <p:spPr>
            <a:xfrm>
              <a:off x="7717265" y="2939557"/>
              <a:ext cx="327600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</a:rPr>
                <a:t>Content B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="" xmlns:a16="http://schemas.microsoft.com/office/drawing/2014/main" id="{91F8215A-57E8-445B-A55D-6A5F9B339381}"/>
                </a:ext>
              </a:extLst>
            </p:cNvPr>
            <p:cNvSpPr txBox="1"/>
            <p:nvPr/>
          </p:nvSpPr>
          <p:spPr>
            <a:xfrm>
              <a:off x="7717265" y="3399803"/>
              <a:ext cx="327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="" xmlns:a16="http://schemas.microsoft.com/office/drawing/2014/main" id="{1CED54ED-8D8E-407C-8D64-5101ECD6D322}"/>
              </a:ext>
            </a:extLst>
          </p:cNvPr>
          <p:cNvGrpSpPr/>
          <p:nvPr/>
        </p:nvGrpSpPr>
        <p:grpSpPr>
          <a:xfrm>
            <a:off x="7523840" y="4142230"/>
            <a:ext cx="4064428" cy="921911"/>
            <a:chOff x="7717265" y="3988319"/>
            <a:chExt cx="3276000" cy="921911"/>
          </a:xfrm>
        </p:grpSpPr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29CFF355-7D45-484B-B276-459F4EAEED4C}"/>
                </a:ext>
              </a:extLst>
            </p:cNvPr>
            <p:cNvSpPr txBox="1"/>
            <p:nvPr/>
          </p:nvSpPr>
          <p:spPr>
            <a:xfrm>
              <a:off x="7717265" y="3988319"/>
              <a:ext cx="327600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</a:rPr>
                <a:t>Content C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E764E7BC-F0A8-4F60-A921-7D7B0CDBC8BE}"/>
                </a:ext>
              </a:extLst>
            </p:cNvPr>
            <p:cNvSpPr txBox="1"/>
            <p:nvPr/>
          </p:nvSpPr>
          <p:spPr>
            <a:xfrm>
              <a:off x="7717265" y="4448565"/>
              <a:ext cx="327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="" xmlns:a16="http://schemas.microsoft.com/office/drawing/2014/main" id="{D24DC454-1544-4915-8A3D-8EAE2F2D7051}"/>
              </a:ext>
            </a:extLst>
          </p:cNvPr>
          <p:cNvGrpSpPr/>
          <p:nvPr/>
        </p:nvGrpSpPr>
        <p:grpSpPr>
          <a:xfrm>
            <a:off x="7523840" y="5190992"/>
            <a:ext cx="4064428" cy="921911"/>
            <a:chOff x="7717265" y="5037081"/>
            <a:chExt cx="3276000" cy="921911"/>
          </a:xfrm>
        </p:grpSpPr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83EA6EFB-244B-45D3-AF99-83927B668C54}"/>
                </a:ext>
              </a:extLst>
            </p:cNvPr>
            <p:cNvSpPr txBox="1"/>
            <p:nvPr/>
          </p:nvSpPr>
          <p:spPr>
            <a:xfrm>
              <a:off x="7717265" y="5037081"/>
              <a:ext cx="327600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bg1"/>
                  </a:solidFill>
                </a:rPr>
                <a:t>Content D</a:t>
              </a:r>
              <a:endParaRPr lang="ko-KR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83D41F5D-DC13-4CD9-A11C-1FD450CD6AAC}"/>
                </a:ext>
              </a:extLst>
            </p:cNvPr>
            <p:cNvSpPr txBox="1"/>
            <p:nvPr/>
          </p:nvSpPr>
          <p:spPr>
            <a:xfrm>
              <a:off x="7717265" y="5497327"/>
              <a:ext cx="3276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9" name="Group 8">
            <a:extLst>
              <a:ext uri="{FF2B5EF4-FFF2-40B4-BE49-F238E27FC236}">
                <a16:creationId xmlns="" xmlns:a16="http://schemas.microsoft.com/office/drawing/2014/main" id="{9185B246-E5EA-48BA-8A7A-92BF77841003}"/>
              </a:ext>
            </a:extLst>
          </p:cNvPr>
          <p:cNvGrpSpPr/>
          <p:nvPr/>
        </p:nvGrpSpPr>
        <p:grpSpPr>
          <a:xfrm>
            <a:off x="5148908" y="4377970"/>
            <a:ext cx="576064" cy="576064"/>
            <a:chOff x="1666970" y="2260488"/>
            <a:chExt cx="576064" cy="576064"/>
          </a:xfrm>
        </p:grpSpPr>
        <p:sp>
          <p:nvSpPr>
            <p:cNvPr id="80" name="Teardrop 6">
              <a:extLst>
                <a:ext uri="{FF2B5EF4-FFF2-40B4-BE49-F238E27FC236}">
                  <a16:creationId xmlns="" xmlns:a16="http://schemas.microsoft.com/office/drawing/2014/main" id="{7940D47C-1DD1-486E-AC47-85EAC2D36FE4}"/>
                </a:ext>
              </a:extLst>
            </p:cNvPr>
            <p:cNvSpPr/>
            <p:nvPr/>
          </p:nvSpPr>
          <p:spPr>
            <a:xfrm rot="8100000">
              <a:off x="1666970" y="2260488"/>
              <a:ext cx="576064" cy="576064"/>
            </a:xfrm>
            <a:prstGeom prst="teardrop">
              <a:avLst/>
            </a:prstGeom>
            <a:solidFill>
              <a:schemeClr val="accent4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="" xmlns:a16="http://schemas.microsoft.com/office/drawing/2014/main" id="{C0E08A0F-B8BA-4314-8A4F-38E2F9B2262F}"/>
                </a:ext>
              </a:extLst>
            </p:cNvPr>
            <p:cNvSpPr txBox="1"/>
            <p:nvPr/>
          </p:nvSpPr>
          <p:spPr>
            <a:xfrm>
              <a:off x="1685226" y="2348465"/>
              <a:ext cx="539552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</a:rPr>
                <a:t>D</a:t>
              </a:r>
              <a:endParaRPr lang="ko-KR" altLang="en-US" sz="20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0507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A383BE5-6687-4643-BA94-C3E7FA265BF7}"/>
              </a:ext>
            </a:extLst>
          </p:cNvPr>
          <p:cNvSpPr txBox="1"/>
          <p:nvPr/>
        </p:nvSpPr>
        <p:spPr>
          <a:xfrm>
            <a:off x="677971" y="4688034"/>
            <a:ext cx="45277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8F2C2C8-B5B0-4ABB-B384-EEA94C087D34}"/>
              </a:ext>
            </a:extLst>
          </p:cNvPr>
          <p:cNvSpPr txBox="1"/>
          <p:nvPr/>
        </p:nvSpPr>
        <p:spPr>
          <a:xfrm>
            <a:off x="677972" y="685477"/>
            <a:ext cx="341419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</a:t>
            </a:r>
            <a:r>
              <a:rPr lang="en-US" altLang="ko-KR" sz="40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Portfolio</a:t>
            </a:r>
          </a:p>
          <a:p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32BF815-8B16-4320-88A9-582102802117}"/>
              </a:ext>
            </a:extLst>
          </p:cNvPr>
          <p:cNvSpPr txBox="1"/>
          <p:nvPr/>
        </p:nvSpPr>
        <p:spPr>
          <a:xfrm>
            <a:off x="677972" y="3838023"/>
            <a:ext cx="45277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1463001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="" xmlns:a16="http://schemas.microsoft.com/office/drawing/2014/main" id="{3E105325-9A5D-4D30-A703-24A9722A7C5F}"/>
              </a:ext>
            </a:extLst>
          </p:cNvPr>
          <p:cNvSpPr/>
          <p:nvPr/>
        </p:nvSpPr>
        <p:spPr>
          <a:xfrm rot="16200000">
            <a:off x="2883747" y="187238"/>
            <a:ext cx="1182333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ounded Rectangle 8">
            <a:extLst>
              <a:ext uri="{FF2B5EF4-FFF2-40B4-BE49-F238E27FC236}">
                <a16:creationId xmlns="" xmlns:a16="http://schemas.microsoft.com/office/drawing/2014/main" id="{0A1673A8-01F4-43F6-A97F-BD4145A11CB3}"/>
              </a:ext>
            </a:extLst>
          </p:cNvPr>
          <p:cNvSpPr/>
          <p:nvPr/>
        </p:nvSpPr>
        <p:spPr>
          <a:xfrm rot="16200000">
            <a:off x="807758" y="2158934"/>
            <a:ext cx="1182333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ounded Rectangle 5">
            <a:extLst>
              <a:ext uri="{FF2B5EF4-FFF2-40B4-BE49-F238E27FC236}">
                <a16:creationId xmlns="" xmlns:a16="http://schemas.microsoft.com/office/drawing/2014/main" id="{AEC73D69-090C-4A7B-AE54-6268F2639C72}"/>
              </a:ext>
            </a:extLst>
          </p:cNvPr>
          <p:cNvSpPr/>
          <p:nvPr/>
        </p:nvSpPr>
        <p:spPr>
          <a:xfrm rot="16200000">
            <a:off x="2883746" y="1624810"/>
            <a:ext cx="1182333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ounded Rectangle 8">
            <a:extLst>
              <a:ext uri="{FF2B5EF4-FFF2-40B4-BE49-F238E27FC236}">
                <a16:creationId xmlns="" xmlns:a16="http://schemas.microsoft.com/office/drawing/2014/main" id="{DF747FB0-1F6F-4ECF-B576-5CDF16DAA0D2}"/>
              </a:ext>
            </a:extLst>
          </p:cNvPr>
          <p:cNvSpPr/>
          <p:nvPr/>
        </p:nvSpPr>
        <p:spPr>
          <a:xfrm rot="16200000">
            <a:off x="807757" y="3596506"/>
            <a:ext cx="1182333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Rounded Rectangle 8">
            <a:extLst>
              <a:ext uri="{FF2B5EF4-FFF2-40B4-BE49-F238E27FC236}">
                <a16:creationId xmlns="" xmlns:a16="http://schemas.microsoft.com/office/drawing/2014/main" id="{A7633B55-1649-463F-8412-2C4B057180F2}"/>
              </a:ext>
            </a:extLst>
          </p:cNvPr>
          <p:cNvSpPr/>
          <p:nvPr/>
        </p:nvSpPr>
        <p:spPr>
          <a:xfrm rot="16200000">
            <a:off x="2883746" y="3060501"/>
            <a:ext cx="1182334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ounded Rectangle 8">
            <a:extLst>
              <a:ext uri="{FF2B5EF4-FFF2-40B4-BE49-F238E27FC236}">
                <a16:creationId xmlns="" xmlns:a16="http://schemas.microsoft.com/office/drawing/2014/main" id="{9B9CB7B6-B37B-463D-BC89-2C9CF22D9474}"/>
              </a:ext>
            </a:extLst>
          </p:cNvPr>
          <p:cNvSpPr/>
          <p:nvPr/>
        </p:nvSpPr>
        <p:spPr>
          <a:xfrm rot="16200000">
            <a:off x="807757" y="5032197"/>
            <a:ext cx="1182334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ounded Rectangle 11">
            <a:extLst>
              <a:ext uri="{FF2B5EF4-FFF2-40B4-BE49-F238E27FC236}">
                <a16:creationId xmlns="" xmlns:a16="http://schemas.microsoft.com/office/drawing/2014/main" id="{C84F610B-F90C-450C-8EEA-7B39C7253AF6}"/>
              </a:ext>
            </a:extLst>
          </p:cNvPr>
          <p:cNvSpPr/>
          <p:nvPr/>
        </p:nvSpPr>
        <p:spPr>
          <a:xfrm rot="5400000" flipH="1">
            <a:off x="8100786" y="187238"/>
            <a:ext cx="1182333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ounded Rectangle 8">
            <a:extLst>
              <a:ext uri="{FF2B5EF4-FFF2-40B4-BE49-F238E27FC236}">
                <a16:creationId xmlns="" xmlns:a16="http://schemas.microsoft.com/office/drawing/2014/main" id="{45A76BA0-08EC-4115-B978-755DCFC1DE81}"/>
              </a:ext>
            </a:extLst>
          </p:cNvPr>
          <p:cNvSpPr/>
          <p:nvPr/>
        </p:nvSpPr>
        <p:spPr>
          <a:xfrm rot="5400000" flipH="1">
            <a:off x="10176774" y="2158934"/>
            <a:ext cx="1182333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ounded Rectangle 14">
            <a:extLst>
              <a:ext uri="{FF2B5EF4-FFF2-40B4-BE49-F238E27FC236}">
                <a16:creationId xmlns="" xmlns:a16="http://schemas.microsoft.com/office/drawing/2014/main" id="{C27C8C9E-E3D3-4988-9C38-971EB3BFF596}"/>
              </a:ext>
            </a:extLst>
          </p:cNvPr>
          <p:cNvSpPr/>
          <p:nvPr/>
        </p:nvSpPr>
        <p:spPr>
          <a:xfrm rot="5400000" flipH="1">
            <a:off x="8100785" y="1624811"/>
            <a:ext cx="1182333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Rounded Rectangle 8">
            <a:extLst>
              <a:ext uri="{FF2B5EF4-FFF2-40B4-BE49-F238E27FC236}">
                <a16:creationId xmlns="" xmlns:a16="http://schemas.microsoft.com/office/drawing/2014/main" id="{7348C731-E7A8-4FEB-A6C3-1E70EA7E402B}"/>
              </a:ext>
            </a:extLst>
          </p:cNvPr>
          <p:cNvSpPr/>
          <p:nvPr/>
        </p:nvSpPr>
        <p:spPr>
          <a:xfrm rot="5400000" flipH="1">
            <a:off x="10176773" y="3596507"/>
            <a:ext cx="1182333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Rounded Rectangle 17">
            <a:extLst>
              <a:ext uri="{FF2B5EF4-FFF2-40B4-BE49-F238E27FC236}">
                <a16:creationId xmlns="" xmlns:a16="http://schemas.microsoft.com/office/drawing/2014/main" id="{95BAFB0C-AAFE-4317-9A96-A2A8371FEA6A}"/>
              </a:ext>
            </a:extLst>
          </p:cNvPr>
          <p:cNvSpPr/>
          <p:nvPr/>
        </p:nvSpPr>
        <p:spPr>
          <a:xfrm rot="5400000" flipH="1">
            <a:off x="8100784" y="3064269"/>
            <a:ext cx="1182334" cy="4896000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Rounded Rectangle 8">
            <a:extLst>
              <a:ext uri="{FF2B5EF4-FFF2-40B4-BE49-F238E27FC236}">
                <a16:creationId xmlns="" xmlns:a16="http://schemas.microsoft.com/office/drawing/2014/main" id="{08BBFE0E-FE2E-47E8-BD79-86F261AC0570}"/>
              </a:ext>
            </a:extLst>
          </p:cNvPr>
          <p:cNvSpPr/>
          <p:nvPr/>
        </p:nvSpPr>
        <p:spPr>
          <a:xfrm rot="5400000" flipH="1">
            <a:off x="10176772" y="5035965"/>
            <a:ext cx="1182334" cy="952608"/>
          </a:xfrm>
          <a:custGeom>
            <a:avLst/>
            <a:gdLst/>
            <a:ahLst/>
            <a:cxnLst/>
            <a:rect l="l" t="t" r="r" b="b"/>
            <a:pathLst>
              <a:path w="1800200" h="581397">
                <a:moveTo>
                  <a:pt x="109524" y="0"/>
                </a:moveTo>
                <a:lnTo>
                  <a:pt x="1690676" y="0"/>
                </a:lnTo>
                <a:cubicBezTo>
                  <a:pt x="1751164" y="0"/>
                  <a:pt x="1800200" y="49036"/>
                  <a:pt x="1800200" y="109524"/>
                </a:cubicBezTo>
                <a:lnTo>
                  <a:pt x="1800200" y="581397"/>
                </a:lnTo>
                <a:lnTo>
                  <a:pt x="0" y="581397"/>
                </a:lnTo>
                <a:lnTo>
                  <a:pt x="0" y="109524"/>
                </a:lnTo>
                <a:cubicBezTo>
                  <a:pt x="0" y="49036"/>
                  <a:pt x="49036" y="0"/>
                  <a:pt x="1095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5" name="Group 25">
            <a:extLst>
              <a:ext uri="{FF2B5EF4-FFF2-40B4-BE49-F238E27FC236}">
                <a16:creationId xmlns="" xmlns:a16="http://schemas.microsoft.com/office/drawing/2014/main" id="{4D8E9E74-A980-4B91-B946-713BEDDAA781}"/>
              </a:ext>
            </a:extLst>
          </p:cNvPr>
          <p:cNvGrpSpPr/>
          <p:nvPr/>
        </p:nvGrpSpPr>
        <p:grpSpPr>
          <a:xfrm>
            <a:off x="1976009" y="2172706"/>
            <a:ext cx="3248817" cy="923331"/>
            <a:chOff x="6210997" y="1433695"/>
            <a:chExt cx="1457348" cy="656879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572CDD39-94CF-45F6-AD57-60952EE7DB27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DDF1E01D-F435-4005-8289-AC1E39C8E329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28">
            <a:extLst>
              <a:ext uri="{FF2B5EF4-FFF2-40B4-BE49-F238E27FC236}">
                <a16:creationId xmlns="" xmlns:a16="http://schemas.microsoft.com/office/drawing/2014/main" id="{41E1A435-5B49-42F6-A099-B59E8E94726D}"/>
              </a:ext>
            </a:extLst>
          </p:cNvPr>
          <p:cNvGrpSpPr/>
          <p:nvPr/>
        </p:nvGrpSpPr>
        <p:grpSpPr>
          <a:xfrm>
            <a:off x="1976009" y="3609260"/>
            <a:ext cx="3248817" cy="923331"/>
            <a:chOff x="6210997" y="1433695"/>
            <a:chExt cx="1457348" cy="656879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4DB2AAB9-B90A-49B7-85C2-BCB79D815685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7CF7750E-5FC9-4CCC-90D7-5274D2A343D8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31">
            <a:extLst>
              <a:ext uri="{FF2B5EF4-FFF2-40B4-BE49-F238E27FC236}">
                <a16:creationId xmlns="" xmlns:a16="http://schemas.microsoft.com/office/drawing/2014/main" id="{D5B7B82C-D006-40D9-8981-9E42100AC7FC}"/>
              </a:ext>
            </a:extLst>
          </p:cNvPr>
          <p:cNvGrpSpPr/>
          <p:nvPr/>
        </p:nvGrpSpPr>
        <p:grpSpPr>
          <a:xfrm>
            <a:off x="1976009" y="5045814"/>
            <a:ext cx="3248817" cy="923331"/>
            <a:chOff x="6210997" y="1433695"/>
            <a:chExt cx="1457348" cy="656879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4EF5351B-545F-4045-A491-DC06B2D2F7B2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F2FD3974-A90D-461E-AA09-8C40A8459A63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34">
            <a:extLst>
              <a:ext uri="{FF2B5EF4-FFF2-40B4-BE49-F238E27FC236}">
                <a16:creationId xmlns="" xmlns:a16="http://schemas.microsoft.com/office/drawing/2014/main" id="{855964A5-006B-499F-9811-95FF406F1F46}"/>
              </a:ext>
            </a:extLst>
          </p:cNvPr>
          <p:cNvGrpSpPr/>
          <p:nvPr/>
        </p:nvGrpSpPr>
        <p:grpSpPr>
          <a:xfrm>
            <a:off x="6967168" y="2187552"/>
            <a:ext cx="3211872" cy="923331"/>
            <a:chOff x="6210997" y="1433695"/>
            <a:chExt cx="1457348" cy="656879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1AFE6A97-08FC-4BC9-92EF-B24C022DF915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14D42AA8-C5CF-46E2-A294-61A27BD78719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37">
            <a:extLst>
              <a:ext uri="{FF2B5EF4-FFF2-40B4-BE49-F238E27FC236}">
                <a16:creationId xmlns="" xmlns:a16="http://schemas.microsoft.com/office/drawing/2014/main" id="{A3E06492-1FEF-4B49-9462-03BAF591B5D3}"/>
              </a:ext>
            </a:extLst>
          </p:cNvPr>
          <p:cNvGrpSpPr/>
          <p:nvPr/>
        </p:nvGrpSpPr>
        <p:grpSpPr>
          <a:xfrm>
            <a:off x="6967171" y="3613030"/>
            <a:ext cx="3211872" cy="923331"/>
            <a:chOff x="6210997" y="1433695"/>
            <a:chExt cx="1457348" cy="656879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01CD4947-BCF9-4723-BB44-81FB83F3E974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9E3B6B86-841B-414E-B94C-F8105C952412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40">
            <a:extLst>
              <a:ext uri="{FF2B5EF4-FFF2-40B4-BE49-F238E27FC236}">
                <a16:creationId xmlns="" xmlns:a16="http://schemas.microsoft.com/office/drawing/2014/main" id="{1599A836-5DFB-47DF-BA9B-8CAC862E0E16}"/>
              </a:ext>
            </a:extLst>
          </p:cNvPr>
          <p:cNvGrpSpPr/>
          <p:nvPr/>
        </p:nvGrpSpPr>
        <p:grpSpPr>
          <a:xfrm>
            <a:off x="6967174" y="5046837"/>
            <a:ext cx="3211872" cy="923331"/>
            <a:chOff x="6210997" y="1433695"/>
            <a:chExt cx="1457348" cy="656879"/>
          </a:xfrm>
        </p:grpSpPr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8F49BDD4-8B18-4576-8341-E56169CC7234}"/>
                </a:ext>
              </a:extLst>
            </p:cNvPr>
            <p:cNvSpPr txBox="1"/>
            <p:nvPr/>
          </p:nvSpPr>
          <p:spPr>
            <a:xfrm>
              <a:off x="6210999" y="1433695"/>
              <a:ext cx="1457346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97853F4D-1B34-42E7-835F-F09CA90087BE}"/>
                </a:ext>
              </a:extLst>
            </p:cNvPr>
            <p:cNvSpPr txBox="1"/>
            <p:nvPr/>
          </p:nvSpPr>
          <p:spPr>
            <a:xfrm>
              <a:off x="6210997" y="1630759"/>
              <a:ext cx="1457346" cy="459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Left-Right Arrow 43">
            <a:extLst>
              <a:ext uri="{FF2B5EF4-FFF2-40B4-BE49-F238E27FC236}">
                <a16:creationId xmlns="" xmlns:a16="http://schemas.microsoft.com/office/drawing/2014/main" id="{E1F404F0-D299-48AB-AB84-B6267A4A2399}"/>
              </a:ext>
            </a:extLst>
          </p:cNvPr>
          <p:cNvSpPr/>
          <p:nvPr/>
        </p:nvSpPr>
        <p:spPr>
          <a:xfrm>
            <a:off x="5487924" y="2392922"/>
            <a:ext cx="1216152" cy="484632"/>
          </a:xfrm>
          <a:prstGeom prst="left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4" name="Left-Right Arrow 44">
            <a:extLst>
              <a:ext uri="{FF2B5EF4-FFF2-40B4-BE49-F238E27FC236}">
                <a16:creationId xmlns="" xmlns:a16="http://schemas.microsoft.com/office/drawing/2014/main" id="{451F551C-9524-4A24-815F-CBEE91B8E8EB}"/>
              </a:ext>
            </a:extLst>
          </p:cNvPr>
          <p:cNvSpPr/>
          <p:nvPr/>
        </p:nvSpPr>
        <p:spPr>
          <a:xfrm>
            <a:off x="5487924" y="3830495"/>
            <a:ext cx="1216152" cy="484632"/>
          </a:xfrm>
          <a:prstGeom prst="left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Left-Right Arrow 45">
            <a:extLst>
              <a:ext uri="{FF2B5EF4-FFF2-40B4-BE49-F238E27FC236}">
                <a16:creationId xmlns="" xmlns:a16="http://schemas.microsoft.com/office/drawing/2014/main" id="{CB8A61D7-E149-4AE0-9B6E-A744F66DD556}"/>
              </a:ext>
            </a:extLst>
          </p:cNvPr>
          <p:cNvSpPr/>
          <p:nvPr/>
        </p:nvSpPr>
        <p:spPr>
          <a:xfrm>
            <a:off x="5487924" y="5266185"/>
            <a:ext cx="1216152" cy="484632"/>
          </a:xfrm>
          <a:prstGeom prst="left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Round Same Side Corner Rectangle 11">
            <a:extLst>
              <a:ext uri="{FF2B5EF4-FFF2-40B4-BE49-F238E27FC236}">
                <a16:creationId xmlns="" xmlns:a16="http://schemas.microsoft.com/office/drawing/2014/main" id="{76A3E072-BB83-4850-A929-98612808797E}"/>
              </a:ext>
            </a:extLst>
          </p:cNvPr>
          <p:cNvSpPr>
            <a:spLocks noChangeAspect="1"/>
          </p:cNvSpPr>
          <p:nvPr/>
        </p:nvSpPr>
        <p:spPr>
          <a:xfrm rot="9900000">
            <a:off x="1171025" y="3882884"/>
            <a:ext cx="455798" cy="387113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ounded Rectangle 27">
            <a:extLst>
              <a:ext uri="{FF2B5EF4-FFF2-40B4-BE49-F238E27FC236}">
                <a16:creationId xmlns="" xmlns:a16="http://schemas.microsoft.com/office/drawing/2014/main" id="{B0C46155-97D2-42DA-8CE8-BE8EA70F4CC5}"/>
              </a:ext>
            </a:extLst>
          </p:cNvPr>
          <p:cNvSpPr/>
          <p:nvPr/>
        </p:nvSpPr>
        <p:spPr>
          <a:xfrm>
            <a:off x="1199573" y="2504908"/>
            <a:ext cx="398703" cy="30625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Rounded Rectangle 7">
            <a:extLst>
              <a:ext uri="{FF2B5EF4-FFF2-40B4-BE49-F238E27FC236}">
                <a16:creationId xmlns="" xmlns:a16="http://schemas.microsoft.com/office/drawing/2014/main" id="{E9806E68-0BEE-458A-AA48-299615907598}"/>
              </a:ext>
            </a:extLst>
          </p:cNvPr>
          <p:cNvSpPr/>
          <p:nvPr/>
        </p:nvSpPr>
        <p:spPr>
          <a:xfrm>
            <a:off x="10565262" y="2433124"/>
            <a:ext cx="405356" cy="34981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Block Arc 10">
            <a:extLst>
              <a:ext uri="{FF2B5EF4-FFF2-40B4-BE49-F238E27FC236}">
                <a16:creationId xmlns="" xmlns:a16="http://schemas.microsoft.com/office/drawing/2014/main" id="{1D0509BF-53A7-4F92-ACB0-ED984B8F677F}"/>
              </a:ext>
            </a:extLst>
          </p:cNvPr>
          <p:cNvSpPr/>
          <p:nvPr/>
        </p:nvSpPr>
        <p:spPr>
          <a:xfrm>
            <a:off x="10519606" y="3965337"/>
            <a:ext cx="496669" cy="336417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0" name="Round Same Side Corner Rectangle 36">
            <a:extLst>
              <a:ext uri="{FF2B5EF4-FFF2-40B4-BE49-F238E27FC236}">
                <a16:creationId xmlns="" xmlns:a16="http://schemas.microsoft.com/office/drawing/2014/main" id="{F5C80F04-A1B1-459F-B3E7-7F20BC6C7BD0}"/>
              </a:ext>
            </a:extLst>
          </p:cNvPr>
          <p:cNvSpPr>
            <a:spLocks noChangeAspect="1"/>
          </p:cNvSpPr>
          <p:nvPr/>
        </p:nvSpPr>
        <p:spPr>
          <a:xfrm>
            <a:off x="10540041" y="5317770"/>
            <a:ext cx="455798" cy="360361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Oval 21">
            <a:extLst>
              <a:ext uri="{FF2B5EF4-FFF2-40B4-BE49-F238E27FC236}">
                <a16:creationId xmlns="" xmlns:a16="http://schemas.microsoft.com/office/drawing/2014/main" id="{FF702A2B-A685-4BAD-80B2-D7D5A8D1F4D2}"/>
              </a:ext>
            </a:extLst>
          </p:cNvPr>
          <p:cNvSpPr>
            <a:spLocks noChangeAspect="1"/>
          </p:cNvSpPr>
          <p:nvPr/>
        </p:nvSpPr>
        <p:spPr>
          <a:xfrm>
            <a:off x="1179137" y="5307572"/>
            <a:ext cx="439574" cy="44324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50562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2" name="Rectangle 16">
            <a:extLst>
              <a:ext uri="{FF2B5EF4-FFF2-40B4-BE49-F238E27FC236}">
                <a16:creationId xmlns="" xmlns:a16="http://schemas.microsoft.com/office/drawing/2014/main" id="{8A443563-D12D-4156-882D-6BCDAFFF7E38}"/>
              </a:ext>
            </a:extLst>
          </p:cNvPr>
          <p:cNvSpPr/>
          <p:nvPr/>
        </p:nvSpPr>
        <p:spPr>
          <a:xfrm>
            <a:off x="9009380" y="2831966"/>
            <a:ext cx="318262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43" name="Group 45">
            <a:extLst>
              <a:ext uri="{FF2B5EF4-FFF2-40B4-BE49-F238E27FC236}">
                <a16:creationId xmlns="" xmlns:a16="http://schemas.microsoft.com/office/drawing/2014/main" id="{682E058C-F003-404A-A6EC-6689B29625FF}"/>
              </a:ext>
            </a:extLst>
          </p:cNvPr>
          <p:cNvGrpSpPr/>
          <p:nvPr/>
        </p:nvGrpSpPr>
        <p:grpSpPr>
          <a:xfrm>
            <a:off x="6266873" y="4228919"/>
            <a:ext cx="2842506" cy="923330"/>
            <a:chOff x="2551706" y="4283314"/>
            <a:chExt cx="1480091" cy="923330"/>
          </a:xfrm>
        </p:grpSpPr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29A0D3B2-1BCB-43F0-98EF-8D7FDA0430FE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9FBB2965-908F-462D-80FB-605823EED9F8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6" name="Group 48">
            <a:extLst>
              <a:ext uri="{FF2B5EF4-FFF2-40B4-BE49-F238E27FC236}">
                <a16:creationId xmlns="" xmlns:a16="http://schemas.microsoft.com/office/drawing/2014/main" id="{A3E975F7-E1BE-4818-8A8A-65C3C34B80F6}"/>
              </a:ext>
            </a:extLst>
          </p:cNvPr>
          <p:cNvGrpSpPr/>
          <p:nvPr/>
        </p:nvGrpSpPr>
        <p:grpSpPr>
          <a:xfrm>
            <a:off x="4403451" y="5179863"/>
            <a:ext cx="2842506" cy="923330"/>
            <a:chOff x="2551706" y="4283314"/>
            <a:chExt cx="1480091" cy="923330"/>
          </a:xfrm>
        </p:grpSpPr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0EB76DA3-EFFD-48C7-BE25-E1C00376C6B0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6F358A39-A564-41F8-A909-69A413408CFE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51">
            <a:extLst>
              <a:ext uri="{FF2B5EF4-FFF2-40B4-BE49-F238E27FC236}">
                <a16:creationId xmlns="" xmlns:a16="http://schemas.microsoft.com/office/drawing/2014/main" id="{C7B31EE6-78AB-4D4B-867E-F73A9DFCE4EA}"/>
              </a:ext>
            </a:extLst>
          </p:cNvPr>
          <p:cNvGrpSpPr/>
          <p:nvPr/>
        </p:nvGrpSpPr>
        <p:grpSpPr>
          <a:xfrm>
            <a:off x="8130294" y="3277976"/>
            <a:ext cx="2842506" cy="923330"/>
            <a:chOff x="2551706" y="4283314"/>
            <a:chExt cx="1480091" cy="923330"/>
          </a:xfrm>
        </p:grpSpPr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0B79C351-9256-40F1-9F27-A1B8E9C21149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02AD2D78-D185-47FC-B89B-07BA4FA3CE73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1D140072-BD0D-4364-ACB0-F8485C169772}"/>
              </a:ext>
            </a:extLst>
          </p:cNvPr>
          <p:cNvSpPr txBox="1"/>
          <p:nvPr/>
        </p:nvSpPr>
        <p:spPr>
          <a:xfrm>
            <a:off x="881501" y="1771740"/>
            <a:ext cx="3589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3" name="Group 55">
            <a:extLst>
              <a:ext uri="{FF2B5EF4-FFF2-40B4-BE49-F238E27FC236}">
                <a16:creationId xmlns="" xmlns:a16="http://schemas.microsoft.com/office/drawing/2014/main" id="{BD395525-CEFA-4FDB-BC84-E1691842DF89}"/>
              </a:ext>
            </a:extLst>
          </p:cNvPr>
          <p:cNvGrpSpPr/>
          <p:nvPr/>
        </p:nvGrpSpPr>
        <p:grpSpPr>
          <a:xfrm>
            <a:off x="1108954" y="3872103"/>
            <a:ext cx="2560030" cy="923330"/>
            <a:chOff x="2551706" y="4283314"/>
            <a:chExt cx="1480091" cy="923330"/>
          </a:xfrm>
        </p:grpSpPr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001B8376-32E6-4179-A356-05B2C48ED466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FC9F594A-43F6-4679-83D1-A76BDA70FC40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6" name="직사각형 55">
            <a:extLst>
              <a:ext uri="{FF2B5EF4-FFF2-40B4-BE49-F238E27FC236}">
                <a16:creationId xmlns="" xmlns:a16="http://schemas.microsoft.com/office/drawing/2014/main" id="{DE3BCCAB-8BD1-46BA-B9BC-BA363E8A9D10}"/>
              </a:ext>
            </a:extLst>
          </p:cNvPr>
          <p:cNvSpPr/>
          <p:nvPr/>
        </p:nvSpPr>
        <p:spPr>
          <a:xfrm>
            <a:off x="0" y="5693521"/>
            <a:ext cx="4296988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평행 사변형 56">
            <a:extLst>
              <a:ext uri="{FF2B5EF4-FFF2-40B4-BE49-F238E27FC236}">
                <a16:creationId xmlns="" xmlns:a16="http://schemas.microsoft.com/office/drawing/2014/main" id="{D55E4FC9-8DEE-4144-9BE4-6F4C4C8A3C99}"/>
              </a:ext>
            </a:extLst>
          </p:cNvPr>
          <p:cNvSpPr/>
          <p:nvPr/>
        </p:nvSpPr>
        <p:spPr>
          <a:xfrm rot="16200000">
            <a:off x="3431424" y="5187957"/>
            <a:ext cx="1310938" cy="420190"/>
          </a:xfrm>
          <a:prstGeom prst="parallelogram">
            <a:avLst>
              <a:gd name="adj" fmla="val 84008"/>
            </a:avLst>
          </a:prstGeom>
          <a:gradFill>
            <a:gsLst>
              <a:gs pos="0">
                <a:schemeClr val="accent4">
                  <a:lumMod val="70000"/>
                </a:schemeClr>
              </a:gs>
              <a:gs pos="100000">
                <a:schemeClr val="accent4">
                  <a:lumMod val="7000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8" name="평행 사변형 57">
            <a:extLst>
              <a:ext uri="{FF2B5EF4-FFF2-40B4-BE49-F238E27FC236}">
                <a16:creationId xmlns="" xmlns:a16="http://schemas.microsoft.com/office/drawing/2014/main" id="{0694E07D-0F70-4F3B-AABF-CA6DA5B9F281}"/>
              </a:ext>
            </a:extLst>
          </p:cNvPr>
          <p:cNvSpPr/>
          <p:nvPr/>
        </p:nvSpPr>
        <p:spPr>
          <a:xfrm flipH="1">
            <a:off x="3876798" y="4742582"/>
            <a:ext cx="2278270" cy="356368"/>
          </a:xfrm>
          <a:prstGeom prst="parallelogram">
            <a:avLst>
              <a:gd name="adj" fmla="val 118955"/>
            </a:avLst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9" name="평행 사변형 58">
            <a:extLst>
              <a:ext uri="{FF2B5EF4-FFF2-40B4-BE49-F238E27FC236}">
                <a16:creationId xmlns="" xmlns:a16="http://schemas.microsoft.com/office/drawing/2014/main" id="{A3B0AB8B-8F55-4F09-BA5F-2624A9610106}"/>
              </a:ext>
            </a:extLst>
          </p:cNvPr>
          <p:cNvSpPr/>
          <p:nvPr/>
        </p:nvSpPr>
        <p:spPr>
          <a:xfrm rot="16200000">
            <a:off x="5292074" y="4233384"/>
            <a:ext cx="1310938" cy="420190"/>
          </a:xfrm>
          <a:prstGeom prst="parallelogram">
            <a:avLst>
              <a:gd name="adj" fmla="val 84008"/>
            </a:avLst>
          </a:prstGeom>
          <a:gradFill>
            <a:gsLst>
              <a:gs pos="100000">
                <a:schemeClr val="accent3">
                  <a:lumMod val="70000"/>
                </a:schemeClr>
              </a:gs>
              <a:gs pos="0">
                <a:schemeClr val="accent3">
                  <a:lumMod val="7000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0" name="평행 사변형 59">
            <a:extLst>
              <a:ext uri="{FF2B5EF4-FFF2-40B4-BE49-F238E27FC236}">
                <a16:creationId xmlns="" xmlns:a16="http://schemas.microsoft.com/office/drawing/2014/main" id="{47D593D8-200C-432A-B129-F4D3493698A5}"/>
              </a:ext>
            </a:extLst>
          </p:cNvPr>
          <p:cNvSpPr/>
          <p:nvPr/>
        </p:nvSpPr>
        <p:spPr>
          <a:xfrm flipH="1">
            <a:off x="5737448" y="3787603"/>
            <a:ext cx="2278270" cy="356368"/>
          </a:xfrm>
          <a:prstGeom prst="parallelogram">
            <a:avLst>
              <a:gd name="adj" fmla="val 118955"/>
            </a:avLst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1" name="평행 사변형 60">
            <a:extLst>
              <a:ext uri="{FF2B5EF4-FFF2-40B4-BE49-F238E27FC236}">
                <a16:creationId xmlns="" xmlns:a16="http://schemas.microsoft.com/office/drawing/2014/main" id="{2467E6F2-36C7-4B97-A051-371C544D5473}"/>
              </a:ext>
            </a:extLst>
          </p:cNvPr>
          <p:cNvSpPr/>
          <p:nvPr/>
        </p:nvSpPr>
        <p:spPr>
          <a:xfrm rot="16200000">
            <a:off x="7149476" y="3278407"/>
            <a:ext cx="1310938" cy="420190"/>
          </a:xfrm>
          <a:prstGeom prst="parallelogram">
            <a:avLst>
              <a:gd name="adj" fmla="val 84008"/>
            </a:avLst>
          </a:prstGeom>
          <a:gradFill>
            <a:gsLst>
              <a:gs pos="0">
                <a:schemeClr val="accent2">
                  <a:lumMod val="70000"/>
                </a:schemeClr>
              </a:gs>
              <a:gs pos="100000">
                <a:schemeClr val="accent2">
                  <a:lumMod val="7000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2" name="평행 사변형 61">
            <a:extLst>
              <a:ext uri="{FF2B5EF4-FFF2-40B4-BE49-F238E27FC236}">
                <a16:creationId xmlns="" xmlns:a16="http://schemas.microsoft.com/office/drawing/2014/main" id="{FCF64C21-4659-4BFA-818B-BD6CB144BE96}"/>
              </a:ext>
            </a:extLst>
          </p:cNvPr>
          <p:cNvSpPr/>
          <p:nvPr/>
        </p:nvSpPr>
        <p:spPr>
          <a:xfrm flipH="1">
            <a:off x="7594850" y="2832624"/>
            <a:ext cx="2278270" cy="356368"/>
          </a:xfrm>
          <a:prstGeom prst="parallelogram">
            <a:avLst>
              <a:gd name="adj" fmla="val 11895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3" name="Freeform 32">
            <a:extLst>
              <a:ext uri="{FF2B5EF4-FFF2-40B4-BE49-F238E27FC236}">
                <a16:creationId xmlns="" xmlns:a16="http://schemas.microsoft.com/office/drawing/2014/main" id="{C6A13955-5889-4308-A600-B6AC9A26D4A8}"/>
              </a:ext>
            </a:extLst>
          </p:cNvPr>
          <p:cNvSpPr/>
          <p:nvPr/>
        </p:nvSpPr>
        <p:spPr>
          <a:xfrm>
            <a:off x="9263787" y="1770472"/>
            <a:ext cx="1367393" cy="1252483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67" name="Group 54">
            <a:extLst>
              <a:ext uri="{FF2B5EF4-FFF2-40B4-BE49-F238E27FC236}">
                <a16:creationId xmlns="" xmlns:a16="http://schemas.microsoft.com/office/drawing/2014/main" id="{98E54356-3D78-41C7-86C5-8BB8F29246B6}"/>
              </a:ext>
            </a:extLst>
          </p:cNvPr>
          <p:cNvGrpSpPr/>
          <p:nvPr/>
        </p:nvGrpSpPr>
        <p:grpSpPr>
          <a:xfrm>
            <a:off x="2118343" y="4939959"/>
            <a:ext cx="624904" cy="594571"/>
            <a:chOff x="137623" y="3843112"/>
            <a:chExt cx="1411778" cy="1343251"/>
          </a:xfrm>
        </p:grpSpPr>
        <p:sp>
          <p:nvSpPr>
            <p:cNvPr id="68" name="Freeform 288">
              <a:extLst>
                <a:ext uri="{FF2B5EF4-FFF2-40B4-BE49-F238E27FC236}">
                  <a16:creationId xmlns="" xmlns:a16="http://schemas.microsoft.com/office/drawing/2014/main" id="{C035988B-1B9F-48AA-86AE-9A9C8E221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326" y="4125913"/>
              <a:ext cx="269875" cy="247650"/>
            </a:xfrm>
            <a:custGeom>
              <a:avLst/>
              <a:gdLst>
                <a:gd name="T0" fmla="*/ 100 w 355"/>
                <a:gd name="T1" fmla="*/ 323 h 326"/>
                <a:gd name="T2" fmla="*/ 64 w 355"/>
                <a:gd name="T3" fmla="*/ 299 h 326"/>
                <a:gd name="T4" fmla="*/ 3 w 355"/>
                <a:gd name="T5" fmla="*/ 53 h 326"/>
                <a:gd name="T6" fmla="*/ 27 w 355"/>
                <a:gd name="T7" fmla="*/ 17 h 326"/>
                <a:gd name="T8" fmla="*/ 202 w 355"/>
                <a:gd name="T9" fmla="*/ 3 h 326"/>
                <a:gd name="T10" fmla="*/ 239 w 355"/>
                <a:gd name="T11" fmla="*/ 27 h 326"/>
                <a:gd name="T12" fmla="*/ 352 w 355"/>
                <a:gd name="T13" fmla="*/ 238 h 326"/>
                <a:gd name="T14" fmla="*/ 328 w 355"/>
                <a:gd name="T15" fmla="*/ 274 h 326"/>
                <a:gd name="T16" fmla="*/ 100 w 355"/>
                <a:gd name="T17" fmla="*/ 32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26">
                  <a:moveTo>
                    <a:pt x="100" y="323"/>
                  </a:moveTo>
                  <a:cubicBezTo>
                    <a:pt x="83" y="326"/>
                    <a:pt x="67" y="316"/>
                    <a:pt x="64" y="299"/>
                  </a:cubicBezTo>
                  <a:lnTo>
                    <a:pt x="3" y="53"/>
                  </a:lnTo>
                  <a:cubicBezTo>
                    <a:pt x="0" y="37"/>
                    <a:pt x="10" y="20"/>
                    <a:pt x="27" y="17"/>
                  </a:cubicBezTo>
                  <a:lnTo>
                    <a:pt x="202" y="3"/>
                  </a:lnTo>
                  <a:cubicBezTo>
                    <a:pt x="219" y="0"/>
                    <a:pt x="235" y="10"/>
                    <a:pt x="239" y="27"/>
                  </a:cubicBezTo>
                  <a:lnTo>
                    <a:pt x="352" y="238"/>
                  </a:lnTo>
                  <a:cubicBezTo>
                    <a:pt x="355" y="254"/>
                    <a:pt x="345" y="270"/>
                    <a:pt x="328" y="274"/>
                  </a:cubicBezTo>
                  <a:lnTo>
                    <a:pt x="100" y="3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89">
              <a:extLst>
                <a:ext uri="{FF2B5EF4-FFF2-40B4-BE49-F238E27FC236}">
                  <a16:creationId xmlns="" xmlns:a16="http://schemas.microsoft.com/office/drawing/2014/main" id="{AB4A1BDA-8AAD-4399-BCFA-7FB3E01DD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23" y="3843112"/>
              <a:ext cx="1259378" cy="1241414"/>
            </a:xfrm>
            <a:custGeom>
              <a:avLst/>
              <a:gdLst>
                <a:gd name="T0" fmla="*/ 1736 w 1743"/>
                <a:gd name="T1" fmla="*/ 729 h 1698"/>
                <a:gd name="T2" fmla="*/ 1713 w 1743"/>
                <a:gd name="T3" fmla="*/ 626 h 1698"/>
                <a:gd name="T4" fmla="*/ 819 w 1743"/>
                <a:gd name="T5" fmla="*/ 61 h 1698"/>
                <a:gd name="T6" fmla="*/ 114 w 1743"/>
                <a:gd name="T7" fmla="*/ 1032 h 1698"/>
                <a:gd name="T8" fmla="*/ 208 w 1743"/>
                <a:gd name="T9" fmla="*/ 1254 h 1698"/>
                <a:gd name="T10" fmla="*/ 337 w 1743"/>
                <a:gd name="T11" fmla="*/ 1475 h 1698"/>
                <a:gd name="T12" fmla="*/ 652 w 1743"/>
                <a:gd name="T13" fmla="*/ 1679 h 1698"/>
                <a:gd name="T14" fmla="*/ 687 w 1743"/>
                <a:gd name="T15" fmla="*/ 1680 h 1698"/>
                <a:gd name="T16" fmla="*/ 935 w 1743"/>
                <a:gd name="T17" fmla="*/ 1440 h 1698"/>
                <a:gd name="T18" fmla="*/ 939 w 1743"/>
                <a:gd name="T19" fmla="*/ 1426 h 1698"/>
                <a:gd name="T20" fmla="*/ 951 w 1743"/>
                <a:gd name="T21" fmla="*/ 1357 h 1698"/>
                <a:gd name="T22" fmla="*/ 1001 w 1743"/>
                <a:gd name="T23" fmla="*/ 1058 h 1698"/>
                <a:gd name="T24" fmla="*/ 1743 w 1743"/>
                <a:gd name="T25" fmla="*/ 778 h 1698"/>
                <a:gd name="T26" fmla="*/ 1736 w 1743"/>
                <a:gd name="T27" fmla="*/ 729 h 1698"/>
                <a:gd name="connsiteX0" fmla="*/ 9438 w 9478"/>
                <a:gd name="connsiteY0" fmla="*/ 3988 h 9595"/>
                <a:gd name="connsiteX1" fmla="*/ 9306 w 9478"/>
                <a:gd name="connsiteY1" fmla="*/ 3382 h 9595"/>
                <a:gd name="connsiteX2" fmla="*/ 4177 w 9478"/>
                <a:gd name="connsiteY2" fmla="*/ 54 h 9595"/>
                <a:gd name="connsiteX3" fmla="*/ 132 w 9478"/>
                <a:gd name="connsiteY3" fmla="*/ 5773 h 9595"/>
                <a:gd name="connsiteX4" fmla="*/ 466 w 9478"/>
                <a:gd name="connsiteY4" fmla="*/ 7185 h 9595"/>
                <a:gd name="connsiteX5" fmla="*/ 1411 w 9478"/>
                <a:gd name="connsiteY5" fmla="*/ 8382 h 9595"/>
                <a:gd name="connsiteX6" fmla="*/ 3219 w 9478"/>
                <a:gd name="connsiteY6" fmla="*/ 9583 h 9595"/>
                <a:gd name="connsiteX7" fmla="*/ 3419 w 9478"/>
                <a:gd name="connsiteY7" fmla="*/ 9589 h 9595"/>
                <a:gd name="connsiteX8" fmla="*/ 4842 w 9478"/>
                <a:gd name="connsiteY8" fmla="*/ 8176 h 9595"/>
                <a:gd name="connsiteX9" fmla="*/ 4865 w 9478"/>
                <a:gd name="connsiteY9" fmla="*/ 8093 h 9595"/>
                <a:gd name="connsiteX10" fmla="*/ 4934 w 9478"/>
                <a:gd name="connsiteY10" fmla="*/ 7687 h 9595"/>
                <a:gd name="connsiteX11" fmla="*/ 5221 w 9478"/>
                <a:gd name="connsiteY11" fmla="*/ 5926 h 9595"/>
                <a:gd name="connsiteX12" fmla="*/ 9478 w 9478"/>
                <a:gd name="connsiteY12" fmla="*/ 4277 h 9595"/>
                <a:gd name="connsiteX13" fmla="*/ 9438 w 9478"/>
                <a:gd name="connsiteY13" fmla="*/ 3988 h 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78" h="9595">
                  <a:moveTo>
                    <a:pt x="9438" y="3988"/>
                  </a:moveTo>
                  <a:cubicBezTo>
                    <a:pt x="9392" y="3817"/>
                    <a:pt x="9392" y="3576"/>
                    <a:pt x="9306" y="3382"/>
                  </a:cubicBezTo>
                  <a:cubicBezTo>
                    <a:pt x="8371" y="1173"/>
                    <a:pt x="6787" y="-305"/>
                    <a:pt x="4177" y="54"/>
                  </a:cubicBezTo>
                  <a:cubicBezTo>
                    <a:pt x="1337" y="437"/>
                    <a:pt x="-522" y="2958"/>
                    <a:pt x="132" y="5773"/>
                  </a:cubicBezTo>
                  <a:cubicBezTo>
                    <a:pt x="258" y="6332"/>
                    <a:pt x="461" y="7179"/>
                    <a:pt x="466" y="7185"/>
                  </a:cubicBezTo>
                  <a:cubicBezTo>
                    <a:pt x="770" y="7910"/>
                    <a:pt x="1027" y="7793"/>
                    <a:pt x="1411" y="8382"/>
                  </a:cubicBezTo>
                  <a:cubicBezTo>
                    <a:pt x="1790" y="8971"/>
                    <a:pt x="2415" y="9477"/>
                    <a:pt x="3219" y="9583"/>
                  </a:cubicBezTo>
                  <a:cubicBezTo>
                    <a:pt x="3270" y="9589"/>
                    <a:pt x="3374" y="9583"/>
                    <a:pt x="3419" y="9589"/>
                  </a:cubicBezTo>
                  <a:cubicBezTo>
                    <a:pt x="4188" y="9695"/>
                    <a:pt x="4762" y="8505"/>
                    <a:pt x="4842" y="8176"/>
                  </a:cubicBezTo>
                  <a:cubicBezTo>
                    <a:pt x="4928" y="7846"/>
                    <a:pt x="4865" y="8093"/>
                    <a:pt x="4865" y="8093"/>
                  </a:cubicBezTo>
                  <a:cubicBezTo>
                    <a:pt x="4928" y="7922"/>
                    <a:pt x="4911" y="7799"/>
                    <a:pt x="4934" y="7687"/>
                  </a:cubicBezTo>
                  <a:cubicBezTo>
                    <a:pt x="5049" y="7051"/>
                    <a:pt x="4951" y="6550"/>
                    <a:pt x="5221" y="5926"/>
                  </a:cubicBezTo>
                  <a:cubicBezTo>
                    <a:pt x="5955" y="4206"/>
                    <a:pt x="7843" y="4277"/>
                    <a:pt x="9478" y="4277"/>
                  </a:cubicBezTo>
                  <a:cubicBezTo>
                    <a:pt x="9461" y="4159"/>
                    <a:pt x="9472" y="4118"/>
                    <a:pt x="9438" y="3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90">
              <a:extLst>
                <a:ext uri="{FF2B5EF4-FFF2-40B4-BE49-F238E27FC236}">
                  <a16:creationId xmlns="" xmlns:a16="http://schemas.microsoft.com/office/drawing/2014/main" id="{C94D685D-7C47-4B11-B72A-F12D1DA4A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8" y="4308475"/>
              <a:ext cx="1101725" cy="814388"/>
            </a:xfrm>
            <a:custGeom>
              <a:avLst/>
              <a:gdLst>
                <a:gd name="T0" fmla="*/ 48 w 1445"/>
                <a:gd name="T1" fmla="*/ 1069 h 1069"/>
                <a:gd name="T2" fmla="*/ 2 w 1445"/>
                <a:gd name="T3" fmla="*/ 1027 h 1069"/>
                <a:gd name="T4" fmla="*/ 44 w 1445"/>
                <a:gd name="T5" fmla="*/ 978 h 1069"/>
                <a:gd name="T6" fmla="*/ 441 w 1445"/>
                <a:gd name="T7" fmla="*/ 754 h 1069"/>
                <a:gd name="T8" fmla="*/ 449 w 1445"/>
                <a:gd name="T9" fmla="*/ 664 h 1069"/>
                <a:gd name="T10" fmla="*/ 645 w 1445"/>
                <a:gd name="T11" fmla="*/ 162 h 1069"/>
                <a:gd name="T12" fmla="*/ 1398 w 1445"/>
                <a:gd name="T13" fmla="*/ 1 h 1069"/>
                <a:gd name="T14" fmla="*/ 1444 w 1445"/>
                <a:gd name="T15" fmla="*/ 45 h 1069"/>
                <a:gd name="T16" fmla="*/ 1400 w 1445"/>
                <a:gd name="T17" fmla="*/ 92 h 1069"/>
                <a:gd name="T18" fmla="*/ 702 w 1445"/>
                <a:gd name="T19" fmla="*/ 233 h 1069"/>
                <a:gd name="T20" fmla="*/ 540 w 1445"/>
                <a:gd name="T21" fmla="*/ 672 h 1069"/>
                <a:gd name="T22" fmla="*/ 531 w 1445"/>
                <a:gd name="T23" fmla="*/ 765 h 1069"/>
                <a:gd name="T24" fmla="*/ 51 w 1445"/>
                <a:gd name="T25" fmla="*/ 1069 h 1069"/>
                <a:gd name="T26" fmla="*/ 48 w 1445"/>
                <a:gd name="T2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069">
                  <a:moveTo>
                    <a:pt x="48" y="1069"/>
                  </a:moveTo>
                  <a:cubicBezTo>
                    <a:pt x="24" y="1069"/>
                    <a:pt x="4" y="1051"/>
                    <a:pt x="2" y="1027"/>
                  </a:cubicBezTo>
                  <a:cubicBezTo>
                    <a:pt x="0" y="1002"/>
                    <a:pt x="19" y="980"/>
                    <a:pt x="44" y="978"/>
                  </a:cubicBezTo>
                  <a:cubicBezTo>
                    <a:pt x="53" y="977"/>
                    <a:pt x="416" y="975"/>
                    <a:pt x="441" y="754"/>
                  </a:cubicBezTo>
                  <a:cubicBezTo>
                    <a:pt x="444" y="726"/>
                    <a:pt x="447" y="696"/>
                    <a:pt x="449" y="664"/>
                  </a:cubicBezTo>
                  <a:cubicBezTo>
                    <a:pt x="464" y="490"/>
                    <a:pt x="480" y="293"/>
                    <a:pt x="645" y="162"/>
                  </a:cubicBezTo>
                  <a:cubicBezTo>
                    <a:pt x="833" y="13"/>
                    <a:pt x="1380" y="1"/>
                    <a:pt x="1398" y="1"/>
                  </a:cubicBezTo>
                  <a:cubicBezTo>
                    <a:pt x="1423" y="0"/>
                    <a:pt x="1444" y="20"/>
                    <a:pt x="1444" y="45"/>
                  </a:cubicBezTo>
                  <a:cubicBezTo>
                    <a:pt x="1445" y="70"/>
                    <a:pt x="1425" y="91"/>
                    <a:pt x="1400" y="92"/>
                  </a:cubicBezTo>
                  <a:cubicBezTo>
                    <a:pt x="1396" y="92"/>
                    <a:pt x="865" y="104"/>
                    <a:pt x="702" y="233"/>
                  </a:cubicBezTo>
                  <a:cubicBezTo>
                    <a:pt x="568" y="340"/>
                    <a:pt x="554" y="508"/>
                    <a:pt x="540" y="672"/>
                  </a:cubicBezTo>
                  <a:cubicBezTo>
                    <a:pt x="537" y="704"/>
                    <a:pt x="535" y="734"/>
                    <a:pt x="531" y="765"/>
                  </a:cubicBezTo>
                  <a:cubicBezTo>
                    <a:pt x="504" y="1002"/>
                    <a:pt x="150" y="1061"/>
                    <a:pt x="51" y="1069"/>
                  </a:cubicBezTo>
                  <a:lnTo>
                    <a:pt x="48" y="10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91">
              <a:extLst>
                <a:ext uri="{FF2B5EF4-FFF2-40B4-BE49-F238E27FC236}">
                  <a16:creationId xmlns="" xmlns:a16="http://schemas.microsoft.com/office/drawing/2014/main" id="{EDDD0866-961C-467A-AC71-50CE024A2D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563" y="4751388"/>
              <a:ext cx="985838" cy="434975"/>
            </a:xfrm>
            <a:custGeom>
              <a:avLst/>
              <a:gdLst>
                <a:gd name="T0" fmla="*/ 435 w 1294"/>
                <a:gd name="T1" fmla="*/ 429 h 572"/>
                <a:gd name="T2" fmla="*/ 435 w 1294"/>
                <a:gd name="T3" fmla="*/ 150 h 572"/>
                <a:gd name="T4" fmla="*/ 474 w 1294"/>
                <a:gd name="T5" fmla="*/ 112 h 572"/>
                <a:gd name="T6" fmla="*/ 767 w 1294"/>
                <a:gd name="T7" fmla="*/ 112 h 572"/>
                <a:gd name="T8" fmla="*/ 805 w 1294"/>
                <a:gd name="T9" fmla="*/ 150 h 572"/>
                <a:gd name="T10" fmla="*/ 805 w 1294"/>
                <a:gd name="T11" fmla="*/ 429 h 572"/>
                <a:gd name="T12" fmla="*/ 769 w 1294"/>
                <a:gd name="T13" fmla="*/ 467 h 572"/>
                <a:gd name="T14" fmla="*/ 471 w 1294"/>
                <a:gd name="T15" fmla="*/ 467 h 572"/>
                <a:gd name="T16" fmla="*/ 435 w 1294"/>
                <a:gd name="T17" fmla="*/ 429 h 572"/>
                <a:gd name="T18" fmla="*/ 365 w 1294"/>
                <a:gd name="T19" fmla="*/ 149 h 572"/>
                <a:gd name="T20" fmla="*/ 364 w 1294"/>
                <a:gd name="T21" fmla="*/ 421 h 572"/>
                <a:gd name="T22" fmla="*/ 324 w 1294"/>
                <a:gd name="T23" fmla="*/ 459 h 572"/>
                <a:gd name="T24" fmla="*/ 104 w 1294"/>
                <a:gd name="T25" fmla="*/ 441 h 572"/>
                <a:gd name="T26" fmla="*/ 70 w 1294"/>
                <a:gd name="T27" fmla="*/ 403 h 572"/>
                <a:gd name="T28" fmla="*/ 71 w 1294"/>
                <a:gd name="T29" fmla="*/ 146 h 572"/>
                <a:gd name="T30" fmla="*/ 109 w 1294"/>
                <a:gd name="T31" fmla="*/ 108 h 572"/>
                <a:gd name="T32" fmla="*/ 327 w 1294"/>
                <a:gd name="T33" fmla="*/ 111 h 572"/>
                <a:gd name="T34" fmla="*/ 365 w 1294"/>
                <a:gd name="T35" fmla="*/ 149 h 572"/>
                <a:gd name="T36" fmla="*/ 1148 w 1294"/>
                <a:gd name="T37" fmla="*/ 413 h 572"/>
                <a:gd name="T38" fmla="*/ 983 w 1294"/>
                <a:gd name="T39" fmla="*/ 447 h 572"/>
                <a:gd name="T40" fmla="*/ 876 w 1294"/>
                <a:gd name="T41" fmla="*/ 358 h 572"/>
                <a:gd name="T42" fmla="*/ 876 w 1294"/>
                <a:gd name="T43" fmla="*/ 197 h 572"/>
                <a:gd name="T44" fmla="*/ 958 w 1294"/>
                <a:gd name="T45" fmla="*/ 107 h 572"/>
                <a:gd name="T46" fmla="*/ 1134 w 1294"/>
                <a:gd name="T47" fmla="*/ 87 h 572"/>
                <a:gd name="T48" fmla="*/ 1223 w 1294"/>
                <a:gd name="T49" fmla="*/ 164 h 572"/>
                <a:gd name="T50" fmla="*/ 1223 w 1294"/>
                <a:gd name="T51" fmla="*/ 322 h 572"/>
                <a:gd name="T52" fmla="*/ 1148 w 1294"/>
                <a:gd name="T53" fmla="*/ 413 h 572"/>
                <a:gd name="T54" fmla="*/ 1265 w 1294"/>
                <a:gd name="T55" fmla="*/ 1 h 572"/>
                <a:gd name="T56" fmla="*/ 1252 w 1294"/>
                <a:gd name="T57" fmla="*/ 1 h 572"/>
                <a:gd name="T58" fmla="*/ 42 w 1294"/>
                <a:gd name="T59" fmla="*/ 36 h 572"/>
                <a:gd name="T60" fmla="*/ 29 w 1294"/>
                <a:gd name="T61" fmla="*/ 36 h 572"/>
                <a:gd name="T62" fmla="*/ 0 w 1294"/>
                <a:gd name="T63" fmla="*/ 64 h 572"/>
                <a:gd name="T64" fmla="*/ 0 w 1294"/>
                <a:gd name="T65" fmla="*/ 78 h 572"/>
                <a:gd name="T66" fmla="*/ 0 w 1294"/>
                <a:gd name="T67" fmla="*/ 457 h 572"/>
                <a:gd name="T68" fmla="*/ 0 w 1294"/>
                <a:gd name="T69" fmla="*/ 466 h 572"/>
                <a:gd name="T70" fmla="*/ 0 w 1294"/>
                <a:gd name="T71" fmla="*/ 471 h 572"/>
                <a:gd name="T72" fmla="*/ 28 w 1294"/>
                <a:gd name="T73" fmla="*/ 503 h 572"/>
                <a:gd name="T74" fmla="*/ 1265 w 1294"/>
                <a:gd name="T75" fmla="*/ 467 h 572"/>
                <a:gd name="T76" fmla="*/ 1294 w 1294"/>
                <a:gd name="T77" fmla="*/ 435 h 572"/>
                <a:gd name="T78" fmla="*/ 1294 w 1294"/>
                <a:gd name="T79" fmla="*/ 431 h 572"/>
                <a:gd name="T80" fmla="*/ 1294 w 1294"/>
                <a:gd name="T81" fmla="*/ 422 h 572"/>
                <a:gd name="T82" fmla="*/ 1294 w 1294"/>
                <a:gd name="T83" fmla="*/ 42 h 572"/>
                <a:gd name="T84" fmla="*/ 1294 w 1294"/>
                <a:gd name="T85" fmla="*/ 29 h 572"/>
                <a:gd name="T86" fmla="*/ 1265 w 1294"/>
                <a:gd name="T87" fmla="*/ 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4" h="572">
                  <a:moveTo>
                    <a:pt x="435" y="429"/>
                  </a:moveTo>
                  <a:cubicBezTo>
                    <a:pt x="435" y="334"/>
                    <a:pt x="435" y="246"/>
                    <a:pt x="435" y="150"/>
                  </a:cubicBezTo>
                  <a:cubicBezTo>
                    <a:pt x="436" y="129"/>
                    <a:pt x="453" y="112"/>
                    <a:pt x="474" y="112"/>
                  </a:cubicBezTo>
                  <a:cubicBezTo>
                    <a:pt x="614" y="113"/>
                    <a:pt x="627" y="113"/>
                    <a:pt x="767" y="112"/>
                  </a:cubicBezTo>
                  <a:cubicBezTo>
                    <a:pt x="788" y="112"/>
                    <a:pt x="805" y="129"/>
                    <a:pt x="805" y="150"/>
                  </a:cubicBezTo>
                  <a:cubicBezTo>
                    <a:pt x="805" y="246"/>
                    <a:pt x="805" y="334"/>
                    <a:pt x="805" y="429"/>
                  </a:cubicBezTo>
                  <a:cubicBezTo>
                    <a:pt x="805" y="449"/>
                    <a:pt x="789" y="466"/>
                    <a:pt x="769" y="467"/>
                  </a:cubicBezTo>
                  <a:cubicBezTo>
                    <a:pt x="626" y="474"/>
                    <a:pt x="614" y="474"/>
                    <a:pt x="471" y="467"/>
                  </a:cubicBezTo>
                  <a:cubicBezTo>
                    <a:pt x="451" y="466"/>
                    <a:pt x="435" y="449"/>
                    <a:pt x="435" y="429"/>
                  </a:cubicBezTo>
                  <a:close/>
                  <a:moveTo>
                    <a:pt x="365" y="149"/>
                  </a:moveTo>
                  <a:cubicBezTo>
                    <a:pt x="365" y="242"/>
                    <a:pt x="365" y="328"/>
                    <a:pt x="364" y="421"/>
                  </a:cubicBezTo>
                  <a:cubicBezTo>
                    <a:pt x="364" y="443"/>
                    <a:pt x="346" y="461"/>
                    <a:pt x="324" y="459"/>
                  </a:cubicBezTo>
                  <a:cubicBezTo>
                    <a:pt x="251" y="454"/>
                    <a:pt x="178" y="448"/>
                    <a:pt x="104" y="441"/>
                  </a:cubicBezTo>
                  <a:cubicBezTo>
                    <a:pt x="85" y="439"/>
                    <a:pt x="70" y="422"/>
                    <a:pt x="70" y="403"/>
                  </a:cubicBezTo>
                  <a:cubicBezTo>
                    <a:pt x="70" y="315"/>
                    <a:pt x="70" y="233"/>
                    <a:pt x="71" y="146"/>
                  </a:cubicBezTo>
                  <a:cubicBezTo>
                    <a:pt x="71" y="124"/>
                    <a:pt x="88" y="107"/>
                    <a:pt x="109" y="108"/>
                  </a:cubicBezTo>
                  <a:cubicBezTo>
                    <a:pt x="182" y="109"/>
                    <a:pt x="255" y="110"/>
                    <a:pt x="327" y="111"/>
                  </a:cubicBezTo>
                  <a:cubicBezTo>
                    <a:pt x="348" y="111"/>
                    <a:pt x="365" y="128"/>
                    <a:pt x="365" y="149"/>
                  </a:cubicBezTo>
                  <a:close/>
                  <a:moveTo>
                    <a:pt x="1148" y="413"/>
                  </a:moveTo>
                  <a:cubicBezTo>
                    <a:pt x="1095" y="423"/>
                    <a:pt x="1037" y="437"/>
                    <a:pt x="983" y="447"/>
                  </a:cubicBezTo>
                  <a:cubicBezTo>
                    <a:pt x="927" y="457"/>
                    <a:pt x="876" y="415"/>
                    <a:pt x="876" y="358"/>
                  </a:cubicBezTo>
                  <a:cubicBezTo>
                    <a:pt x="876" y="304"/>
                    <a:pt x="876" y="251"/>
                    <a:pt x="876" y="197"/>
                  </a:cubicBezTo>
                  <a:cubicBezTo>
                    <a:pt x="876" y="150"/>
                    <a:pt x="911" y="111"/>
                    <a:pt x="958" y="107"/>
                  </a:cubicBezTo>
                  <a:cubicBezTo>
                    <a:pt x="1014" y="103"/>
                    <a:pt x="1076" y="95"/>
                    <a:pt x="1134" y="87"/>
                  </a:cubicBezTo>
                  <a:cubicBezTo>
                    <a:pt x="1181" y="80"/>
                    <a:pt x="1223" y="116"/>
                    <a:pt x="1223" y="164"/>
                  </a:cubicBezTo>
                  <a:cubicBezTo>
                    <a:pt x="1223" y="217"/>
                    <a:pt x="1223" y="269"/>
                    <a:pt x="1223" y="322"/>
                  </a:cubicBezTo>
                  <a:cubicBezTo>
                    <a:pt x="1223" y="367"/>
                    <a:pt x="1192" y="405"/>
                    <a:pt x="1148" y="413"/>
                  </a:cubicBezTo>
                  <a:close/>
                  <a:moveTo>
                    <a:pt x="1265" y="1"/>
                  </a:moveTo>
                  <a:cubicBezTo>
                    <a:pt x="1261" y="1"/>
                    <a:pt x="1256" y="0"/>
                    <a:pt x="1252" y="1"/>
                  </a:cubicBezTo>
                  <a:cubicBezTo>
                    <a:pt x="805" y="56"/>
                    <a:pt x="495" y="36"/>
                    <a:pt x="42" y="36"/>
                  </a:cubicBezTo>
                  <a:lnTo>
                    <a:pt x="29" y="36"/>
                  </a:lnTo>
                  <a:cubicBezTo>
                    <a:pt x="13" y="36"/>
                    <a:pt x="0" y="49"/>
                    <a:pt x="0" y="64"/>
                  </a:cubicBezTo>
                  <a:lnTo>
                    <a:pt x="0" y="78"/>
                  </a:lnTo>
                  <a:lnTo>
                    <a:pt x="0" y="457"/>
                  </a:lnTo>
                  <a:lnTo>
                    <a:pt x="0" y="466"/>
                  </a:lnTo>
                  <a:lnTo>
                    <a:pt x="0" y="471"/>
                  </a:lnTo>
                  <a:cubicBezTo>
                    <a:pt x="0" y="486"/>
                    <a:pt x="13" y="501"/>
                    <a:pt x="28" y="503"/>
                  </a:cubicBezTo>
                  <a:cubicBezTo>
                    <a:pt x="488" y="565"/>
                    <a:pt x="805" y="572"/>
                    <a:pt x="1265" y="467"/>
                  </a:cubicBezTo>
                  <a:cubicBezTo>
                    <a:pt x="1281" y="464"/>
                    <a:pt x="1294" y="451"/>
                    <a:pt x="1294" y="435"/>
                  </a:cubicBezTo>
                  <a:lnTo>
                    <a:pt x="1294" y="431"/>
                  </a:lnTo>
                  <a:lnTo>
                    <a:pt x="1294" y="422"/>
                  </a:lnTo>
                  <a:lnTo>
                    <a:pt x="1294" y="42"/>
                  </a:lnTo>
                  <a:lnTo>
                    <a:pt x="1294" y="29"/>
                  </a:lnTo>
                  <a:cubicBezTo>
                    <a:pt x="1294" y="13"/>
                    <a:pt x="1281" y="1"/>
                    <a:pt x="1265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292">
              <a:extLst>
                <a:ext uri="{FF2B5EF4-FFF2-40B4-BE49-F238E27FC236}">
                  <a16:creationId xmlns="" xmlns:a16="http://schemas.microsoft.com/office/drawing/2014/main" id="{9EA2BCD6-35CB-4CF4-B124-C105B50B0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13" y="4673600"/>
              <a:ext cx="228600" cy="2301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293">
              <a:extLst>
                <a:ext uri="{FF2B5EF4-FFF2-40B4-BE49-F238E27FC236}">
                  <a16:creationId xmlns="" xmlns:a16="http://schemas.microsoft.com/office/drawing/2014/main" id="{A5C86443-90F5-4276-831F-EAF693DC9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88" y="4740275"/>
              <a:ext cx="95250" cy="95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4" name="Group 77">
            <a:extLst>
              <a:ext uri="{FF2B5EF4-FFF2-40B4-BE49-F238E27FC236}">
                <a16:creationId xmlns="" xmlns:a16="http://schemas.microsoft.com/office/drawing/2014/main" id="{5A55A67D-3D9C-4921-ABA0-A67B602E4148}"/>
              </a:ext>
            </a:extLst>
          </p:cNvPr>
          <p:cNvGrpSpPr/>
          <p:nvPr/>
        </p:nvGrpSpPr>
        <p:grpSpPr>
          <a:xfrm rot="20070643">
            <a:off x="4516995" y="4043950"/>
            <a:ext cx="797674" cy="461953"/>
            <a:chOff x="6022976" y="3811588"/>
            <a:chExt cx="2357438" cy="1365250"/>
          </a:xfrm>
        </p:grpSpPr>
        <p:sp>
          <p:nvSpPr>
            <p:cNvPr id="75" name="Freeform 294">
              <a:extLst>
                <a:ext uri="{FF2B5EF4-FFF2-40B4-BE49-F238E27FC236}">
                  <a16:creationId xmlns="" xmlns:a16="http://schemas.microsoft.com/office/drawing/2014/main" id="{2F1BC018-C42E-4747-905D-C1F2292AE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3811588"/>
              <a:ext cx="2357438" cy="1365250"/>
            </a:xfrm>
            <a:custGeom>
              <a:avLst/>
              <a:gdLst>
                <a:gd name="T0" fmla="*/ 1546 w 3093"/>
                <a:gd name="T1" fmla="*/ 0 h 1792"/>
                <a:gd name="T2" fmla="*/ 0 w 3093"/>
                <a:gd name="T3" fmla="*/ 896 h 1792"/>
                <a:gd name="T4" fmla="*/ 1546 w 3093"/>
                <a:gd name="T5" fmla="*/ 1792 h 1792"/>
                <a:gd name="T6" fmla="*/ 3093 w 3093"/>
                <a:gd name="T7" fmla="*/ 896 h 1792"/>
                <a:gd name="T8" fmla="*/ 1546 w 3093"/>
                <a:gd name="T9" fmla="*/ 0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3" h="1792">
                  <a:moveTo>
                    <a:pt x="1546" y="0"/>
                  </a:moveTo>
                  <a:cubicBezTo>
                    <a:pt x="885" y="0"/>
                    <a:pt x="307" y="360"/>
                    <a:pt x="0" y="896"/>
                  </a:cubicBezTo>
                  <a:cubicBezTo>
                    <a:pt x="307" y="1431"/>
                    <a:pt x="885" y="1792"/>
                    <a:pt x="1546" y="1792"/>
                  </a:cubicBezTo>
                  <a:cubicBezTo>
                    <a:pt x="2208" y="1792"/>
                    <a:pt x="2785" y="1431"/>
                    <a:pt x="3093" y="896"/>
                  </a:cubicBezTo>
                  <a:cubicBezTo>
                    <a:pt x="2785" y="360"/>
                    <a:pt x="2208" y="0"/>
                    <a:pt x="15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9">
              <a:extLst>
                <a:ext uri="{FF2B5EF4-FFF2-40B4-BE49-F238E27FC236}">
                  <a16:creationId xmlns="" xmlns:a16="http://schemas.microsoft.com/office/drawing/2014/main" id="{89A42D75-5217-4F82-BA12-1A6FB4E6C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4387850"/>
              <a:ext cx="893763" cy="212725"/>
            </a:xfrm>
            <a:custGeom>
              <a:avLst/>
              <a:gdLst>
                <a:gd name="connsiteX0" fmla="*/ 121852 w 893763"/>
                <a:gd name="connsiteY0" fmla="*/ 0 h 212725"/>
                <a:gd name="connsiteX1" fmla="*/ 163513 w 893763"/>
                <a:gd name="connsiteY1" fmla="*/ 40266 h 212725"/>
                <a:gd name="connsiteX2" fmla="*/ 163513 w 893763"/>
                <a:gd name="connsiteY2" fmla="*/ 65088 h 212725"/>
                <a:gd name="connsiteX3" fmla="*/ 242888 w 893763"/>
                <a:gd name="connsiteY3" fmla="*/ 65088 h 212725"/>
                <a:gd name="connsiteX4" fmla="*/ 242888 w 893763"/>
                <a:gd name="connsiteY4" fmla="*/ 40266 h 212725"/>
                <a:gd name="connsiteX5" fmla="*/ 284548 w 893763"/>
                <a:gd name="connsiteY5" fmla="*/ 0 h 212725"/>
                <a:gd name="connsiteX6" fmla="*/ 325438 w 893763"/>
                <a:gd name="connsiteY6" fmla="*/ 40266 h 212725"/>
                <a:gd name="connsiteX7" fmla="*/ 325438 w 893763"/>
                <a:gd name="connsiteY7" fmla="*/ 65088 h 212725"/>
                <a:gd name="connsiteX8" fmla="*/ 406400 w 893763"/>
                <a:gd name="connsiteY8" fmla="*/ 65088 h 212725"/>
                <a:gd name="connsiteX9" fmla="*/ 406400 w 893763"/>
                <a:gd name="connsiteY9" fmla="*/ 40266 h 212725"/>
                <a:gd name="connsiteX10" fmla="*/ 446503 w 893763"/>
                <a:gd name="connsiteY10" fmla="*/ 0 h 212725"/>
                <a:gd name="connsiteX11" fmla="*/ 487363 w 893763"/>
                <a:gd name="connsiteY11" fmla="*/ 40266 h 212725"/>
                <a:gd name="connsiteX12" fmla="*/ 487363 w 893763"/>
                <a:gd name="connsiteY12" fmla="*/ 65088 h 212725"/>
                <a:gd name="connsiteX13" fmla="*/ 568325 w 893763"/>
                <a:gd name="connsiteY13" fmla="*/ 65088 h 212725"/>
                <a:gd name="connsiteX14" fmla="*/ 568325 w 893763"/>
                <a:gd name="connsiteY14" fmla="*/ 40266 h 212725"/>
                <a:gd name="connsiteX15" fmla="*/ 609986 w 893763"/>
                <a:gd name="connsiteY15" fmla="*/ 0 h 212725"/>
                <a:gd name="connsiteX16" fmla="*/ 650875 w 893763"/>
                <a:gd name="connsiteY16" fmla="*/ 40266 h 212725"/>
                <a:gd name="connsiteX17" fmla="*/ 650875 w 893763"/>
                <a:gd name="connsiteY17" fmla="*/ 65088 h 212725"/>
                <a:gd name="connsiteX18" fmla="*/ 731838 w 893763"/>
                <a:gd name="connsiteY18" fmla="*/ 65088 h 212725"/>
                <a:gd name="connsiteX19" fmla="*/ 731838 w 893763"/>
                <a:gd name="connsiteY19" fmla="*/ 40266 h 212725"/>
                <a:gd name="connsiteX20" fmla="*/ 772320 w 893763"/>
                <a:gd name="connsiteY20" fmla="*/ 0 h 212725"/>
                <a:gd name="connsiteX21" fmla="*/ 812801 w 893763"/>
                <a:gd name="connsiteY21" fmla="*/ 40266 h 212725"/>
                <a:gd name="connsiteX22" fmla="*/ 812801 w 893763"/>
                <a:gd name="connsiteY22" fmla="*/ 65088 h 212725"/>
                <a:gd name="connsiteX23" fmla="*/ 853414 w 893763"/>
                <a:gd name="connsiteY23" fmla="*/ 65088 h 212725"/>
                <a:gd name="connsiteX24" fmla="*/ 893763 w 893763"/>
                <a:gd name="connsiteY24" fmla="*/ 105570 h 212725"/>
                <a:gd name="connsiteX25" fmla="*/ 853414 w 893763"/>
                <a:gd name="connsiteY25" fmla="*/ 146051 h 212725"/>
                <a:gd name="connsiteX26" fmla="*/ 812801 w 893763"/>
                <a:gd name="connsiteY26" fmla="*/ 146051 h 212725"/>
                <a:gd name="connsiteX27" fmla="*/ 812801 w 893763"/>
                <a:gd name="connsiteY27" fmla="*/ 172459 h 212725"/>
                <a:gd name="connsiteX28" fmla="*/ 772320 w 893763"/>
                <a:gd name="connsiteY28" fmla="*/ 212725 h 212725"/>
                <a:gd name="connsiteX29" fmla="*/ 731838 w 893763"/>
                <a:gd name="connsiteY29" fmla="*/ 172459 h 212725"/>
                <a:gd name="connsiteX30" fmla="*/ 731838 w 893763"/>
                <a:gd name="connsiteY30" fmla="*/ 146051 h 212725"/>
                <a:gd name="connsiteX31" fmla="*/ 650875 w 893763"/>
                <a:gd name="connsiteY31" fmla="*/ 146051 h 212725"/>
                <a:gd name="connsiteX32" fmla="*/ 650875 w 893763"/>
                <a:gd name="connsiteY32" fmla="*/ 172459 h 212725"/>
                <a:gd name="connsiteX33" fmla="*/ 609986 w 893763"/>
                <a:gd name="connsiteY33" fmla="*/ 212725 h 212725"/>
                <a:gd name="connsiteX34" fmla="*/ 568325 w 893763"/>
                <a:gd name="connsiteY34" fmla="*/ 172459 h 212725"/>
                <a:gd name="connsiteX35" fmla="*/ 568325 w 893763"/>
                <a:gd name="connsiteY35" fmla="*/ 146051 h 212725"/>
                <a:gd name="connsiteX36" fmla="*/ 487363 w 893763"/>
                <a:gd name="connsiteY36" fmla="*/ 146051 h 212725"/>
                <a:gd name="connsiteX37" fmla="*/ 487363 w 893763"/>
                <a:gd name="connsiteY37" fmla="*/ 172459 h 212725"/>
                <a:gd name="connsiteX38" fmla="*/ 446503 w 893763"/>
                <a:gd name="connsiteY38" fmla="*/ 212725 h 212725"/>
                <a:gd name="connsiteX39" fmla="*/ 406400 w 893763"/>
                <a:gd name="connsiteY39" fmla="*/ 172459 h 212725"/>
                <a:gd name="connsiteX40" fmla="*/ 406400 w 893763"/>
                <a:gd name="connsiteY40" fmla="*/ 146051 h 212725"/>
                <a:gd name="connsiteX41" fmla="*/ 325438 w 893763"/>
                <a:gd name="connsiteY41" fmla="*/ 146051 h 212725"/>
                <a:gd name="connsiteX42" fmla="*/ 325438 w 893763"/>
                <a:gd name="connsiteY42" fmla="*/ 172459 h 212725"/>
                <a:gd name="connsiteX43" fmla="*/ 284548 w 893763"/>
                <a:gd name="connsiteY43" fmla="*/ 212725 h 212725"/>
                <a:gd name="connsiteX44" fmla="*/ 242888 w 893763"/>
                <a:gd name="connsiteY44" fmla="*/ 172459 h 212725"/>
                <a:gd name="connsiteX45" fmla="*/ 242888 w 893763"/>
                <a:gd name="connsiteY45" fmla="*/ 146051 h 212725"/>
                <a:gd name="connsiteX46" fmla="*/ 163513 w 893763"/>
                <a:gd name="connsiteY46" fmla="*/ 146051 h 212725"/>
                <a:gd name="connsiteX47" fmla="*/ 163513 w 893763"/>
                <a:gd name="connsiteY47" fmla="*/ 172459 h 212725"/>
                <a:gd name="connsiteX48" fmla="*/ 121852 w 893763"/>
                <a:gd name="connsiteY48" fmla="*/ 212725 h 212725"/>
                <a:gd name="connsiteX49" fmla="*/ 80963 w 893763"/>
                <a:gd name="connsiteY49" fmla="*/ 172459 h 212725"/>
                <a:gd name="connsiteX50" fmla="*/ 80963 w 893763"/>
                <a:gd name="connsiteY50" fmla="*/ 146051 h 212725"/>
                <a:gd name="connsiteX51" fmla="*/ 41110 w 893763"/>
                <a:gd name="connsiteY51" fmla="*/ 146051 h 212725"/>
                <a:gd name="connsiteX52" fmla="*/ 0 w 893763"/>
                <a:gd name="connsiteY52" fmla="*/ 105570 h 212725"/>
                <a:gd name="connsiteX53" fmla="*/ 41110 w 893763"/>
                <a:gd name="connsiteY53" fmla="*/ 65088 h 212725"/>
                <a:gd name="connsiteX54" fmla="*/ 80963 w 893763"/>
                <a:gd name="connsiteY54" fmla="*/ 65088 h 212725"/>
                <a:gd name="connsiteX55" fmla="*/ 80963 w 893763"/>
                <a:gd name="connsiteY55" fmla="*/ 40266 h 212725"/>
                <a:gd name="connsiteX56" fmla="*/ 121852 w 893763"/>
                <a:gd name="connsiteY56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893763" h="212725">
                  <a:moveTo>
                    <a:pt x="121852" y="0"/>
                  </a:moveTo>
                  <a:cubicBezTo>
                    <a:pt x="144997" y="0"/>
                    <a:pt x="163513" y="18234"/>
                    <a:pt x="163513" y="40266"/>
                  </a:cubicBezTo>
                  <a:lnTo>
                    <a:pt x="163513" y="65088"/>
                  </a:lnTo>
                  <a:lnTo>
                    <a:pt x="242888" y="65088"/>
                  </a:lnTo>
                  <a:lnTo>
                    <a:pt x="242888" y="40266"/>
                  </a:lnTo>
                  <a:cubicBezTo>
                    <a:pt x="242888" y="18234"/>
                    <a:pt x="261404" y="0"/>
                    <a:pt x="284548" y="0"/>
                  </a:cubicBezTo>
                  <a:cubicBezTo>
                    <a:pt x="306922" y="0"/>
                    <a:pt x="325438" y="18234"/>
                    <a:pt x="325438" y="40266"/>
                  </a:cubicBezTo>
                  <a:lnTo>
                    <a:pt x="325438" y="65088"/>
                  </a:lnTo>
                  <a:lnTo>
                    <a:pt x="406400" y="65088"/>
                  </a:lnTo>
                  <a:lnTo>
                    <a:pt x="406400" y="40266"/>
                  </a:lnTo>
                  <a:cubicBezTo>
                    <a:pt x="406400" y="18234"/>
                    <a:pt x="424560" y="0"/>
                    <a:pt x="446503" y="0"/>
                  </a:cubicBezTo>
                  <a:cubicBezTo>
                    <a:pt x="469203" y="0"/>
                    <a:pt x="487363" y="18234"/>
                    <a:pt x="487363" y="40266"/>
                  </a:cubicBezTo>
                  <a:lnTo>
                    <a:pt x="487363" y="65088"/>
                  </a:lnTo>
                  <a:lnTo>
                    <a:pt x="568325" y="65088"/>
                  </a:lnTo>
                  <a:lnTo>
                    <a:pt x="568325" y="40266"/>
                  </a:lnTo>
                  <a:cubicBezTo>
                    <a:pt x="568325" y="18234"/>
                    <a:pt x="586841" y="0"/>
                    <a:pt x="609986" y="0"/>
                  </a:cubicBezTo>
                  <a:cubicBezTo>
                    <a:pt x="632359" y="0"/>
                    <a:pt x="650875" y="18234"/>
                    <a:pt x="650875" y="40266"/>
                  </a:cubicBezTo>
                  <a:lnTo>
                    <a:pt x="650875" y="65088"/>
                  </a:lnTo>
                  <a:lnTo>
                    <a:pt x="731838" y="65088"/>
                  </a:lnTo>
                  <a:lnTo>
                    <a:pt x="731838" y="40266"/>
                  </a:lnTo>
                  <a:cubicBezTo>
                    <a:pt x="731838" y="18234"/>
                    <a:pt x="749406" y="0"/>
                    <a:pt x="772320" y="0"/>
                  </a:cubicBezTo>
                  <a:cubicBezTo>
                    <a:pt x="794470" y="0"/>
                    <a:pt x="812801" y="18234"/>
                    <a:pt x="812801" y="40266"/>
                  </a:cubicBezTo>
                  <a:lnTo>
                    <a:pt x="812801" y="65088"/>
                  </a:lnTo>
                  <a:lnTo>
                    <a:pt x="853414" y="65088"/>
                  </a:lnTo>
                  <a:cubicBezTo>
                    <a:pt x="875492" y="65088"/>
                    <a:pt x="893763" y="82656"/>
                    <a:pt x="893763" y="105570"/>
                  </a:cubicBezTo>
                  <a:cubicBezTo>
                    <a:pt x="893763" y="127720"/>
                    <a:pt x="875492" y="146051"/>
                    <a:pt x="853414" y="146051"/>
                  </a:cubicBezTo>
                  <a:lnTo>
                    <a:pt x="812801" y="146051"/>
                  </a:lnTo>
                  <a:lnTo>
                    <a:pt x="812801" y="172459"/>
                  </a:lnTo>
                  <a:cubicBezTo>
                    <a:pt x="812801" y="194492"/>
                    <a:pt x="794470" y="212725"/>
                    <a:pt x="772320" y="212725"/>
                  </a:cubicBezTo>
                  <a:cubicBezTo>
                    <a:pt x="749406" y="212725"/>
                    <a:pt x="731838" y="194492"/>
                    <a:pt x="731838" y="172459"/>
                  </a:cubicBezTo>
                  <a:lnTo>
                    <a:pt x="731838" y="146051"/>
                  </a:lnTo>
                  <a:lnTo>
                    <a:pt x="650875" y="146051"/>
                  </a:lnTo>
                  <a:lnTo>
                    <a:pt x="650875" y="172459"/>
                  </a:lnTo>
                  <a:cubicBezTo>
                    <a:pt x="650875" y="194492"/>
                    <a:pt x="632359" y="212725"/>
                    <a:pt x="609986" y="212725"/>
                  </a:cubicBezTo>
                  <a:cubicBezTo>
                    <a:pt x="586841" y="212725"/>
                    <a:pt x="568325" y="194492"/>
                    <a:pt x="568325" y="172459"/>
                  </a:cubicBezTo>
                  <a:lnTo>
                    <a:pt x="568325" y="146051"/>
                  </a:lnTo>
                  <a:lnTo>
                    <a:pt x="487363" y="146051"/>
                  </a:lnTo>
                  <a:lnTo>
                    <a:pt x="487363" y="172459"/>
                  </a:lnTo>
                  <a:cubicBezTo>
                    <a:pt x="487363" y="194492"/>
                    <a:pt x="469203" y="212725"/>
                    <a:pt x="446503" y="212725"/>
                  </a:cubicBezTo>
                  <a:cubicBezTo>
                    <a:pt x="424560" y="212725"/>
                    <a:pt x="406400" y="194492"/>
                    <a:pt x="406400" y="172459"/>
                  </a:cubicBezTo>
                  <a:lnTo>
                    <a:pt x="406400" y="146051"/>
                  </a:lnTo>
                  <a:lnTo>
                    <a:pt x="325438" y="146051"/>
                  </a:lnTo>
                  <a:lnTo>
                    <a:pt x="325438" y="172459"/>
                  </a:lnTo>
                  <a:cubicBezTo>
                    <a:pt x="325438" y="194492"/>
                    <a:pt x="306922" y="212725"/>
                    <a:pt x="284548" y="212725"/>
                  </a:cubicBezTo>
                  <a:cubicBezTo>
                    <a:pt x="261404" y="212725"/>
                    <a:pt x="242888" y="194492"/>
                    <a:pt x="242888" y="172459"/>
                  </a:cubicBezTo>
                  <a:lnTo>
                    <a:pt x="242888" y="146051"/>
                  </a:lnTo>
                  <a:lnTo>
                    <a:pt x="163513" y="146051"/>
                  </a:lnTo>
                  <a:lnTo>
                    <a:pt x="163513" y="172459"/>
                  </a:lnTo>
                  <a:cubicBezTo>
                    <a:pt x="163513" y="194492"/>
                    <a:pt x="144997" y="212725"/>
                    <a:pt x="121852" y="212725"/>
                  </a:cubicBezTo>
                  <a:cubicBezTo>
                    <a:pt x="99479" y="212725"/>
                    <a:pt x="80963" y="194492"/>
                    <a:pt x="80963" y="172459"/>
                  </a:cubicBezTo>
                  <a:lnTo>
                    <a:pt x="80963" y="146051"/>
                  </a:lnTo>
                  <a:lnTo>
                    <a:pt x="41110" y="146051"/>
                  </a:lnTo>
                  <a:cubicBezTo>
                    <a:pt x="18271" y="146051"/>
                    <a:pt x="0" y="127720"/>
                    <a:pt x="0" y="105570"/>
                  </a:cubicBezTo>
                  <a:cubicBezTo>
                    <a:pt x="0" y="82656"/>
                    <a:pt x="18271" y="65088"/>
                    <a:pt x="41110" y="65088"/>
                  </a:cubicBezTo>
                  <a:lnTo>
                    <a:pt x="80963" y="65088"/>
                  </a:lnTo>
                  <a:lnTo>
                    <a:pt x="80963" y="40266"/>
                  </a:lnTo>
                  <a:cubicBezTo>
                    <a:pt x="80963" y="18234"/>
                    <a:pt x="99479" y="0"/>
                    <a:pt x="121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7" name="Freeform 303">
              <a:extLst>
                <a:ext uri="{FF2B5EF4-FFF2-40B4-BE49-F238E27FC236}">
                  <a16:creationId xmlns="" xmlns:a16="http://schemas.microsoft.com/office/drawing/2014/main" id="{31BF93BC-C815-45BB-B73F-BE1E47FD2D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1463" y="4303713"/>
              <a:ext cx="1181100" cy="385763"/>
            </a:xfrm>
            <a:custGeom>
              <a:avLst/>
              <a:gdLst>
                <a:gd name="T0" fmla="*/ 1052 w 1550"/>
                <a:gd name="T1" fmla="*/ 489 h 506"/>
                <a:gd name="T2" fmla="*/ 1185 w 1550"/>
                <a:gd name="T3" fmla="*/ 489 h 506"/>
                <a:gd name="T4" fmla="*/ 904 w 1550"/>
                <a:gd name="T5" fmla="*/ 473 h 506"/>
                <a:gd name="T6" fmla="*/ 1003 w 1550"/>
                <a:gd name="T7" fmla="*/ 506 h 506"/>
                <a:gd name="T8" fmla="*/ 838 w 1550"/>
                <a:gd name="T9" fmla="*/ 473 h 506"/>
                <a:gd name="T10" fmla="*/ 739 w 1550"/>
                <a:gd name="T11" fmla="*/ 506 h 506"/>
                <a:gd name="T12" fmla="*/ 838 w 1550"/>
                <a:gd name="T13" fmla="*/ 473 h 506"/>
                <a:gd name="T14" fmla="*/ 557 w 1550"/>
                <a:gd name="T15" fmla="*/ 489 h 506"/>
                <a:gd name="T16" fmla="*/ 689 w 1550"/>
                <a:gd name="T17" fmla="*/ 489 h 506"/>
                <a:gd name="T18" fmla="*/ 409 w 1550"/>
                <a:gd name="T19" fmla="*/ 473 h 506"/>
                <a:gd name="T20" fmla="*/ 508 w 1550"/>
                <a:gd name="T21" fmla="*/ 506 h 506"/>
                <a:gd name="T22" fmla="*/ 342 w 1550"/>
                <a:gd name="T23" fmla="*/ 473 h 506"/>
                <a:gd name="T24" fmla="*/ 243 w 1550"/>
                <a:gd name="T25" fmla="*/ 506 h 506"/>
                <a:gd name="T26" fmla="*/ 342 w 1550"/>
                <a:gd name="T27" fmla="*/ 473 h 506"/>
                <a:gd name="T28" fmla="*/ 76 w 1550"/>
                <a:gd name="T29" fmla="*/ 433 h 506"/>
                <a:gd name="T30" fmla="*/ 194 w 1550"/>
                <a:gd name="T31" fmla="*/ 489 h 506"/>
                <a:gd name="T32" fmla="*/ 34 w 1550"/>
                <a:gd name="T33" fmla="*/ 299 h 506"/>
                <a:gd name="T34" fmla="*/ 32 w 1550"/>
                <a:gd name="T35" fmla="*/ 402 h 506"/>
                <a:gd name="T36" fmla="*/ 33 w 1550"/>
                <a:gd name="T37" fmla="*/ 234 h 506"/>
                <a:gd name="T38" fmla="*/ 40 w 1550"/>
                <a:gd name="T39" fmla="*/ 122 h 506"/>
                <a:gd name="T40" fmla="*/ 0 w 1550"/>
                <a:gd name="T41" fmla="*/ 234 h 506"/>
                <a:gd name="T42" fmla="*/ 82 w 1550"/>
                <a:gd name="T43" fmla="*/ 93 h 506"/>
                <a:gd name="T44" fmla="*/ 146 w 1550"/>
                <a:gd name="T45" fmla="*/ 12 h 506"/>
                <a:gd name="T46" fmla="*/ 82 w 1550"/>
                <a:gd name="T47" fmla="*/ 93 h 506"/>
                <a:gd name="T48" fmla="*/ 332 w 1550"/>
                <a:gd name="T49" fmla="*/ 17 h 506"/>
                <a:gd name="T50" fmla="*/ 216 w 1550"/>
                <a:gd name="T51" fmla="*/ 0 h 506"/>
                <a:gd name="T52" fmla="*/ 381 w 1550"/>
                <a:gd name="T53" fmla="*/ 34 h 506"/>
                <a:gd name="T54" fmla="*/ 481 w 1550"/>
                <a:gd name="T55" fmla="*/ 0 h 506"/>
                <a:gd name="T56" fmla="*/ 381 w 1550"/>
                <a:gd name="T57" fmla="*/ 34 h 506"/>
                <a:gd name="T58" fmla="*/ 662 w 1550"/>
                <a:gd name="T59" fmla="*/ 17 h 506"/>
                <a:gd name="T60" fmla="*/ 530 w 1550"/>
                <a:gd name="T61" fmla="*/ 17 h 506"/>
                <a:gd name="T62" fmla="*/ 811 w 1550"/>
                <a:gd name="T63" fmla="*/ 34 h 506"/>
                <a:gd name="T64" fmla="*/ 712 w 1550"/>
                <a:gd name="T65" fmla="*/ 0 h 506"/>
                <a:gd name="T66" fmla="*/ 877 w 1550"/>
                <a:gd name="T67" fmla="*/ 34 h 506"/>
                <a:gd name="T68" fmla="*/ 976 w 1550"/>
                <a:gd name="T69" fmla="*/ 0 h 506"/>
                <a:gd name="T70" fmla="*/ 877 w 1550"/>
                <a:gd name="T71" fmla="*/ 34 h 506"/>
                <a:gd name="T72" fmla="*/ 1158 w 1550"/>
                <a:gd name="T73" fmla="*/ 17 h 506"/>
                <a:gd name="T74" fmla="*/ 1025 w 1550"/>
                <a:gd name="T75" fmla="*/ 17 h 506"/>
                <a:gd name="T76" fmla="*/ 1306 w 1550"/>
                <a:gd name="T77" fmla="*/ 34 h 506"/>
                <a:gd name="T78" fmla="*/ 1207 w 1550"/>
                <a:gd name="T79" fmla="*/ 0 h 506"/>
                <a:gd name="T80" fmla="*/ 1369 w 1550"/>
                <a:gd name="T81" fmla="*/ 37 h 506"/>
                <a:gd name="T82" fmla="*/ 1471 w 1550"/>
                <a:gd name="T83" fmla="*/ 50 h 506"/>
                <a:gd name="T84" fmla="*/ 1369 w 1550"/>
                <a:gd name="T85" fmla="*/ 37 h 506"/>
                <a:gd name="T86" fmla="*/ 1534 w 1550"/>
                <a:gd name="T87" fmla="*/ 223 h 506"/>
                <a:gd name="T88" fmla="*/ 1495 w 1550"/>
                <a:gd name="T89" fmla="*/ 99 h 506"/>
                <a:gd name="T90" fmla="*/ 1517 w 1550"/>
                <a:gd name="T91" fmla="*/ 289 h 506"/>
                <a:gd name="T92" fmla="*/ 1532 w 1550"/>
                <a:gd name="T93" fmla="*/ 376 h 506"/>
                <a:gd name="T94" fmla="*/ 1533 w 1550"/>
                <a:gd name="T95" fmla="*/ 256 h 506"/>
                <a:gd name="T96" fmla="*/ 1393 w 1550"/>
                <a:gd name="T97" fmla="*/ 463 h 506"/>
                <a:gd name="T98" fmla="*/ 1493 w 1550"/>
                <a:gd name="T99" fmla="*/ 435 h 506"/>
                <a:gd name="T100" fmla="*/ 1334 w 1550"/>
                <a:gd name="T101" fmla="*/ 473 h 506"/>
                <a:gd name="T102" fmla="*/ 1234 w 1550"/>
                <a:gd name="T103" fmla="*/ 506 h 506"/>
                <a:gd name="T104" fmla="*/ 1351 w 1550"/>
                <a:gd name="T105" fmla="*/ 48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0" h="506">
                  <a:moveTo>
                    <a:pt x="1168" y="473"/>
                  </a:moveTo>
                  <a:lnTo>
                    <a:pt x="1069" y="473"/>
                  </a:lnTo>
                  <a:cubicBezTo>
                    <a:pt x="1060" y="473"/>
                    <a:pt x="1052" y="480"/>
                    <a:pt x="1052" y="489"/>
                  </a:cubicBezTo>
                  <a:cubicBezTo>
                    <a:pt x="1052" y="499"/>
                    <a:pt x="1060" y="506"/>
                    <a:pt x="1069" y="506"/>
                  </a:cubicBezTo>
                  <a:lnTo>
                    <a:pt x="1168" y="506"/>
                  </a:lnTo>
                  <a:cubicBezTo>
                    <a:pt x="1177" y="506"/>
                    <a:pt x="1185" y="499"/>
                    <a:pt x="1185" y="489"/>
                  </a:cubicBezTo>
                  <a:cubicBezTo>
                    <a:pt x="1185" y="480"/>
                    <a:pt x="1177" y="473"/>
                    <a:pt x="1168" y="473"/>
                  </a:cubicBezTo>
                  <a:close/>
                  <a:moveTo>
                    <a:pt x="1003" y="473"/>
                  </a:moveTo>
                  <a:lnTo>
                    <a:pt x="904" y="473"/>
                  </a:lnTo>
                  <a:cubicBezTo>
                    <a:pt x="895" y="473"/>
                    <a:pt x="887" y="480"/>
                    <a:pt x="887" y="489"/>
                  </a:cubicBezTo>
                  <a:cubicBezTo>
                    <a:pt x="887" y="499"/>
                    <a:pt x="895" y="506"/>
                    <a:pt x="904" y="506"/>
                  </a:cubicBezTo>
                  <a:lnTo>
                    <a:pt x="1003" y="506"/>
                  </a:lnTo>
                  <a:cubicBezTo>
                    <a:pt x="1012" y="506"/>
                    <a:pt x="1020" y="499"/>
                    <a:pt x="1020" y="489"/>
                  </a:cubicBezTo>
                  <a:cubicBezTo>
                    <a:pt x="1020" y="480"/>
                    <a:pt x="1012" y="473"/>
                    <a:pt x="1003" y="473"/>
                  </a:cubicBezTo>
                  <a:close/>
                  <a:moveTo>
                    <a:pt x="838" y="473"/>
                  </a:moveTo>
                  <a:lnTo>
                    <a:pt x="739" y="473"/>
                  </a:lnTo>
                  <a:cubicBezTo>
                    <a:pt x="730" y="473"/>
                    <a:pt x="722" y="480"/>
                    <a:pt x="722" y="489"/>
                  </a:cubicBezTo>
                  <a:cubicBezTo>
                    <a:pt x="722" y="499"/>
                    <a:pt x="730" y="506"/>
                    <a:pt x="739" y="506"/>
                  </a:cubicBezTo>
                  <a:lnTo>
                    <a:pt x="838" y="506"/>
                  </a:lnTo>
                  <a:cubicBezTo>
                    <a:pt x="847" y="506"/>
                    <a:pt x="855" y="499"/>
                    <a:pt x="855" y="489"/>
                  </a:cubicBezTo>
                  <a:cubicBezTo>
                    <a:pt x="855" y="480"/>
                    <a:pt x="847" y="473"/>
                    <a:pt x="838" y="473"/>
                  </a:cubicBezTo>
                  <a:close/>
                  <a:moveTo>
                    <a:pt x="673" y="473"/>
                  </a:moveTo>
                  <a:lnTo>
                    <a:pt x="574" y="473"/>
                  </a:lnTo>
                  <a:cubicBezTo>
                    <a:pt x="564" y="473"/>
                    <a:pt x="557" y="480"/>
                    <a:pt x="557" y="489"/>
                  </a:cubicBezTo>
                  <a:cubicBezTo>
                    <a:pt x="557" y="499"/>
                    <a:pt x="564" y="506"/>
                    <a:pt x="574" y="506"/>
                  </a:cubicBezTo>
                  <a:lnTo>
                    <a:pt x="673" y="506"/>
                  </a:lnTo>
                  <a:cubicBezTo>
                    <a:pt x="682" y="506"/>
                    <a:pt x="689" y="499"/>
                    <a:pt x="689" y="489"/>
                  </a:cubicBezTo>
                  <a:cubicBezTo>
                    <a:pt x="689" y="480"/>
                    <a:pt x="682" y="473"/>
                    <a:pt x="673" y="473"/>
                  </a:cubicBezTo>
                  <a:close/>
                  <a:moveTo>
                    <a:pt x="508" y="473"/>
                  </a:moveTo>
                  <a:lnTo>
                    <a:pt x="409" y="473"/>
                  </a:lnTo>
                  <a:cubicBezTo>
                    <a:pt x="399" y="473"/>
                    <a:pt x="392" y="480"/>
                    <a:pt x="392" y="489"/>
                  </a:cubicBezTo>
                  <a:cubicBezTo>
                    <a:pt x="392" y="499"/>
                    <a:pt x="399" y="506"/>
                    <a:pt x="409" y="506"/>
                  </a:cubicBezTo>
                  <a:lnTo>
                    <a:pt x="508" y="506"/>
                  </a:lnTo>
                  <a:cubicBezTo>
                    <a:pt x="517" y="506"/>
                    <a:pt x="524" y="499"/>
                    <a:pt x="524" y="489"/>
                  </a:cubicBezTo>
                  <a:cubicBezTo>
                    <a:pt x="524" y="480"/>
                    <a:pt x="517" y="473"/>
                    <a:pt x="508" y="473"/>
                  </a:cubicBezTo>
                  <a:close/>
                  <a:moveTo>
                    <a:pt x="342" y="473"/>
                  </a:moveTo>
                  <a:lnTo>
                    <a:pt x="243" y="473"/>
                  </a:lnTo>
                  <a:cubicBezTo>
                    <a:pt x="234" y="473"/>
                    <a:pt x="227" y="480"/>
                    <a:pt x="227" y="489"/>
                  </a:cubicBezTo>
                  <a:cubicBezTo>
                    <a:pt x="227" y="499"/>
                    <a:pt x="234" y="506"/>
                    <a:pt x="243" y="506"/>
                  </a:cubicBezTo>
                  <a:lnTo>
                    <a:pt x="342" y="506"/>
                  </a:lnTo>
                  <a:cubicBezTo>
                    <a:pt x="352" y="506"/>
                    <a:pt x="359" y="499"/>
                    <a:pt x="359" y="489"/>
                  </a:cubicBezTo>
                  <a:cubicBezTo>
                    <a:pt x="359" y="480"/>
                    <a:pt x="352" y="473"/>
                    <a:pt x="342" y="473"/>
                  </a:cubicBezTo>
                  <a:close/>
                  <a:moveTo>
                    <a:pt x="181" y="469"/>
                  </a:moveTo>
                  <a:cubicBezTo>
                    <a:pt x="151" y="463"/>
                    <a:pt x="123" y="450"/>
                    <a:pt x="100" y="430"/>
                  </a:cubicBezTo>
                  <a:cubicBezTo>
                    <a:pt x="93" y="424"/>
                    <a:pt x="82" y="425"/>
                    <a:pt x="76" y="433"/>
                  </a:cubicBezTo>
                  <a:cubicBezTo>
                    <a:pt x="70" y="440"/>
                    <a:pt x="71" y="450"/>
                    <a:pt x="78" y="456"/>
                  </a:cubicBezTo>
                  <a:cubicBezTo>
                    <a:pt x="106" y="479"/>
                    <a:pt x="138" y="495"/>
                    <a:pt x="174" y="502"/>
                  </a:cubicBezTo>
                  <a:cubicBezTo>
                    <a:pt x="183" y="504"/>
                    <a:pt x="192" y="498"/>
                    <a:pt x="194" y="489"/>
                  </a:cubicBezTo>
                  <a:cubicBezTo>
                    <a:pt x="196" y="480"/>
                    <a:pt x="190" y="471"/>
                    <a:pt x="181" y="469"/>
                  </a:cubicBezTo>
                  <a:close/>
                  <a:moveTo>
                    <a:pt x="60" y="385"/>
                  </a:moveTo>
                  <a:cubicBezTo>
                    <a:pt x="45" y="359"/>
                    <a:pt x="35" y="330"/>
                    <a:pt x="34" y="299"/>
                  </a:cubicBezTo>
                  <a:cubicBezTo>
                    <a:pt x="33" y="290"/>
                    <a:pt x="25" y="283"/>
                    <a:pt x="16" y="283"/>
                  </a:cubicBezTo>
                  <a:cubicBezTo>
                    <a:pt x="7" y="284"/>
                    <a:pt x="0" y="292"/>
                    <a:pt x="0" y="301"/>
                  </a:cubicBezTo>
                  <a:cubicBezTo>
                    <a:pt x="2" y="338"/>
                    <a:pt x="14" y="372"/>
                    <a:pt x="32" y="402"/>
                  </a:cubicBezTo>
                  <a:cubicBezTo>
                    <a:pt x="37" y="410"/>
                    <a:pt x="47" y="412"/>
                    <a:pt x="55" y="408"/>
                  </a:cubicBezTo>
                  <a:cubicBezTo>
                    <a:pt x="63" y="403"/>
                    <a:pt x="65" y="393"/>
                    <a:pt x="60" y="385"/>
                  </a:cubicBezTo>
                  <a:close/>
                  <a:moveTo>
                    <a:pt x="33" y="234"/>
                  </a:moveTo>
                  <a:lnTo>
                    <a:pt x="33" y="217"/>
                  </a:lnTo>
                  <a:cubicBezTo>
                    <a:pt x="33" y="191"/>
                    <a:pt x="39" y="166"/>
                    <a:pt x="49" y="144"/>
                  </a:cubicBezTo>
                  <a:cubicBezTo>
                    <a:pt x="53" y="135"/>
                    <a:pt x="49" y="126"/>
                    <a:pt x="40" y="122"/>
                  </a:cubicBezTo>
                  <a:cubicBezTo>
                    <a:pt x="32" y="118"/>
                    <a:pt x="22" y="122"/>
                    <a:pt x="18" y="130"/>
                  </a:cubicBezTo>
                  <a:cubicBezTo>
                    <a:pt x="7" y="157"/>
                    <a:pt x="0" y="186"/>
                    <a:pt x="0" y="217"/>
                  </a:cubicBezTo>
                  <a:lnTo>
                    <a:pt x="0" y="234"/>
                  </a:lnTo>
                  <a:cubicBezTo>
                    <a:pt x="0" y="243"/>
                    <a:pt x="8" y="250"/>
                    <a:pt x="17" y="250"/>
                  </a:cubicBezTo>
                  <a:cubicBezTo>
                    <a:pt x="26" y="250"/>
                    <a:pt x="33" y="243"/>
                    <a:pt x="33" y="234"/>
                  </a:cubicBezTo>
                  <a:close/>
                  <a:moveTo>
                    <a:pt x="82" y="93"/>
                  </a:moveTo>
                  <a:cubicBezTo>
                    <a:pt x="102" y="71"/>
                    <a:pt x="128" y="54"/>
                    <a:pt x="157" y="44"/>
                  </a:cubicBezTo>
                  <a:cubicBezTo>
                    <a:pt x="166" y="41"/>
                    <a:pt x="170" y="31"/>
                    <a:pt x="167" y="23"/>
                  </a:cubicBezTo>
                  <a:cubicBezTo>
                    <a:pt x="164" y="14"/>
                    <a:pt x="155" y="9"/>
                    <a:pt x="146" y="12"/>
                  </a:cubicBezTo>
                  <a:cubicBezTo>
                    <a:pt x="112" y="24"/>
                    <a:pt x="81" y="45"/>
                    <a:pt x="57" y="71"/>
                  </a:cubicBezTo>
                  <a:cubicBezTo>
                    <a:pt x="51" y="78"/>
                    <a:pt x="52" y="88"/>
                    <a:pt x="58" y="94"/>
                  </a:cubicBezTo>
                  <a:cubicBezTo>
                    <a:pt x="65" y="101"/>
                    <a:pt x="76" y="100"/>
                    <a:pt x="82" y="93"/>
                  </a:cubicBezTo>
                  <a:close/>
                  <a:moveTo>
                    <a:pt x="216" y="34"/>
                  </a:moveTo>
                  <a:lnTo>
                    <a:pt x="315" y="34"/>
                  </a:lnTo>
                  <a:cubicBezTo>
                    <a:pt x="325" y="34"/>
                    <a:pt x="332" y="26"/>
                    <a:pt x="332" y="17"/>
                  </a:cubicBezTo>
                  <a:cubicBezTo>
                    <a:pt x="332" y="8"/>
                    <a:pt x="325" y="0"/>
                    <a:pt x="315" y="0"/>
                  </a:cubicBezTo>
                  <a:lnTo>
                    <a:pt x="217" y="0"/>
                  </a:lnTo>
                  <a:lnTo>
                    <a:pt x="216" y="0"/>
                  </a:lnTo>
                  <a:cubicBezTo>
                    <a:pt x="207" y="0"/>
                    <a:pt x="200" y="8"/>
                    <a:pt x="200" y="17"/>
                  </a:cubicBezTo>
                  <a:cubicBezTo>
                    <a:pt x="200" y="26"/>
                    <a:pt x="207" y="34"/>
                    <a:pt x="216" y="34"/>
                  </a:cubicBezTo>
                  <a:close/>
                  <a:moveTo>
                    <a:pt x="381" y="34"/>
                  </a:moveTo>
                  <a:lnTo>
                    <a:pt x="481" y="34"/>
                  </a:lnTo>
                  <a:cubicBezTo>
                    <a:pt x="490" y="34"/>
                    <a:pt x="497" y="26"/>
                    <a:pt x="497" y="17"/>
                  </a:cubicBezTo>
                  <a:cubicBezTo>
                    <a:pt x="497" y="8"/>
                    <a:pt x="490" y="0"/>
                    <a:pt x="481" y="0"/>
                  </a:cubicBezTo>
                  <a:lnTo>
                    <a:pt x="381" y="0"/>
                  </a:lnTo>
                  <a:cubicBezTo>
                    <a:pt x="372" y="0"/>
                    <a:pt x="365" y="8"/>
                    <a:pt x="365" y="17"/>
                  </a:cubicBezTo>
                  <a:cubicBezTo>
                    <a:pt x="365" y="26"/>
                    <a:pt x="372" y="34"/>
                    <a:pt x="381" y="34"/>
                  </a:cubicBezTo>
                  <a:close/>
                  <a:moveTo>
                    <a:pt x="547" y="34"/>
                  </a:moveTo>
                  <a:lnTo>
                    <a:pt x="646" y="34"/>
                  </a:lnTo>
                  <a:cubicBezTo>
                    <a:pt x="655" y="34"/>
                    <a:pt x="662" y="26"/>
                    <a:pt x="662" y="17"/>
                  </a:cubicBezTo>
                  <a:cubicBezTo>
                    <a:pt x="662" y="8"/>
                    <a:pt x="655" y="0"/>
                    <a:pt x="646" y="0"/>
                  </a:cubicBezTo>
                  <a:lnTo>
                    <a:pt x="547" y="0"/>
                  </a:lnTo>
                  <a:cubicBezTo>
                    <a:pt x="537" y="0"/>
                    <a:pt x="530" y="8"/>
                    <a:pt x="530" y="17"/>
                  </a:cubicBezTo>
                  <a:cubicBezTo>
                    <a:pt x="530" y="26"/>
                    <a:pt x="537" y="34"/>
                    <a:pt x="547" y="34"/>
                  </a:cubicBezTo>
                  <a:close/>
                  <a:moveTo>
                    <a:pt x="712" y="34"/>
                  </a:moveTo>
                  <a:lnTo>
                    <a:pt x="811" y="34"/>
                  </a:lnTo>
                  <a:cubicBezTo>
                    <a:pt x="820" y="34"/>
                    <a:pt x="828" y="26"/>
                    <a:pt x="828" y="17"/>
                  </a:cubicBezTo>
                  <a:cubicBezTo>
                    <a:pt x="828" y="8"/>
                    <a:pt x="820" y="0"/>
                    <a:pt x="811" y="0"/>
                  </a:cubicBezTo>
                  <a:lnTo>
                    <a:pt x="712" y="0"/>
                  </a:lnTo>
                  <a:cubicBezTo>
                    <a:pt x="703" y="0"/>
                    <a:pt x="695" y="8"/>
                    <a:pt x="695" y="17"/>
                  </a:cubicBezTo>
                  <a:cubicBezTo>
                    <a:pt x="695" y="26"/>
                    <a:pt x="703" y="34"/>
                    <a:pt x="712" y="34"/>
                  </a:cubicBezTo>
                  <a:close/>
                  <a:moveTo>
                    <a:pt x="877" y="34"/>
                  </a:moveTo>
                  <a:lnTo>
                    <a:pt x="976" y="34"/>
                  </a:lnTo>
                  <a:cubicBezTo>
                    <a:pt x="985" y="34"/>
                    <a:pt x="993" y="26"/>
                    <a:pt x="993" y="17"/>
                  </a:cubicBezTo>
                  <a:cubicBezTo>
                    <a:pt x="993" y="8"/>
                    <a:pt x="985" y="0"/>
                    <a:pt x="976" y="0"/>
                  </a:cubicBezTo>
                  <a:lnTo>
                    <a:pt x="877" y="0"/>
                  </a:lnTo>
                  <a:cubicBezTo>
                    <a:pt x="868" y="0"/>
                    <a:pt x="860" y="8"/>
                    <a:pt x="860" y="17"/>
                  </a:cubicBezTo>
                  <a:cubicBezTo>
                    <a:pt x="860" y="26"/>
                    <a:pt x="868" y="34"/>
                    <a:pt x="877" y="34"/>
                  </a:cubicBezTo>
                  <a:close/>
                  <a:moveTo>
                    <a:pt x="1042" y="34"/>
                  </a:moveTo>
                  <a:lnTo>
                    <a:pt x="1141" y="34"/>
                  </a:lnTo>
                  <a:cubicBezTo>
                    <a:pt x="1150" y="34"/>
                    <a:pt x="1158" y="26"/>
                    <a:pt x="1158" y="17"/>
                  </a:cubicBezTo>
                  <a:cubicBezTo>
                    <a:pt x="1158" y="8"/>
                    <a:pt x="1150" y="0"/>
                    <a:pt x="1141" y="0"/>
                  </a:cubicBezTo>
                  <a:lnTo>
                    <a:pt x="1042" y="0"/>
                  </a:lnTo>
                  <a:cubicBezTo>
                    <a:pt x="1033" y="0"/>
                    <a:pt x="1025" y="8"/>
                    <a:pt x="1025" y="17"/>
                  </a:cubicBezTo>
                  <a:cubicBezTo>
                    <a:pt x="1025" y="26"/>
                    <a:pt x="1033" y="34"/>
                    <a:pt x="1042" y="34"/>
                  </a:cubicBezTo>
                  <a:close/>
                  <a:moveTo>
                    <a:pt x="1207" y="34"/>
                  </a:moveTo>
                  <a:lnTo>
                    <a:pt x="1306" y="34"/>
                  </a:lnTo>
                  <a:cubicBezTo>
                    <a:pt x="1316" y="34"/>
                    <a:pt x="1323" y="26"/>
                    <a:pt x="1323" y="17"/>
                  </a:cubicBezTo>
                  <a:cubicBezTo>
                    <a:pt x="1323" y="8"/>
                    <a:pt x="1316" y="0"/>
                    <a:pt x="1306" y="0"/>
                  </a:cubicBezTo>
                  <a:lnTo>
                    <a:pt x="1207" y="0"/>
                  </a:lnTo>
                  <a:cubicBezTo>
                    <a:pt x="1198" y="0"/>
                    <a:pt x="1191" y="8"/>
                    <a:pt x="1191" y="17"/>
                  </a:cubicBezTo>
                  <a:cubicBezTo>
                    <a:pt x="1191" y="26"/>
                    <a:pt x="1198" y="34"/>
                    <a:pt x="1207" y="34"/>
                  </a:cubicBezTo>
                  <a:close/>
                  <a:moveTo>
                    <a:pt x="1369" y="37"/>
                  </a:moveTo>
                  <a:cubicBezTo>
                    <a:pt x="1399" y="43"/>
                    <a:pt x="1427" y="57"/>
                    <a:pt x="1450" y="76"/>
                  </a:cubicBezTo>
                  <a:cubicBezTo>
                    <a:pt x="1457" y="82"/>
                    <a:pt x="1468" y="81"/>
                    <a:pt x="1474" y="74"/>
                  </a:cubicBezTo>
                  <a:cubicBezTo>
                    <a:pt x="1479" y="67"/>
                    <a:pt x="1478" y="56"/>
                    <a:pt x="1471" y="50"/>
                  </a:cubicBezTo>
                  <a:cubicBezTo>
                    <a:pt x="1444" y="28"/>
                    <a:pt x="1411" y="12"/>
                    <a:pt x="1375" y="5"/>
                  </a:cubicBezTo>
                  <a:cubicBezTo>
                    <a:pt x="1366" y="3"/>
                    <a:pt x="1358" y="9"/>
                    <a:pt x="1356" y="18"/>
                  </a:cubicBezTo>
                  <a:cubicBezTo>
                    <a:pt x="1354" y="27"/>
                    <a:pt x="1360" y="35"/>
                    <a:pt x="1369" y="37"/>
                  </a:cubicBezTo>
                  <a:close/>
                  <a:moveTo>
                    <a:pt x="1490" y="122"/>
                  </a:moveTo>
                  <a:cubicBezTo>
                    <a:pt x="1505" y="147"/>
                    <a:pt x="1515" y="176"/>
                    <a:pt x="1516" y="207"/>
                  </a:cubicBezTo>
                  <a:cubicBezTo>
                    <a:pt x="1517" y="216"/>
                    <a:pt x="1525" y="223"/>
                    <a:pt x="1534" y="223"/>
                  </a:cubicBezTo>
                  <a:cubicBezTo>
                    <a:pt x="1543" y="222"/>
                    <a:pt x="1550" y="215"/>
                    <a:pt x="1550" y="205"/>
                  </a:cubicBezTo>
                  <a:cubicBezTo>
                    <a:pt x="1548" y="168"/>
                    <a:pt x="1536" y="134"/>
                    <a:pt x="1518" y="104"/>
                  </a:cubicBezTo>
                  <a:cubicBezTo>
                    <a:pt x="1513" y="96"/>
                    <a:pt x="1503" y="94"/>
                    <a:pt x="1495" y="99"/>
                  </a:cubicBezTo>
                  <a:cubicBezTo>
                    <a:pt x="1487" y="103"/>
                    <a:pt x="1485" y="114"/>
                    <a:pt x="1490" y="122"/>
                  </a:cubicBezTo>
                  <a:close/>
                  <a:moveTo>
                    <a:pt x="1517" y="272"/>
                  </a:moveTo>
                  <a:lnTo>
                    <a:pt x="1517" y="289"/>
                  </a:lnTo>
                  <a:cubicBezTo>
                    <a:pt x="1517" y="315"/>
                    <a:pt x="1511" y="340"/>
                    <a:pt x="1501" y="362"/>
                  </a:cubicBezTo>
                  <a:cubicBezTo>
                    <a:pt x="1498" y="371"/>
                    <a:pt x="1502" y="381"/>
                    <a:pt x="1510" y="384"/>
                  </a:cubicBezTo>
                  <a:cubicBezTo>
                    <a:pt x="1518" y="388"/>
                    <a:pt x="1528" y="384"/>
                    <a:pt x="1532" y="376"/>
                  </a:cubicBezTo>
                  <a:cubicBezTo>
                    <a:pt x="1544" y="349"/>
                    <a:pt x="1550" y="320"/>
                    <a:pt x="1550" y="289"/>
                  </a:cubicBezTo>
                  <a:lnTo>
                    <a:pt x="1550" y="272"/>
                  </a:lnTo>
                  <a:cubicBezTo>
                    <a:pt x="1550" y="263"/>
                    <a:pt x="1543" y="256"/>
                    <a:pt x="1533" y="256"/>
                  </a:cubicBezTo>
                  <a:cubicBezTo>
                    <a:pt x="1524" y="256"/>
                    <a:pt x="1517" y="263"/>
                    <a:pt x="1517" y="272"/>
                  </a:cubicBezTo>
                  <a:close/>
                  <a:moveTo>
                    <a:pt x="1469" y="413"/>
                  </a:moveTo>
                  <a:cubicBezTo>
                    <a:pt x="1448" y="435"/>
                    <a:pt x="1422" y="452"/>
                    <a:pt x="1393" y="463"/>
                  </a:cubicBezTo>
                  <a:cubicBezTo>
                    <a:pt x="1385" y="466"/>
                    <a:pt x="1380" y="475"/>
                    <a:pt x="1383" y="484"/>
                  </a:cubicBezTo>
                  <a:cubicBezTo>
                    <a:pt x="1386" y="493"/>
                    <a:pt x="1396" y="497"/>
                    <a:pt x="1405" y="494"/>
                  </a:cubicBezTo>
                  <a:cubicBezTo>
                    <a:pt x="1439" y="482"/>
                    <a:pt x="1469" y="462"/>
                    <a:pt x="1493" y="435"/>
                  </a:cubicBezTo>
                  <a:cubicBezTo>
                    <a:pt x="1499" y="429"/>
                    <a:pt x="1499" y="418"/>
                    <a:pt x="1492" y="412"/>
                  </a:cubicBezTo>
                  <a:cubicBezTo>
                    <a:pt x="1485" y="406"/>
                    <a:pt x="1475" y="406"/>
                    <a:pt x="1469" y="413"/>
                  </a:cubicBezTo>
                  <a:close/>
                  <a:moveTo>
                    <a:pt x="1334" y="473"/>
                  </a:moveTo>
                  <a:lnTo>
                    <a:pt x="1234" y="473"/>
                  </a:lnTo>
                  <a:cubicBezTo>
                    <a:pt x="1225" y="473"/>
                    <a:pt x="1218" y="480"/>
                    <a:pt x="1218" y="489"/>
                  </a:cubicBezTo>
                  <a:cubicBezTo>
                    <a:pt x="1218" y="499"/>
                    <a:pt x="1225" y="506"/>
                    <a:pt x="1234" y="506"/>
                  </a:cubicBezTo>
                  <a:lnTo>
                    <a:pt x="1333" y="506"/>
                  </a:lnTo>
                  <a:lnTo>
                    <a:pt x="1334" y="506"/>
                  </a:lnTo>
                  <a:cubicBezTo>
                    <a:pt x="1343" y="506"/>
                    <a:pt x="1351" y="499"/>
                    <a:pt x="1351" y="489"/>
                  </a:cubicBezTo>
                  <a:cubicBezTo>
                    <a:pt x="1351" y="480"/>
                    <a:pt x="1343" y="473"/>
                    <a:pt x="1334" y="473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81">
              <a:extLst>
                <a:ext uri="{FF2B5EF4-FFF2-40B4-BE49-F238E27FC236}">
                  <a16:creationId xmlns="" xmlns:a16="http://schemas.microsoft.com/office/drawing/2014/main" id="{19DE6C06-960A-4627-B1C8-BF87ADA36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26" y="3992029"/>
              <a:ext cx="170124" cy="1006108"/>
            </a:xfrm>
            <a:custGeom>
              <a:avLst/>
              <a:gdLst>
                <a:gd name="connsiteX0" fmla="*/ 0 w 165100"/>
                <a:gd name="connsiteY0" fmla="*/ 0 h 1026205"/>
                <a:gd name="connsiteX1" fmla="*/ 37130 w 165100"/>
                <a:gd name="connsiteY1" fmla="*/ 18789 h 1026205"/>
                <a:gd name="connsiteX2" fmla="*/ 165100 w 165100"/>
                <a:gd name="connsiteY2" fmla="*/ 106063 h 1026205"/>
                <a:gd name="connsiteX3" fmla="*/ 165100 w 165100"/>
                <a:gd name="connsiteY3" fmla="*/ 920078 h 1026205"/>
                <a:gd name="connsiteX4" fmla="*/ 37130 w 165100"/>
                <a:gd name="connsiteY4" fmla="*/ 1007396 h 1026205"/>
                <a:gd name="connsiteX5" fmla="*/ 0 w 165100"/>
                <a:gd name="connsiteY5" fmla="*/ 1026205 h 1026205"/>
                <a:gd name="connsiteX0" fmla="*/ 0 w 165100"/>
                <a:gd name="connsiteY0" fmla="*/ 0 h 1026205"/>
                <a:gd name="connsiteX1" fmla="*/ 165100 w 165100"/>
                <a:gd name="connsiteY1" fmla="*/ 106063 h 1026205"/>
                <a:gd name="connsiteX2" fmla="*/ 165100 w 165100"/>
                <a:gd name="connsiteY2" fmla="*/ 920078 h 1026205"/>
                <a:gd name="connsiteX3" fmla="*/ 37130 w 165100"/>
                <a:gd name="connsiteY3" fmla="*/ 1007396 h 1026205"/>
                <a:gd name="connsiteX4" fmla="*/ 0 w 165100"/>
                <a:gd name="connsiteY4" fmla="*/ 1026205 h 1026205"/>
                <a:gd name="connsiteX5" fmla="*/ 0 w 165100"/>
                <a:gd name="connsiteY5" fmla="*/ 0 h 1026205"/>
                <a:gd name="connsiteX0" fmla="*/ 0 w 170124"/>
                <a:gd name="connsiteY0" fmla="*/ 0 h 1026205"/>
                <a:gd name="connsiteX1" fmla="*/ 170124 w 170124"/>
                <a:gd name="connsiteY1" fmla="*/ 131184 h 1026205"/>
                <a:gd name="connsiteX2" fmla="*/ 165100 w 170124"/>
                <a:gd name="connsiteY2" fmla="*/ 920078 h 1026205"/>
                <a:gd name="connsiteX3" fmla="*/ 37130 w 170124"/>
                <a:gd name="connsiteY3" fmla="*/ 1007396 h 1026205"/>
                <a:gd name="connsiteX4" fmla="*/ 0 w 170124"/>
                <a:gd name="connsiteY4" fmla="*/ 1026205 h 1026205"/>
                <a:gd name="connsiteX5" fmla="*/ 0 w 170124"/>
                <a:gd name="connsiteY5" fmla="*/ 0 h 1026205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124" h="1006108">
                  <a:moveTo>
                    <a:pt x="0" y="0"/>
                  </a:moveTo>
                  <a:cubicBezTo>
                    <a:pt x="66756" y="37029"/>
                    <a:pt x="113416" y="69034"/>
                    <a:pt x="170124" y="111087"/>
                  </a:cubicBezTo>
                  <a:cubicBezTo>
                    <a:pt x="168449" y="374052"/>
                    <a:pt x="166775" y="637016"/>
                    <a:pt x="165100" y="899981"/>
                  </a:cubicBezTo>
                  <a:lnTo>
                    <a:pt x="37130" y="987299"/>
                  </a:lnTo>
                  <a:lnTo>
                    <a:pt x="0" y="1006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9" name="Freeform 82">
              <a:extLst>
                <a:ext uri="{FF2B5EF4-FFF2-40B4-BE49-F238E27FC236}">
                  <a16:creationId xmlns="" xmlns:a16="http://schemas.microsoft.com/office/drawing/2014/main" id="{865FF998-38EE-4C43-846F-41FCAF8A2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996729"/>
              <a:ext cx="165100" cy="1003061"/>
            </a:xfrm>
            <a:custGeom>
              <a:avLst/>
              <a:gdLst>
                <a:gd name="connsiteX0" fmla="*/ 165100 w 165100"/>
                <a:gd name="connsiteY0" fmla="*/ 0 h 1003061"/>
                <a:gd name="connsiteX1" fmla="*/ 165100 w 165100"/>
                <a:gd name="connsiteY1" fmla="*/ 1003061 h 1003061"/>
                <a:gd name="connsiteX2" fmla="*/ 150826 w 165100"/>
                <a:gd name="connsiteY2" fmla="*/ 995830 h 1003061"/>
                <a:gd name="connsiteX3" fmla="*/ 5660 w 165100"/>
                <a:gd name="connsiteY3" fmla="*/ 896775 h 1003061"/>
                <a:gd name="connsiteX4" fmla="*/ 0 w 165100"/>
                <a:gd name="connsiteY4" fmla="*/ 891736 h 1003061"/>
                <a:gd name="connsiteX5" fmla="*/ 0 w 165100"/>
                <a:gd name="connsiteY5" fmla="*/ 111268 h 1003061"/>
                <a:gd name="connsiteX6" fmla="*/ 5660 w 165100"/>
                <a:gd name="connsiteY6" fmla="*/ 106229 h 1003061"/>
                <a:gd name="connsiteX7" fmla="*/ 150826 w 165100"/>
                <a:gd name="connsiteY7" fmla="*/ 7223 h 100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100" h="1003061">
                  <a:moveTo>
                    <a:pt x="165100" y="0"/>
                  </a:moveTo>
                  <a:lnTo>
                    <a:pt x="165100" y="1003061"/>
                  </a:lnTo>
                  <a:lnTo>
                    <a:pt x="150826" y="995830"/>
                  </a:lnTo>
                  <a:cubicBezTo>
                    <a:pt x="100236" y="965903"/>
                    <a:pt x="51754" y="932792"/>
                    <a:pt x="5660" y="896775"/>
                  </a:cubicBezTo>
                  <a:lnTo>
                    <a:pt x="0" y="891736"/>
                  </a:lnTo>
                  <a:lnTo>
                    <a:pt x="0" y="111268"/>
                  </a:lnTo>
                  <a:lnTo>
                    <a:pt x="5660" y="106229"/>
                  </a:lnTo>
                  <a:cubicBezTo>
                    <a:pt x="51754" y="70219"/>
                    <a:pt x="100236" y="37126"/>
                    <a:pt x="150826" y="72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80" name="Group 83">
            <a:extLst>
              <a:ext uri="{FF2B5EF4-FFF2-40B4-BE49-F238E27FC236}">
                <a16:creationId xmlns="" xmlns:a16="http://schemas.microsoft.com/office/drawing/2014/main" id="{64BD333A-AFEA-4458-94E1-CD055BB316B2}"/>
              </a:ext>
            </a:extLst>
          </p:cNvPr>
          <p:cNvGrpSpPr/>
          <p:nvPr/>
        </p:nvGrpSpPr>
        <p:grpSpPr>
          <a:xfrm>
            <a:off x="6341305" y="3049168"/>
            <a:ext cx="742385" cy="547557"/>
            <a:chOff x="7058026" y="1474788"/>
            <a:chExt cx="2776538" cy="2047875"/>
          </a:xfrm>
        </p:grpSpPr>
        <p:sp>
          <p:nvSpPr>
            <p:cNvPr id="81" name="Freeform 266">
              <a:extLst>
                <a:ext uri="{FF2B5EF4-FFF2-40B4-BE49-F238E27FC236}">
                  <a16:creationId xmlns="" xmlns:a16="http://schemas.microsoft.com/office/drawing/2014/main" id="{82026AF8-E791-4036-987F-B8C2CF7F4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4501" y="1474788"/>
              <a:ext cx="763588" cy="696913"/>
            </a:xfrm>
            <a:custGeom>
              <a:avLst/>
              <a:gdLst>
                <a:gd name="T0" fmla="*/ 0 w 1002"/>
                <a:gd name="T1" fmla="*/ 914 h 914"/>
                <a:gd name="T2" fmla="*/ 1002 w 1002"/>
                <a:gd name="T3" fmla="*/ 914 h 914"/>
                <a:gd name="T4" fmla="*/ 1002 w 1002"/>
                <a:gd name="T5" fmla="*/ 0 h 914"/>
                <a:gd name="T6" fmla="*/ 913 w 1002"/>
                <a:gd name="T7" fmla="*/ 0 h 914"/>
                <a:gd name="T8" fmla="*/ 501 w 1002"/>
                <a:gd name="T9" fmla="*/ 217 h 914"/>
                <a:gd name="T10" fmla="*/ 89 w 1002"/>
                <a:gd name="T11" fmla="*/ 0 h 914"/>
                <a:gd name="T12" fmla="*/ 0 w 1002"/>
                <a:gd name="T13" fmla="*/ 0 h 914"/>
                <a:gd name="T14" fmla="*/ 0 w 1002"/>
                <a:gd name="T15" fmla="*/ 914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2" h="914">
                  <a:moveTo>
                    <a:pt x="0" y="914"/>
                  </a:moveTo>
                  <a:lnTo>
                    <a:pt x="1002" y="914"/>
                  </a:lnTo>
                  <a:lnTo>
                    <a:pt x="1002" y="0"/>
                  </a:lnTo>
                  <a:lnTo>
                    <a:pt x="913" y="0"/>
                  </a:lnTo>
                  <a:cubicBezTo>
                    <a:pt x="823" y="131"/>
                    <a:pt x="672" y="217"/>
                    <a:pt x="501" y="217"/>
                  </a:cubicBezTo>
                  <a:cubicBezTo>
                    <a:pt x="330" y="217"/>
                    <a:pt x="179" y="131"/>
                    <a:pt x="89" y="0"/>
                  </a:cubicBezTo>
                  <a:lnTo>
                    <a:pt x="0" y="0"/>
                  </a:lnTo>
                  <a:lnTo>
                    <a:pt x="0" y="914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67">
              <a:extLst>
                <a:ext uri="{FF2B5EF4-FFF2-40B4-BE49-F238E27FC236}">
                  <a16:creationId xmlns="" xmlns:a16="http://schemas.microsoft.com/office/drawing/2014/main" id="{7828ADB6-0314-466D-A153-D34684CA0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8026" y="1474788"/>
              <a:ext cx="2776538" cy="696913"/>
            </a:xfrm>
            <a:custGeom>
              <a:avLst/>
              <a:gdLst>
                <a:gd name="T0" fmla="*/ 3638 w 3644"/>
                <a:gd name="T1" fmla="*/ 835 h 914"/>
                <a:gd name="T2" fmla="*/ 3532 w 3644"/>
                <a:gd name="T3" fmla="*/ 914 h 914"/>
                <a:gd name="T4" fmla="*/ 112 w 3644"/>
                <a:gd name="T5" fmla="*/ 914 h 914"/>
                <a:gd name="T6" fmla="*/ 6 w 3644"/>
                <a:gd name="T7" fmla="*/ 835 h 914"/>
                <a:gd name="T8" fmla="*/ 2 w 3644"/>
                <a:gd name="T9" fmla="*/ 791 h 914"/>
                <a:gd name="T10" fmla="*/ 908 w 3644"/>
                <a:gd name="T11" fmla="*/ 0 h 914"/>
                <a:gd name="T12" fmla="*/ 1321 w 3644"/>
                <a:gd name="T13" fmla="*/ 0 h 914"/>
                <a:gd name="T14" fmla="*/ 1822 w 3644"/>
                <a:gd name="T15" fmla="*/ 502 h 914"/>
                <a:gd name="T16" fmla="*/ 2323 w 3644"/>
                <a:gd name="T17" fmla="*/ 0 h 914"/>
                <a:gd name="T18" fmla="*/ 2736 w 3644"/>
                <a:gd name="T19" fmla="*/ 0 h 914"/>
                <a:gd name="T20" fmla="*/ 3642 w 3644"/>
                <a:gd name="T21" fmla="*/ 791 h 914"/>
                <a:gd name="T22" fmla="*/ 3638 w 3644"/>
                <a:gd name="T23" fmla="*/ 835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44" h="914">
                  <a:moveTo>
                    <a:pt x="3638" y="835"/>
                  </a:moveTo>
                  <a:cubicBezTo>
                    <a:pt x="3625" y="880"/>
                    <a:pt x="3583" y="914"/>
                    <a:pt x="3532" y="914"/>
                  </a:cubicBezTo>
                  <a:lnTo>
                    <a:pt x="112" y="914"/>
                  </a:lnTo>
                  <a:cubicBezTo>
                    <a:pt x="61" y="914"/>
                    <a:pt x="19" y="880"/>
                    <a:pt x="6" y="835"/>
                  </a:cubicBezTo>
                  <a:cubicBezTo>
                    <a:pt x="2" y="821"/>
                    <a:pt x="0" y="806"/>
                    <a:pt x="2" y="791"/>
                  </a:cubicBezTo>
                  <a:cubicBezTo>
                    <a:pt x="63" y="344"/>
                    <a:pt x="445" y="0"/>
                    <a:pt x="908" y="0"/>
                  </a:cubicBezTo>
                  <a:lnTo>
                    <a:pt x="1321" y="0"/>
                  </a:lnTo>
                  <a:cubicBezTo>
                    <a:pt x="1321" y="277"/>
                    <a:pt x="1546" y="502"/>
                    <a:pt x="1822" y="502"/>
                  </a:cubicBezTo>
                  <a:cubicBezTo>
                    <a:pt x="2098" y="502"/>
                    <a:pt x="2323" y="277"/>
                    <a:pt x="2323" y="0"/>
                  </a:cubicBezTo>
                  <a:lnTo>
                    <a:pt x="2736" y="0"/>
                  </a:lnTo>
                  <a:cubicBezTo>
                    <a:pt x="3199" y="0"/>
                    <a:pt x="3581" y="344"/>
                    <a:pt x="3642" y="791"/>
                  </a:cubicBezTo>
                  <a:cubicBezTo>
                    <a:pt x="3644" y="806"/>
                    <a:pt x="3642" y="821"/>
                    <a:pt x="3638" y="83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6">
              <a:extLst>
                <a:ext uri="{FF2B5EF4-FFF2-40B4-BE49-F238E27FC236}">
                  <a16:creationId xmlns="" xmlns:a16="http://schemas.microsoft.com/office/drawing/2014/main" id="{F3C460F5-E8C5-4E9D-AB2C-DBC137604F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1525588"/>
              <a:ext cx="2767013" cy="1997075"/>
            </a:xfrm>
            <a:custGeom>
              <a:avLst/>
              <a:gdLst>
                <a:gd name="connsiteX0" fmla="*/ 687182 w 2767013"/>
                <a:gd name="connsiteY0" fmla="*/ 0 h 1997075"/>
                <a:gd name="connsiteX1" fmla="*/ 1001823 w 2767013"/>
                <a:gd name="connsiteY1" fmla="*/ 0 h 1997075"/>
                <a:gd name="connsiteX2" fmla="*/ 1383506 w 2767013"/>
                <a:gd name="connsiteY2" fmla="*/ 382176 h 1997075"/>
                <a:gd name="connsiteX3" fmla="*/ 1765190 w 2767013"/>
                <a:gd name="connsiteY3" fmla="*/ 0 h 1997075"/>
                <a:gd name="connsiteX4" fmla="*/ 2079831 w 2767013"/>
                <a:gd name="connsiteY4" fmla="*/ 0 h 1997075"/>
                <a:gd name="connsiteX5" fmla="*/ 2767013 w 2767013"/>
                <a:gd name="connsiteY5" fmla="*/ 585850 h 1997075"/>
                <a:gd name="connsiteX6" fmla="*/ 2686258 w 2767013"/>
                <a:gd name="connsiteY6" fmla="*/ 646113 h 1997075"/>
                <a:gd name="connsiteX7" fmla="*/ 2103577 w 2767013"/>
                <a:gd name="connsiteY7" fmla="*/ 646113 h 1997075"/>
                <a:gd name="connsiteX8" fmla="*/ 2041447 w 2767013"/>
                <a:gd name="connsiteY8" fmla="*/ 1290388 h 1997075"/>
                <a:gd name="connsiteX9" fmla="*/ 2041447 w 2767013"/>
                <a:gd name="connsiteY9" fmla="*/ 1299526 h 1997075"/>
                <a:gd name="connsiteX10" fmla="*/ 2075714 w 2767013"/>
                <a:gd name="connsiteY10" fmla="*/ 1932346 h 1997075"/>
                <a:gd name="connsiteX11" fmla="*/ 2014794 w 2767013"/>
                <a:gd name="connsiteY11" fmla="*/ 1997075 h 1997075"/>
                <a:gd name="connsiteX12" fmla="*/ 752220 w 2767013"/>
                <a:gd name="connsiteY12" fmla="*/ 1997075 h 1997075"/>
                <a:gd name="connsiteX13" fmla="*/ 691300 w 2767013"/>
                <a:gd name="connsiteY13" fmla="*/ 1932346 h 1997075"/>
                <a:gd name="connsiteX14" fmla="*/ 725568 w 2767013"/>
                <a:gd name="connsiteY14" fmla="*/ 1299526 h 1997075"/>
                <a:gd name="connsiteX15" fmla="*/ 725568 w 2767013"/>
                <a:gd name="connsiteY15" fmla="*/ 1290388 h 1997075"/>
                <a:gd name="connsiteX16" fmla="*/ 663437 w 2767013"/>
                <a:gd name="connsiteY16" fmla="*/ 646113 h 1997075"/>
                <a:gd name="connsiteX17" fmla="*/ 80756 w 2767013"/>
                <a:gd name="connsiteY17" fmla="*/ 646113 h 1997075"/>
                <a:gd name="connsiteX18" fmla="*/ 0 w 2767013"/>
                <a:gd name="connsiteY18" fmla="*/ 585850 h 1997075"/>
                <a:gd name="connsiteX19" fmla="*/ 687182 w 2767013"/>
                <a:gd name="connsiteY19" fmla="*/ 0 h 199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67013" h="1997075">
                  <a:moveTo>
                    <a:pt x="687182" y="0"/>
                  </a:moveTo>
                  <a:lnTo>
                    <a:pt x="1001823" y="0"/>
                  </a:lnTo>
                  <a:cubicBezTo>
                    <a:pt x="1001823" y="210540"/>
                    <a:pt x="1173238" y="382176"/>
                    <a:pt x="1383506" y="382176"/>
                  </a:cubicBezTo>
                  <a:cubicBezTo>
                    <a:pt x="1593775" y="382176"/>
                    <a:pt x="1765190" y="210540"/>
                    <a:pt x="1765190" y="0"/>
                  </a:cubicBezTo>
                  <a:lnTo>
                    <a:pt x="2079831" y="0"/>
                  </a:lnTo>
                  <a:cubicBezTo>
                    <a:pt x="2426469" y="0"/>
                    <a:pt x="2713684" y="253258"/>
                    <a:pt x="2767013" y="585850"/>
                  </a:cubicBezTo>
                  <a:cubicBezTo>
                    <a:pt x="2757109" y="620177"/>
                    <a:pt x="2725112" y="646113"/>
                    <a:pt x="2686258" y="646113"/>
                  </a:cubicBezTo>
                  <a:lnTo>
                    <a:pt x="2103577" y="646113"/>
                  </a:lnTo>
                  <a:lnTo>
                    <a:pt x="2041447" y="1290388"/>
                  </a:lnTo>
                  <a:cubicBezTo>
                    <a:pt x="2041447" y="1293434"/>
                    <a:pt x="2041447" y="1296480"/>
                    <a:pt x="2041447" y="1299526"/>
                  </a:cubicBezTo>
                  <a:lnTo>
                    <a:pt x="2075714" y="1932346"/>
                  </a:lnTo>
                  <a:cubicBezTo>
                    <a:pt x="2077999" y="1967376"/>
                    <a:pt x="2049823" y="1997075"/>
                    <a:pt x="2014794" y="1997075"/>
                  </a:cubicBezTo>
                  <a:lnTo>
                    <a:pt x="752220" y="1997075"/>
                  </a:lnTo>
                  <a:cubicBezTo>
                    <a:pt x="717191" y="1997075"/>
                    <a:pt x="689015" y="1967376"/>
                    <a:pt x="691300" y="1932346"/>
                  </a:cubicBezTo>
                  <a:lnTo>
                    <a:pt x="725568" y="1299526"/>
                  </a:lnTo>
                  <a:cubicBezTo>
                    <a:pt x="725568" y="1296480"/>
                    <a:pt x="725568" y="1293434"/>
                    <a:pt x="725568" y="1290388"/>
                  </a:cubicBezTo>
                  <a:lnTo>
                    <a:pt x="663437" y="646113"/>
                  </a:lnTo>
                  <a:lnTo>
                    <a:pt x="80756" y="646113"/>
                  </a:lnTo>
                  <a:cubicBezTo>
                    <a:pt x="41902" y="646113"/>
                    <a:pt x="9904" y="620177"/>
                    <a:pt x="0" y="585850"/>
                  </a:cubicBezTo>
                  <a:cubicBezTo>
                    <a:pt x="53329" y="253258"/>
                    <a:pt x="340544" y="0"/>
                    <a:pt x="6871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4" name="Freeform 265">
              <a:extLst>
                <a:ext uri="{FF2B5EF4-FFF2-40B4-BE49-F238E27FC236}">
                  <a16:creationId xmlns="" xmlns:a16="http://schemas.microsoft.com/office/drawing/2014/main" id="{451CF6A6-2026-4E48-B571-64EF2818A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26" y="2136775"/>
              <a:ext cx="920750" cy="636588"/>
            </a:xfrm>
            <a:custGeom>
              <a:avLst/>
              <a:gdLst>
                <a:gd name="T0" fmla="*/ 1089 w 1208"/>
                <a:gd name="T1" fmla="*/ 834 h 834"/>
                <a:gd name="T2" fmla="*/ 119 w 1208"/>
                <a:gd name="T3" fmla="*/ 834 h 834"/>
                <a:gd name="T4" fmla="*/ 0 w 1208"/>
                <a:gd name="T5" fmla="*/ 714 h 834"/>
                <a:gd name="T6" fmla="*/ 0 w 1208"/>
                <a:gd name="T7" fmla="*/ 120 h 834"/>
                <a:gd name="T8" fmla="*/ 119 w 1208"/>
                <a:gd name="T9" fmla="*/ 0 h 834"/>
                <a:gd name="T10" fmla="*/ 1089 w 1208"/>
                <a:gd name="T11" fmla="*/ 0 h 834"/>
                <a:gd name="T12" fmla="*/ 1208 w 1208"/>
                <a:gd name="T13" fmla="*/ 120 h 834"/>
                <a:gd name="T14" fmla="*/ 1208 w 1208"/>
                <a:gd name="T15" fmla="*/ 714 h 834"/>
                <a:gd name="T16" fmla="*/ 1089 w 1208"/>
                <a:gd name="T17" fmla="*/ 834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8" h="834">
                  <a:moveTo>
                    <a:pt x="1089" y="834"/>
                  </a:moveTo>
                  <a:lnTo>
                    <a:pt x="119" y="834"/>
                  </a:lnTo>
                  <a:cubicBezTo>
                    <a:pt x="54" y="834"/>
                    <a:pt x="0" y="780"/>
                    <a:pt x="0" y="714"/>
                  </a:cubicBezTo>
                  <a:lnTo>
                    <a:pt x="0" y="120"/>
                  </a:lnTo>
                  <a:cubicBezTo>
                    <a:pt x="0" y="54"/>
                    <a:pt x="54" y="0"/>
                    <a:pt x="119" y="0"/>
                  </a:cubicBezTo>
                  <a:lnTo>
                    <a:pt x="1089" y="0"/>
                  </a:lnTo>
                  <a:cubicBezTo>
                    <a:pt x="1154" y="0"/>
                    <a:pt x="1208" y="54"/>
                    <a:pt x="1208" y="120"/>
                  </a:cubicBezTo>
                  <a:lnTo>
                    <a:pt x="1208" y="714"/>
                  </a:lnTo>
                  <a:cubicBezTo>
                    <a:pt x="1208" y="780"/>
                    <a:pt x="1154" y="834"/>
                    <a:pt x="1089" y="83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69">
              <a:extLst>
                <a:ext uri="{FF2B5EF4-FFF2-40B4-BE49-F238E27FC236}">
                  <a16:creationId xmlns="" xmlns:a16="http://schemas.microsoft.com/office/drawing/2014/main" id="{DD3AFC4D-0BD2-4235-85A3-01C038BF9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401" y="1474788"/>
              <a:ext cx="1093788" cy="547688"/>
            </a:xfrm>
            <a:custGeom>
              <a:avLst/>
              <a:gdLst>
                <a:gd name="T0" fmla="*/ 718 w 1436"/>
                <a:gd name="T1" fmla="*/ 502 h 718"/>
                <a:gd name="T2" fmla="*/ 217 w 1436"/>
                <a:gd name="T3" fmla="*/ 0 h 718"/>
                <a:gd name="T4" fmla="*/ 0 w 1436"/>
                <a:gd name="T5" fmla="*/ 0 h 718"/>
                <a:gd name="T6" fmla="*/ 718 w 1436"/>
                <a:gd name="T7" fmla="*/ 718 h 718"/>
                <a:gd name="T8" fmla="*/ 1436 w 1436"/>
                <a:gd name="T9" fmla="*/ 0 h 718"/>
                <a:gd name="T10" fmla="*/ 1219 w 1436"/>
                <a:gd name="T11" fmla="*/ 0 h 718"/>
                <a:gd name="T12" fmla="*/ 718 w 1436"/>
                <a:gd name="T13" fmla="*/ 502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6" h="718">
                  <a:moveTo>
                    <a:pt x="718" y="502"/>
                  </a:moveTo>
                  <a:cubicBezTo>
                    <a:pt x="442" y="502"/>
                    <a:pt x="217" y="277"/>
                    <a:pt x="217" y="0"/>
                  </a:cubicBezTo>
                  <a:lnTo>
                    <a:pt x="0" y="0"/>
                  </a:lnTo>
                  <a:cubicBezTo>
                    <a:pt x="0" y="397"/>
                    <a:pt x="321" y="718"/>
                    <a:pt x="718" y="718"/>
                  </a:cubicBezTo>
                  <a:cubicBezTo>
                    <a:pt x="1115" y="718"/>
                    <a:pt x="1436" y="397"/>
                    <a:pt x="1436" y="0"/>
                  </a:cubicBezTo>
                  <a:lnTo>
                    <a:pt x="1219" y="0"/>
                  </a:lnTo>
                  <a:cubicBezTo>
                    <a:pt x="1219" y="277"/>
                    <a:pt x="994" y="502"/>
                    <a:pt x="718" y="50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8748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F338A48-0916-4198-ADDA-A06D1869CBC2}"/>
              </a:ext>
            </a:extLst>
          </p:cNvPr>
          <p:cNvSpPr txBox="1"/>
          <p:nvPr/>
        </p:nvSpPr>
        <p:spPr>
          <a:xfrm>
            <a:off x="712188" y="1868920"/>
            <a:ext cx="1773489" cy="470890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3200" dirty="0">
                <a:latin typeface="+mj-lt"/>
              </a:rPr>
              <a:t>SIMPLE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2BB773E5-75B1-4538-BD0F-2C1861579425}"/>
              </a:ext>
            </a:extLst>
          </p:cNvPr>
          <p:cNvSpPr/>
          <p:nvPr/>
        </p:nvSpPr>
        <p:spPr>
          <a:xfrm>
            <a:off x="712188" y="2349859"/>
            <a:ext cx="2590708" cy="470890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3200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PORTFOLIO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="" xmlns:a16="http://schemas.microsoft.com/office/drawing/2014/main" id="{5ED252D9-46F1-4F8E-9277-8938F8563BDF}"/>
              </a:ext>
            </a:extLst>
          </p:cNvPr>
          <p:cNvSpPr/>
          <p:nvPr/>
        </p:nvSpPr>
        <p:spPr>
          <a:xfrm>
            <a:off x="712188" y="2830797"/>
            <a:ext cx="3244482" cy="470890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3200" b="1" dirty="0">
                <a:solidFill>
                  <a:schemeClr val="bg1"/>
                </a:solidFill>
                <a:latin typeface="+mj-lt"/>
              </a:rPr>
              <a:t>PRESENTATION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F2CD741-4E4F-407D-9EC5-60082ACF8B81}"/>
              </a:ext>
            </a:extLst>
          </p:cNvPr>
          <p:cNvSpPr txBox="1"/>
          <p:nvPr/>
        </p:nvSpPr>
        <p:spPr>
          <a:xfrm>
            <a:off x="712187" y="3867134"/>
            <a:ext cx="388838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68C65A47-7E59-4FFD-8605-2F00E53805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Images &amp; Contents</a:t>
            </a:r>
            <a:endParaRPr lang="ko-KR" altLang="en-US" dirty="0"/>
          </a:p>
        </p:txBody>
      </p:sp>
      <p:sp>
        <p:nvSpPr>
          <p:cNvPr id="21" name="자유형: 도형 20">
            <a:extLst>
              <a:ext uri="{FF2B5EF4-FFF2-40B4-BE49-F238E27FC236}">
                <a16:creationId xmlns="" xmlns:a16="http://schemas.microsoft.com/office/drawing/2014/main" id="{5580563D-452F-43F3-85A8-EF05E4E778CF}"/>
              </a:ext>
            </a:extLst>
          </p:cNvPr>
          <p:cNvSpPr/>
          <p:nvPr/>
        </p:nvSpPr>
        <p:spPr>
          <a:xfrm>
            <a:off x="4867275" y="1665287"/>
            <a:ext cx="3456000" cy="1878013"/>
          </a:xfrm>
          <a:custGeom>
            <a:avLst/>
            <a:gdLst>
              <a:gd name="connsiteX0" fmla="*/ 0 w 3456000"/>
              <a:gd name="connsiteY0" fmla="*/ 0 h 1878013"/>
              <a:gd name="connsiteX1" fmla="*/ 3456000 w 3456000"/>
              <a:gd name="connsiteY1" fmla="*/ 0 h 1878013"/>
              <a:gd name="connsiteX2" fmla="*/ 3456000 w 3456000"/>
              <a:gd name="connsiteY2" fmla="*/ 1878013 h 1878013"/>
              <a:gd name="connsiteX3" fmla="*/ 3371363 w 3456000"/>
              <a:gd name="connsiteY3" fmla="*/ 1878013 h 1878013"/>
              <a:gd name="connsiteX4" fmla="*/ 3371363 w 3456000"/>
              <a:gd name="connsiteY4" fmla="*/ 84637 h 1878013"/>
              <a:gd name="connsiteX5" fmla="*/ 84637 w 3456000"/>
              <a:gd name="connsiteY5" fmla="*/ 84637 h 1878013"/>
              <a:gd name="connsiteX6" fmla="*/ 84637 w 3456000"/>
              <a:gd name="connsiteY6" fmla="*/ 1878013 h 1878013"/>
              <a:gd name="connsiteX7" fmla="*/ 0 w 3456000"/>
              <a:gd name="connsiteY7" fmla="*/ 1878013 h 187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6000" h="1878013">
                <a:moveTo>
                  <a:pt x="0" y="0"/>
                </a:moveTo>
                <a:lnTo>
                  <a:pt x="3456000" y="0"/>
                </a:lnTo>
                <a:lnTo>
                  <a:pt x="3456000" y="1878013"/>
                </a:lnTo>
                <a:lnTo>
                  <a:pt x="3371363" y="1878013"/>
                </a:lnTo>
                <a:lnTo>
                  <a:pt x="3371363" y="84637"/>
                </a:lnTo>
                <a:lnTo>
                  <a:pt x="84637" y="84637"/>
                </a:lnTo>
                <a:lnTo>
                  <a:pt x="84637" y="1878013"/>
                </a:lnTo>
                <a:lnTo>
                  <a:pt x="0" y="18780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자유형: 도형 23">
            <a:extLst>
              <a:ext uri="{FF2B5EF4-FFF2-40B4-BE49-F238E27FC236}">
                <a16:creationId xmlns="" xmlns:a16="http://schemas.microsoft.com/office/drawing/2014/main" id="{10C88536-F0E6-4FD1-A269-0588144C2E90}"/>
              </a:ext>
            </a:extLst>
          </p:cNvPr>
          <p:cNvSpPr/>
          <p:nvPr/>
        </p:nvSpPr>
        <p:spPr>
          <a:xfrm>
            <a:off x="8241636" y="3543300"/>
            <a:ext cx="3456000" cy="2722562"/>
          </a:xfrm>
          <a:custGeom>
            <a:avLst/>
            <a:gdLst>
              <a:gd name="connsiteX0" fmla="*/ 0 w 3456000"/>
              <a:gd name="connsiteY0" fmla="*/ 0 h 2722562"/>
              <a:gd name="connsiteX1" fmla="*/ 84637 w 3456000"/>
              <a:gd name="connsiteY1" fmla="*/ 0 h 2722562"/>
              <a:gd name="connsiteX2" fmla="*/ 84637 w 3456000"/>
              <a:gd name="connsiteY2" fmla="*/ 2637925 h 2722562"/>
              <a:gd name="connsiteX3" fmla="*/ 3371363 w 3456000"/>
              <a:gd name="connsiteY3" fmla="*/ 2637925 h 2722562"/>
              <a:gd name="connsiteX4" fmla="*/ 3371363 w 3456000"/>
              <a:gd name="connsiteY4" fmla="*/ 0 h 2722562"/>
              <a:gd name="connsiteX5" fmla="*/ 3456000 w 3456000"/>
              <a:gd name="connsiteY5" fmla="*/ 0 h 2722562"/>
              <a:gd name="connsiteX6" fmla="*/ 3456000 w 3456000"/>
              <a:gd name="connsiteY6" fmla="*/ 2722562 h 2722562"/>
              <a:gd name="connsiteX7" fmla="*/ 0 w 3456000"/>
              <a:gd name="connsiteY7" fmla="*/ 2722562 h 272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6000" h="2722562">
                <a:moveTo>
                  <a:pt x="0" y="0"/>
                </a:moveTo>
                <a:lnTo>
                  <a:pt x="84637" y="0"/>
                </a:lnTo>
                <a:lnTo>
                  <a:pt x="84637" y="2637925"/>
                </a:lnTo>
                <a:lnTo>
                  <a:pt x="3371363" y="2637925"/>
                </a:lnTo>
                <a:lnTo>
                  <a:pt x="3371363" y="0"/>
                </a:lnTo>
                <a:lnTo>
                  <a:pt x="3456000" y="0"/>
                </a:lnTo>
                <a:lnTo>
                  <a:pt x="3456000" y="2722562"/>
                </a:lnTo>
                <a:lnTo>
                  <a:pt x="0" y="27225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65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sz="quarter" idx="66"/>
          </p:nvPr>
        </p:nvSpPr>
        <p:spPr/>
      </p:sp>
    </p:spTree>
    <p:extLst>
      <p:ext uri="{BB962C8B-B14F-4D97-AF65-F5344CB8AC3E}">
        <p14:creationId xmlns:p14="http://schemas.microsoft.com/office/powerpoint/2010/main" val="2511330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1">
            <a:extLst>
              <a:ext uri="{FF2B5EF4-FFF2-40B4-BE49-F238E27FC236}">
                <a16:creationId xmlns="" xmlns:a16="http://schemas.microsoft.com/office/drawing/2014/main" id="{50DE520D-AE65-4D8E-AAA7-20743A65AE4A}"/>
              </a:ext>
            </a:extLst>
          </p:cNvPr>
          <p:cNvGrpSpPr/>
          <p:nvPr/>
        </p:nvGrpSpPr>
        <p:grpSpPr>
          <a:xfrm>
            <a:off x="4204088" y="1959731"/>
            <a:ext cx="4525172" cy="726563"/>
            <a:chOff x="3131840" y="2204864"/>
            <a:chExt cx="3096344" cy="726563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FF7573C4-C392-4872-8920-8B1F7CC63A07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="" xmlns:a16="http://schemas.microsoft.com/office/drawing/2014/main" id="{A7CFF6EE-8BB7-4B05-9C13-954445C24D51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12">
            <a:extLst>
              <a:ext uri="{FF2B5EF4-FFF2-40B4-BE49-F238E27FC236}">
                <a16:creationId xmlns="" xmlns:a16="http://schemas.microsoft.com/office/drawing/2014/main" id="{400307E1-CFEA-4261-8F34-D78B5C34C7D4}"/>
              </a:ext>
            </a:extLst>
          </p:cNvPr>
          <p:cNvGrpSpPr/>
          <p:nvPr/>
        </p:nvGrpSpPr>
        <p:grpSpPr>
          <a:xfrm>
            <a:off x="4204088" y="2842518"/>
            <a:ext cx="4525172" cy="726563"/>
            <a:chOff x="3131840" y="2204864"/>
            <a:chExt cx="3096344" cy="726563"/>
          </a:xfrm>
        </p:grpSpPr>
        <p:sp>
          <p:nvSpPr>
            <p:cNvPr id="7" name="TextBox 6">
              <a:extLst>
                <a:ext uri="{FF2B5EF4-FFF2-40B4-BE49-F238E27FC236}">
                  <a16:creationId xmlns="" xmlns:a16="http://schemas.microsoft.com/office/drawing/2014/main" id="{8D0658C5-C06B-490C-A87C-C4FD23897033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="" xmlns:a16="http://schemas.microsoft.com/office/drawing/2014/main" id="{DAE47C07-9F7D-4560-8298-3EF16D7EC4CD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15">
            <a:extLst>
              <a:ext uri="{FF2B5EF4-FFF2-40B4-BE49-F238E27FC236}">
                <a16:creationId xmlns="" xmlns:a16="http://schemas.microsoft.com/office/drawing/2014/main" id="{4CDB8C35-B5CA-4351-9EAC-756B52D17F5A}"/>
              </a:ext>
            </a:extLst>
          </p:cNvPr>
          <p:cNvGrpSpPr/>
          <p:nvPr/>
        </p:nvGrpSpPr>
        <p:grpSpPr>
          <a:xfrm>
            <a:off x="4204088" y="3725305"/>
            <a:ext cx="4525172" cy="726563"/>
            <a:chOff x="3131840" y="2204864"/>
            <a:chExt cx="3096344" cy="726563"/>
          </a:xfrm>
        </p:grpSpPr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98A39800-0234-44CF-B8AE-72628A586472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C1DADF0E-DC82-4D90-8DE1-008B39EAAFE8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8">
            <a:extLst>
              <a:ext uri="{FF2B5EF4-FFF2-40B4-BE49-F238E27FC236}">
                <a16:creationId xmlns="" xmlns:a16="http://schemas.microsoft.com/office/drawing/2014/main" id="{667F7634-7491-4F89-868F-9667CECF3D70}"/>
              </a:ext>
            </a:extLst>
          </p:cNvPr>
          <p:cNvGrpSpPr/>
          <p:nvPr/>
        </p:nvGrpSpPr>
        <p:grpSpPr>
          <a:xfrm>
            <a:off x="4204088" y="4608092"/>
            <a:ext cx="4525172" cy="726563"/>
            <a:chOff x="3131840" y="2204864"/>
            <a:chExt cx="3096344" cy="726563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E54EDE75-5A35-4586-B091-FA1C3C339817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0400EB29-5BE6-4A0F-AEB1-E5CBB28E4E5A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21">
            <a:extLst>
              <a:ext uri="{FF2B5EF4-FFF2-40B4-BE49-F238E27FC236}">
                <a16:creationId xmlns="" xmlns:a16="http://schemas.microsoft.com/office/drawing/2014/main" id="{207EB787-2E3C-4BC4-9DC9-0EF4F623DF8A}"/>
              </a:ext>
            </a:extLst>
          </p:cNvPr>
          <p:cNvGrpSpPr/>
          <p:nvPr/>
        </p:nvGrpSpPr>
        <p:grpSpPr>
          <a:xfrm>
            <a:off x="4204088" y="5490879"/>
            <a:ext cx="4525172" cy="726563"/>
            <a:chOff x="3131840" y="2204864"/>
            <a:chExt cx="3096344" cy="726563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CF18A1C4-50DC-4636-8BBE-229388CAB870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836E1E9E-CEC1-4A73-8557-DBEE8195DA12}"/>
                </a:ext>
              </a:extLst>
            </p:cNvPr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8" name="Pentagon 2">
            <a:extLst>
              <a:ext uri="{FF2B5EF4-FFF2-40B4-BE49-F238E27FC236}">
                <a16:creationId xmlns="" xmlns:a16="http://schemas.microsoft.com/office/drawing/2014/main" id="{D0AD8554-4002-4900-8CA3-73159B1B7D89}"/>
              </a:ext>
            </a:extLst>
          </p:cNvPr>
          <p:cNvSpPr/>
          <p:nvPr/>
        </p:nvSpPr>
        <p:spPr>
          <a:xfrm>
            <a:off x="912674" y="1949682"/>
            <a:ext cx="3156908" cy="695785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Pentagon 24">
            <a:extLst>
              <a:ext uri="{FF2B5EF4-FFF2-40B4-BE49-F238E27FC236}">
                <a16:creationId xmlns="" xmlns:a16="http://schemas.microsoft.com/office/drawing/2014/main" id="{C3C26BE3-D7AF-4C6F-9204-5C385B82B5E6}"/>
              </a:ext>
            </a:extLst>
          </p:cNvPr>
          <p:cNvSpPr/>
          <p:nvPr/>
        </p:nvSpPr>
        <p:spPr>
          <a:xfrm>
            <a:off x="912674" y="2832470"/>
            <a:ext cx="3156908" cy="695785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Pentagon 25">
            <a:extLst>
              <a:ext uri="{FF2B5EF4-FFF2-40B4-BE49-F238E27FC236}">
                <a16:creationId xmlns="" xmlns:a16="http://schemas.microsoft.com/office/drawing/2014/main" id="{BC7A2D17-6CD4-46A6-BE60-96B77B5FDD9A}"/>
              </a:ext>
            </a:extLst>
          </p:cNvPr>
          <p:cNvSpPr/>
          <p:nvPr/>
        </p:nvSpPr>
        <p:spPr>
          <a:xfrm>
            <a:off x="912674" y="3715257"/>
            <a:ext cx="3156908" cy="695785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Pentagon 26">
            <a:extLst>
              <a:ext uri="{FF2B5EF4-FFF2-40B4-BE49-F238E27FC236}">
                <a16:creationId xmlns="" xmlns:a16="http://schemas.microsoft.com/office/drawing/2014/main" id="{14B77CB8-4267-47EB-8E16-A1E9524E8929}"/>
              </a:ext>
            </a:extLst>
          </p:cNvPr>
          <p:cNvSpPr/>
          <p:nvPr/>
        </p:nvSpPr>
        <p:spPr>
          <a:xfrm>
            <a:off x="912674" y="4598046"/>
            <a:ext cx="3156908" cy="69578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Pentagon 27">
            <a:extLst>
              <a:ext uri="{FF2B5EF4-FFF2-40B4-BE49-F238E27FC236}">
                <a16:creationId xmlns="" xmlns:a16="http://schemas.microsoft.com/office/drawing/2014/main" id="{2297FD52-6A7D-4B7A-A05D-446648F821D7}"/>
              </a:ext>
            </a:extLst>
          </p:cNvPr>
          <p:cNvSpPr/>
          <p:nvPr/>
        </p:nvSpPr>
        <p:spPr>
          <a:xfrm>
            <a:off x="912674" y="5480837"/>
            <a:ext cx="3156908" cy="695785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Rectangle 3">
            <a:extLst>
              <a:ext uri="{FF2B5EF4-FFF2-40B4-BE49-F238E27FC236}">
                <a16:creationId xmlns="" xmlns:a16="http://schemas.microsoft.com/office/drawing/2014/main" id="{8D0D0178-B42B-485B-8B4F-41FE972D3227}"/>
              </a:ext>
            </a:extLst>
          </p:cNvPr>
          <p:cNvSpPr/>
          <p:nvPr/>
        </p:nvSpPr>
        <p:spPr>
          <a:xfrm>
            <a:off x="8772211" y="1949681"/>
            <a:ext cx="2498692" cy="6957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Rectangle 29">
            <a:extLst>
              <a:ext uri="{FF2B5EF4-FFF2-40B4-BE49-F238E27FC236}">
                <a16:creationId xmlns="" xmlns:a16="http://schemas.microsoft.com/office/drawing/2014/main" id="{070FB6CE-5E5C-4BA6-8AD0-C2FCF2AB6C2F}"/>
              </a:ext>
            </a:extLst>
          </p:cNvPr>
          <p:cNvSpPr/>
          <p:nvPr/>
        </p:nvSpPr>
        <p:spPr>
          <a:xfrm>
            <a:off x="9327599" y="2832470"/>
            <a:ext cx="1943303" cy="6957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Rectangle 30">
            <a:extLst>
              <a:ext uri="{FF2B5EF4-FFF2-40B4-BE49-F238E27FC236}">
                <a16:creationId xmlns="" xmlns:a16="http://schemas.microsoft.com/office/drawing/2014/main" id="{AD1C3049-13E8-4061-87A8-A67F96318CC4}"/>
              </a:ext>
            </a:extLst>
          </p:cNvPr>
          <p:cNvSpPr/>
          <p:nvPr/>
        </p:nvSpPr>
        <p:spPr>
          <a:xfrm>
            <a:off x="8982081" y="3715259"/>
            <a:ext cx="2288822" cy="69578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6" name="Rectangle 31">
            <a:extLst>
              <a:ext uri="{FF2B5EF4-FFF2-40B4-BE49-F238E27FC236}">
                <a16:creationId xmlns="" xmlns:a16="http://schemas.microsoft.com/office/drawing/2014/main" id="{B6780723-5634-4E24-B67D-7EA1ABAFDE9A}"/>
              </a:ext>
            </a:extLst>
          </p:cNvPr>
          <p:cNvSpPr/>
          <p:nvPr/>
        </p:nvSpPr>
        <p:spPr>
          <a:xfrm>
            <a:off x="9585741" y="4598048"/>
            <a:ext cx="1685162" cy="6957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7" name="Rectangle 32">
            <a:extLst>
              <a:ext uri="{FF2B5EF4-FFF2-40B4-BE49-F238E27FC236}">
                <a16:creationId xmlns="" xmlns:a16="http://schemas.microsoft.com/office/drawing/2014/main" id="{1DEED59A-67FB-41B2-9E5C-A1C4A677F65F}"/>
              </a:ext>
            </a:extLst>
          </p:cNvPr>
          <p:cNvSpPr/>
          <p:nvPr/>
        </p:nvSpPr>
        <p:spPr>
          <a:xfrm>
            <a:off x="8729260" y="5480837"/>
            <a:ext cx="2551168" cy="695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Pentagon 40">
            <a:extLst>
              <a:ext uri="{FF2B5EF4-FFF2-40B4-BE49-F238E27FC236}">
                <a16:creationId xmlns="" xmlns:a16="http://schemas.microsoft.com/office/drawing/2014/main" id="{96D48C52-9BF2-47ED-8E10-2B18466E9145}"/>
              </a:ext>
            </a:extLst>
          </p:cNvPr>
          <p:cNvSpPr/>
          <p:nvPr/>
        </p:nvSpPr>
        <p:spPr>
          <a:xfrm>
            <a:off x="912675" y="1949682"/>
            <a:ext cx="1336638" cy="695785"/>
          </a:xfrm>
          <a:prstGeom prst="homePlate">
            <a:avLst/>
          </a:prstGeom>
          <a:gradFill>
            <a:gsLst>
              <a:gs pos="0">
                <a:schemeClr val="accent5">
                  <a:lumMod val="85000"/>
                </a:schemeClr>
              </a:gs>
              <a:gs pos="100000">
                <a:schemeClr val="accent5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Pentagon 41">
            <a:extLst>
              <a:ext uri="{FF2B5EF4-FFF2-40B4-BE49-F238E27FC236}">
                <a16:creationId xmlns="" xmlns:a16="http://schemas.microsoft.com/office/drawing/2014/main" id="{CA8B965F-60CA-4335-888E-1474DBD78034}"/>
              </a:ext>
            </a:extLst>
          </p:cNvPr>
          <p:cNvSpPr/>
          <p:nvPr/>
        </p:nvSpPr>
        <p:spPr>
          <a:xfrm>
            <a:off x="912675" y="2832470"/>
            <a:ext cx="1969776" cy="695785"/>
          </a:xfrm>
          <a:prstGeom prst="homePlate">
            <a:avLst/>
          </a:prstGeom>
          <a:gradFill>
            <a:gsLst>
              <a:gs pos="0">
                <a:schemeClr val="accent4">
                  <a:lumMod val="8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0" name="Pentagon 42">
            <a:extLst>
              <a:ext uri="{FF2B5EF4-FFF2-40B4-BE49-F238E27FC236}">
                <a16:creationId xmlns="" xmlns:a16="http://schemas.microsoft.com/office/drawing/2014/main" id="{05812964-2B25-4F98-9ADD-31C6615402DA}"/>
              </a:ext>
            </a:extLst>
          </p:cNvPr>
          <p:cNvSpPr/>
          <p:nvPr/>
        </p:nvSpPr>
        <p:spPr>
          <a:xfrm>
            <a:off x="912675" y="3715258"/>
            <a:ext cx="1969776" cy="695785"/>
          </a:xfrm>
          <a:prstGeom prst="homePlate">
            <a:avLst/>
          </a:prstGeom>
          <a:gradFill>
            <a:gsLst>
              <a:gs pos="0">
                <a:schemeClr val="accent3">
                  <a:lumMod val="8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Pentagon 43">
            <a:extLst>
              <a:ext uri="{FF2B5EF4-FFF2-40B4-BE49-F238E27FC236}">
                <a16:creationId xmlns="" xmlns:a16="http://schemas.microsoft.com/office/drawing/2014/main" id="{69050BC6-6585-439A-9EC6-754574A36BC4}"/>
              </a:ext>
            </a:extLst>
          </p:cNvPr>
          <p:cNvSpPr/>
          <p:nvPr/>
        </p:nvSpPr>
        <p:spPr>
          <a:xfrm>
            <a:off x="912675" y="4598046"/>
            <a:ext cx="1336638" cy="695785"/>
          </a:xfrm>
          <a:prstGeom prst="homePlate">
            <a:avLst/>
          </a:prstGeom>
          <a:gradFill>
            <a:gsLst>
              <a:gs pos="0">
                <a:schemeClr val="accent2">
                  <a:lumMod val="8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Pentagon 44">
            <a:extLst>
              <a:ext uri="{FF2B5EF4-FFF2-40B4-BE49-F238E27FC236}">
                <a16:creationId xmlns="" xmlns:a16="http://schemas.microsoft.com/office/drawing/2014/main" id="{2CFE878E-D59D-458A-8B30-A0097129F1AE}"/>
              </a:ext>
            </a:extLst>
          </p:cNvPr>
          <p:cNvSpPr/>
          <p:nvPr/>
        </p:nvSpPr>
        <p:spPr>
          <a:xfrm>
            <a:off x="912675" y="5480837"/>
            <a:ext cx="1578452" cy="695785"/>
          </a:xfrm>
          <a:prstGeom prst="homePlate">
            <a:avLst/>
          </a:pr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A76AD618-5ADD-4040-8827-756FABC15E3E}"/>
              </a:ext>
            </a:extLst>
          </p:cNvPr>
          <p:cNvSpPr txBox="1"/>
          <p:nvPr/>
        </p:nvSpPr>
        <p:spPr>
          <a:xfrm>
            <a:off x="9138798" y="2159074"/>
            <a:ext cx="156724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2A99A559-7DD6-4B0A-90FC-81DD6F4AFB76}"/>
              </a:ext>
            </a:extLst>
          </p:cNvPr>
          <p:cNvSpPr txBox="1"/>
          <p:nvPr/>
        </p:nvSpPr>
        <p:spPr>
          <a:xfrm>
            <a:off x="9661112" y="3035812"/>
            <a:ext cx="106186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1F35A4C1-DF13-406A-9865-9F5CDC632C9B}"/>
              </a:ext>
            </a:extLst>
          </p:cNvPr>
          <p:cNvSpPr txBox="1"/>
          <p:nvPr/>
        </p:nvSpPr>
        <p:spPr>
          <a:xfrm>
            <a:off x="9257264" y="3922737"/>
            <a:ext cx="132169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4A21EC43-F39F-436C-8B3C-09AD3BD444BB}"/>
              </a:ext>
            </a:extLst>
          </p:cNvPr>
          <p:cNvSpPr txBox="1"/>
          <p:nvPr/>
        </p:nvSpPr>
        <p:spPr>
          <a:xfrm>
            <a:off x="9949144" y="4807441"/>
            <a:ext cx="1061863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Text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7DDDFD41-9DAA-4412-85B4-E5B80B38068A}"/>
              </a:ext>
            </a:extLst>
          </p:cNvPr>
          <p:cNvSpPr txBox="1"/>
          <p:nvPr/>
        </p:nvSpPr>
        <p:spPr>
          <a:xfrm>
            <a:off x="9113248" y="5690230"/>
            <a:ext cx="1969767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Your Content Here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8" name="Rectangle 16">
            <a:extLst>
              <a:ext uri="{FF2B5EF4-FFF2-40B4-BE49-F238E27FC236}">
                <a16:creationId xmlns="" xmlns:a16="http://schemas.microsoft.com/office/drawing/2014/main" id="{E53C0D97-E0FF-49D2-A2F5-2E4E6632FA98}"/>
              </a:ext>
            </a:extLst>
          </p:cNvPr>
          <p:cNvSpPr/>
          <p:nvPr/>
        </p:nvSpPr>
        <p:spPr>
          <a:xfrm rot="2700000">
            <a:off x="3373510" y="2933511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Rectangle 9">
            <a:extLst>
              <a:ext uri="{FF2B5EF4-FFF2-40B4-BE49-F238E27FC236}">
                <a16:creationId xmlns="" xmlns:a16="http://schemas.microsoft.com/office/drawing/2014/main" id="{6897DFA7-5DAF-45F3-B8E5-E6309095B67E}"/>
              </a:ext>
            </a:extLst>
          </p:cNvPr>
          <p:cNvSpPr/>
          <p:nvPr/>
        </p:nvSpPr>
        <p:spPr>
          <a:xfrm>
            <a:off x="3309764" y="2127666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ectangle 36">
            <a:extLst>
              <a:ext uri="{FF2B5EF4-FFF2-40B4-BE49-F238E27FC236}">
                <a16:creationId xmlns="" xmlns:a16="http://schemas.microsoft.com/office/drawing/2014/main" id="{EC89C911-4843-4312-AD31-756FC5FC5698}"/>
              </a:ext>
            </a:extLst>
          </p:cNvPr>
          <p:cNvSpPr/>
          <p:nvPr/>
        </p:nvSpPr>
        <p:spPr>
          <a:xfrm>
            <a:off x="3274201" y="3904644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Round Same Side Corner Rectangle 36">
            <a:extLst>
              <a:ext uri="{FF2B5EF4-FFF2-40B4-BE49-F238E27FC236}">
                <a16:creationId xmlns="" xmlns:a16="http://schemas.microsoft.com/office/drawing/2014/main" id="{145E8721-CE03-4321-806E-4F2830B11AFE}"/>
              </a:ext>
            </a:extLst>
          </p:cNvPr>
          <p:cNvSpPr>
            <a:spLocks noChangeAspect="1"/>
          </p:cNvSpPr>
          <p:nvPr/>
        </p:nvSpPr>
        <p:spPr>
          <a:xfrm>
            <a:off x="3308470" y="5669073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Oval 21">
            <a:extLst>
              <a:ext uri="{FF2B5EF4-FFF2-40B4-BE49-F238E27FC236}">
                <a16:creationId xmlns="" xmlns:a16="http://schemas.microsoft.com/office/drawing/2014/main" id="{487CF5F7-31EB-4771-A4E2-9C1EBECC134A}"/>
              </a:ext>
            </a:extLst>
          </p:cNvPr>
          <p:cNvSpPr>
            <a:spLocks noChangeAspect="1"/>
          </p:cNvSpPr>
          <p:nvPr/>
        </p:nvSpPr>
        <p:spPr>
          <a:xfrm>
            <a:off x="3321339" y="4789955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4410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9" name="평행 사변형 58">
            <a:extLst>
              <a:ext uri="{FF2B5EF4-FFF2-40B4-BE49-F238E27FC236}">
                <a16:creationId xmlns="" xmlns:a16="http://schemas.microsoft.com/office/drawing/2014/main" id="{24AA5137-699F-4D9C-B067-5A7F96F863E1}"/>
              </a:ext>
            </a:extLst>
          </p:cNvPr>
          <p:cNvSpPr/>
          <p:nvPr/>
        </p:nvSpPr>
        <p:spPr>
          <a:xfrm>
            <a:off x="3922028" y="2422218"/>
            <a:ext cx="4367197" cy="3417056"/>
          </a:xfrm>
          <a:prstGeom prst="parallelogram">
            <a:avLst>
              <a:gd name="adj" fmla="val 75181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평행 사변형 59">
            <a:extLst>
              <a:ext uri="{FF2B5EF4-FFF2-40B4-BE49-F238E27FC236}">
                <a16:creationId xmlns="" xmlns:a16="http://schemas.microsoft.com/office/drawing/2014/main" id="{05930793-F751-4339-A9B6-1D53715EA889}"/>
              </a:ext>
            </a:extLst>
          </p:cNvPr>
          <p:cNvSpPr/>
          <p:nvPr/>
        </p:nvSpPr>
        <p:spPr>
          <a:xfrm>
            <a:off x="6503139" y="2036500"/>
            <a:ext cx="4367197" cy="3417056"/>
          </a:xfrm>
          <a:prstGeom prst="parallelogram">
            <a:avLst>
              <a:gd name="adj" fmla="val 7518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자유형: 도형 60">
            <a:extLst>
              <a:ext uri="{FF2B5EF4-FFF2-40B4-BE49-F238E27FC236}">
                <a16:creationId xmlns="" xmlns:a16="http://schemas.microsoft.com/office/drawing/2014/main" id="{197FAE6F-2E1B-412D-B8CC-54D598E3B850}"/>
              </a:ext>
            </a:extLst>
          </p:cNvPr>
          <p:cNvSpPr/>
          <p:nvPr/>
        </p:nvSpPr>
        <p:spPr>
          <a:xfrm>
            <a:off x="9070336" y="921240"/>
            <a:ext cx="3124806" cy="4156378"/>
          </a:xfrm>
          <a:custGeom>
            <a:avLst/>
            <a:gdLst>
              <a:gd name="connsiteX0" fmla="*/ 3124806 w 3124806"/>
              <a:gd name="connsiteY0" fmla="*/ 0 h 4156378"/>
              <a:gd name="connsiteX1" fmla="*/ 3124806 w 3124806"/>
              <a:gd name="connsiteY1" fmla="*/ 2392806 h 4156378"/>
              <a:gd name="connsiteX2" fmla="*/ 1797538 w 3124806"/>
              <a:gd name="connsiteY2" fmla="*/ 4156378 h 4156378"/>
              <a:gd name="connsiteX3" fmla="*/ 0 w 3124806"/>
              <a:gd name="connsiteY3" fmla="*/ 4156378 h 415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4806" h="4156378">
                <a:moveTo>
                  <a:pt x="3124806" y="0"/>
                </a:moveTo>
                <a:lnTo>
                  <a:pt x="3124806" y="2392806"/>
                </a:lnTo>
                <a:lnTo>
                  <a:pt x="1797538" y="4156378"/>
                </a:lnTo>
                <a:lnTo>
                  <a:pt x="0" y="415637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2" name="평행 사변형 42">
            <a:extLst>
              <a:ext uri="{FF2B5EF4-FFF2-40B4-BE49-F238E27FC236}">
                <a16:creationId xmlns="" xmlns:a16="http://schemas.microsoft.com/office/drawing/2014/main" id="{56BC158B-28A2-4AF0-99DA-0959E949C107}"/>
              </a:ext>
            </a:extLst>
          </p:cNvPr>
          <p:cNvSpPr/>
          <p:nvPr/>
        </p:nvSpPr>
        <p:spPr>
          <a:xfrm>
            <a:off x="-1322" y="3188764"/>
            <a:ext cx="3128323" cy="3655054"/>
          </a:xfrm>
          <a:custGeom>
            <a:avLst/>
            <a:gdLst>
              <a:gd name="connsiteX0" fmla="*/ 0 w 4522194"/>
              <a:gd name="connsiteY0" fmla="*/ 3655054 h 3655054"/>
              <a:gd name="connsiteX1" fmla="*/ 2747906 w 4522194"/>
              <a:gd name="connsiteY1" fmla="*/ 0 h 3655054"/>
              <a:gd name="connsiteX2" fmla="*/ 4522194 w 4522194"/>
              <a:gd name="connsiteY2" fmla="*/ 0 h 3655054"/>
              <a:gd name="connsiteX3" fmla="*/ 1774288 w 4522194"/>
              <a:gd name="connsiteY3" fmla="*/ 3655054 h 3655054"/>
              <a:gd name="connsiteX4" fmla="*/ 0 w 4522194"/>
              <a:gd name="connsiteY4" fmla="*/ 3655054 h 3655054"/>
              <a:gd name="connsiteX0" fmla="*/ 0 w 4522194"/>
              <a:gd name="connsiteY0" fmla="*/ 3655054 h 3655054"/>
              <a:gd name="connsiteX1" fmla="*/ 1500708 w 4522194"/>
              <a:gd name="connsiteY1" fmla="*/ 1643907 h 3655054"/>
              <a:gd name="connsiteX2" fmla="*/ 2747906 w 4522194"/>
              <a:gd name="connsiteY2" fmla="*/ 0 h 3655054"/>
              <a:gd name="connsiteX3" fmla="*/ 4522194 w 4522194"/>
              <a:gd name="connsiteY3" fmla="*/ 0 h 3655054"/>
              <a:gd name="connsiteX4" fmla="*/ 1774288 w 4522194"/>
              <a:gd name="connsiteY4" fmla="*/ 3655054 h 3655054"/>
              <a:gd name="connsiteX5" fmla="*/ 0 w 4522194"/>
              <a:gd name="connsiteY5" fmla="*/ 3655054 h 3655054"/>
              <a:gd name="connsiteX0" fmla="*/ 0 w 4522194"/>
              <a:gd name="connsiteY0" fmla="*/ 3655054 h 3655054"/>
              <a:gd name="connsiteX1" fmla="*/ 1500708 w 4522194"/>
              <a:gd name="connsiteY1" fmla="*/ 1643907 h 3655054"/>
              <a:gd name="connsiteX2" fmla="*/ 2747906 w 4522194"/>
              <a:gd name="connsiteY2" fmla="*/ 0 h 3655054"/>
              <a:gd name="connsiteX3" fmla="*/ 4522194 w 4522194"/>
              <a:gd name="connsiteY3" fmla="*/ 0 h 3655054"/>
              <a:gd name="connsiteX4" fmla="*/ 1774288 w 4522194"/>
              <a:gd name="connsiteY4" fmla="*/ 3655054 h 3655054"/>
              <a:gd name="connsiteX5" fmla="*/ 1509123 w 4522194"/>
              <a:gd name="connsiteY5" fmla="*/ 3655026 h 3655054"/>
              <a:gd name="connsiteX6" fmla="*/ 0 w 4522194"/>
              <a:gd name="connsiteY6" fmla="*/ 3655054 h 3655054"/>
              <a:gd name="connsiteX0" fmla="*/ 8415 w 3021486"/>
              <a:gd name="connsiteY0" fmla="*/ 3655026 h 3655054"/>
              <a:gd name="connsiteX1" fmla="*/ 0 w 3021486"/>
              <a:gd name="connsiteY1" fmla="*/ 1643907 h 3655054"/>
              <a:gd name="connsiteX2" fmla="*/ 1247198 w 3021486"/>
              <a:gd name="connsiteY2" fmla="*/ 0 h 3655054"/>
              <a:gd name="connsiteX3" fmla="*/ 3021486 w 3021486"/>
              <a:gd name="connsiteY3" fmla="*/ 0 h 3655054"/>
              <a:gd name="connsiteX4" fmla="*/ 273580 w 3021486"/>
              <a:gd name="connsiteY4" fmla="*/ 3655054 h 3655054"/>
              <a:gd name="connsiteX5" fmla="*/ 8415 w 3021486"/>
              <a:gd name="connsiteY5" fmla="*/ 3655026 h 3655054"/>
              <a:gd name="connsiteX0" fmla="*/ 0 w 3123050"/>
              <a:gd name="connsiteY0" fmla="*/ 3651883 h 3655054"/>
              <a:gd name="connsiteX1" fmla="*/ 101564 w 3123050"/>
              <a:gd name="connsiteY1" fmla="*/ 1643907 h 3655054"/>
              <a:gd name="connsiteX2" fmla="*/ 1348762 w 3123050"/>
              <a:gd name="connsiteY2" fmla="*/ 0 h 3655054"/>
              <a:gd name="connsiteX3" fmla="*/ 3123050 w 3123050"/>
              <a:gd name="connsiteY3" fmla="*/ 0 h 3655054"/>
              <a:gd name="connsiteX4" fmla="*/ 375144 w 3123050"/>
              <a:gd name="connsiteY4" fmla="*/ 3655054 h 3655054"/>
              <a:gd name="connsiteX5" fmla="*/ 0 w 3123050"/>
              <a:gd name="connsiteY5" fmla="*/ 3651883 h 3655054"/>
              <a:gd name="connsiteX0" fmla="*/ 5273 w 3128323"/>
              <a:gd name="connsiteY0" fmla="*/ 3651883 h 3655054"/>
              <a:gd name="connsiteX1" fmla="*/ 0 w 3128323"/>
              <a:gd name="connsiteY1" fmla="*/ 1785309 h 3655054"/>
              <a:gd name="connsiteX2" fmla="*/ 1354035 w 3128323"/>
              <a:gd name="connsiteY2" fmla="*/ 0 h 3655054"/>
              <a:gd name="connsiteX3" fmla="*/ 3128323 w 3128323"/>
              <a:gd name="connsiteY3" fmla="*/ 0 h 3655054"/>
              <a:gd name="connsiteX4" fmla="*/ 380417 w 3128323"/>
              <a:gd name="connsiteY4" fmla="*/ 3655054 h 3655054"/>
              <a:gd name="connsiteX5" fmla="*/ 5273 w 3128323"/>
              <a:gd name="connsiteY5" fmla="*/ 3651883 h 3655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8323" h="3655054">
                <a:moveTo>
                  <a:pt x="5273" y="3651883"/>
                </a:moveTo>
                <a:cubicBezTo>
                  <a:pt x="3515" y="3029692"/>
                  <a:pt x="1758" y="2407500"/>
                  <a:pt x="0" y="1785309"/>
                </a:cubicBezTo>
                <a:lnTo>
                  <a:pt x="1354035" y="0"/>
                </a:lnTo>
                <a:lnTo>
                  <a:pt x="3128323" y="0"/>
                </a:lnTo>
                <a:lnTo>
                  <a:pt x="380417" y="3655054"/>
                </a:lnTo>
                <a:lnTo>
                  <a:pt x="5273" y="365188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3" name="평행 사변형 62">
            <a:extLst>
              <a:ext uri="{FF2B5EF4-FFF2-40B4-BE49-F238E27FC236}">
                <a16:creationId xmlns="" xmlns:a16="http://schemas.microsoft.com/office/drawing/2014/main" id="{E641D86F-25EE-46BD-92CF-CCCC1F6ACCA9}"/>
              </a:ext>
            </a:extLst>
          </p:cNvPr>
          <p:cNvSpPr/>
          <p:nvPr/>
        </p:nvSpPr>
        <p:spPr>
          <a:xfrm>
            <a:off x="1327001" y="2807937"/>
            <a:ext cx="4367197" cy="3417056"/>
          </a:xfrm>
          <a:prstGeom prst="parallelogram">
            <a:avLst>
              <a:gd name="adj" fmla="val 75181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4" name="Group 19">
            <a:extLst>
              <a:ext uri="{FF2B5EF4-FFF2-40B4-BE49-F238E27FC236}">
                <a16:creationId xmlns="" xmlns:a16="http://schemas.microsoft.com/office/drawing/2014/main" id="{0F3E799C-EB94-44A2-9F8D-37B6AE7E8191}"/>
              </a:ext>
            </a:extLst>
          </p:cNvPr>
          <p:cNvGrpSpPr/>
          <p:nvPr/>
        </p:nvGrpSpPr>
        <p:grpSpPr>
          <a:xfrm>
            <a:off x="1327001" y="3188764"/>
            <a:ext cx="1800000" cy="3036228"/>
            <a:chOff x="826153" y="3284984"/>
            <a:chExt cx="1523950" cy="2672681"/>
          </a:xfrm>
        </p:grpSpPr>
        <p:sp>
          <p:nvSpPr>
            <p:cNvPr id="65" name="Rectangle 10">
              <a:extLst>
                <a:ext uri="{FF2B5EF4-FFF2-40B4-BE49-F238E27FC236}">
                  <a16:creationId xmlns="" xmlns:a16="http://schemas.microsoft.com/office/drawing/2014/main" id="{D0A80906-59E5-4F50-9B26-1467560D147A}"/>
                </a:ext>
              </a:extLst>
            </p:cNvPr>
            <p:cNvSpPr/>
            <p:nvPr/>
          </p:nvSpPr>
          <p:spPr>
            <a:xfrm>
              <a:off x="827584" y="3284984"/>
              <a:ext cx="1512168" cy="266429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6" name="Rectangle 13">
              <a:extLst>
                <a:ext uri="{FF2B5EF4-FFF2-40B4-BE49-F238E27FC236}">
                  <a16:creationId xmlns="" xmlns:a16="http://schemas.microsoft.com/office/drawing/2014/main" id="{7759C66F-6B5F-4451-954F-70850E5CEEE9}"/>
                </a:ext>
              </a:extLst>
            </p:cNvPr>
            <p:cNvSpPr/>
            <p:nvPr/>
          </p:nvSpPr>
          <p:spPr>
            <a:xfrm>
              <a:off x="826153" y="4301481"/>
              <a:ext cx="1523950" cy="165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7" name="Group 16">
            <a:extLst>
              <a:ext uri="{FF2B5EF4-FFF2-40B4-BE49-F238E27FC236}">
                <a16:creationId xmlns="" xmlns:a16="http://schemas.microsoft.com/office/drawing/2014/main" id="{BB60CA84-4BEF-41F6-BB4C-77645AAAD8F6}"/>
              </a:ext>
            </a:extLst>
          </p:cNvPr>
          <p:cNvGrpSpPr/>
          <p:nvPr/>
        </p:nvGrpSpPr>
        <p:grpSpPr>
          <a:xfrm>
            <a:off x="3908113" y="2807936"/>
            <a:ext cx="1800000" cy="3036228"/>
            <a:chOff x="2770369" y="2708920"/>
            <a:chExt cx="1523950" cy="2672681"/>
          </a:xfrm>
        </p:grpSpPr>
        <p:sp>
          <p:nvSpPr>
            <p:cNvPr id="68" name="Rectangle 101">
              <a:extLst>
                <a:ext uri="{FF2B5EF4-FFF2-40B4-BE49-F238E27FC236}">
                  <a16:creationId xmlns="" xmlns:a16="http://schemas.microsoft.com/office/drawing/2014/main" id="{CB7190B9-C887-4B09-9763-404DBD7B105C}"/>
                </a:ext>
              </a:extLst>
            </p:cNvPr>
            <p:cNvSpPr/>
            <p:nvPr/>
          </p:nvSpPr>
          <p:spPr>
            <a:xfrm>
              <a:off x="2771800" y="2708920"/>
              <a:ext cx="1512168" cy="266429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Rectangle 102">
              <a:extLst>
                <a:ext uri="{FF2B5EF4-FFF2-40B4-BE49-F238E27FC236}">
                  <a16:creationId xmlns="" xmlns:a16="http://schemas.microsoft.com/office/drawing/2014/main" id="{FE600E33-B743-4E95-981E-8FE715667E35}"/>
                </a:ext>
              </a:extLst>
            </p:cNvPr>
            <p:cNvSpPr/>
            <p:nvPr/>
          </p:nvSpPr>
          <p:spPr>
            <a:xfrm>
              <a:off x="2770369" y="3725417"/>
              <a:ext cx="1523950" cy="165618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70" name="Group 15">
            <a:extLst>
              <a:ext uri="{FF2B5EF4-FFF2-40B4-BE49-F238E27FC236}">
                <a16:creationId xmlns="" xmlns:a16="http://schemas.microsoft.com/office/drawing/2014/main" id="{BB2A64F9-D9B3-4B27-9203-46EA7FCFC2FE}"/>
              </a:ext>
            </a:extLst>
          </p:cNvPr>
          <p:cNvGrpSpPr/>
          <p:nvPr/>
        </p:nvGrpSpPr>
        <p:grpSpPr>
          <a:xfrm>
            <a:off x="6489225" y="2422218"/>
            <a:ext cx="1800000" cy="3041118"/>
            <a:chOff x="4642577" y="2132856"/>
            <a:chExt cx="1523950" cy="2676986"/>
          </a:xfrm>
        </p:grpSpPr>
        <p:sp>
          <p:nvSpPr>
            <p:cNvPr id="71" name="Rectangle 103">
              <a:extLst>
                <a:ext uri="{FF2B5EF4-FFF2-40B4-BE49-F238E27FC236}">
                  <a16:creationId xmlns="" xmlns:a16="http://schemas.microsoft.com/office/drawing/2014/main" id="{8A0DFEF6-718F-48D3-9FE8-A96FE2E07175}"/>
                </a:ext>
              </a:extLst>
            </p:cNvPr>
            <p:cNvSpPr/>
            <p:nvPr/>
          </p:nvSpPr>
          <p:spPr>
            <a:xfrm>
              <a:off x="4644008" y="2132856"/>
              <a:ext cx="1512168" cy="266429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" name="Rectangle 104">
              <a:extLst>
                <a:ext uri="{FF2B5EF4-FFF2-40B4-BE49-F238E27FC236}">
                  <a16:creationId xmlns="" xmlns:a16="http://schemas.microsoft.com/office/drawing/2014/main" id="{80F573CC-B5C9-451A-AB59-4B560C49C26F}"/>
                </a:ext>
              </a:extLst>
            </p:cNvPr>
            <p:cNvSpPr/>
            <p:nvPr/>
          </p:nvSpPr>
          <p:spPr>
            <a:xfrm>
              <a:off x="4642577" y="3140968"/>
              <a:ext cx="1523950" cy="16688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Group 14">
            <a:extLst>
              <a:ext uri="{FF2B5EF4-FFF2-40B4-BE49-F238E27FC236}">
                <a16:creationId xmlns="" xmlns:a16="http://schemas.microsoft.com/office/drawing/2014/main" id="{59B03786-5D11-49D9-BBA9-007640F27C8E}"/>
              </a:ext>
            </a:extLst>
          </p:cNvPr>
          <p:cNvGrpSpPr/>
          <p:nvPr/>
        </p:nvGrpSpPr>
        <p:grpSpPr>
          <a:xfrm>
            <a:off x="9070336" y="2036500"/>
            <a:ext cx="1800000" cy="3041118"/>
            <a:chOff x="6586793" y="1916832"/>
            <a:chExt cx="1523950" cy="2676986"/>
          </a:xfrm>
        </p:grpSpPr>
        <p:sp>
          <p:nvSpPr>
            <p:cNvPr id="74" name="Rectangle 105">
              <a:extLst>
                <a:ext uri="{FF2B5EF4-FFF2-40B4-BE49-F238E27FC236}">
                  <a16:creationId xmlns="" xmlns:a16="http://schemas.microsoft.com/office/drawing/2014/main" id="{D4BBDDF7-5E4D-4B0D-A05F-CCA967DFCBB1}"/>
                </a:ext>
              </a:extLst>
            </p:cNvPr>
            <p:cNvSpPr/>
            <p:nvPr/>
          </p:nvSpPr>
          <p:spPr>
            <a:xfrm>
              <a:off x="6588224" y="1916832"/>
              <a:ext cx="1512168" cy="266429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" name="Rectangle 106">
              <a:extLst>
                <a:ext uri="{FF2B5EF4-FFF2-40B4-BE49-F238E27FC236}">
                  <a16:creationId xmlns="" xmlns:a16="http://schemas.microsoft.com/office/drawing/2014/main" id="{21C7418D-B200-4DDB-B379-3DC18BC3535D}"/>
                </a:ext>
              </a:extLst>
            </p:cNvPr>
            <p:cNvSpPr/>
            <p:nvPr/>
          </p:nvSpPr>
          <p:spPr>
            <a:xfrm>
              <a:off x="6586793" y="2924944"/>
              <a:ext cx="1523950" cy="166887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51B7C440-1502-4E37-975A-2E7EBC602A86}"/>
              </a:ext>
            </a:extLst>
          </p:cNvPr>
          <p:cNvSpPr txBox="1"/>
          <p:nvPr/>
        </p:nvSpPr>
        <p:spPr>
          <a:xfrm>
            <a:off x="1547169" y="3999391"/>
            <a:ext cx="1379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F8ED6F02-FB7F-47F4-A375-290E4B446AD5}"/>
              </a:ext>
            </a:extLst>
          </p:cNvPr>
          <p:cNvSpPr txBox="1"/>
          <p:nvPr/>
        </p:nvSpPr>
        <p:spPr>
          <a:xfrm>
            <a:off x="4123689" y="3615658"/>
            <a:ext cx="1379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631ED682-D91C-4837-A617-4B341C954E02}"/>
              </a:ext>
            </a:extLst>
          </p:cNvPr>
          <p:cNvSpPr txBox="1"/>
          <p:nvPr/>
        </p:nvSpPr>
        <p:spPr>
          <a:xfrm>
            <a:off x="6700209" y="3231926"/>
            <a:ext cx="1379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ED4EEF6B-7703-4476-ABF3-5260F021154C}"/>
              </a:ext>
            </a:extLst>
          </p:cNvPr>
          <p:cNvSpPr txBox="1"/>
          <p:nvPr/>
        </p:nvSpPr>
        <p:spPr>
          <a:xfrm>
            <a:off x="9276729" y="2848194"/>
            <a:ext cx="1379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Contents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8C335447-6C8E-415C-995D-7DA6CECA8663}"/>
              </a:ext>
            </a:extLst>
          </p:cNvPr>
          <p:cNvSpPr txBox="1"/>
          <p:nvPr/>
        </p:nvSpPr>
        <p:spPr>
          <a:xfrm>
            <a:off x="1532191" y="4602962"/>
            <a:ext cx="13940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1D0F3B95-18B1-4FAD-B3E1-B8521F846055}"/>
              </a:ext>
            </a:extLst>
          </p:cNvPr>
          <p:cNvSpPr txBox="1"/>
          <p:nvPr/>
        </p:nvSpPr>
        <p:spPr>
          <a:xfrm>
            <a:off x="4108842" y="4215428"/>
            <a:ext cx="13940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EB9B5373-D403-46B4-9A7E-E9D0C46B536F}"/>
              </a:ext>
            </a:extLst>
          </p:cNvPr>
          <p:cNvSpPr txBox="1"/>
          <p:nvPr/>
        </p:nvSpPr>
        <p:spPr>
          <a:xfrm>
            <a:off x="6685493" y="3827894"/>
            <a:ext cx="13940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7F91FB5D-6B31-4C60-984E-6F8D011D2F72}"/>
              </a:ext>
            </a:extLst>
          </p:cNvPr>
          <p:cNvSpPr txBox="1"/>
          <p:nvPr/>
        </p:nvSpPr>
        <p:spPr>
          <a:xfrm>
            <a:off x="9262144" y="3440360"/>
            <a:ext cx="13940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4" name="Parallelogram 15">
            <a:extLst>
              <a:ext uri="{FF2B5EF4-FFF2-40B4-BE49-F238E27FC236}">
                <a16:creationId xmlns="" xmlns:a16="http://schemas.microsoft.com/office/drawing/2014/main" id="{EAC4B0C8-B9EF-416A-B055-5FD48F40F461}"/>
              </a:ext>
            </a:extLst>
          </p:cNvPr>
          <p:cNvSpPr/>
          <p:nvPr/>
        </p:nvSpPr>
        <p:spPr>
          <a:xfrm flipH="1">
            <a:off x="4610586" y="3085851"/>
            <a:ext cx="384517" cy="384517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5" name="Frame 17">
            <a:extLst>
              <a:ext uri="{FF2B5EF4-FFF2-40B4-BE49-F238E27FC236}">
                <a16:creationId xmlns="" xmlns:a16="http://schemas.microsoft.com/office/drawing/2014/main" id="{3EA8AB0F-E7DD-4B41-80AB-7BB53F4FF963}"/>
              </a:ext>
            </a:extLst>
          </p:cNvPr>
          <p:cNvSpPr/>
          <p:nvPr/>
        </p:nvSpPr>
        <p:spPr>
          <a:xfrm>
            <a:off x="2077470" y="3477983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86" name="Rounded Rectangle 5">
            <a:extLst>
              <a:ext uri="{FF2B5EF4-FFF2-40B4-BE49-F238E27FC236}">
                <a16:creationId xmlns="" xmlns:a16="http://schemas.microsoft.com/office/drawing/2014/main" id="{CD7C0E53-F834-4065-9520-5E2FFA83629F}"/>
              </a:ext>
            </a:extLst>
          </p:cNvPr>
          <p:cNvSpPr/>
          <p:nvPr/>
        </p:nvSpPr>
        <p:spPr>
          <a:xfrm flipH="1">
            <a:off x="7199215" y="2746453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7" name="Oval 21">
            <a:extLst>
              <a:ext uri="{FF2B5EF4-FFF2-40B4-BE49-F238E27FC236}">
                <a16:creationId xmlns="" xmlns:a16="http://schemas.microsoft.com/office/drawing/2014/main" id="{8F44F54C-D9C6-4E06-82A5-DA5B4A3594ED}"/>
              </a:ext>
            </a:extLst>
          </p:cNvPr>
          <p:cNvSpPr>
            <a:spLocks noChangeAspect="1"/>
          </p:cNvSpPr>
          <p:nvPr/>
        </p:nvSpPr>
        <p:spPr>
          <a:xfrm>
            <a:off x="9788909" y="2310284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87332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3">
            <a:extLst>
              <a:ext uri="{FF2B5EF4-FFF2-40B4-BE49-F238E27FC236}">
                <a16:creationId xmlns="" xmlns:a16="http://schemas.microsoft.com/office/drawing/2014/main" id="{768DD479-3963-4553-996E-2BEE9643A238}"/>
              </a:ext>
            </a:extLst>
          </p:cNvPr>
          <p:cNvGrpSpPr/>
          <p:nvPr/>
        </p:nvGrpSpPr>
        <p:grpSpPr>
          <a:xfrm>
            <a:off x="8909041" y="1910920"/>
            <a:ext cx="2328679" cy="2905722"/>
            <a:chOff x="5508104" y="2876972"/>
            <a:chExt cx="3384376" cy="2905722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6166F391-10F0-4A54-8FEF-0667BCBEC2A3}"/>
                </a:ext>
              </a:extLst>
            </p:cNvPr>
            <p:cNvSpPr txBox="1"/>
            <p:nvPr/>
          </p:nvSpPr>
          <p:spPr>
            <a:xfrm>
              <a:off x="5508104" y="3474370"/>
              <a:ext cx="338437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</a:t>
              </a:r>
              <a:r>
                <a:rPr lang="en-US" altLang="ko-KR" sz="1200" dirty="0">
                  <a:solidFill>
                    <a:schemeClr val="bg1"/>
                  </a:solidFill>
                  <a:ea typeface="HY견명조" pitchFamily="18" charset="-127"/>
                  <a:cs typeface="Arial" pitchFamily="34" charset="0"/>
                </a:rPr>
                <a:t>I hope and I believe that this Template will your Time, Money and Reputation. Easy to change colors, photos and text.  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AE86DB68-33A6-4906-AB22-E42B51C7B068}"/>
                </a:ext>
              </a:extLst>
            </p:cNvPr>
            <p:cNvSpPr txBox="1"/>
            <p:nvPr/>
          </p:nvSpPr>
          <p:spPr>
            <a:xfrm>
              <a:off x="5508104" y="2876972"/>
              <a:ext cx="3384376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Content Here 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6" name="Title 1">
            <a:extLst>
              <a:ext uri="{FF2B5EF4-FFF2-40B4-BE49-F238E27FC236}">
                <a16:creationId xmlns="" xmlns:a16="http://schemas.microsoft.com/office/drawing/2014/main" id="{190D7A65-CC43-4FB5-B582-87187384E614}"/>
              </a:ext>
            </a:extLst>
          </p:cNvPr>
          <p:cNvSpPr txBox="1">
            <a:spLocks/>
          </p:cNvSpPr>
          <p:nvPr/>
        </p:nvSpPr>
        <p:spPr>
          <a:xfrm>
            <a:off x="940036" y="899069"/>
            <a:ext cx="3913209" cy="758924"/>
          </a:xfrm>
          <a:prstGeom prst="rect">
            <a:avLst/>
          </a:prstGeom>
          <a:noFill/>
        </p:spPr>
        <p:txBody>
          <a:bodyPr lIns="216000" tIns="72000" rIns="216000" bIns="72000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b="1" dirty="0">
                <a:solidFill>
                  <a:schemeClr val="bg1"/>
                </a:solidFill>
              </a:rPr>
              <a:t>Portfolio</a:t>
            </a:r>
            <a:endParaRPr lang="en-US" altLang="ko-KR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="" xmlns:a16="http://schemas.microsoft.com/office/drawing/2014/main" id="{49906F10-B7D4-4CFD-A287-7929ABC499C7}"/>
              </a:ext>
            </a:extLst>
          </p:cNvPr>
          <p:cNvSpPr txBox="1">
            <a:spLocks/>
          </p:cNvSpPr>
          <p:nvPr/>
        </p:nvSpPr>
        <p:spPr>
          <a:xfrm>
            <a:off x="940036" y="1685529"/>
            <a:ext cx="3913209" cy="758924"/>
          </a:xfrm>
          <a:prstGeom prst="rect">
            <a:avLst/>
          </a:prstGeom>
          <a:noFill/>
        </p:spPr>
        <p:txBody>
          <a:bodyPr lIns="216000" tIns="72000" rIns="216000" bIns="72000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</a:p>
        </p:txBody>
      </p:sp>
      <p:sp>
        <p:nvSpPr>
          <p:cNvPr id="2" name="Picture Placeholder 1"/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985941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8672341" y="5333840"/>
            <a:ext cx="2700000" cy="1008112"/>
          </a:xfrm>
          <a:prstGeom prst="rect">
            <a:avLst/>
          </a:prstGeom>
          <a:noFill/>
          <a:ln w="38100">
            <a:solidFill>
              <a:schemeClr val="accent3">
                <a:alpha val="7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Rectangle 4"/>
          <p:cNvSpPr/>
          <p:nvPr/>
        </p:nvSpPr>
        <p:spPr>
          <a:xfrm>
            <a:off x="4645328" y="5326075"/>
            <a:ext cx="2700000" cy="100811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" name="Group 5"/>
          <p:cNvGrpSpPr/>
          <p:nvPr/>
        </p:nvGrpSpPr>
        <p:grpSpPr>
          <a:xfrm>
            <a:off x="4179810" y="3125093"/>
            <a:ext cx="3272433" cy="1850012"/>
            <a:chOff x="3131840" y="2170360"/>
            <a:chExt cx="3096344" cy="1850012"/>
          </a:xfrm>
        </p:grpSpPr>
        <p:sp>
          <p:nvSpPr>
            <p:cNvPr id="7" name="TextBox 6"/>
            <p:cNvSpPr txBox="1"/>
            <p:nvPr/>
          </p:nvSpPr>
          <p:spPr>
            <a:xfrm>
              <a:off x="3131840" y="2170360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131840" y="2450712"/>
              <a:ext cx="30963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I hope and I believe that this Template will your Time, Money and Reputation. Get a modern PowerPoint  Presentation that is beautifully designed.          </a:t>
              </a:r>
              <a:endPara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205191" y="3125093"/>
            <a:ext cx="3272433" cy="1850012"/>
            <a:chOff x="3131840" y="2170360"/>
            <a:chExt cx="3096344" cy="1850012"/>
          </a:xfrm>
        </p:grpSpPr>
        <p:sp>
          <p:nvSpPr>
            <p:cNvPr id="11" name="TextBox 10"/>
            <p:cNvSpPr txBox="1"/>
            <p:nvPr/>
          </p:nvSpPr>
          <p:spPr>
            <a:xfrm>
              <a:off x="3131840" y="2170360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31840" y="2450712"/>
              <a:ext cx="309634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I hope and I believe that this Template will your Time, Money and Reputation. Get a modern PowerPoint  Presentation that is beautifully designed.          </a:t>
              </a:r>
              <a:endParaRPr lang="ko-KR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159622" y="1641376"/>
            <a:ext cx="7403728" cy="1107996"/>
            <a:chOff x="5375474" y="2822446"/>
            <a:chExt cx="3312368" cy="1107996"/>
          </a:xfrm>
        </p:grpSpPr>
        <p:sp>
          <p:nvSpPr>
            <p:cNvPr id="14" name="TextBox 13"/>
            <p:cNvSpPr txBox="1"/>
            <p:nvPr/>
          </p:nvSpPr>
          <p:spPr>
            <a:xfrm>
              <a:off x="5375474" y="3099445"/>
              <a:ext cx="33123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You can simply impress your audience and add a unique zing and appeal to your Presentations. 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75474" y="2822446"/>
              <a:ext cx="33123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Your</a:t>
              </a:r>
              <a:r>
                <a: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4267334" y="5453750"/>
            <a:ext cx="752762" cy="7527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ectangle 16"/>
          <p:cNvSpPr/>
          <p:nvPr/>
        </p:nvSpPr>
        <p:spPr>
          <a:xfrm>
            <a:off x="8295109" y="5461515"/>
            <a:ext cx="752762" cy="752762"/>
          </a:xfrm>
          <a:prstGeom prst="rect">
            <a:avLst/>
          </a:prstGeom>
          <a:gradFill>
            <a:gsLst>
              <a:gs pos="0">
                <a:schemeClr val="accent3">
                  <a:lumMod val="85000"/>
                  <a:lumOff val="15000"/>
                </a:schemeClr>
              </a:gs>
              <a:gs pos="100000">
                <a:schemeClr val="accent3">
                  <a:lumMod val="85000"/>
                  <a:lumOff val="1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2" name="Group 21"/>
          <p:cNvGrpSpPr/>
          <p:nvPr/>
        </p:nvGrpSpPr>
        <p:grpSpPr>
          <a:xfrm>
            <a:off x="5129001" y="5377465"/>
            <a:ext cx="2098288" cy="892179"/>
            <a:chOff x="3131840" y="2204864"/>
            <a:chExt cx="3096344" cy="892179"/>
          </a:xfrm>
        </p:grpSpPr>
        <p:sp>
          <p:nvSpPr>
            <p:cNvPr id="23" name="TextBox 22"/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31840" y="245071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181841" y="5377465"/>
            <a:ext cx="2098288" cy="892179"/>
            <a:chOff x="3131840" y="2204864"/>
            <a:chExt cx="3096344" cy="892179"/>
          </a:xfrm>
        </p:grpSpPr>
        <p:sp>
          <p:nvSpPr>
            <p:cNvPr id="26" name="TextBox 25"/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131840" y="2450712"/>
              <a:ext cx="30963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437864B5-5019-4070-ABFA-DF83876AAB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Images &amp; Contents</a:t>
            </a:r>
            <a:endParaRPr lang="ko-KR" altLang="en-US" dirty="0"/>
          </a:p>
        </p:txBody>
      </p:sp>
      <p:sp>
        <p:nvSpPr>
          <p:cNvPr id="29" name="Donut 39">
            <a:extLst>
              <a:ext uri="{FF2B5EF4-FFF2-40B4-BE49-F238E27FC236}">
                <a16:creationId xmlns="" xmlns:a16="http://schemas.microsoft.com/office/drawing/2014/main" id="{69796ACD-1E89-4623-AFB4-EA71BBECA8CD}"/>
              </a:ext>
            </a:extLst>
          </p:cNvPr>
          <p:cNvSpPr/>
          <p:nvPr/>
        </p:nvSpPr>
        <p:spPr>
          <a:xfrm>
            <a:off x="8492341" y="5656978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Oval 21">
            <a:extLst>
              <a:ext uri="{FF2B5EF4-FFF2-40B4-BE49-F238E27FC236}">
                <a16:creationId xmlns="" xmlns:a16="http://schemas.microsoft.com/office/drawing/2014/main" id="{AC7630DF-43AA-4222-80D0-AF930028F7A4}"/>
              </a:ext>
            </a:extLst>
          </p:cNvPr>
          <p:cNvSpPr>
            <a:spLocks noChangeAspect="1"/>
          </p:cNvSpPr>
          <p:nvPr/>
        </p:nvSpPr>
        <p:spPr>
          <a:xfrm>
            <a:off x="4470140" y="5667201"/>
            <a:ext cx="336743" cy="33955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" name="Picture Placeholder 1"/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898848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36">
            <a:extLst>
              <a:ext uri="{FF2B5EF4-FFF2-40B4-BE49-F238E27FC236}">
                <a16:creationId xmlns="" xmlns:a16="http://schemas.microsoft.com/office/drawing/2014/main" id="{99B3E6C6-49BB-43BF-929C-DA5F1B15E244}"/>
              </a:ext>
            </a:extLst>
          </p:cNvPr>
          <p:cNvSpPr/>
          <p:nvPr/>
        </p:nvSpPr>
        <p:spPr>
          <a:xfrm>
            <a:off x="8113713" y="1150254"/>
            <a:ext cx="4088858" cy="11333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6" name="Rectangle 37">
            <a:extLst>
              <a:ext uri="{FF2B5EF4-FFF2-40B4-BE49-F238E27FC236}">
                <a16:creationId xmlns="" xmlns:a16="http://schemas.microsoft.com/office/drawing/2014/main" id="{0F09DABE-08FA-4E06-9EF1-7319CB5CA720}"/>
              </a:ext>
            </a:extLst>
          </p:cNvPr>
          <p:cNvSpPr/>
          <p:nvPr/>
        </p:nvSpPr>
        <p:spPr>
          <a:xfrm>
            <a:off x="7888288" y="2258389"/>
            <a:ext cx="4314283" cy="11620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7" name="Rectangle 38">
            <a:extLst>
              <a:ext uri="{FF2B5EF4-FFF2-40B4-BE49-F238E27FC236}">
                <a16:creationId xmlns="" xmlns:a16="http://schemas.microsoft.com/office/drawing/2014/main" id="{7953EBCA-53E2-496D-B8E0-3D6A5C7E7CE7}"/>
              </a:ext>
            </a:extLst>
          </p:cNvPr>
          <p:cNvSpPr/>
          <p:nvPr/>
        </p:nvSpPr>
        <p:spPr>
          <a:xfrm>
            <a:off x="8454655" y="3401219"/>
            <a:ext cx="3747916" cy="1153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8" name="Rectangle 39">
            <a:extLst>
              <a:ext uri="{FF2B5EF4-FFF2-40B4-BE49-F238E27FC236}">
                <a16:creationId xmlns="" xmlns:a16="http://schemas.microsoft.com/office/drawing/2014/main" id="{B40446A6-37A3-4B2F-B1CB-9FD32F39EA1A}"/>
              </a:ext>
            </a:extLst>
          </p:cNvPr>
          <p:cNvSpPr/>
          <p:nvPr/>
        </p:nvSpPr>
        <p:spPr>
          <a:xfrm>
            <a:off x="8562975" y="4539456"/>
            <a:ext cx="3629021" cy="11455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9" name="Rectangle 40">
            <a:extLst>
              <a:ext uri="{FF2B5EF4-FFF2-40B4-BE49-F238E27FC236}">
                <a16:creationId xmlns="" xmlns:a16="http://schemas.microsoft.com/office/drawing/2014/main" id="{8DD50DC6-A277-40C8-B417-B94752E100BF}"/>
              </a:ext>
            </a:extLst>
          </p:cNvPr>
          <p:cNvSpPr/>
          <p:nvPr/>
        </p:nvSpPr>
        <p:spPr>
          <a:xfrm>
            <a:off x="8694030" y="5684044"/>
            <a:ext cx="3497970" cy="11739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4" name="Rectangle 34">
            <a:extLst>
              <a:ext uri="{FF2B5EF4-FFF2-40B4-BE49-F238E27FC236}">
                <a16:creationId xmlns="" xmlns:a16="http://schemas.microsoft.com/office/drawing/2014/main" id="{9FED23B3-17F8-46C4-B858-02652E531512}"/>
              </a:ext>
            </a:extLst>
          </p:cNvPr>
          <p:cNvSpPr/>
          <p:nvPr/>
        </p:nvSpPr>
        <p:spPr>
          <a:xfrm>
            <a:off x="7715251" y="-12519"/>
            <a:ext cx="4476745" cy="11779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42" name="Freeform 9">
            <a:extLst>
              <a:ext uri="{FF2B5EF4-FFF2-40B4-BE49-F238E27FC236}">
                <a16:creationId xmlns="" xmlns:a16="http://schemas.microsoft.com/office/drawing/2014/main" id="{934047C4-9066-42BC-AA65-08AFE3267DBF}"/>
              </a:ext>
            </a:extLst>
          </p:cNvPr>
          <p:cNvSpPr>
            <a:spLocks/>
          </p:cNvSpPr>
          <p:nvPr/>
        </p:nvSpPr>
        <p:spPr bwMode="auto">
          <a:xfrm>
            <a:off x="6454775" y="2259975"/>
            <a:ext cx="2454275" cy="1160463"/>
          </a:xfrm>
          <a:custGeom>
            <a:avLst/>
            <a:gdLst>
              <a:gd name="T0" fmla="*/ 611 w 726"/>
              <a:gd name="T1" fmla="*/ 317 h 344"/>
              <a:gd name="T2" fmla="*/ 579 w 726"/>
              <a:gd name="T3" fmla="*/ 242 h 344"/>
              <a:gd name="T4" fmla="*/ 561 w 726"/>
              <a:gd name="T5" fmla="*/ 137 h 344"/>
              <a:gd name="T6" fmla="*/ 723 w 726"/>
              <a:gd name="T7" fmla="*/ 35 h 344"/>
              <a:gd name="T8" fmla="*/ 726 w 726"/>
              <a:gd name="T9" fmla="*/ 0 h 344"/>
              <a:gd name="T10" fmla="*/ 626 w 726"/>
              <a:gd name="T11" fmla="*/ 0 h 344"/>
              <a:gd name="T12" fmla="*/ 595 w 726"/>
              <a:gd name="T13" fmla="*/ 26 h 344"/>
              <a:gd name="T14" fmla="*/ 577 w 726"/>
              <a:gd name="T15" fmla="*/ 27 h 344"/>
              <a:gd name="T16" fmla="*/ 577 w 726"/>
              <a:gd name="T17" fmla="*/ 1 h 344"/>
              <a:gd name="T18" fmla="*/ 156 w 726"/>
              <a:gd name="T19" fmla="*/ 3 h 344"/>
              <a:gd name="T20" fmla="*/ 156 w 726"/>
              <a:gd name="T21" fmla="*/ 10 h 344"/>
              <a:gd name="T22" fmla="*/ 157 w 726"/>
              <a:gd name="T23" fmla="*/ 24 h 344"/>
              <a:gd name="T24" fmla="*/ 157 w 726"/>
              <a:gd name="T25" fmla="*/ 38 h 344"/>
              <a:gd name="T26" fmla="*/ 150 w 726"/>
              <a:gd name="T27" fmla="*/ 42 h 344"/>
              <a:gd name="T28" fmla="*/ 138 w 726"/>
              <a:gd name="T29" fmla="*/ 37 h 344"/>
              <a:gd name="T30" fmla="*/ 102 w 726"/>
              <a:gd name="T31" fmla="*/ 4 h 344"/>
              <a:gd name="T32" fmla="*/ 0 w 726"/>
              <a:gd name="T33" fmla="*/ 4 h 344"/>
              <a:gd name="T34" fmla="*/ 7 w 726"/>
              <a:gd name="T35" fmla="*/ 61 h 344"/>
              <a:gd name="T36" fmla="*/ 171 w 726"/>
              <a:gd name="T37" fmla="*/ 149 h 344"/>
              <a:gd name="T38" fmla="*/ 142 w 726"/>
              <a:gd name="T39" fmla="*/ 264 h 344"/>
              <a:gd name="T40" fmla="*/ 105 w 726"/>
              <a:gd name="T41" fmla="*/ 344 h 344"/>
              <a:gd name="T42" fmla="*/ 620 w 726"/>
              <a:gd name="T43" fmla="*/ 340 h 344"/>
              <a:gd name="T44" fmla="*/ 618 w 726"/>
              <a:gd name="T45" fmla="*/ 329 h 344"/>
              <a:gd name="T46" fmla="*/ 611 w 726"/>
              <a:gd name="T47" fmla="*/ 317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26" h="344">
                <a:moveTo>
                  <a:pt x="611" y="317"/>
                </a:moveTo>
                <a:cubicBezTo>
                  <a:pt x="598" y="293"/>
                  <a:pt x="586" y="269"/>
                  <a:pt x="579" y="242"/>
                </a:cubicBezTo>
                <a:cubicBezTo>
                  <a:pt x="554" y="147"/>
                  <a:pt x="545" y="192"/>
                  <a:pt x="561" y="137"/>
                </a:cubicBezTo>
                <a:cubicBezTo>
                  <a:pt x="578" y="82"/>
                  <a:pt x="712" y="96"/>
                  <a:pt x="723" y="35"/>
                </a:cubicBezTo>
                <a:cubicBezTo>
                  <a:pt x="725" y="22"/>
                  <a:pt x="726" y="11"/>
                  <a:pt x="726" y="0"/>
                </a:cubicBezTo>
                <a:cubicBezTo>
                  <a:pt x="626" y="0"/>
                  <a:pt x="626" y="0"/>
                  <a:pt x="626" y="0"/>
                </a:cubicBezTo>
                <a:cubicBezTo>
                  <a:pt x="620" y="12"/>
                  <a:pt x="603" y="24"/>
                  <a:pt x="595" y="26"/>
                </a:cubicBezTo>
                <a:cubicBezTo>
                  <a:pt x="586" y="29"/>
                  <a:pt x="585" y="37"/>
                  <a:pt x="577" y="27"/>
                </a:cubicBezTo>
                <a:cubicBezTo>
                  <a:pt x="574" y="23"/>
                  <a:pt x="575" y="13"/>
                  <a:pt x="577" y="1"/>
                </a:cubicBezTo>
                <a:cubicBezTo>
                  <a:pt x="156" y="3"/>
                  <a:pt x="156" y="3"/>
                  <a:pt x="156" y="3"/>
                </a:cubicBezTo>
                <a:cubicBezTo>
                  <a:pt x="156" y="5"/>
                  <a:pt x="156" y="8"/>
                  <a:pt x="156" y="10"/>
                </a:cubicBezTo>
                <a:cubicBezTo>
                  <a:pt x="157" y="14"/>
                  <a:pt x="157" y="19"/>
                  <a:pt x="157" y="24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57" y="43"/>
                  <a:pt x="154" y="44"/>
                  <a:pt x="150" y="42"/>
                </a:cubicBezTo>
                <a:cubicBezTo>
                  <a:pt x="146" y="41"/>
                  <a:pt x="142" y="38"/>
                  <a:pt x="138" y="37"/>
                </a:cubicBezTo>
                <a:cubicBezTo>
                  <a:pt x="131" y="35"/>
                  <a:pt x="104" y="19"/>
                  <a:pt x="102" y="4"/>
                </a:cubicBezTo>
                <a:cubicBezTo>
                  <a:pt x="0" y="4"/>
                  <a:pt x="0" y="4"/>
                  <a:pt x="0" y="4"/>
                </a:cubicBezTo>
                <a:cubicBezTo>
                  <a:pt x="0" y="21"/>
                  <a:pt x="2" y="40"/>
                  <a:pt x="7" y="61"/>
                </a:cubicBezTo>
                <a:cubicBezTo>
                  <a:pt x="16" y="104"/>
                  <a:pt x="161" y="97"/>
                  <a:pt x="171" y="149"/>
                </a:cubicBezTo>
                <a:cubicBezTo>
                  <a:pt x="182" y="199"/>
                  <a:pt x="174" y="189"/>
                  <a:pt x="142" y="264"/>
                </a:cubicBezTo>
                <a:cubicBezTo>
                  <a:pt x="132" y="288"/>
                  <a:pt x="118" y="315"/>
                  <a:pt x="105" y="344"/>
                </a:cubicBezTo>
                <a:cubicBezTo>
                  <a:pt x="620" y="340"/>
                  <a:pt x="620" y="340"/>
                  <a:pt x="620" y="340"/>
                </a:cubicBezTo>
                <a:cubicBezTo>
                  <a:pt x="619" y="337"/>
                  <a:pt x="618" y="333"/>
                  <a:pt x="618" y="329"/>
                </a:cubicBezTo>
                <a:cubicBezTo>
                  <a:pt x="616" y="325"/>
                  <a:pt x="614" y="321"/>
                  <a:pt x="611" y="317"/>
                </a:cubicBezTo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3" name="Freeform 10">
            <a:extLst>
              <a:ext uri="{FF2B5EF4-FFF2-40B4-BE49-F238E27FC236}">
                <a16:creationId xmlns="" xmlns:a16="http://schemas.microsoft.com/office/drawing/2014/main" id="{C7937B16-04E2-4BB0-8235-6F10BF904B8C}"/>
              </a:ext>
            </a:extLst>
          </p:cNvPr>
          <p:cNvSpPr>
            <a:spLocks/>
          </p:cNvSpPr>
          <p:nvPr/>
        </p:nvSpPr>
        <p:spPr bwMode="auto">
          <a:xfrm>
            <a:off x="6627813" y="3401219"/>
            <a:ext cx="2074863" cy="1162050"/>
          </a:xfrm>
          <a:custGeom>
            <a:avLst/>
            <a:gdLst>
              <a:gd name="T0" fmla="*/ 35 w 614"/>
              <a:gd name="T1" fmla="*/ 50 h 344"/>
              <a:gd name="T2" fmla="*/ 29 w 614"/>
              <a:gd name="T3" fmla="*/ 65 h 344"/>
              <a:gd name="T4" fmla="*/ 18 w 614"/>
              <a:gd name="T5" fmla="*/ 214 h 344"/>
              <a:gd name="T6" fmla="*/ 18 w 614"/>
              <a:gd name="T7" fmla="*/ 228 h 344"/>
              <a:gd name="T8" fmla="*/ 6 w 614"/>
              <a:gd name="T9" fmla="*/ 312 h 344"/>
              <a:gd name="T10" fmla="*/ 3 w 614"/>
              <a:gd name="T11" fmla="*/ 328 h 344"/>
              <a:gd name="T12" fmla="*/ 0 w 614"/>
              <a:gd name="T13" fmla="*/ 344 h 344"/>
              <a:gd name="T14" fmla="*/ 177 w 614"/>
              <a:gd name="T15" fmla="*/ 342 h 344"/>
              <a:gd name="T16" fmla="*/ 187 w 614"/>
              <a:gd name="T17" fmla="*/ 322 h 344"/>
              <a:gd name="T18" fmla="*/ 192 w 614"/>
              <a:gd name="T19" fmla="*/ 310 h 344"/>
              <a:gd name="T20" fmla="*/ 231 w 614"/>
              <a:gd name="T21" fmla="*/ 216 h 344"/>
              <a:gd name="T22" fmla="*/ 235 w 614"/>
              <a:gd name="T23" fmla="*/ 202 h 344"/>
              <a:gd name="T24" fmla="*/ 269 w 614"/>
              <a:gd name="T25" fmla="*/ 117 h 344"/>
              <a:gd name="T26" fmla="*/ 283 w 614"/>
              <a:gd name="T27" fmla="*/ 90 h 344"/>
              <a:gd name="T28" fmla="*/ 303 w 614"/>
              <a:gd name="T29" fmla="*/ 73 h 344"/>
              <a:gd name="T30" fmla="*/ 335 w 614"/>
              <a:gd name="T31" fmla="*/ 133 h 344"/>
              <a:gd name="T32" fmla="*/ 342 w 614"/>
              <a:gd name="T33" fmla="*/ 150 h 344"/>
              <a:gd name="T34" fmla="*/ 348 w 614"/>
              <a:gd name="T35" fmla="*/ 163 h 344"/>
              <a:gd name="T36" fmla="*/ 363 w 614"/>
              <a:gd name="T37" fmla="*/ 216 h 344"/>
              <a:gd name="T38" fmla="*/ 369 w 614"/>
              <a:gd name="T39" fmla="*/ 228 h 344"/>
              <a:gd name="T40" fmla="*/ 429 w 614"/>
              <a:gd name="T41" fmla="*/ 341 h 344"/>
              <a:gd name="T42" fmla="*/ 614 w 614"/>
              <a:gd name="T43" fmla="*/ 340 h 344"/>
              <a:gd name="T44" fmla="*/ 613 w 614"/>
              <a:gd name="T45" fmla="*/ 335 h 344"/>
              <a:gd name="T46" fmla="*/ 612 w 614"/>
              <a:gd name="T47" fmla="*/ 322 h 344"/>
              <a:gd name="T48" fmla="*/ 609 w 614"/>
              <a:gd name="T49" fmla="*/ 309 h 344"/>
              <a:gd name="T50" fmla="*/ 606 w 614"/>
              <a:gd name="T51" fmla="*/ 297 h 344"/>
              <a:gd name="T52" fmla="*/ 600 w 614"/>
              <a:gd name="T53" fmla="*/ 168 h 344"/>
              <a:gd name="T54" fmla="*/ 601 w 614"/>
              <a:gd name="T55" fmla="*/ 154 h 344"/>
              <a:gd name="T56" fmla="*/ 603 w 614"/>
              <a:gd name="T57" fmla="*/ 140 h 344"/>
              <a:gd name="T58" fmla="*/ 602 w 614"/>
              <a:gd name="T59" fmla="*/ 128 h 344"/>
              <a:gd name="T60" fmla="*/ 601 w 614"/>
              <a:gd name="T61" fmla="*/ 118 h 344"/>
              <a:gd name="T62" fmla="*/ 569 w 614"/>
              <a:gd name="T63" fmla="*/ 0 h 344"/>
              <a:gd name="T64" fmla="*/ 54 w 614"/>
              <a:gd name="T65" fmla="*/ 4 h 344"/>
              <a:gd name="T66" fmla="*/ 35 w 614"/>
              <a:gd name="T67" fmla="*/ 5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4" h="344">
                <a:moveTo>
                  <a:pt x="35" y="50"/>
                </a:moveTo>
                <a:cubicBezTo>
                  <a:pt x="33" y="55"/>
                  <a:pt x="31" y="60"/>
                  <a:pt x="29" y="65"/>
                </a:cubicBezTo>
                <a:cubicBezTo>
                  <a:pt x="17" y="112"/>
                  <a:pt x="17" y="164"/>
                  <a:pt x="18" y="214"/>
                </a:cubicBezTo>
                <a:cubicBezTo>
                  <a:pt x="18" y="219"/>
                  <a:pt x="18" y="223"/>
                  <a:pt x="18" y="228"/>
                </a:cubicBezTo>
                <a:cubicBezTo>
                  <a:pt x="18" y="256"/>
                  <a:pt x="15" y="284"/>
                  <a:pt x="6" y="312"/>
                </a:cubicBezTo>
                <a:cubicBezTo>
                  <a:pt x="5" y="317"/>
                  <a:pt x="3" y="323"/>
                  <a:pt x="3" y="328"/>
                </a:cubicBezTo>
                <a:cubicBezTo>
                  <a:pt x="2" y="333"/>
                  <a:pt x="1" y="338"/>
                  <a:pt x="0" y="344"/>
                </a:cubicBezTo>
                <a:cubicBezTo>
                  <a:pt x="177" y="342"/>
                  <a:pt x="177" y="342"/>
                  <a:pt x="177" y="342"/>
                </a:cubicBezTo>
                <a:cubicBezTo>
                  <a:pt x="181" y="336"/>
                  <a:pt x="184" y="329"/>
                  <a:pt x="187" y="322"/>
                </a:cubicBezTo>
                <a:cubicBezTo>
                  <a:pt x="189" y="318"/>
                  <a:pt x="191" y="314"/>
                  <a:pt x="192" y="310"/>
                </a:cubicBezTo>
                <a:cubicBezTo>
                  <a:pt x="208" y="280"/>
                  <a:pt x="219" y="247"/>
                  <a:pt x="231" y="216"/>
                </a:cubicBezTo>
                <a:cubicBezTo>
                  <a:pt x="232" y="211"/>
                  <a:pt x="234" y="207"/>
                  <a:pt x="235" y="202"/>
                </a:cubicBezTo>
                <a:cubicBezTo>
                  <a:pt x="250" y="177"/>
                  <a:pt x="257" y="145"/>
                  <a:pt x="269" y="117"/>
                </a:cubicBezTo>
                <a:cubicBezTo>
                  <a:pt x="273" y="107"/>
                  <a:pt x="277" y="98"/>
                  <a:pt x="283" y="90"/>
                </a:cubicBezTo>
                <a:cubicBezTo>
                  <a:pt x="287" y="80"/>
                  <a:pt x="295" y="69"/>
                  <a:pt x="303" y="73"/>
                </a:cubicBezTo>
                <a:cubicBezTo>
                  <a:pt x="326" y="80"/>
                  <a:pt x="330" y="108"/>
                  <a:pt x="335" y="133"/>
                </a:cubicBezTo>
                <a:cubicBezTo>
                  <a:pt x="337" y="139"/>
                  <a:pt x="340" y="145"/>
                  <a:pt x="342" y="150"/>
                </a:cubicBezTo>
                <a:cubicBezTo>
                  <a:pt x="344" y="155"/>
                  <a:pt x="346" y="159"/>
                  <a:pt x="348" y="163"/>
                </a:cubicBezTo>
                <a:cubicBezTo>
                  <a:pt x="350" y="183"/>
                  <a:pt x="356" y="200"/>
                  <a:pt x="363" y="216"/>
                </a:cubicBezTo>
                <a:cubicBezTo>
                  <a:pt x="365" y="220"/>
                  <a:pt x="367" y="224"/>
                  <a:pt x="369" y="228"/>
                </a:cubicBezTo>
                <a:cubicBezTo>
                  <a:pt x="382" y="271"/>
                  <a:pt x="414" y="303"/>
                  <a:pt x="429" y="341"/>
                </a:cubicBezTo>
                <a:cubicBezTo>
                  <a:pt x="614" y="340"/>
                  <a:pt x="614" y="340"/>
                  <a:pt x="614" y="340"/>
                </a:cubicBezTo>
                <a:cubicBezTo>
                  <a:pt x="613" y="335"/>
                  <a:pt x="613" y="335"/>
                  <a:pt x="613" y="335"/>
                </a:cubicBezTo>
                <a:cubicBezTo>
                  <a:pt x="613" y="331"/>
                  <a:pt x="612" y="326"/>
                  <a:pt x="612" y="322"/>
                </a:cubicBezTo>
                <a:cubicBezTo>
                  <a:pt x="610" y="318"/>
                  <a:pt x="610" y="314"/>
                  <a:pt x="609" y="309"/>
                </a:cubicBezTo>
                <a:cubicBezTo>
                  <a:pt x="608" y="305"/>
                  <a:pt x="607" y="301"/>
                  <a:pt x="606" y="297"/>
                </a:cubicBezTo>
                <a:cubicBezTo>
                  <a:pt x="600" y="251"/>
                  <a:pt x="604" y="211"/>
                  <a:pt x="600" y="168"/>
                </a:cubicBezTo>
                <a:cubicBezTo>
                  <a:pt x="601" y="163"/>
                  <a:pt x="601" y="159"/>
                  <a:pt x="601" y="154"/>
                </a:cubicBezTo>
                <a:cubicBezTo>
                  <a:pt x="602" y="149"/>
                  <a:pt x="602" y="145"/>
                  <a:pt x="603" y="140"/>
                </a:cubicBezTo>
                <a:cubicBezTo>
                  <a:pt x="602" y="136"/>
                  <a:pt x="602" y="132"/>
                  <a:pt x="602" y="128"/>
                </a:cubicBezTo>
                <a:cubicBezTo>
                  <a:pt x="601" y="125"/>
                  <a:pt x="601" y="121"/>
                  <a:pt x="601" y="118"/>
                </a:cubicBezTo>
                <a:cubicBezTo>
                  <a:pt x="589" y="76"/>
                  <a:pt x="578" y="40"/>
                  <a:pt x="569" y="0"/>
                </a:cubicBezTo>
                <a:cubicBezTo>
                  <a:pt x="54" y="4"/>
                  <a:pt x="54" y="4"/>
                  <a:pt x="54" y="4"/>
                </a:cubicBezTo>
                <a:cubicBezTo>
                  <a:pt x="47" y="19"/>
                  <a:pt x="40" y="34"/>
                  <a:pt x="35" y="50"/>
                </a:cubicBez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60" name="그룹 59">
            <a:extLst>
              <a:ext uri="{FF2B5EF4-FFF2-40B4-BE49-F238E27FC236}">
                <a16:creationId xmlns="" xmlns:a16="http://schemas.microsoft.com/office/drawing/2014/main" id="{2A6D0AA1-4DD4-4B8A-BB83-3ABE28EBF27B}"/>
              </a:ext>
            </a:extLst>
          </p:cNvPr>
          <p:cNvGrpSpPr/>
          <p:nvPr/>
        </p:nvGrpSpPr>
        <p:grpSpPr>
          <a:xfrm>
            <a:off x="6451600" y="4539456"/>
            <a:ext cx="2379663" cy="1162050"/>
            <a:chOff x="4889500" y="4572000"/>
            <a:chExt cx="2379663" cy="1162050"/>
          </a:xfrm>
        </p:grpSpPr>
        <p:sp>
          <p:nvSpPr>
            <p:cNvPr id="41" name="Freeform 8">
              <a:extLst>
                <a:ext uri="{FF2B5EF4-FFF2-40B4-BE49-F238E27FC236}">
                  <a16:creationId xmlns="" xmlns:a16="http://schemas.microsoft.com/office/drawing/2014/main" id="{3BC8D46B-E391-4C87-92D0-EEC76F62F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100" y="4572000"/>
              <a:ext cx="754063" cy="1147763"/>
            </a:xfrm>
            <a:custGeom>
              <a:avLst/>
              <a:gdLst>
                <a:gd name="T0" fmla="*/ 0 w 223"/>
                <a:gd name="T1" fmla="*/ 1 h 340"/>
                <a:gd name="T2" fmla="*/ 3 w 223"/>
                <a:gd name="T3" fmla="*/ 9 h 340"/>
                <a:gd name="T4" fmla="*/ 36 w 223"/>
                <a:gd name="T5" fmla="*/ 88 h 340"/>
                <a:gd name="T6" fmla="*/ 67 w 223"/>
                <a:gd name="T7" fmla="*/ 122 h 340"/>
                <a:gd name="T8" fmla="*/ 69 w 223"/>
                <a:gd name="T9" fmla="*/ 207 h 340"/>
                <a:gd name="T10" fmla="*/ 69 w 223"/>
                <a:gd name="T11" fmla="*/ 222 h 340"/>
                <a:gd name="T12" fmla="*/ 114 w 223"/>
                <a:gd name="T13" fmla="*/ 340 h 340"/>
                <a:gd name="T14" fmla="*/ 223 w 223"/>
                <a:gd name="T15" fmla="*/ 339 h 340"/>
                <a:gd name="T16" fmla="*/ 214 w 223"/>
                <a:gd name="T17" fmla="*/ 193 h 340"/>
                <a:gd name="T18" fmla="*/ 180 w 223"/>
                <a:gd name="T19" fmla="*/ 92 h 340"/>
                <a:gd name="T20" fmla="*/ 189 w 223"/>
                <a:gd name="T21" fmla="*/ 32 h 340"/>
                <a:gd name="T22" fmla="*/ 188 w 223"/>
                <a:gd name="T23" fmla="*/ 19 h 340"/>
                <a:gd name="T24" fmla="*/ 185 w 223"/>
                <a:gd name="T25" fmla="*/ 0 h 340"/>
                <a:gd name="T26" fmla="*/ 0 w 223"/>
                <a:gd name="T27" fmla="*/ 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3" h="340">
                  <a:moveTo>
                    <a:pt x="0" y="1"/>
                  </a:moveTo>
                  <a:cubicBezTo>
                    <a:pt x="1" y="4"/>
                    <a:pt x="2" y="6"/>
                    <a:pt x="3" y="9"/>
                  </a:cubicBezTo>
                  <a:cubicBezTo>
                    <a:pt x="19" y="48"/>
                    <a:pt x="31" y="78"/>
                    <a:pt x="36" y="88"/>
                  </a:cubicBezTo>
                  <a:cubicBezTo>
                    <a:pt x="55" y="129"/>
                    <a:pt x="57" y="85"/>
                    <a:pt x="67" y="122"/>
                  </a:cubicBezTo>
                  <a:cubicBezTo>
                    <a:pt x="74" y="143"/>
                    <a:pt x="70" y="175"/>
                    <a:pt x="69" y="207"/>
                  </a:cubicBezTo>
                  <a:cubicBezTo>
                    <a:pt x="69" y="212"/>
                    <a:pt x="69" y="217"/>
                    <a:pt x="69" y="222"/>
                  </a:cubicBezTo>
                  <a:cubicBezTo>
                    <a:pt x="68" y="267"/>
                    <a:pt x="86" y="305"/>
                    <a:pt x="114" y="340"/>
                  </a:cubicBezTo>
                  <a:cubicBezTo>
                    <a:pt x="223" y="339"/>
                    <a:pt x="223" y="339"/>
                    <a:pt x="223" y="339"/>
                  </a:cubicBezTo>
                  <a:cubicBezTo>
                    <a:pt x="221" y="287"/>
                    <a:pt x="221" y="224"/>
                    <a:pt x="214" y="193"/>
                  </a:cubicBezTo>
                  <a:cubicBezTo>
                    <a:pt x="202" y="145"/>
                    <a:pt x="196" y="131"/>
                    <a:pt x="180" y="92"/>
                  </a:cubicBezTo>
                  <a:cubicBezTo>
                    <a:pt x="190" y="73"/>
                    <a:pt x="191" y="52"/>
                    <a:pt x="189" y="32"/>
                  </a:cubicBezTo>
                  <a:cubicBezTo>
                    <a:pt x="189" y="28"/>
                    <a:pt x="188" y="23"/>
                    <a:pt x="188" y="19"/>
                  </a:cubicBezTo>
                  <a:cubicBezTo>
                    <a:pt x="187" y="13"/>
                    <a:pt x="186" y="6"/>
                    <a:pt x="185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6" name="Freeform 13">
              <a:extLst>
                <a:ext uri="{FF2B5EF4-FFF2-40B4-BE49-F238E27FC236}">
                  <a16:creationId xmlns="" xmlns:a16="http://schemas.microsoft.com/office/drawing/2014/main" id="{A73399E3-20D6-4CC1-9B18-3DD4726DC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500" y="4578350"/>
              <a:ext cx="773113" cy="1155700"/>
            </a:xfrm>
            <a:custGeom>
              <a:avLst/>
              <a:gdLst>
                <a:gd name="T0" fmla="*/ 116 w 229"/>
                <a:gd name="T1" fmla="*/ 315 h 342"/>
                <a:gd name="T2" fmla="*/ 165 w 229"/>
                <a:gd name="T3" fmla="*/ 187 h 342"/>
                <a:gd name="T4" fmla="*/ 165 w 229"/>
                <a:gd name="T5" fmla="*/ 171 h 342"/>
                <a:gd name="T6" fmla="*/ 172 w 229"/>
                <a:gd name="T7" fmla="*/ 101 h 342"/>
                <a:gd name="T8" fmla="*/ 189 w 229"/>
                <a:gd name="T9" fmla="*/ 87 h 342"/>
                <a:gd name="T10" fmla="*/ 199 w 229"/>
                <a:gd name="T11" fmla="*/ 74 h 342"/>
                <a:gd name="T12" fmla="*/ 221 w 229"/>
                <a:gd name="T13" fmla="*/ 18 h 342"/>
                <a:gd name="T14" fmla="*/ 227 w 229"/>
                <a:gd name="T15" fmla="*/ 4 h 342"/>
                <a:gd name="T16" fmla="*/ 229 w 229"/>
                <a:gd name="T17" fmla="*/ 0 h 342"/>
                <a:gd name="T18" fmla="*/ 52 w 229"/>
                <a:gd name="T19" fmla="*/ 2 h 342"/>
                <a:gd name="T20" fmla="*/ 59 w 229"/>
                <a:gd name="T21" fmla="*/ 72 h 342"/>
                <a:gd name="T22" fmla="*/ 18 w 229"/>
                <a:gd name="T23" fmla="*/ 175 h 342"/>
                <a:gd name="T24" fmla="*/ 0 w 229"/>
                <a:gd name="T25" fmla="*/ 342 h 342"/>
                <a:gd name="T26" fmla="*/ 101 w 229"/>
                <a:gd name="T27" fmla="*/ 341 h 342"/>
                <a:gd name="T28" fmla="*/ 108 w 229"/>
                <a:gd name="T29" fmla="*/ 330 h 342"/>
                <a:gd name="T30" fmla="*/ 116 w 229"/>
                <a:gd name="T31" fmla="*/ 31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9" h="342">
                  <a:moveTo>
                    <a:pt x="116" y="315"/>
                  </a:moveTo>
                  <a:cubicBezTo>
                    <a:pt x="141" y="274"/>
                    <a:pt x="168" y="235"/>
                    <a:pt x="165" y="187"/>
                  </a:cubicBezTo>
                  <a:cubicBezTo>
                    <a:pt x="165" y="182"/>
                    <a:pt x="165" y="177"/>
                    <a:pt x="165" y="171"/>
                  </a:cubicBezTo>
                  <a:cubicBezTo>
                    <a:pt x="166" y="146"/>
                    <a:pt x="166" y="121"/>
                    <a:pt x="172" y="101"/>
                  </a:cubicBezTo>
                  <a:cubicBezTo>
                    <a:pt x="180" y="74"/>
                    <a:pt x="182" y="91"/>
                    <a:pt x="189" y="87"/>
                  </a:cubicBezTo>
                  <a:cubicBezTo>
                    <a:pt x="191" y="86"/>
                    <a:pt x="194" y="82"/>
                    <a:pt x="199" y="74"/>
                  </a:cubicBezTo>
                  <a:cubicBezTo>
                    <a:pt x="206" y="56"/>
                    <a:pt x="213" y="37"/>
                    <a:pt x="221" y="18"/>
                  </a:cubicBezTo>
                  <a:cubicBezTo>
                    <a:pt x="223" y="13"/>
                    <a:pt x="225" y="9"/>
                    <a:pt x="227" y="4"/>
                  </a:cubicBezTo>
                  <a:cubicBezTo>
                    <a:pt x="228" y="3"/>
                    <a:pt x="229" y="2"/>
                    <a:pt x="229" y="0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49" y="28"/>
                    <a:pt x="49" y="53"/>
                    <a:pt x="59" y="72"/>
                  </a:cubicBezTo>
                  <a:cubicBezTo>
                    <a:pt x="42" y="112"/>
                    <a:pt x="31" y="125"/>
                    <a:pt x="18" y="175"/>
                  </a:cubicBezTo>
                  <a:cubicBezTo>
                    <a:pt x="9" y="209"/>
                    <a:pt x="4" y="284"/>
                    <a:pt x="0" y="342"/>
                  </a:cubicBezTo>
                  <a:cubicBezTo>
                    <a:pt x="101" y="341"/>
                    <a:pt x="101" y="341"/>
                    <a:pt x="101" y="341"/>
                  </a:cubicBezTo>
                  <a:cubicBezTo>
                    <a:pt x="103" y="337"/>
                    <a:pt x="105" y="334"/>
                    <a:pt x="108" y="330"/>
                  </a:cubicBezTo>
                  <a:cubicBezTo>
                    <a:pt x="110" y="325"/>
                    <a:pt x="113" y="320"/>
                    <a:pt x="116" y="315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9" name="그룹 58">
            <a:extLst>
              <a:ext uri="{FF2B5EF4-FFF2-40B4-BE49-F238E27FC236}">
                <a16:creationId xmlns="" xmlns:a16="http://schemas.microsoft.com/office/drawing/2014/main" id="{150F8634-39C0-4404-92B1-AF08F654B617}"/>
              </a:ext>
            </a:extLst>
          </p:cNvPr>
          <p:cNvGrpSpPr/>
          <p:nvPr/>
        </p:nvGrpSpPr>
        <p:grpSpPr>
          <a:xfrm>
            <a:off x="5984875" y="5684044"/>
            <a:ext cx="3352801" cy="1168400"/>
            <a:chOff x="4422775" y="5716588"/>
            <a:chExt cx="3352801" cy="1168400"/>
          </a:xfrm>
        </p:grpSpPr>
        <p:sp>
          <p:nvSpPr>
            <p:cNvPr id="45" name="Freeform 12">
              <a:extLst>
                <a:ext uri="{FF2B5EF4-FFF2-40B4-BE49-F238E27FC236}">
                  <a16:creationId xmlns="" xmlns:a16="http://schemas.microsoft.com/office/drawing/2014/main" id="{1C3276AF-28DD-433F-B233-A2F7D38904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0863" y="5716588"/>
              <a:ext cx="874713" cy="1168400"/>
            </a:xfrm>
            <a:custGeom>
              <a:avLst/>
              <a:gdLst>
                <a:gd name="T0" fmla="*/ 3 w 259"/>
                <a:gd name="T1" fmla="*/ 5 h 346"/>
                <a:gd name="T2" fmla="*/ 12 w 259"/>
                <a:gd name="T3" fmla="*/ 18 h 346"/>
                <a:gd name="T4" fmla="*/ 43 w 259"/>
                <a:gd name="T5" fmla="*/ 78 h 346"/>
                <a:gd name="T6" fmla="*/ 54 w 259"/>
                <a:gd name="T7" fmla="*/ 162 h 346"/>
                <a:gd name="T8" fmla="*/ 75 w 259"/>
                <a:gd name="T9" fmla="*/ 247 h 346"/>
                <a:gd name="T10" fmla="*/ 102 w 259"/>
                <a:gd name="T11" fmla="*/ 263 h 346"/>
                <a:gd name="T12" fmla="*/ 135 w 259"/>
                <a:gd name="T13" fmla="*/ 301 h 346"/>
                <a:gd name="T14" fmla="*/ 144 w 259"/>
                <a:gd name="T15" fmla="*/ 312 h 346"/>
                <a:gd name="T16" fmla="*/ 154 w 259"/>
                <a:gd name="T17" fmla="*/ 321 h 346"/>
                <a:gd name="T18" fmla="*/ 164 w 259"/>
                <a:gd name="T19" fmla="*/ 328 h 346"/>
                <a:gd name="T20" fmla="*/ 255 w 259"/>
                <a:gd name="T21" fmla="*/ 314 h 346"/>
                <a:gd name="T22" fmla="*/ 250 w 259"/>
                <a:gd name="T23" fmla="*/ 263 h 346"/>
                <a:gd name="T24" fmla="*/ 245 w 259"/>
                <a:gd name="T25" fmla="*/ 254 h 346"/>
                <a:gd name="T26" fmla="*/ 190 w 259"/>
                <a:gd name="T27" fmla="*/ 193 h 346"/>
                <a:gd name="T28" fmla="*/ 180 w 259"/>
                <a:gd name="T29" fmla="*/ 160 h 346"/>
                <a:gd name="T30" fmla="*/ 144 w 259"/>
                <a:gd name="T31" fmla="*/ 115 h 346"/>
                <a:gd name="T32" fmla="*/ 115 w 259"/>
                <a:gd name="T33" fmla="*/ 73 h 346"/>
                <a:gd name="T34" fmla="*/ 109 w 259"/>
                <a:gd name="T35" fmla="*/ 0 h 346"/>
                <a:gd name="T36" fmla="*/ 0 w 259"/>
                <a:gd name="T37" fmla="*/ 1 h 346"/>
                <a:gd name="T38" fmla="*/ 3 w 259"/>
                <a:gd name="T39" fmla="*/ 5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9" h="346">
                  <a:moveTo>
                    <a:pt x="3" y="5"/>
                  </a:moveTo>
                  <a:cubicBezTo>
                    <a:pt x="6" y="9"/>
                    <a:pt x="9" y="14"/>
                    <a:pt x="12" y="18"/>
                  </a:cubicBezTo>
                  <a:cubicBezTo>
                    <a:pt x="25" y="40"/>
                    <a:pt x="37" y="61"/>
                    <a:pt x="43" y="78"/>
                  </a:cubicBezTo>
                  <a:cubicBezTo>
                    <a:pt x="57" y="118"/>
                    <a:pt x="50" y="132"/>
                    <a:pt x="54" y="162"/>
                  </a:cubicBezTo>
                  <a:cubicBezTo>
                    <a:pt x="58" y="192"/>
                    <a:pt x="61" y="229"/>
                    <a:pt x="75" y="247"/>
                  </a:cubicBezTo>
                  <a:cubicBezTo>
                    <a:pt x="89" y="265"/>
                    <a:pt x="85" y="251"/>
                    <a:pt x="102" y="263"/>
                  </a:cubicBezTo>
                  <a:cubicBezTo>
                    <a:pt x="111" y="269"/>
                    <a:pt x="122" y="286"/>
                    <a:pt x="135" y="301"/>
                  </a:cubicBezTo>
                  <a:cubicBezTo>
                    <a:pt x="138" y="305"/>
                    <a:pt x="141" y="308"/>
                    <a:pt x="144" y="312"/>
                  </a:cubicBezTo>
                  <a:cubicBezTo>
                    <a:pt x="147" y="315"/>
                    <a:pt x="150" y="318"/>
                    <a:pt x="154" y="321"/>
                  </a:cubicBezTo>
                  <a:cubicBezTo>
                    <a:pt x="157" y="324"/>
                    <a:pt x="160" y="326"/>
                    <a:pt x="164" y="328"/>
                  </a:cubicBezTo>
                  <a:cubicBezTo>
                    <a:pt x="192" y="346"/>
                    <a:pt x="239" y="342"/>
                    <a:pt x="255" y="314"/>
                  </a:cubicBezTo>
                  <a:cubicBezTo>
                    <a:pt x="259" y="299"/>
                    <a:pt x="259" y="278"/>
                    <a:pt x="250" y="263"/>
                  </a:cubicBezTo>
                  <a:cubicBezTo>
                    <a:pt x="248" y="260"/>
                    <a:pt x="246" y="257"/>
                    <a:pt x="245" y="254"/>
                  </a:cubicBezTo>
                  <a:cubicBezTo>
                    <a:pt x="233" y="238"/>
                    <a:pt x="199" y="211"/>
                    <a:pt x="190" y="193"/>
                  </a:cubicBezTo>
                  <a:cubicBezTo>
                    <a:pt x="180" y="176"/>
                    <a:pt x="192" y="176"/>
                    <a:pt x="180" y="160"/>
                  </a:cubicBezTo>
                  <a:cubicBezTo>
                    <a:pt x="168" y="145"/>
                    <a:pt x="154" y="137"/>
                    <a:pt x="144" y="115"/>
                  </a:cubicBezTo>
                  <a:cubicBezTo>
                    <a:pt x="135" y="94"/>
                    <a:pt x="125" y="114"/>
                    <a:pt x="115" y="73"/>
                  </a:cubicBezTo>
                  <a:cubicBezTo>
                    <a:pt x="111" y="58"/>
                    <a:pt x="110" y="31"/>
                    <a:pt x="109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2" y="4"/>
                    <a:pt x="3" y="5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7" name="Freeform 14">
              <a:extLst>
                <a:ext uri="{FF2B5EF4-FFF2-40B4-BE49-F238E27FC236}">
                  <a16:creationId xmlns="" xmlns:a16="http://schemas.microsoft.com/office/drawing/2014/main" id="{4A8E3D56-C025-48AF-B1B8-10DF5FC39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775" y="5730875"/>
              <a:ext cx="808038" cy="1141413"/>
            </a:xfrm>
            <a:custGeom>
              <a:avLst/>
              <a:gdLst>
                <a:gd name="T0" fmla="*/ 132 w 239"/>
                <a:gd name="T1" fmla="*/ 67 h 338"/>
                <a:gd name="T2" fmla="*/ 105 w 239"/>
                <a:gd name="T3" fmla="*/ 113 h 338"/>
                <a:gd name="T4" fmla="*/ 65 w 239"/>
                <a:gd name="T5" fmla="*/ 159 h 338"/>
                <a:gd name="T6" fmla="*/ 57 w 239"/>
                <a:gd name="T7" fmla="*/ 191 h 338"/>
                <a:gd name="T8" fmla="*/ 10 w 239"/>
                <a:gd name="T9" fmla="*/ 249 h 338"/>
                <a:gd name="T10" fmla="*/ 5 w 239"/>
                <a:gd name="T11" fmla="*/ 259 h 338"/>
                <a:gd name="T12" fmla="*/ 2 w 239"/>
                <a:gd name="T13" fmla="*/ 271 h 338"/>
                <a:gd name="T14" fmla="*/ 0 w 239"/>
                <a:gd name="T15" fmla="*/ 284 h 338"/>
                <a:gd name="T16" fmla="*/ 105 w 239"/>
                <a:gd name="T17" fmla="*/ 309 h 338"/>
                <a:gd name="T18" fmla="*/ 112 w 239"/>
                <a:gd name="T19" fmla="*/ 299 h 338"/>
                <a:gd name="T20" fmla="*/ 116 w 239"/>
                <a:gd name="T21" fmla="*/ 288 h 338"/>
                <a:gd name="T22" fmla="*/ 122 w 239"/>
                <a:gd name="T23" fmla="*/ 278 h 338"/>
                <a:gd name="T24" fmla="*/ 129 w 239"/>
                <a:gd name="T25" fmla="*/ 270 h 338"/>
                <a:gd name="T26" fmla="*/ 172 w 239"/>
                <a:gd name="T27" fmla="*/ 244 h 338"/>
                <a:gd name="T28" fmla="*/ 192 w 239"/>
                <a:gd name="T29" fmla="*/ 158 h 338"/>
                <a:gd name="T30" fmla="*/ 205 w 239"/>
                <a:gd name="T31" fmla="*/ 69 h 338"/>
                <a:gd name="T32" fmla="*/ 239 w 239"/>
                <a:gd name="T33" fmla="*/ 0 h 338"/>
                <a:gd name="T34" fmla="*/ 138 w 239"/>
                <a:gd name="T35" fmla="*/ 1 h 338"/>
                <a:gd name="T36" fmla="*/ 132 w 239"/>
                <a:gd name="T37" fmla="*/ 6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9" h="338">
                  <a:moveTo>
                    <a:pt x="132" y="67"/>
                  </a:moveTo>
                  <a:cubicBezTo>
                    <a:pt x="126" y="110"/>
                    <a:pt x="114" y="90"/>
                    <a:pt x="105" y="113"/>
                  </a:cubicBezTo>
                  <a:cubicBezTo>
                    <a:pt x="97" y="136"/>
                    <a:pt x="78" y="143"/>
                    <a:pt x="65" y="159"/>
                  </a:cubicBezTo>
                  <a:cubicBezTo>
                    <a:pt x="53" y="175"/>
                    <a:pt x="66" y="174"/>
                    <a:pt x="57" y="191"/>
                  </a:cubicBezTo>
                  <a:cubicBezTo>
                    <a:pt x="49" y="208"/>
                    <a:pt x="20" y="233"/>
                    <a:pt x="10" y="249"/>
                  </a:cubicBezTo>
                  <a:cubicBezTo>
                    <a:pt x="8" y="252"/>
                    <a:pt x="6" y="255"/>
                    <a:pt x="5" y="259"/>
                  </a:cubicBezTo>
                  <a:cubicBezTo>
                    <a:pt x="4" y="263"/>
                    <a:pt x="2" y="267"/>
                    <a:pt x="2" y="271"/>
                  </a:cubicBezTo>
                  <a:cubicBezTo>
                    <a:pt x="0" y="276"/>
                    <a:pt x="0" y="280"/>
                    <a:pt x="0" y="284"/>
                  </a:cubicBezTo>
                  <a:cubicBezTo>
                    <a:pt x="5" y="334"/>
                    <a:pt x="76" y="338"/>
                    <a:pt x="105" y="309"/>
                  </a:cubicBezTo>
                  <a:cubicBezTo>
                    <a:pt x="108" y="306"/>
                    <a:pt x="110" y="303"/>
                    <a:pt x="112" y="299"/>
                  </a:cubicBezTo>
                  <a:cubicBezTo>
                    <a:pt x="114" y="295"/>
                    <a:pt x="115" y="292"/>
                    <a:pt x="116" y="288"/>
                  </a:cubicBezTo>
                  <a:cubicBezTo>
                    <a:pt x="117" y="285"/>
                    <a:pt x="119" y="281"/>
                    <a:pt x="122" y="278"/>
                  </a:cubicBezTo>
                  <a:cubicBezTo>
                    <a:pt x="124" y="275"/>
                    <a:pt x="127" y="272"/>
                    <a:pt x="129" y="270"/>
                  </a:cubicBezTo>
                  <a:cubicBezTo>
                    <a:pt x="147" y="259"/>
                    <a:pt x="157" y="264"/>
                    <a:pt x="172" y="244"/>
                  </a:cubicBezTo>
                  <a:cubicBezTo>
                    <a:pt x="187" y="225"/>
                    <a:pt x="187" y="190"/>
                    <a:pt x="192" y="158"/>
                  </a:cubicBezTo>
                  <a:cubicBezTo>
                    <a:pt x="197" y="128"/>
                    <a:pt x="190" y="113"/>
                    <a:pt x="205" y="69"/>
                  </a:cubicBezTo>
                  <a:cubicBezTo>
                    <a:pt x="211" y="51"/>
                    <a:pt x="225" y="26"/>
                    <a:pt x="239" y="0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6" y="29"/>
                    <a:pt x="134" y="53"/>
                    <a:pt x="132" y="67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51" name="Freeform 18">
            <a:extLst>
              <a:ext uri="{FF2B5EF4-FFF2-40B4-BE49-F238E27FC236}">
                <a16:creationId xmlns="" xmlns:a16="http://schemas.microsoft.com/office/drawing/2014/main" id="{2AFE4039-EFCE-4572-A081-251AA06169C4}"/>
              </a:ext>
            </a:extLst>
          </p:cNvPr>
          <p:cNvSpPr>
            <a:spLocks/>
          </p:cNvSpPr>
          <p:nvPr/>
        </p:nvSpPr>
        <p:spPr bwMode="auto">
          <a:xfrm>
            <a:off x="6454775" y="1150254"/>
            <a:ext cx="2508250" cy="1126221"/>
          </a:xfrm>
          <a:custGeom>
            <a:avLst/>
            <a:gdLst>
              <a:gd name="T0" fmla="*/ 102 w 742"/>
              <a:gd name="T1" fmla="*/ 329 h 332"/>
              <a:gd name="T2" fmla="*/ 116 w 742"/>
              <a:gd name="T3" fmla="*/ 288 h 332"/>
              <a:gd name="T4" fmla="*/ 136 w 742"/>
              <a:gd name="T5" fmla="*/ 231 h 332"/>
              <a:gd name="T6" fmla="*/ 144 w 742"/>
              <a:gd name="T7" fmla="*/ 232 h 332"/>
              <a:gd name="T8" fmla="*/ 144 w 742"/>
              <a:gd name="T9" fmla="*/ 241 h 332"/>
              <a:gd name="T10" fmla="*/ 155 w 742"/>
              <a:gd name="T11" fmla="*/ 323 h 332"/>
              <a:gd name="T12" fmla="*/ 156 w 742"/>
              <a:gd name="T13" fmla="*/ 331 h 332"/>
              <a:gd name="T14" fmla="*/ 577 w 742"/>
              <a:gd name="T15" fmla="*/ 329 h 332"/>
              <a:gd name="T16" fmla="*/ 588 w 742"/>
              <a:gd name="T17" fmla="*/ 268 h 332"/>
              <a:gd name="T18" fmla="*/ 592 w 742"/>
              <a:gd name="T19" fmla="*/ 232 h 332"/>
              <a:gd name="T20" fmla="*/ 600 w 742"/>
              <a:gd name="T21" fmla="*/ 232 h 332"/>
              <a:gd name="T22" fmla="*/ 610 w 742"/>
              <a:gd name="T23" fmla="*/ 270 h 332"/>
              <a:gd name="T24" fmla="*/ 629 w 742"/>
              <a:gd name="T25" fmla="*/ 318 h 332"/>
              <a:gd name="T26" fmla="*/ 626 w 742"/>
              <a:gd name="T27" fmla="*/ 328 h 332"/>
              <a:gd name="T28" fmla="*/ 726 w 742"/>
              <a:gd name="T29" fmla="*/ 328 h 332"/>
              <a:gd name="T30" fmla="*/ 710 w 742"/>
              <a:gd name="T31" fmla="*/ 203 h 332"/>
              <a:gd name="T32" fmla="*/ 725 w 742"/>
              <a:gd name="T33" fmla="*/ 200 h 332"/>
              <a:gd name="T34" fmla="*/ 728 w 742"/>
              <a:gd name="T35" fmla="*/ 193 h 332"/>
              <a:gd name="T36" fmla="*/ 742 w 742"/>
              <a:gd name="T37" fmla="*/ 56 h 332"/>
              <a:gd name="T38" fmla="*/ 741 w 742"/>
              <a:gd name="T39" fmla="*/ 41 h 332"/>
              <a:gd name="T40" fmla="*/ 730 w 742"/>
              <a:gd name="T41" fmla="*/ 0 h 332"/>
              <a:gd name="T42" fmla="*/ 10 w 742"/>
              <a:gd name="T43" fmla="*/ 4 h 332"/>
              <a:gd name="T44" fmla="*/ 4 w 742"/>
              <a:gd name="T45" fmla="*/ 47 h 332"/>
              <a:gd name="T46" fmla="*/ 3 w 742"/>
              <a:gd name="T47" fmla="*/ 56 h 332"/>
              <a:gd name="T48" fmla="*/ 12 w 742"/>
              <a:gd name="T49" fmla="*/ 188 h 332"/>
              <a:gd name="T50" fmla="*/ 14 w 742"/>
              <a:gd name="T51" fmla="*/ 195 h 332"/>
              <a:gd name="T52" fmla="*/ 25 w 742"/>
              <a:gd name="T53" fmla="*/ 197 h 332"/>
              <a:gd name="T54" fmla="*/ 0 w 742"/>
              <a:gd name="T55" fmla="*/ 332 h 332"/>
              <a:gd name="T56" fmla="*/ 102 w 742"/>
              <a:gd name="T57" fmla="*/ 332 h 332"/>
              <a:gd name="T58" fmla="*/ 102 w 742"/>
              <a:gd name="T59" fmla="*/ 329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42" h="332">
                <a:moveTo>
                  <a:pt x="102" y="329"/>
                </a:moveTo>
                <a:cubicBezTo>
                  <a:pt x="104" y="312"/>
                  <a:pt x="107" y="301"/>
                  <a:pt x="116" y="288"/>
                </a:cubicBezTo>
                <a:cubicBezTo>
                  <a:pt x="124" y="275"/>
                  <a:pt x="135" y="240"/>
                  <a:pt x="136" y="231"/>
                </a:cubicBezTo>
                <a:cubicBezTo>
                  <a:pt x="137" y="222"/>
                  <a:pt x="143" y="219"/>
                  <a:pt x="144" y="232"/>
                </a:cubicBezTo>
                <a:cubicBezTo>
                  <a:pt x="144" y="234"/>
                  <a:pt x="142" y="238"/>
                  <a:pt x="144" y="241"/>
                </a:cubicBezTo>
                <a:cubicBezTo>
                  <a:pt x="157" y="275"/>
                  <a:pt x="152" y="296"/>
                  <a:pt x="155" y="323"/>
                </a:cubicBezTo>
                <a:cubicBezTo>
                  <a:pt x="155" y="326"/>
                  <a:pt x="156" y="328"/>
                  <a:pt x="156" y="331"/>
                </a:cubicBezTo>
                <a:cubicBezTo>
                  <a:pt x="577" y="329"/>
                  <a:pt x="577" y="329"/>
                  <a:pt x="577" y="329"/>
                </a:cubicBezTo>
                <a:cubicBezTo>
                  <a:pt x="580" y="306"/>
                  <a:pt x="587" y="276"/>
                  <a:pt x="588" y="268"/>
                </a:cubicBezTo>
                <a:cubicBezTo>
                  <a:pt x="589" y="254"/>
                  <a:pt x="591" y="236"/>
                  <a:pt x="592" y="232"/>
                </a:cubicBezTo>
                <a:cubicBezTo>
                  <a:pt x="595" y="222"/>
                  <a:pt x="599" y="222"/>
                  <a:pt x="600" y="232"/>
                </a:cubicBezTo>
                <a:cubicBezTo>
                  <a:pt x="601" y="240"/>
                  <a:pt x="602" y="258"/>
                  <a:pt x="610" y="270"/>
                </a:cubicBezTo>
                <a:cubicBezTo>
                  <a:pt x="617" y="282"/>
                  <a:pt x="628" y="303"/>
                  <a:pt x="629" y="318"/>
                </a:cubicBezTo>
                <a:cubicBezTo>
                  <a:pt x="630" y="321"/>
                  <a:pt x="628" y="325"/>
                  <a:pt x="626" y="328"/>
                </a:cubicBezTo>
                <a:cubicBezTo>
                  <a:pt x="726" y="328"/>
                  <a:pt x="726" y="328"/>
                  <a:pt x="726" y="328"/>
                </a:cubicBezTo>
                <a:cubicBezTo>
                  <a:pt x="726" y="284"/>
                  <a:pt x="713" y="249"/>
                  <a:pt x="710" y="203"/>
                </a:cubicBezTo>
                <a:cubicBezTo>
                  <a:pt x="715" y="201"/>
                  <a:pt x="718" y="204"/>
                  <a:pt x="725" y="200"/>
                </a:cubicBezTo>
                <a:cubicBezTo>
                  <a:pt x="727" y="199"/>
                  <a:pt x="727" y="197"/>
                  <a:pt x="728" y="193"/>
                </a:cubicBezTo>
                <a:cubicBezTo>
                  <a:pt x="722" y="145"/>
                  <a:pt x="742" y="106"/>
                  <a:pt x="742" y="56"/>
                </a:cubicBezTo>
                <a:cubicBezTo>
                  <a:pt x="742" y="51"/>
                  <a:pt x="741" y="46"/>
                  <a:pt x="741" y="41"/>
                </a:cubicBezTo>
                <a:cubicBezTo>
                  <a:pt x="739" y="26"/>
                  <a:pt x="735" y="13"/>
                  <a:pt x="730" y="0"/>
                </a:cubicBezTo>
                <a:cubicBezTo>
                  <a:pt x="10" y="4"/>
                  <a:pt x="10" y="4"/>
                  <a:pt x="10" y="4"/>
                </a:cubicBezTo>
                <a:cubicBezTo>
                  <a:pt x="7" y="18"/>
                  <a:pt x="4" y="32"/>
                  <a:pt x="4" y="47"/>
                </a:cubicBezTo>
                <a:cubicBezTo>
                  <a:pt x="3" y="50"/>
                  <a:pt x="3" y="53"/>
                  <a:pt x="3" y="56"/>
                </a:cubicBezTo>
                <a:cubicBezTo>
                  <a:pt x="9" y="98"/>
                  <a:pt x="21" y="141"/>
                  <a:pt x="12" y="188"/>
                </a:cubicBezTo>
                <a:cubicBezTo>
                  <a:pt x="12" y="192"/>
                  <a:pt x="13" y="195"/>
                  <a:pt x="14" y="195"/>
                </a:cubicBezTo>
                <a:cubicBezTo>
                  <a:pt x="20" y="200"/>
                  <a:pt x="21" y="195"/>
                  <a:pt x="25" y="197"/>
                </a:cubicBezTo>
                <a:cubicBezTo>
                  <a:pt x="15" y="249"/>
                  <a:pt x="1" y="285"/>
                  <a:pt x="0" y="332"/>
                </a:cubicBezTo>
                <a:cubicBezTo>
                  <a:pt x="102" y="332"/>
                  <a:pt x="102" y="332"/>
                  <a:pt x="102" y="332"/>
                </a:cubicBezTo>
                <a:cubicBezTo>
                  <a:pt x="102" y="331"/>
                  <a:pt x="102" y="330"/>
                  <a:pt x="102" y="329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61" name="그룹 60">
            <a:extLst>
              <a:ext uri="{FF2B5EF4-FFF2-40B4-BE49-F238E27FC236}">
                <a16:creationId xmlns="" xmlns:a16="http://schemas.microsoft.com/office/drawing/2014/main" id="{1CCDA291-6130-4AAE-B4EC-BC0A9D3DBC24}"/>
              </a:ext>
            </a:extLst>
          </p:cNvPr>
          <p:cNvGrpSpPr/>
          <p:nvPr/>
        </p:nvGrpSpPr>
        <p:grpSpPr>
          <a:xfrm>
            <a:off x="6488113" y="-10319"/>
            <a:ext cx="2433638" cy="1177925"/>
            <a:chOff x="4926013" y="3175"/>
            <a:chExt cx="2433638" cy="1177925"/>
          </a:xfrm>
        </p:grpSpPr>
        <p:sp>
          <p:nvSpPr>
            <p:cNvPr id="44" name="Freeform 11">
              <a:extLst>
                <a:ext uri="{FF2B5EF4-FFF2-40B4-BE49-F238E27FC236}">
                  <a16:creationId xmlns="" xmlns:a16="http://schemas.microsoft.com/office/drawing/2014/main" id="{58F473B6-26BC-4AA2-8342-D248AA02F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375" y="638175"/>
              <a:ext cx="38100" cy="90488"/>
            </a:xfrm>
            <a:custGeom>
              <a:avLst/>
              <a:gdLst>
                <a:gd name="T0" fmla="*/ 0 w 11"/>
                <a:gd name="T1" fmla="*/ 0 h 27"/>
                <a:gd name="T2" fmla="*/ 11 w 11"/>
                <a:gd name="T3" fmla="*/ 27 h 27"/>
                <a:gd name="T4" fmla="*/ 8 w 11"/>
                <a:gd name="T5" fmla="*/ 17 h 27"/>
                <a:gd name="T6" fmla="*/ 0 w 11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7">
                  <a:moveTo>
                    <a:pt x="0" y="0"/>
                  </a:moveTo>
                  <a:cubicBezTo>
                    <a:pt x="0" y="10"/>
                    <a:pt x="2" y="22"/>
                    <a:pt x="11" y="27"/>
                  </a:cubicBezTo>
                  <a:cubicBezTo>
                    <a:pt x="10" y="23"/>
                    <a:pt x="9" y="19"/>
                    <a:pt x="8" y="17"/>
                  </a:cubicBezTo>
                  <a:cubicBezTo>
                    <a:pt x="5" y="13"/>
                    <a:pt x="2" y="7"/>
                    <a:pt x="0" y="0"/>
                  </a:cubicBezTo>
                </a:path>
              </a:pathLst>
            </a:custGeom>
            <a:solidFill>
              <a:srgbClr val="385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15">
              <a:extLst>
                <a:ext uri="{FF2B5EF4-FFF2-40B4-BE49-F238E27FC236}">
                  <a16:creationId xmlns="" xmlns:a16="http://schemas.microsoft.com/office/drawing/2014/main" id="{BD4CEA8B-3D51-40FF-9338-B2D2938A9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38" y="542925"/>
              <a:ext cx="752475" cy="61913"/>
            </a:xfrm>
            <a:custGeom>
              <a:avLst/>
              <a:gdLst>
                <a:gd name="T0" fmla="*/ 112 w 223"/>
                <a:gd name="T1" fmla="*/ 18 h 18"/>
                <a:gd name="T2" fmla="*/ 220 w 223"/>
                <a:gd name="T3" fmla="*/ 9 h 18"/>
                <a:gd name="T4" fmla="*/ 223 w 223"/>
                <a:gd name="T5" fmla="*/ 0 h 18"/>
                <a:gd name="T6" fmla="*/ 112 w 223"/>
                <a:gd name="T7" fmla="*/ 6 h 18"/>
                <a:gd name="T8" fmla="*/ 0 w 223"/>
                <a:gd name="T9" fmla="*/ 0 h 18"/>
                <a:gd name="T10" fmla="*/ 3 w 223"/>
                <a:gd name="T11" fmla="*/ 9 h 18"/>
                <a:gd name="T12" fmla="*/ 112 w 223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18">
                  <a:moveTo>
                    <a:pt x="112" y="18"/>
                  </a:moveTo>
                  <a:cubicBezTo>
                    <a:pt x="170" y="18"/>
                    <a:pt x="203" y="13"/>
                    <a:pt x="220" y="9"/>
                  </a:cubicBezTo>
                  <a:cubicBezTo>
                    <a:pt x="221" y="6"/>
                    <a:pt x="222" y="3"/>
                    <a:pt x="223" y="0"/>
                  </a:cubicBezTo>
                  <a:cubicBezTo>
                    <a:pt x="205" y="2"/>
                    <a:pt x="161" y="6"/>
                    <a:pt x="112" y="6"/>
                  </a:cubicBezTo>
                  <a:cubicBezTo>
                    <a:pt x="62" y="6"/>
                    <a:pt x="18" y="2"/>
                    <a:pt x="0" y="0"/>
                  </a:cubicBezTo>
                  <a:cubicBezTo>
                    <a:pt x="1" y="3"/>
                    <a:pt x="2" y="6"/>
                    <a:pt x="3" y="9"/>
                  </a:cubicBezTo>
                  <a:cubicBezTo>
                    <a:pt x="20" y="13"/>
                    <a:pt x="54" y="18"/>
                    <a:pt x="112" y="18"/>
                  </a:cubicBezTo>
                </a:path>
              </a:pathLst>
            </a:custGeom>
            <a:solidFill>
              <a:srgbClr val="385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9" name="Freeform 16">
              <a:extLst>
                <a:ext uri="{FF2B5EF4-FFF2-40B4-BE49-F238E27FC236}">
                  <a16:creationId xmlns="" xmlns:a16="http://schemas.microsoft.com/office/drawing/2014/main" id="{4C556ED6-45C3-47BC-BAC7-C05FC328E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8275" y="638175"/>
              <a:ext cx="41275" cy="90488"/>
            </a:xfrm>
            <a:custGeom>
              <a:avLst/>
              <a:gdLst>
                <a:gd name="T0" fmla="*/ 0 w 12"/>
                <a:gd name="T1" fmla="*/ 27 h 27"/>
                <a:gd name="T2" fmla="*/ 12 w 12"/>
                <a:gd name="T3" fmla="*/ 0 h 27"/>
                <a:gd name="T4" fmla="*/ 4 w 12"/>
                <a:gd name="T5" fmla="*/ 17 h 27"/>
                <a:gd name="T6" fmla="*/ 0 w 12"/>
                <a:gd name="T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7">
                  <a:moveTo>
                    <a:pt x="0" y="27"/>
                  </a:moveTo>
                  <a:cubicBezTo>
                    <a:pt x="10" y="22"/>
                    <a:pt x="12" y="10"/>
                    <a:pt x="12" y="0"/>
                  </a:cubicBezTo>
                  <a:cubicBezTo>
                    <a:pt x="9" y="7"/>
                    <a:pt x="6" y="13"/>
                    <a:pt x="4" y="17"/>
                  </a:cubicBezTo>
                  <a:cubicBezTo>
                    <a:pt x="2" y="19"/>
                    <a:pt x="1" y="23"/>
                    <a:pt x="0" y="27"/>
                  </a:cubicBezTo>
                </a:path>
              </a:pathLst>
            </a:custGeom>
            <a:solidFill>
              <a:srgbClr val="385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0" name="Freeform 17">
              <a:extLst>
                <a:ext uri="{FF2B5EF4-FFF2-40B4-BE49-F238E27FC236}">
                  <a16:creationId xmlns="" xmlns:a16="http://schemas.microsoft.com/office/drawing/2014/main" id="{A8D8CC2F-A171-4D4C-8182-39CE5082D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6013" y="3175"/>
              <a:ext cx="2433638" cy="1177925"/>
            </a:xfrm>
            <a:custGeom>
              <a:avLst/>
              <a:gdLst>
                <a:gd name="T0" fmla="*/ 550 w 720"/>
                <a:gd name="T1" fmla="*/ 253 h 349"/>
                <a:gd name="T2" fmla="*/ 527 w 720"/>
                <a:gd name="T3" fmla="*/ 251 h 349"/>
                <a:gd name="T4" fmla="*/ 491 w 720"/>
                <a:gd name="T5" fmla="*/ 252 h 349"/>
                <a:gd name="T6" fmla="*/ 503 w 720"/>
                <a:gd name="T7" fmla="*/ 182 h 349"/>
                <a:gd name="T8" fmla="*/ 496 w 720"/>
                <a:gd name="T9" fmla="*/ 158 h 349"/>
                <a:gd name="T10" fmla="*/ 499 w 720"/>
                <a:gd name="T11" fmla="*/ 169 h 349"/>
                <a:gd name="T12" fmla="*/ 496 w 720"/>
                <a:gd name="T13" fmla="*/ 176 h 349"/>
                <a:gd name="T14" fmla="*/ 494 w 720"/>
                <a:gd name="T15" fmla="*/ 177 h 349"/>
                <a:gd name="T16" fmla="*/ 476 w 720"/>
                <a:gd name="T17" fmla="*/ 226 h 349"/>
                <a:gd name="T18" fmla="*/ 466 w 720"/>
                <a:gd name="T19" fmla="*/ 241 h 349"/>
                <a:gd name="T20" fmla="*/ 464 w 720"/>
                <a:gd name="T21" fmla="*/ 269 h 349"/>
                <a:gd name="T22" fmla="*/ 370 w 720"/>
                <a:gd name="T23" fmla="*/ 339 h 349"/>
                <a:gd name="T24" fmla="*/ 276 w 720"/>
                <a:gd name="T25" fmla="*/ 269 h 349"/>
                <a:gd name="T26" fmla="*/ 273 w 720"/>
                <a:gd name="T27" fmla="*/ 241 h 349"/>
                <a:gd name="T28" fmla="*/ 264 w 720"/>
                <a:gd name="T29" fmla="*/ 226 h 349"/>
                <a:gd name="T30" fmla="*/ 245 w 720"/>
                <a:gd name="T31" fmla="*/ 177 h 349"/>
                <a:gd name="T32" fmla="*/ 243 w 720"/>
                <a:gd name="T33" fmla="*/ 176 h 349"/>
                <a:gd name="T34" fmla="*/ 240 w 720"/>
                <a:gd name="T35" fmla="*/ 168 h 349"/>
                <a:gd name="T36" fmla="*/ 245 w 720"/>
                <a:gd name="T37" fmla="*/ 158 h 349"/>
                <a:gd name="T38" fmla="*/ 243 w 720"/>
                <a:gd name="T39" fmla="*/ 155 h 349"/>
                <a:gd name="T40" fmla="*/ 245 w 720"/>
                <a:gd name="T41" fmla="*/ 149 h 349"/>
                <a:gd name="T42" fmla="*/ 250 w 720"/>
                <a:gd name="T43" fmla="*/ 147 h 349"/>
                <a:gd name="T44" fmla="*/ 370 w 720"/>
                <a:gd name="T45" fmla="*/ 154 h 349"/>
                <a:gd name="T46" fmla="*/ 489 w 720"/>
                <a:gd name="T47" fmla="*/ 147 h 349"/>
                <a:gd name="T48" fmla="*/ 490 w 720"/>
                <a:gd name="T49" fmla="*/ 147 h 349"/>
                <a:gd name="T50" fmla="*/ 374 w 720"/>
                <a:gd name="T51" fmla="*/ 0 h 349"/>
                <a:gd name="T52" fmla="*/ 244 w 720"/>
                <a:gd name="T53" fmla="*/ 148 h 349"/>
                <a:gd name="T54" fmla="*/ 230 w 720"/>
                <a:gd name="T55" fmla="*/ 177 h 349"/>
                <a:gd name="T56" fmla="*/ 239 w 720"/>
                <a:gd name="T57" fmla="*/ 247 h 349"/>
                <a:gd name="T58" fmla="*/ 204 w 720"/>
                <a:gd name="T59" fmla="*/ 245 h 349"/>
                <a:gd name="T60" fmla="*/ 0 w 720"/>
                <a:gd name="T61" fmla="*/ 349 h 349"/>
                <a:gd name="T62" fmla="*/ 720 w 720"/>
                <a:gd name="T63" fmla="*/ 345 h 349"/>
                <a:gd name="T64" fmla="*/ 550 w 720"/>
                <a:gd name="T65" fmla="*/ 25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20" h="349">
                  <a:moveTo>
                    <a:pt x="550" y="253"/>
                  </a:moveTo>
                  <a:cubicBezTo>
                    <a:pt x="544" y="252"/>
                    <a:pt x="531" y="251"/>
                    <a:pt x="527" y="251"/>
                  </a:cubicBezTo>
                  <a:cubicBezTo>
                    <a:pt x="517" y="250"/>
                    <a:pt x="500" y="254"/>
                    <a:pt x="491" y="252"/>
                  </a:cubicBezTo>
                  <a:cubicBezTo>
                    <a:pt x="491" y="233"/>
                    <a:pt x="503" y="198"/>
                    <a:pt x="503" y="182"/>
                  </a:cubicBezTo>
                  <a:cubicBezTo>
                    <a:pt x="503" y="170"/>
                    <a:pt x="501" y="164"/>
                    <a:pt x="496" y="158"/>
                  </a:cubicBezTo>
                  <a:cubicBezTo>
                    <a:pt x="499" y="169"/>
                    <a:pt x="499" y="169"/>
                    <a:pt x="499" y="169"/>
                  </a:cubicBezTo>
                  <a:cubicBezTo>
                    <a:pt x="500" y="172"/>
                    <a:pt x="499" y="174"/>
                    <a:pt x="496" y="176"/>
                  </a:cubicBezTo>
                  <a:cubicBezTo>
                    <a:pt x="496" y="176"/>
                    <a:pt x="495" y="176"/>
                    <a:pt x="494" y="177"/>
                  </a:cubicBezTo>
                  <a:cubicBezTo>
                    <a:pt x="495" y="188"/>
                    <a:pt x="497" y="216"/>
                    <a:pt x="476" y="226"/>
                  </a:cubicBezTo>
                  <a:cubicBezTo>
                    <a:pt x="475" y="230"/>
                    <a:pt x="472" y="236"/>
                    <a:pt x="466" y="241"/>
                  </a:cubicBezTo>
                  <a:cubicBezTo>
                    <a:pt x="464" y="252"/>
                    <a:pt x="464" y="263"/>
                    <a:pt x="464" y="269"/>
                  </a:cubicBezTo>
                  <a:cubicBezTo>
                    <a:pt x="464" y="277"/>
                    <a:pt x="461" y="339"/>
                    <a:pt x="370" y="339"/>
                  </a:cubicBezTo>
                  <a:cubicBezTo>
                    <a:pt x="278" y="339"/>
                    <a:pt x="276" y="277"/>
                    <a:pt x="276" y="269"/>
                  </a:cubicBezTo>
                  <a:cubicBezTo>
                    <a:pt x="276" y="263"/>
                    <a:pt x="275" y="252"/>
                    <a:pt x="273" y="241"/>
                  </a:cubicBezTo>
                  <a:cubicBezTo>
                    <a:pt x="267" y="236"/>
                    <a:pt x="265" y="230"/>
                    <a:pt x="264" y="226"/>
                  </a:cubicBezTo>
                  <a:cubicBezTo>
                    <a:pt x="243" y="216"/>
                    <a:pt x="244" y="188"/>
                    <a:pt x="245" y="177"/>
                  </a:cubicBezTo>
                  <a:cubicBezTo>
                    <a:pt x="244" y="176"/>
                    <a:pt x="243" y="176"/>
                    <a:pt x="243" y="176"/>
                  </a:cubicBezTo>
                  <a:cubicBezTo>
                    <a:pt x="240" y="174"/>
                    <a:pt x="239" y="171"/>
                    <a:pt x="240" y="168"/>
                  </a:cubicBezTo>
                  <a:cubicBezTo>
                    <a:pt x="245" y="158"/>
                    <a:pt x="245" y="158"/>
                    <a:pt x="245" y="158"/>
                  </a:cubicBezTo>
                  <a:cubicBezTo>
                    <a:pt x="244" y="156"/>
                    <a:pt x="244" y="155"/>
                    <a:pt x="243" y="155"/>
                  </a:cubicBezTo>
                  <a:cubicBezTo>
                    <a:pt x="243" y="153"/>
                    <a:pt x="243" y="151"/>
                    <a:pt x="245" y="149"/>
                  </a:cubicBezTo>
                  <a:cubicBezTo>
                    <a:pt x="246" y="148"/>
                    <a:pt x="248" y="147"/>
                    <a:pt x="250" y="147"/>
                  </a:cubicBezTo>
                  <a:cubicBezTo>
                    <a:pt x="251" y="147"/>
                    <a:pt x="304" y="154"/>
                    <a:pt x="370" y="154"/>
                  </a:cubicBezTo>
                  <a:cubicBezTo>
                    <a:pt x="435" y="154"/>
                    <a:pt x="489" y="147"/>
                    <a:pt x="489" y="147"/>
                  </a:cubicBezTo>
                  <a:cubicBezTo>
                    <a:pt x="490" y="147"/>
                    <a:pt x="490" y="147"/>
                    <a:pt x="490" y="147"/>
                  </a:cubicBezTo>
                  <a:cubicBezTo>
                    <a:pt x="499" y="55"/>
                    <a:pt x="468" y="14"/>
                    <a:pt x="374" y="0"/>
                  </a:cubicBezTo>
                  <a:cubicBezTo>
                    <a:pt x="279" y="12"/>
                    <a:pt x="242" y="51"/>
                    <a:pt x="244" y="148"/>
                  </a:cubicBezTo>
                  <a:cubicBezTo>
                    <a:pt x="233" y="155"/>
                    <a:pt x="231" y="160"/>
                    <a:pt x="230" y="177"/>
                  </a:cubicBezTo>
                  <a:cubicBezTo>
                    <a:pt x="229" y="193"/>
                    <a:pt x="240" y="228"/>
                    <a:pt x="239" y="247"/>
                  </a:cubicBezTo>
                  <a:cubicBezTo>
                    <a:pt x="231" y="248"/>
                    <a:pt x="212" y="244"/>
                    <a:pt x="204" y="245"/>
                  </a:cubicBezTo>
                  <a:cubicBezTo>
                    <a:pt x="97" y="229"/>
                    <a:pt x="22" y="270"/>
                    <a:pt x="0" y="349"/>
                  </a:cubicBezTo>
                  <a:cubicBezTo>
                    <a:pt x="720" y="345"/>
                    <a:pt x="720" y="345"/>
                    <a:pt x="720" y="345"/>
                  </a:cubicBezTo>
                  <a:cubicBezTo>
                    <a:pt x="696" y="284"/>
                    <a:pt x="636" y="247"/>
                    <a:pt x="550" y="2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2" name="Freeform 19">
              <a:extLst>
                <a:ext uri="{FF2B5EF4-FFF2-40B4-BE49-F238E27FC236}">
                  <a16:creationId xmlns="" xmlns:a16="http://schemas.microsoft.com/office/drawing/2014/main" id="{778E14EF-9180-4DAB-9020-6CCBD3B99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2800" y="841375"/>
              <a:ext cx="134938" cy="242888"/>
            </a:xfrm>
            <a:custGeom>
              <a:avLst/>
              <a:gdLst>
                <a:gd name="T0" fmla="*/ 2 w 40"/>
                <a:gd name="T1" fmla="*/ 1 h 72"/>
                <a:gd name="T2" fmla="*/ 0 w 40"/>
                <a:gd name="T3" fmla="*/ 0 h 72"/>
                <a:gd name="T4" fmla="*/ 2 w 40"/>
                <a:gd name="T5" fmla="*/ 21 h 72"/>
                <a:gd name="T6" fmla="*/ 40 w 40"/>
                <a:gd name="T7" fmla="*/ 72 h 72"/>
                <a:gd name="T8" fmla="*/ 25 w 40"/>
                <a:gd name="T9" fmla="*/ 6 h 72"/>
                <a:gd name="T10" fmla="*/ 2 w 40"/>
                <a:gd name="T11" fmla="*/ 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72">
                  <a:moveTo>
                    <a:pt x="2" y="1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9"/>
                    <a:pt x="2" y="17"/>
                    <a:pt x="2" y="21"/>
                  </a:cubicBezTo>
                  <a:cubicBezTo>
                    <a:pt x="2" y="26"/>
                    <a:pt x="3" y="57"/>
                    <a:pt x="40" y="72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6" y="5"/>
                    <a:pt x="8" y="3"/>
                    <a:pt x="2" y="1"/>
                  </a:cubicBezTo>
                </a:path>
              </a:pathLst>
            </a:custGeom>
            <a:solidFill>
              <a:srgbClr val="385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3" name="Freeform 20">
              <a:extLst>
                <a:ext uri="{FF2B5EF4-FFF2-40B4-BE49-F238E27FC236}">
                  <a16:creationId xmlns="" xmlns:a16="http://schemas.microsoft.com/office/drawing/2014/main" id="{00489EB6-1A42-4A00-937A-9E472F218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125" y="617538"/>
              <a:ext cx="698500" cy="227013"/>
            </a:xfrm>
            <a:custGeom>
              <a:avLst/>
              <a:gdLst>
                <a:gd name="T0" fmla="*/ 104 w 207"/>
                <a:gd name="T1" fmla="*/ 8 h 67"/>
                <a:gd name="T2" fmla="*/ 0 w 207"/>
                <a:gd name="T3" fmla="*/ 0 h 67"/>
                <a:gd name="T4" fmla="*/ 8 w 207"/>
                <a:gd name="T5" fmla="*/ 17 h 67"/>
                <a:gd name="T6" fmla="*/ 18 w 207"/>
                <a:gd name="T7" fmla="*/ 52 h 67"/>
                <a:gd name="T8" fmla="*/ 25 w 207"/>
                <a:gd name="T9" fmla="*/ 55 h 67"/>
                <a:gd name="T10" fmla="*/ 104 w 207"/>
                <a:gd name="T11" fmla="*/ 67 h 67"/>
                <a:gd name="T12" fmla="*/ 182 w 207"/>
                <a:gd name="T13" fmla="*/ 55 h 67"/>
                <a:gd name="T14" fmla="*/ 189 w 207"/>
                <a:gd name="T15" fmla="*/ 52 h 67"/>
                <a:gd name="T16" fmla="*/ 199 w 207"/>
                <a:gd name="T17" fmla="*/ 17 h 67"/>
                <a:gd name="T18" fmla="*/ 207 w 207"/>
                <a:gd name="T19" fmla="*/ 0 h 67"/>
                <a:gd name="T20" fmla="*/ 104 w 207"/>
                <a:gd name="T21" fmla="*/ 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7" h="67">
                  <a:moveTo>
                    <a:pt x="104" y="8"/>
                  </a:moveTo>
                  <a:cubicBezTo>
                    <a:pt x="53" y="8"/>
                    <a:pt x="20" y="4"/>
                    <a:pt x="0" y="0"/>
                  </a:cubicBezTo>
                  <a:cubicBezTo>
                    <a:pt x="3" y="7"/>
                    <a:pt x="6" y="13"/>
                    <a:pt x="8" y="17"/>
                  </a:cubicBezTo>
                  <a:cubicBezTo>
                    <a:pt x="13" y="24"/>
                    <a:pt x="16" y="39"/>
                    <a:pt x="18" y="52"/>
                  </a:cubicBezTo>
                  <a:cubicBezTo>
                    <a:pt x="20" y="54"/>
                    <a:pt x="22" y="54"/>
                    <a:pt x="25" y="55"/>
                  </a:cubicBezTo>
                  <a:cubicBezTo>
                    <a:pt x="43" y="61"/>
                    <a:pt x="76" y="67"/>
                    <a:pt x="104" y="67"/>
                  </a:cubicBezTo>
                  <a:cubicBezTo>
                    <a:pt x="132" y="67"/>
                    <a:pt x="164" y="61"/>
                    <a:pt x="182" y="55"/>
                  </a:cubicBezTo>
                  <a:cubicBezTo>
                    <a:pt x="185" y="54"/>
                    <a:pt x="187" y="54"/>
                    <a:pt x="189" y="52"/>
                  </a:cubicBezTo>
                  <a:cubicBezTo>
                    <a:pt x="191" y="39"/>
                    <a:pt x="194" y="24"/>
                    <a:pt x="199" y="17"/>
                  </a:cubicBezTo>
                  <a:cubicBezTo>
                    <a:pt x="201" y="13"/>
                    <a:pt x="204" y="7"/>
                    <a:pt x="207" y="0"/>
                  </a:cubicBezTo>
                  <a:cubicBezTo>
                    <a:pt x="187" y="4"/>
                    <a:pt x="155" y="8"/>
                    <a:pt x="104" y="8"/>
                  </a:cubicBezTo>
                </a:path>
              </a:pathLst>
            </a:custGeom>
            <a:solidFill>
              <a:srgbClr val="385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4" name="Freeform 21">
              <a:extLst>
                <a:ext uri="{FF2B5EF4-FFF2-40B4-BE49-F238E27FC236}">
                  <a16:creationId xmlns="" xmlns:a16="http://schemas.microsoft.com/office/drawing/2014/main" id="{2FFC3121-B5F3-47AF-8336-5CBCC9DCB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8213" y="871538"/>
              <a:ext cx="138113" cy="236538"/>
            </a:xfrm>
            <a:custGeom>
              <a:avLst/>
              <a:gdLst>
                <a:gd name="T0" fmla="*/ 15 w 41"/>
                <a:gd name="T1" fmla="*/ 67 h 70"/>
                <a:gd name="T2" fmla="*/ 41 w 41"/>
                <a:gd name="T3" fmla="*/ 70 h 70"/>
                <a:gd name="T4" fmla="*/ 41 w 41"/>
                <a:gd name="T5" fmla="*/ 4 h 70"/>
                <a:gd name="T6" fmla="*/ 0 w 41"/>
                <a:gd name="T7" fmla="*/ 0 h 70"/>
                <a:gd name="T8" fmla="*/ 15 w 41"/>
                <a:gd name="T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0">
                  <a:moveTo>
                    <a:pt x="15" y="67"/>
                  </a:moveTo>
                  <a:cubicBezTo>
                    <a:pt x="23" y="68"/>
                    <a:pt x="31" y="70"/>
                    <a:pt x="41" y="70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27" y="4"/>
                    <a:pt x="13" y="2"/>
                    <a:pt x="0" y="0"/>
                  </a:cubicBezTo>
                  <a:lnTo>
                    <a:pt x="15" y="67"/>
                  </a:lnTo>
                  <a:close/>
                </a:path>
              </a:pathLst>
            </a:custGeom>
            <a:solidFill>
              <a:srgbClr val="385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5" name="Freeform 22">
              <a:extLst>
                <a:ext uri="{FF2B5EF4-FFF2-40B4-BE49-F238E27FC236}">
                  <a16:creationId xmlns="" xmlns:a16="http://schemas.microsoft.com/office/drawing/2014/main" id="{7B4FC784-EB32-49D8-9D7E-EFC3C0570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6188" y="841375"/>
              <a:ext cx="131763" cy="242888"/>
            </a:xfrm>
            <a:custGeom>
              <a:avLst/>
              <a:gdLst>
                <a:gd name="T0" fmla="*/ 15 w 39"/>
                <a:gd name="T1" fmla="*/ 6 h 72"/>
                <a:gd name="T2" fmla="*/ 0 w 39"/>
                <a:gd name="T3" fmla="*/ 72 h 72"/>
                <a:gd name="T4" fmla="*/ 38 w 39"/>
                <a:gd name="T5" fmla="*/ 21 h 72"/>
                <a:gd name="T6" fmla="*/ 39 w 39"/>
                <a:gd name="T7" fmla="*/ 0 h 72"/>
                <a:gd name="T8" fmla="*/ 38 w 39"/>
                <a:gd name="T9" fmla="*/ 1 h 72"/>
                <a:gd name="T10" fmla="*/ 15 w 39"/>
                <a:gd name="T11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72">
                  <a:moveTo>
                    <a:pt x="15" y="6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36" y="57"/>
                    <a:pt x="38" y="26"/>
                    <a:pt x="38" y="21"/>
                  </a:cubicBezTo>
                  <a:cubicBezTo>
                    <a:pt x="38" y="17"/>
                    <a:pt x="38" y="9"/>
                    <a:pt x="39" y="0"/>
                  </a:cubicBezTo>
                  <a:cubicBezTo>
                    <a:pt x="39" y="0"/>
                    <a:pt x="38" y="0"/>
                    <a:pt x="38" y="1"/>
                  </a:cubicBezTo>
                  <a:cubicBezTo>
                    <a:pt x="31" y="3"/>
                    <a:pt x="23" y="5"/>
                    <a:pt x="15" y="6"/>
                  </a:cubicBezTo>
                </a:path>
              </a:pathLst>
            </a:custGeom>
            <a:solidFill>
              <a:srgbClr val="385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6" name="Freeform 23">
              <a:extLst>
                <a:ext uri="{FF2B5EF4-FFF2-40B4-BE49-F238E27FC236}">
                  <a16:creationId xmlns="" xmlns:a16="http://schemas.microsoft.com/office/drawing/2014/main" id="{22B3A8E9-47FF-4E33-82CC-F7C924C53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4425" y="871538"/>
              <a:ext cx="138113" cy="236538"/>
            </a:xfrm>
            <a:custGeom>
              <a:avLst/>
              <a:gdLst>
                <a:gd name="T0" fmla="*/ 0 w 41"/>
                <a:gd name="T1" fmla="*/ 4 h 70"/>
                <a:gd name="T2" fmla="*/ 0 w 41"/>
                <a:gd name="T3" fmla="*/ 70 h 70"/>
                <a:gd name="T4" fmla="*/ 26 w 41"/>
                <a:gd name="T5" fmla="*/ 67 h 70"/>
                <a:gd name="T6" fmla="*/ 41 w 41"/>
                <a:gd name="T7" fmla="*/ 0 h 70"/>
                <a:gd name="T8" fmla="*/ 0 w 41"/>
                <a:gd name="T9" fmla="*/ 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0">
                  <a:moveTo>
                    <a:pt x="0" y="4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0" y="70"/>
                    <a:pt x="19" y="68"/>
                    <a:pt x="26" y="67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8" y="2"/>
                    <a:pt x="14" y="4"/>
                    <a:pt x="0" y="4"/>
                  </a:cubicBezTo>
                </a:path>
              </a:pathLst>
            </a:custGeom>
            <a:solidFill>
              <a:srgbClr val="385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7" name="Freeform 24">
              <a:extLst>
                <a:ext uri="{FF2B5EF4-FFF2-40B4-BE49-F238E27FC236}">
                  <a16:creationId xmlns="" xmlns:a16="http://schemas.microsoft.com/office/drawing/2014/main" id="{772F2748-5F82-4099-8F36-388914CEF7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363" y="500063"/>
              <a:ext cx="19050" cy="36513"/>
            </a:xfrm>
            <a:custGeom>
              <a:avLst/>
              <a:gdLst>
                <a:gd name="T0" fmla="*/ 6 w 6"/>
                <a:gd name="T1" fmla="*/ 11 h 11"/>
                <a:gd name="T2" fmla="*/ 6 w 6"/>
                <a:gd name="T3" fmla="*/ 9 h 11"/>
                <a:gd name="T4" fmla="*/ 5 w 6"/>
                <a:gd name="T5" fmla="*/ 8 h 11"/>
                <a:gd name="T6" fmla="*/ 6 w 6"/>
                <a:gd name="T7" fmla="*/ 8 h 11"/>
                <a:gd name="T8" fmla="*/ 4 w 6"/>
                <a:gd name="T9" fmla="*/ 2 h 11"/>
                <a:gd name="T10" fmla="*/ 0 w 6"/>
                <a:gd name="T11" fmla="*/ 0 h 11"/>
                <a:gd name="T12" fmla="*/ 0 w 6"/>
                <a:gd name="T13" fmla="*/ 6 h 11"/>
                <a:gd name="T14" fmla="*/ 6 w 6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11">
                  <a:moveTo>
                    <a:pt x="6" y="11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6"/>
                    <a:pt x="6" y="4"/>
                    <a:pt x="4" y="2"/>
                  </a:cubicBezTo>
                  <a:cubicBezTo>
                    <a:pt x="4" y="1"/>
                    <a:pt x="2" y="0"/>
                    <a:pt x="0" y="0"/>
                  </a:cubicBezTo>
                  <a:cubicBezTo>
                    <a:pt x="0" y="2"/>
                    <a:pt x="0" y="4"/>
                    <a:pt x="0" y="6"/>
                  </a:cubicBezTo>
                  <a:cubicBezTo>
                    <a:pt x="2" y="8"/>
                    <a:pt x="5" y="9"/>
                    <a:pt x="6" y="11"/>
                  </a:cubicBezTo>
                </a:path>
              </a:pathLst>
            </a:custGeom>
            <a:solidFill>
              <a:srgbClr val="D5E7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" name="Freeform 25">
              <a:extLst>
                <a:ext uri="{FF2B5EF4-FFF2-40B4-BE49-F238E27FC236}">
                  <a16:creationId xmlns="" xmlns:a16="http://schemas.microsoft.com/office/drawing/2014/main" id="{C973733D-4088-42F7-A9AA-A8DD2FA12E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4050" y="500063"/>
              <a:ext cx="882650" cy="647700"/>
            </a:xfrm>
            <a:custGeom>
              <a:avLst/>
              <a:gdLst>
                <a:gd name="T0" fmla="*/ 11 w 261"/>
                <a:gd name="T1" fmla="*/ 0 h 192"/>
                <a:gd name="T2" fmla="*/ 4 w 261"/>
                <a:gd name="T3" fmla="*/ 8 h 192"/>
                <a:gd name="T4" fmla="*/ 1 w 261"/>
                <a:gd name="T5" fmla="*/ 21 h 192"/>
                <a:gd name="T6" fmla="*/ 6 w 261"/>
                <a:gd name="T7" fmla="*/ 30 h 192"/>
                <a:gd name="T8" fmla="*/ 34 w 261"/>
                <a:gd name="T9" fmla="*/ 94 h 192"/>
                <a:gd name="T10" fmla="*/ 131 w 261"/>
                <a:gd name="T11" fmla="*/ 192 h 192"/>
                <a:gd name="T12" fmla="*/ 227 w 261"/>
                <a:gd name="T13" fmla="*/ 94 h 192"/>
                <a:gd name="T14" fmla="*/ 255 w 261"/>
                <a:gd name="T15" fmla="*/ 30 h 192"/>
                <a:gd name="T16" fmla="*/ 260 w 261"/>
                <a:gd name="T17" fmla="*/ 22 h 192"/>
                <a:gd name="T18" fmla="*/ 251 w 261"/>
                <a:gd name="T19" fmla="*/ 6 h 192"/>
                <a:gd name="T20" fmla="*/ 250 w 261"/>
                <a:gd name="T21" fmla="*/ 0 h 192"/>
                <a:gd name="T22" fmla="*/ 131 w 261"/>
                <a:gd name="T23" fmla="*/ 19 h 192"/>
                <a:gd name="T24" fmla="*/ 239 w 261"/>
                <a:gd name="T25" fmla="*/ 22 h 192"/>
                <a:gd name="T26" fmla="*/ 22 w 261"/>
                <a:gd name="T27" fmla="*/ 22 h 192"/>
                <a:gd name="T28" fmla="*/ 131 w 261"/>
                <a:gd name="T29" fmla="*/ 19 h 192"/>
                <a:gd name="T30" fmla="*/ 26 w 261"/>
                <a:gd name="T31" fmla="*/ 58 h 192"/>
                <a:gd name="T32" fmla="*/ 18 w 261"/>
                <a:gd name="T33" fmla="*/ 41 h 192"/>
                <a:gd name="T34" fmla="*/ 47 w 261"/>
                <a:gd name="T35" fmla="*/ 101 h 192"/>
                <a:gd name="T36" fmla="*/ 72 w 261"/>
                <a:gd name="T37" fmla="*/ 107 h 192"/>
                <a:gd name="T38" fmla="*/ 49 w 261"/>
                <a:gd name="T39" fmla="*/ 122 h 192"/>
                <a:gd name="T40" fmla="*/ 99 w 261"/>
                <a:gd name="T41" fmla="*/ 177 h 192"/>
                <a:gd name="T42" fmla="*/ 125 w 261"/>
                <a:gd name="T43" fmla="*/ 114 h 192"/>
                <a:gd name="T44" fmla="*/ 136 w 261"/>
                <a:gd name="T45" fmla="*/ 180 h 192"/>
                <a:gd name="T46" fmla="*/ 177 w 261"/>
                <a:gd name="T47" fmla="*/ 110 h 192"/>
                <a:gd name="T48" fmla="*/ 136 w 261"/>
                <a:gd name="T49" fmla="*/ 180 h 192"/>
                <a:gd name="T50" fmla="*/ 175 w 261"/>
                <a:gd name="T51" fmla="*/ 173 h 192"/>
                <a:gd name="T52" fmla="*/ 213 w 261"/>
                <a:gd name="T53" fmla="*/ 102 h 192"/>
                <a:gd name="T54" fmla="*/ 213 w 261"/>
                <a:gd name="T55" fmla="*/ 122 h 192"/>
                <a:gd name="T56" fmla="*/ 216 w 261"/>
                <a:gd name="T57" fmla="*/ 87 h 192"/>
                <a:gd name="T58" fmla="*/ 131 w 261"/>
                <a:gd name="T59" fmla="*/ 102 h 192"/>
                <a:gd name="T60" fmla="*/ 45 w 261"/>
                <a:gd name="T61" fmla="*/ 87 h 192"/>
                <a:gd name="T62" fmla="*/ 27 w 261"/>
                <a:gd name="T63" fmla="*/ 35 h 192"/>
                <a:gd name="T64" fmla="*/ 234 w 261"/>
                <a:gd name="T65" fmla="*/ 35 h 192"/>
                <a:gd name="T66" fmla="*/ 232 w 261"/>
                <a:gd name="T67" fmla="*/ 68 h 192"/>
                <a:gd name="T68" fmla="*/ 244 w 261"/>
                <a:gd name="T69" fmla="*/ 4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1" h="192">
                  <a:moveTo>
                    <a:pt x="131" y="7"/>
                  </a:moveTo>
                  <a:cubicBezTo>
                    <a:pt x="65" y="7"/>
                    <a:pt x="12" y="0"/>
                    <a:pt x="11" y="0"/>
                  </a:cubicBezTo>
                  <a:cubicBezTo>
                    <a:pt x="9" y="0"/>
                    <a:pt x="7" y="1"/>
                    <a:pt x="6" y="2"/>
                  </a:cubicBezTo>
                  <a:cubicBezTo>
                    <a:pt x="4" y="4"/>
                    <a:pt x="4" y="6"/>
                    <a:pt x="4" y="8"/>
                  </a:cubicBezTo>
                  <a:cubicBezTo>
                    <a:pt x="5" y="8"/>
                    <a:pt x="5" y="9"/>
                    <a:pt x="6" y="1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4"/>
                    <a:pt x="1" y="27"/>
                    <a:pt x="4" y="29"/>
                  </a:cubicBezTo>
                  <a:cubicBezTo>
                    <a:pt x="4" y="29"/>
                    <a:pt x="5" y="29"/>
                    <a:pt x="6" y="30"/>
                  </a:cubicBezTo>
                  <a:cubicBezTo>
                    <a:pt x="5" y="41"/>
                    <a:pt x="4" y="69"/>
                    <a:pt x="25" y="79"/>
                  </a:cubicBezTo>
                  <a:cubicBezTo>
                    <a:pt x="26" y="83"/>
                    <a:pt x="28" y="89"/>
                    <a:pt x="34" y="94"/>
                  </a:cubicBezTo>
                  <a:cubicBezTo>
                    <a:pt x="36" y="105"/>
                    <a:pt x="37" y="116"/>
                    <a:pt x="37" y="122"/>
                  </a:cubicBezTo>
                  <a:cubicBezTo>
                    <a:pt x="37" y="130"/>
                    <a:pt x="39" y="192"/>
                    <a:pt x="131" y="192"/>
                  </a:cubicBezTo>
                  <a:cubicBezTo>
                    <a:pt x="222" y="192"/>
                    <a:pt x="225" y="130"/>
                    <a:pt x="225" y="122"/>
                  </a:cubicBezTo>
                  <a:cubicBezTo>
                    <a:pt x="225" y="116"/>
                    <a:pt x="225" y="105"/>
                    <a:pt x="227" y="94"/>
                  </a:cubicBezTo>
                  <a:cubicBezTo>
                    <a:pt x="233" y="89"/>
                    <a:pt x="236" y="83"/>
                    <a:pt x="237" y="79"/>
                  </a:cubicBezTo>
                  <a:cubicBezTo>
                    <a:pt x="258" y="69"/>
                    <a:pt x="256" y="41"/>
                    <a:pt x="255" y="30"/>
                  </a:cubicBezTo>
                  <a:cubicBezTo>
                    <a:pt x="256" y="29"/>
                    <a:pt x="257" y="29"/>
                    <a:pt x="257" y="29"/>
                  </a:cubicBezTo>
                  <a:cubicBezTo>
                    <a:pt x="260" y="27"/>
                    <a:pt x="261" y="25"/>
                    <a:pt x="260" y="22"/>
                  </a:cubicBezTo>
                  <a:cubicBezTo>
                    <a:pt x="257" y="11"/>
                    <a:pt x="257" y="11"/>
                    <a:pt x="257" y="11"/>
                  </a:cubicBezTo>
                  <a:cubicBezTo>
                    <a:pt x="256" y="9"/>
                    <a:pt x="253" y="8"/>
                    <a:pt x="251" y="6"/>
                  </a:cubicBezTo>
                  <a:cubicBezTo>
                    <a:pt x="251" y="4"/>
                    <a:pt x="251" y="2"/>
                    <a:pt x="251" y="0"/>
                  </a:cubicBezTo>
                  <a:cubicBezTo>
                    <a:pt x="251" y="0"/>
                    <a:pt x="251" y="0"/>
                    <a:pt x="250" y="0"/>
                  </a:cubicBezTo>
                  <a:cubicBezTo>
                    <a:pt x="250" y="0"/>
                    <a:pt x="196" y="7"/>
                    <a:pt x="131" y="7"/>
                  </a:cubicBezTo>
                  <a:moveTo>
                    <a:pt x="131" y="19"/>
                  </a:moveTo>
                  <a:cubicBezTo>
                    <a:pt x="180" y="19"/>
                    <a:pt x="224" y="15"/>
                    <a:pt x="242" y="13"/>
                  </a:cubicBezTo>
                  <a:cubicBezTo>
                    <a:pt x="241" y="16"/>
                    <a:pt x="240" y="19"/>
                    <a:pt x="239" y="22"/>
                  </a:cubicBezTo>
                  <a:cubicBezTo>
                    <a:pt x="222" y="26"/>
                    <a:pt x="189" y="31"/>
                    <a:pt x="131" y="31"/>
                  </a:cubicBezTo>
                  <a:cubicBezTo>
                    <a:pt x="73" y="31"/>
                    <a:pt x="39" y="26"/>
                    <a:pt x="22" y="22"/>
                  </a:cubicBezTo>
                  <a:cubicBezTo>
                    <a:pt x="21" y="19"/>
                    <a:pt x="20" y="16"/>
                    <a:pt x="19" y="13"/>
                  </a:cubicBezTo>
                  <a:cubicBezTo>
                    <a:pt x="37" y="15"/>
                    <a:pt x="81" y="19"/>
                    <a:pt x="131" y="19"/>
                  </a:cubicBezTo>
                  <a:moveTo>
                    <a:pt x="18" y="41"/>
                  </a:moveTo>
                  <a:cubicBezTo>
                    <a:pt x="20" y="48"/>
                    <a:pt x="23" y="54"/>
                    <a:pt x="26" y="58"/>
                  </a:cubicBezTo>
                  <a:cubicBezTo>
                    <a:pt x="27" y="60"/>
                    <a:pt x="28" y="64"/>
                    <a:pt x="29" y="68"/>
                  </a:cubicBezTo>
                  <a:cubicBezTo>
                    <a:pt x="20" y="63"/>
                    <a:pt x="18" y="51"/>
                    <a:pt x="18" y="41"/>
                  </a:cubicBezTo>
                  <a:moveTo>
                    <a:pt x="49" y="122"/>
                  </a:moveTo>
                  <a:cubicBezTo>
                    <a:pt x="49" y="118"/>
                    <a:pt x="48" y="110"/>
                    <a:pt x="47" y="101"/>
                  </a:cubicBezTo>
                  <a:cubicBezTo>
                    <a:pt x="48" y="101"/>
                    <a:pt x="48" y="101"/>
                    <a:pt x="49" y="102"/>
                  </a:cubicBezTo>
                  <a:cubicBezTo>
                    <a:pt x="55" y="104"/>
                    <a:pt x="63" y="106"/>
                    <a:pt x="72" y="107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50" y="158"/>
                    <a:pt x="49" y="127"/>
                    <a:pt x="49" y="122"/>
                  </a:cubicBezTo>
                  <a:moveTo>
                    <a:pt x="125" y="180"/>
                  </a:moveTo>
                  <a:cubicBezTo>
                    <a:pt x="115" y="180"/>
                    <a:pt x="107" y="178"/>
                    <a:pt x="99" y="177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97" y="112"/>
                    <a:pt x="111" y="114"/>
                    <a:pt x="125" y="114"/>
                  </a:cubicBezTo>
                  <a:lnTo>
                    <a:pt x="125" y="180"/>
                  </a:lnTo>
                  <a:close/>
                  <a:moveTo>
                    <a:pt x="136" y="180"/>
                  </a:moveTo>
                  <a:cubicBezTo>
                    <a:pt x="136" y="114"/>
                    <a:pt x="136" y="114"/>
                    <a:pt x="136" y="114"/>
                  </a:cubicBezTo>
                  <a:cubicBezTo>
                    <a:pt x="150" y="114"/>
                    <a:pt x="164" y="112"/>
                    <a:pt x="177" y="110"/>
                  </a:cubicBezTo>
                  <a:cubicBezTo>
                    <a:pt x="162" y="177"/>
                    <a:pt x="162" y="177"/>
                    <a:pt x="162" y="177"/>
                  </a:cubicBezTo>
                  <a:cubicBezTo>
                    <a:pt x="155" y="178"/>
                    <a:pt x="146" y="180"/>
                    <a:pt x="136" y="180"/>
                  </a:cubicBezTo>
                  <a:moveTo>
                    <a:pt x="213" y="122"/>
                  </a:moveTo>
                  <a:cubicBezTo>
                    <a:pt x="213" y="127"/>
                    <a:pt x="211" y="158"/>
                    <a:pt x="175" y="173"/>
                  </a:cubicBezTo>
                  <a:cubicBezTo>
                    <a:pt x="190" y="107"/>
                    <a:pt x="190" y="107"/>
                    <a:pt x="190" y="107"/>
                  </a:cubicBezTo>
                  <a:cubicBezTo>
                    <a:pt x="198" y="106"/>
                    <a:pt x="206" y="104"/>
                    <a:pt x="213" y="102"/>
                  </a:cubicBezTo>
                  <a:cubicBezTo>
                    <a:pt x="213" y="101"/>
                    <a:pt x="214" y="101"/>
                    <a:pt x="214" y="101"/>
                  </a:cubicBezTo>
                  <a:cubicBezTo>
                    <a:pt x="213" y="110"/>
                    <a:pt x="213" y="118"/>
                    <a:pt x="213" y="122"/>
                  </a:cubicBezTo>
                  <a:moveTo>
                    <a:pt x="226" y="52"/>
                  </a:moveTo>
                  <a:cubicBezTo>
                    <a:pt x="221" y="59"/>
                    <a:pt x="218" y="74"/>
                    <a:pt x="216" y="87"/>
                  </a:cubicBezTo>
                  <a:cubicBezTo>
                    <a:pt x="214" y="89"/>
                    <a:pt x="212" y="89"/>
                    <a:pt x="209" y="90"/>
                  </a:cubicBezTo>
                  <a:cubicBezTo>
                    <a:pt x="191" y="96"/>
                    <a:pt x="159" y="102"/>
                    <a:pt x="131" y="102"/>
                  </a:cubicBezTo>
                  <a:cubicBezTo>
                    <a:pt x="103" y="102"/>
                    <a:pt x="70" y="96"/>
                    <a:pt x="52" y="90"/>
                  </a:cubicBezTo>
                  <a:cubicBezTo>
                    <a:pt x="49" y="89"/>
                    <a:pt x="47" y="89"/>
                    <a:pt x="45" y="87"/>
                  </a:cubicBezTo>
                  <a:cubicBezTo>
                    <a:pt x="43" y="74"/>
                    <a:pt x="40" y="59"/>
                    <a:pt x="35" y="52"/>
                  </a:cubicBezTo>
                  <a:cubicBezTo>
                    <a:pt x="33" y="48"/>
                    <a:pt x="30" y="42"/>
                    <a:pt x="27" y="35"/>
                  </a:cubicBezTo>
                  <a:cubicBezTo>
                    <a:pt x="47" y="39"/>
                    <a:pt x="80" y="43"/>
                    <a:pt x="131" y="43"/>
                  </a:cubicBezTo>
                  <a:cubicBezTo>
                    <a:pt x="182" y="43"/>
                    <a:pt x="214" y="39"/>
                    <a:pt x="234" y="35"/>
                  </a:cubicBezTo>
                  <a:cubicBezTo>
                    <a:pt x="231" y="42"/>
                    <a:pt x="228" y="48"/>
                    <a:pt x="226" y="52"/>
                  </a:cubicBezTo>
                  <a:moveTo>
                    <a:pt x="232" y="68"/>
                  </a:moveTo>
                  <a:cubicBezTo>
                    <a:pt x="233" y="64"/>
                    <a:pt x="234" y="60"/>
                    <a:pt x="236" y="58"/>
                  </a:cubicBezTo>
                  <a:cubicBezTo>
                    <a:pt x="238" y="54"/>
                    <a:pt x="241" y="48"/>
                    <a:pt x="244" y="41"/>
                  </a:cubicBezTo>
                  <a:cubicBezTo>
                    <a:pt x="244" y="51"/>
                    <a:pt x="242" y="63"/>
                    <a:pt x="232" y="68"/>
                  </a:cubicBezTo>
                </a:path>
              </a:pathLst>
            </a:custGeom>
            <a:solidFill>
              <a:srgbClr val="D5E7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94" name="그룹 93">
            <a:extLst>
              <a:ext uri="{FF2B5EF4-FFF2-40B4-BE49-F238E27FC236}">
                <a16:creationId xmlns="" xmlns:a16="http://schemas.microsoft.com/office/drawing/2014/main" id="{D74514B8-B38F-4584-B33A-B72282F3955A}"/>
              </a:ext>
            </a:extLst>
          </p:cNvPr>
          <p:cNvGrpSpPr/>
          <p:nvPr/>
        </p:nvGrpSpPr>
        <p:grpSpPr>
          <a:xfrm>
            <a:off x="3944163" y="940693"/>
            <a:ext cx="2236571" cy="5039415"/>
            <a:chOff x="3944163" y="940693"/>
            <a:chExt cx="2236571" cy="5039415"/>
          </a:xfrm>
        </p:grpSpPr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B62FB3FF-7A61-46E8-A33F-416FDB6A0CA9}"/>
                </a:ext>
              </a:extLst>
            </p:cNvPr>
            <p:cNvSpPr txBox="1"/>
            <p:nvPr/>
          </p:nvSpPr>
          <p:spPr>
            <a:xfrm>
              <a:off x="3944164" y="1271127"/>
              <a:ext cx="2236570" cy="47089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  <a:p>
              <a:pPr algn="ctr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 Easy to change colors, photos and Text. I hope and I believe that this Template will your Time, Money and Reputation. Easy to change colors, photos and Text. 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F04C883B-5438-4B13-B53E-54DD0A179FA0}"/>
                </a:ext>
              </a:extLst>
            </p:cNvPr>
            <p:cNvSpPr txBox="1"/>
            <p:nvPr/>
          </p:nvSpPr>
          <p:spPr>
            <a:xfrm>
              <a:off x="3944163" y="940693"/>
              <a:ext cx="22365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2" name="Group 24">
            <a:extLst>
              <a:ext uri="{FF2B5EF4-FFF2-40B4-BE49-F238E27FC236}">
                <a16:creationId xmlns="" xmlns:a16="http://schemas.microsoft.com/office/drawing/2014/main" id="{7240354A-8082-4644-AC28-279E451E7B95}"/>
              </a:ext>
            </a:extLst>
          </p:cNvPr>
          <p:cNvGrpSpPr/>
          <p:nvPr/>
        </p:nvGrpSpPr>
        <p:grpSpPr>
          <a:xfrm>
            <a:off x="9080500" y="207111"/>
            <a:ext cx="2909979" cy="738664"/>
            <a:chOff x="3017859" y="4283314"/>
            <a:chExt cx="2579765" cy="738664"/>
          </a:xfrm>
        </p:grpSpPr>
        <p:sp>
          <p:nvSpPr>
            <p:cNvPr id="73" name="TextBox 72">
              <a:extLst>
                <a:ext uri="{FF2B5EF4-FFF2-40B4-BE49-F238E27FC236}">
                  <a16:creationId xmlns="" xmlns:a16="http://schemas.microsoft.com/office/drawing/2014/main" id="{90F1200A-F2F4-41A8-9777-060F906FB005}"/>
                </a:ext>
              </a:extLst>
            </p:cNvPr>
            <p:cNvSpPr txBox="1"/>
            <p:nvPr/>
          </p:nvSpPr>
          <p:spPr>
            <a:xfrm>
              <a:off x="3021855" y="4560313"/>
              <a:ext cx="25757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0EDCA6C6-4E69-45E7-81F3-2DD48CAAC0A8}"/>
                </a:ext>
              </a:extLst>
            </p:cNvPr>
            <p:cNvSpPr txBox="1"/>
            <p:nvPr/>
          </p:nvSpPr>
          <p:spPr>
            <a:xfrm>
              <a:off x="3017859" y="4283314"/>
              <a:ext cx="2553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5" name="Group 27">
            <a:extLst>
              <a:ext uri="{FF2B5EF4-FFF2-40B4-BE49-F238E27FC236}">
                <a16:creationId xmlns="" xmlns:a16="http://schemas.microsoft.com/office/drawing/2014/main" id="{69129E42-C606-42E3-8374-AF75272B733E}"/>
              </a:ext>
            </a:extLst>
          </p:cNvPr>
          <p:cNvGrpSpPr/>
          <p:nvPr/>
        </p:nvGrpSpPr>
        <p:grpSpPr>
          <a:xfrm>
            <a:off x="9080500" y="1346027"/>
            <a:ext cx="2909979" cy="738664"/>
            <a:chOff x="3017859" y="4283314"/>
            <a:chExt cx="2579765" cy="738664"/>
          </a:xfrm>
        </p:grpSpPr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61F661AE-CD7F-4154-BC6F-DFEA010C77EE}"/>
                </a:ext>
              </a:extLst>
            </p:cNvPr>
            <p:cNvSpPr txBox="1"/>
            <p:nvPr/>
          </p:nvSpPr>
          <p:spPr>
            <a:xfrm>
              <a:off x="3021855" y="4560313"/>
              <a:ext cx="25757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71038B0C-D341-4145-A3F8-C2F06F48CE78}"/>
                </a:ext>
              </a:extLst>
            </p:cNvPr>
            <p:cNvSpPr txBox="1"/>
            <p:nvPr/>
          </p:nvSpPr>
          <p:spPr>
            <a:xfrm>
              <a:off x="3017859" y="4283314"/>
              <a:ext cx="2553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8" name="Group 30">
            <a:extLst>
              <a:ext uri="{FF2B5EF4-FFF2-40B4-BE49-F238E27FC236}">
                <a16:creationId xmlns="" xmlns:a16="http://schemas.microsoft.com/office/drawing/2014/main" id="{417F6FFA-10A0-4744-9853-CD1C2D67439F}"/>
              </a:ext>
            </a:extLst>
          </p:cNvPr>
          <p:cNvGrpSpPr/>
          <p:nvPr/>
        </p:nvGrpSpPr>
        <p:grpSpPr>
          <a:xfrm>
            <a:off x="9080500" y="2484943"/>
            <a:ext cx="2909979" cy="738664"/>
            <a:chOff x="3017859" y="4283314"/>
            <a:chExt cx="2579765" cy="738664"/>
          </a:xfrm>
        </p:grpSpPr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63F8C3F7-FAC9-44FB-9000-BAA182C3E8BD}"/>
                </a:ext>
              </a:extLst>
            </p:cNvPr>
            <p:cNvSpPr txBox="1"/>
            <p:nvPr/>
          </p:nvSpPr>
          <p:spPr>
            <a:xfrm>
              <a:off x="3021855" y="4560313"/>
              <a:ext cx="25757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="" xmlns:a16="http://schemas.microsoft.com/office/drawing/2014/main" id="{5AB33A78-5C1F-46A4-A222-2262A5D531C7}"/>
                </a:ext>
              </a:extLst>
            </p:cNvPr>
            <p:cNvSpPr txBox="1"/>
            <p:nvPr/>
          </p:nvSpPr>
          <p:spPr>
            <a:xfrm>
              <a:off x="3017859" y="4283314"/>
              <a:ext cx="2553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1" name="Group 33">
            <a:extLst>
              <a:ext uri="{FF2B5EF4-FFF2-40B4-BE49-F238E27FC236}">
                <a16:creationId xmlns="" xmlns:a16="http://schemas.microsoft.com/office/drawing/2014/main" id="{D3BA49B0-E1EF-415C-9E50-29DF48E3FEEB}"/>
              </a:ext>
            </a:extLst>
          </p:cNvPr>
          <p:cNvGrpSpPr/>
          <p:nvPr/>
        </p:nvGrpSpPr>
        <p:grpSpPr>
          <a:xfrm>
            <a:off x="9080500" y="3623859"/>
            <a:ext cx="2909979" cy="738664"/>
            <a:chOff x="3017859" y="4283314"/>
            <a:chExt cx="2579765" cy="738664"/>
          </a:xfrm>
        </p:grpSpPr>
        <p:sp>
          <p:nvSpPr>
            <p:cNvPr id="82" name="TextBox 81">
              <a:extLst>
                <a:ext uri="{FF2B5EF4-FFF2-40B4-BE49-F238E27FC236}">
                  <a16:creationId xmlns="" xmlns:a16="http://schemas.microsoft.com/office/drawing/2014/main" id="{E19BDCAC-C28F-458B-9B7F-7552EF672AF4}"/>
                </a:ext>
              </a:extLst>
            </p:cNvPr>
            <p:cNvSpPr txBox="1"/>
            <p:nvPr/>
          </p:nvSpPr>
          <p:spPr>
            <a:xfrm>
              <a:off x="3021855" y="4560313"/>
              <a:ext cx="25757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="" xmlns:a16="http://schemas.microsoft.com/office/drawing/2014/main" id="{2AB4B949-280D-4CB6-A683-54343891DC45}"/>
                </a:ext>
              </a:extLst>
            </p:cNvPr>
            <p:cNvSpPr txBox="1"/>
            <p:nvPr/>
          </p:nvSpPr>
          <p:spPr>
            <a:xfrm>
              <a:off x="3017859" y="4283314"/>
              <a:ext cx="2553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4" name="Group 36">
            <a:extLst>
              <a:ext uri="{FF2B5EF4-FFF2-40B4-BE49-F238E27FC236}">
                <a16:creationId xmlns="" xmlns:a16="http://schemas.microsoft.com/office/drawing/2014/main" id="{D93D8260-A350-4BC8-81D8-AF4C567DB2D3}"/>
              </a:ext>
            </a:extLst>
          </p:cNvPr>
          <p:cNvGrpSpPr/>
          <p:nvPr/>
        </p:nvGrpSpPr>
        <p:grpSpPr>
          <a:xfrm>
            <a:off x="9080500" y="4762775"/>
            <a:ext cx="2909979" cy="738664"/>
            <a:chOff x="3017859" y="4283314"/>
            <a:chExt cx="2579765" cy="738664"/>
          </a:xfrm>
        </p:grpSpPr>
        <p:sp>
          <p:nvSpPr>
            <p:cNvPr id="85" name="TextBox 84">
              <a:extLst>
                <a:ext uri="{FF2B5EF4-FFF2-40B4-BE49-F238E27FC236}">
                  <a16:creationId xmlns="" xmlns:a16="http://schemas.microsoft.com/office/drawing/2014/main" id="{CBD4BC2B-53D4-42EF-BDEA-951D5D8E0FE8}"/>
                </a:ext>
              </a:extLst>
            </p:cNvPr>
            <p:cNvSpPr txBox="1"/>
            <p:nvPr/>
          </p:nvSpPr>
          <p:spPr>
            <a:xfrm>
              <a:off x="3021855" y="4560313"/>
              <a:ext cx="25757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="" xmlns:a16="http://schemas.microsoft.com/office/drawing/2014/main" id="{12E2F514-7462-471F-BB3F-3853DD0285E8}"/>
                </a:ext>
              </a:extLst>
            </p:cNvPr>
            <p:cNvSpPr txBox="1"/>
            <p:nvPr/>
          </p:nvSpPr>
          <p:spPr>
            <a:xfrm>
              <a:off x="3017859" y="4283314"/>
              <a:ext cx="2553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7" name="Group 39">
            <a:extLst>
              <a:ext uri="{FF2B5EF4-FFF2-40B4-BE49-F238E27FC236}">
                <a16:creationId xmlns="" xmlns:a16="http://schemas.microsoft.com/office/drawing/2014/main" id="{650C8F5B-B2A5-458D-9F52-24ABD5008F24}"/>
              </a:ext>
            </a:extLst>
          </p:cNvPr>
          <p:cNvGrpSpPr/>
          <p:nvPr/>
        </p:nvGrpSpPr>
        <p:grpSpPr>
          <a:xfrm>
            <a:off x="9080500" y="5901690"/>
            <a:ext cx="2909979" cy="738664"/>
            <a:chOff x="3017859" y="4283314"/>
            <a:chExt cx="2579765" cy="738664"/>
          </a:xfrm>
        </p:grpSpPr>
        <p:sp>
          <p:nvSpPr>
            <p:cNvPr id="88" name="TextBox 87">
              <a:extLst>
                <a:ext uri="{FF2B5EF4-FFF2-40B4-BE49-F238E27FC236}">
                  <a16:creationId xmlns="" xmlns:a16="http://schemas.microsoft.com/office/drawing/2014/main" id="{405C3F60-DCC3-499F-BE5B-D423E2DEEE40}"/>
                </a:ext>
              </a:extLst>
            </p:cNvPr>
            <p:cNvSpPr txBox="1"/>
            <p:nvPr/>
          </p:nvSpPr>
          <p:spPr>
            <a:xfrm>
              <a:off x="3021855" y="4560313"/>
              <a:ext cx="25757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="" xmlns:a16="http://schemas.microsoft.com/office/drawing/2014/main" id="{8841505D-BBD7-47A0-81FE-84546EC2FE0A}"/>
                </a:ext>
              </a:extLst>
            </p:cNvPr>
            <p:cNvSpPr txBox="1"/>
            <p:nvPr/>
          </p:nvSpPr>
          <p:spPr>
            <a:xfrm>
              <a:off x="3017859" y="4283314"/>
              <a:ext cx="25538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90" name="Text Placeholder 13">
            <a:extLst>
              <a:ext uri="{FF2B5EF4-FFF2-40B4-BE49-F238E27FC236}">
                <a16:creationId xmlns="" xmlns:a16="http://schemas.microsoft.com/office/drawing/2014/main" id="{0DB3C4AB-3A29-4CBB-91D6-9755C0A05EDF}"/>
              </a:ext>
            </a:extLst>
          </p:cNvPr>
          <p:cNvSpPr txBox="1">
            <a:spLocks/>
          </p:cNvSpPr>
          <p:nvPr/>
        </p:nvSpPr>
        <p:spPr>
          <a:xfrm>
            <a:off x="780225" y="1179518"/>
            <a:ext cx="2891365" cy="175787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Graphic </a:t>
            </a: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Infographic Designed</a:t>
            </a:r>
          </a:p>
        </p:txBody>
      </p:sp>
      <p:sp>
        <p:nvSpPr>
          <p:cNvPr id="91" name="Text Placeholder 2">
            <a:extLst>
              <a:ext uri="{FF2B5EF4-FFF2-40B4-BE49-F238E27FC236}">
                <a16:creationId xmlns="" xmlns:a16="http://schemas.microsoft.com/office/drawing/2014/main" id="{D88E9C54-022F-4635-9EDC-2CB378C52D4A}"/>
              </a:ext>
            </a:extLst>
          </p:cNvPr>
          <p:cNvSpPr txBox="1">
            <a:spLocks/>
          </p:cNvSpPr>
          <p:nvPr/>
        </p:nvSpPr>
        <p:spPr>
          <a:xfrm>
            <a:off x="780225" y="858044"/>
            <a:ext cx="2891365" cy="2880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PowerPoint Presentation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54C7DB56-C477-4CF2-8638-EF387AB5568A}"/>
              </a:ext>
            </a:extLst>
          </p:cNvPr>
          <p:cNvSpPr txBox="1"/>
          <p:nvPr/>
        </p:nvSpPr>
        <p:spPr>
          <a:xfrm>
            <a:off x="791159" y="3285304"/>
            <a:ext cx="28804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202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4463FE7F-024A-471F-A00C-2ECFF4D80083}"/>
              </a:ext>
            </a:extLst>
          </p:cNvPr>
          <p:cNvSpPr/>
          <p:nvPr/>
        </p:nvSpPr>
        <p:spPr>
          <a:xfrm>
            <a:off x="905609" y="2821013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EC94DEC8-ABAD-4008-8F60-D9263EB9D064}"/>
              </a:ext>
            </a:extLst>
          </p:cNvPr>
          <p:cNvSpPr/>
          <p:nvPr/>
        </p:nvSpPr>
        <p:spPr>
          <a:xfrm>
            <a:off x="905609" y="3396144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D0A6F921-8693-4E4A-9982-03D4E80AB223}"/>
              </a:ext>
            </a:extLst>
          </p:cNvPr>
          <p:cNvSpPr/>
          <p:nvPr/>
        </p:nvSpPr>
        <p:spPr>
          <a:xfrm>
            <a:off x="905609" y="3971275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7AFCAB34-59E6-4B0D-AE19-D05A8FB2B3DC}"/>
              </a:ext>
            </a:extLst>
          </p:cNvPr>
          <p:cNvSpPr/>
          <p:nvPr/>
        </p:nvSpPr>
        <p:spPr>
          <a:xfrm>
            <a:off x="905609" y="4546406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1BCD2F20-3DD5-4C0E-8A49-20818C71AE51}"/>
              </a:ext>
            </a:extLst>
          </p:cNvPr>
          <p:cNvSpPr/>
          <p:nvPr/>
        </p:nvSpPr>
        <p:spPr>
          <a:xfrm>
            <a:off x="905609" y="5121537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="" xmlns:a16="http://schemas.microsoft.com/office/drawing/2014/main" id="{881DCB5D-A44D-49ED-B031-8A3C41EA74BC}"/>
              </a:ext>
            </a:extLst>
          </p:cNvPr>
          <p:cNvSpPr/>
          <p:nvPr/>
        </p:nvSpPr>
        <p:spPr>
          <a:xfrm>
            <a:off x="905609" y="5705461"/>
            <a:ext cx="10342994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ea typeface="+mj-ea"/>
            </a:endParaRPr>
          </a:p>
        </p:txBody>
      </p:sp>
      <p:graphicFrame>
        <p:nvGraphicFramePr>
          <p:cNvPr id="9" name="Chart 9">
            <a:extLst>
              <a:ext uri="{FF2B5EF4-FFF2-40B4-BE49-F238E27FC236}">
                <a16:creationId xmlns="" xmlns:a16="http://schemas.microsoft.com/office/drawing/2014/main" id="{CB464BD7-E237-4C60-B47C-143A466E29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2734766"/>
              </p:ext>
            </p:extLst>
          </p:nvPr>
        </p:nvGraphicFramePr>
        <p:xfrm>
          <a:off x="3521453" y="2626193"/>
          <a:ext cx="374434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="" xmlns:a16="http://schemas.microsoft.com/office/drawing/2014/main" id="{1CF89AAF-E6B6-4B27-BE4E-7737C507DC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5740318"/>
              </p:ext>
            </p:extLst>
          </p:nvPr>
        </p:nvGraphicFramePr>
        <p:xfrm>
          <a:off x="7449404" y="2632323"/>
          <a:ext cx="3744342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61CF7A55-7A1B-49AA-BFBE-B118DFC3418E}"/>
              </a:ext>
            </a:extLst>
          </p:cNvPr>
          <p:cNvSpPr txBox="1"/>
          <p:nvPr/>
        </p:nvSpPr>
        <p:spPr>
          <a:xfrm>
            <a:off x="1176578" y="4631795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Text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BA93D2DF-FCE9-452E-9843-0E20749997A8}"/>
              </a:ext>
            </a:extLst>
          </p:cNvPr>
          <p:cNvSpPr txBox="1"/>
          <p:nvPr/>
        </p:nvSpPr>
        <p:spPr>
          <a:xfrm>
            <a:off x="1176578" y="5208685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7030614A-36F4-43A2-8CB4-2D2DC758AFA2}"/>
              </a:ext>
            </a:extLst>
          </p:cNvPr>
          <p:cNvSpPr txBox="1"/>
          <p:nvPr/>
        </p:nvSpPr>
        <p:spPr>
          <a:xfrm>
            <a:off x="1176578" y="5785573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F0FEF49C-A705-4330-921B-B9813F1E8111}"/>
              </a:ext>
            </a:extLst>
          </p:cNvPr>
          <p:cNvSpPr txBox="1"/>
          <p:nvPr/>
        </p:nvSpPr>
        <p:spPr>
          <a:xfrm>
            <a:off x="1176577" y="4054905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Your Content  Here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AF3497A4-9C23-4833-BEE8-76F61302420B}"/>
              </a:ext>
            </a:extLst>
          </p:cNvPr>
          <p:cNvSpPr txBox="1"/>
          <p:nvPr/>
        </p:nvSpPr>
        <p:spPr>
          <a:xfrm>
            <a:off x="1176577" y="3478015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322C8691-DFAE-4789-ABB3-6F84A39BE558}"/>
              </a:ext>
            </a:extLst>
          </p:cNvPr>
          <p:cNvSpPr txBox="1"/>
          <p:nvPr/>
        </p:nvSpPr>
        <p:spPr>
          <a:xfrm>
            <a:off x="1176578" y="2901125"/>
            <a:ext cx="1980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Text Here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7" name="TextBox 14">
            <a:extLst>
              <a:ext uri="{FF2B5EF4-FFF2-40B4-BE49-F238E27FC236}">
                <a16:creationId xmlns="" xmlns:a16="http://schemas.microsoft.com/office/drawing/2014/main" id="{F7B20B5B-5E70-48B3-8205-E99BC34CB9A2}"/>
              </a:ext>
            </a:extLst>
          </p:cNvPr>
          <p:cNvSpPr txBox="1"/>
          <p:nvPr/>
        </p:nvSpPr>
        <p:spPr>
          <a:xfrm>
            <a:off x="6256096" y="291651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75%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8" name="TextBox 14">
            <a:extLst>
              <a:ext uri="{FF2B5EF4-FFF2-40B4-BE49-F238E27FC236}">
                <a16:creationId xmlns="" xmlns:a16="http://schemas.microsoft.com/office/drawing/2014/main" id="{D71072FF-9B1F-4B6F-96DA-02D6C332AC51}"/>
              </a:ext>
            </a:extLst>
          </p:cNvPr>
          <p:cNvSpPr txBox="1"/>
          <p:nvPr/>
        </p:nvSpPr>
        <p:spPr>
          <a:xfrm>
            <a:off x="4876880" y="349340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35%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19" name="TextBox 14">
            <a:extLst>
              <a:ext uri="{FF2B5EF4-FFF2-40B4-BE49-F238E27FC236}">
                <a16:creationId xmlns="" xmlns:a16="http://schemas.microsoft.com/office/drawing/2014/main" id="{333BFD8A-F248-41B1-9212-DDC40C09DDBF}"/>
              </a:ext>
            </a:extLst>
          </p:cNvPr>
          <p:cNvSpPr txBox="1"/>
          <p:nvPr/>
        </p:nvSpPr>
        <p:spPr>
          <a:xfrm>
            <a:off x="5380597" y="407029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50%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0" name="TextBox 14">
            <a:extLst>
              <a:ext uri="{FF2B5EF4-FFF2-40B4-BE49-F238E27FC236}">
                <a16:creationId xmlns="" xmlns:a16="http://schemas.microsoft.com/office/drawing/2014/main" id="{AA8A417C-FF31-4310-9733-45685290E5C7}"/>
              </a:ext>
            </a:extLst>
          </p:cNvPr>
          <p:cNvSpPr txBox="1"/>
          <p:nvPr/>
        </p:nvSpPr>
        <p:spPr>
          <a:xfrm>
            <a:off x="5913483" y="464718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65%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1" name="TextBox 14">
            <a:extLst>
              <a:ext uri="{FF2B5EF4-FFF2-40B4-BE49-F238E27FC236}">
                <a16:creationId xmlns="" xmlns:a16="http://schemas.microsoft.com/office/drawing/2014/main" id="{E20D3533-FDC6-40DD-B023-B86C57F87419}"/>
              </a:ext>
            </a:extLst>
          </p:cNvPr>
          <p:cNvSpPr txBox="1"/>
          <p:nvPr/>
        </p:nvSpPr>
        <p:spPr>
          <a:xfrm>
            <a:off x="5377597" y="522407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50%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2" name="TextBox 14">
            <a:extLst>
              <a:ext uri="{FF2B5EF4-FFF2-40B4-BE49-F238E27FC236}">
                <a16:creationId xmlns="" xmlns:a16="http://schemas.microsoft.com/office/drawing/2014/main" id="{33FCC607-B6C6-4E89-A095-91F9392F5A81}"/>
              </a:ext>
            </a:extLst>
          </p:cNvPr>
          <p:cNvSpPr txBox="1"/>
          <p:nvPr/>
        </p:nvSpPr>
        <p:spPr>
          <a:xfrm>
            <a:off x="5224789" y="580096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45%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3" name="TextBox 14">
            <a:extLst>
              <a:ext uri="{FF2B5EF4-FFF2-40B4-BE49-F238E27FC236}">
                <a16:creationId xmlns="" xmlns:a16="http://schemas.microsoft.com/office/drawing/2014/main" id="{37FA5827-0741-4029-B8EC-87C6DF95F188}"/>
              </a:ext>
            </a:extLst>
          </p:cNvPr>
          <p:cNvSpPr txBox="1"/>
          <p:nvPr/>
        </p:nvSpPr>
        <p:spPr>
          <a:xfrm>
            <a:off x="9847589" y="5800962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65%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4" name="TextBox 14">
            <a:extLst>
              <a:ext uri="{FF2B5EF4-FFF2-40B4-BE49-F238E27FC236}">
                <a16:creationId xmlns="" xmlns:a16="http://schemas.microsoft.com/office/drawing/2014/main" id="{1CB2BA10-3A06-4A61-86F3-98ADDCAF1720}"/>
              </a:ext>
            </a:extLst>
          </p:cNvPr>
          <p:cNvSpPr txBox="1"/>
          <p:nvPr/>
        </p:nvSpPr>
        <p:spPr>
          <a:xfrm>
            <a:off x="9499676" y="522407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55%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5" name="TextBox 14">
            <a:extLst>
              <a:ext uri="{FF2B5EF4-FFF2-40B4-BE49-F238E27FC236}">
                <a16:creationId xmlns="" xmlns:a16="http://schemas.microsoft.com/office/drawing/2014/main" id="{CD45E986-4CF2-4C52-9B5B-E5B291894D5E}"/>
              </a:ext>
            </a:extLst>
          </p:cNvPr>
          <p:cNvSpPr txBox="1"/>
          <p:nvPr/>
        </p:nvSpPr>
        <p:spPr>
          <a:xfrm>
            <a:off x="8983168" y="464718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40%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6" name="TextBox 14">
            <a:extLst>
              <a:ext uri="{FF2B5EF4-FFF2-40B4-BE49-F238E27FC236}">
                <a16:creationId xmlns="" xmlns:a16="http://schemas.microsoft.com/office/drawing/2014/main" id="{A0CC6F0B-C663-4689-A22A-78CE7052E13C}"/>
              </a:ext>
            </a:extLst>
          </p:cNvPr>
          <p:cNvSpPr txBox="1"/>
          <p:nvPr/>
        </p:nvSpPr>
        <p:spPr>
          <a:xfrm>
            <a:off x="10365226" y="407029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80%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7" name="TextBox 14">
            <a:extLst>
              <a:ext uri="{FF2B5EF4-FFF2-40B4-BE49-F238E27FC236}">
                <a16:creationId xmlns="" xmlns:a16="http://schemas.microsoft.com/office/drawing/2014/main" id="{4CDD35F9-B2E7-481A-AC8E-E96CBEEE3F14}"/>
              </a:ext>
            </a:extLst>
          </p:cNvPr>
          <p:cNvSpPr txBox="1"/>
          <p:nvPr/>
        </p:nvSpPr>
        <p:spPr>
          <a:xfrm>
            <a:off x="8985999" y="349340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40%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sp>
        <p:nvSpPr>
          <p:cNvPr id="28" name="TextBox 12">
            <a:extLst>
              <a:ext uri="{FF2B5EF4-FFF2-40B4-BE49-F238E27FC236}">
                <a16:creationId xmlns="" xmlns:a16="http://schemas.microsoft.com/office/drawing/2014/main" id="{E91B2DC8-D44E-4E92-B2E2-21CB8DB7F374}"/>
              </a:ext>
            </a:extLst>
          </p:cNvPr>
          <p:cNvSpPr txBox="1"/>
          <p:nvPr/>
        </p:nvSpPr>
        <p:spPr>
          <a:xfrm>
            <a:off x="8269264" y="2916514"/>
            <a:ext cx="5742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ea typeface="+mj-ea"/>
                <a:cs typeface="Arial" pitchFamily="34" charset="0"/>
              </a:rPr>
              <a:t>20%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ea typeface="+mj-ea"/>
              <a:cs typeface="Arial" pitchFamily="34" charset="0"/>
            </a:endParaRPr>
          </a:p>
        </p:txBody>
      </p:sp>
      <p:grpSp>
        <p:nvGrpSpPr>
          <p:cNvPr id="29" name="Group 29">
            <a:extLst>
              <a:ext uri="{FF2B5EF4-FFF2-40B4-BE49-F238E27FC236}">
                <a16:creationId xmlns="" xmlns:a16="http://schemas.microsoft.com/office/drawing/2014/main" id="{6F718BF4-4DBC-4FD8-8BA5-DB4F3D9CC1B6}"/>
              </a:ext>
            </a:extLst>
          </p:cNvPr>
          <p:cNvGrpSpPr/>
          <p:nvPr/>
        </p:nvGrpSpPr>
        <p:grpSpPr>
          <a:xfrm>
            <a:off x="3593656" y="1879385"/>
            <a:ext cx="3681811" cy="923331"/>
            <a:chOff x="2438934" y="1713581"/>
            <a:chExt cx="2831424" cy="923331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682C0C29-84A9-4751-AC96-38288FDC2DCD}"/>
                </a:ext>
              </a:extLst>
            </p:cNvPr>
            <p:cNvSpPr txBox="1"/>
            <p:nvPr/>
          </p:nvSpPr>
          <p:spPr>
            <a:xfrm>
              <a:off x="2438934" y="1990581"/>
              <a:ext cx="2831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F2950C64-DF58-4253-BC8D-C5951C12BC24}"/>
                </a:ext>
              </a:extLst>
            </p:cNvPr>
            <p:cNvSpPr txBox="1"/>
            <p:nvPr/>
          </p:nvSpPr>
          <p:spPr>
            <a:xfrm>
              <a:off x="2438934" y="1713581"/>
              <a:ext cx="2818577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="" xmlns:a16="http://schemas.microsoft.com/office/drawing/2014/main" id="{7856ACC5-C508-44BA-A8EE-A7D5849FA0C4}"/>
              </a:ext>
            </a:extLst>
          </p:cNvPr>
          <p:cNvGrpSpPr/>
          <p:nvPr/>
        </p:nvGrpSpPr>
        <p:grpSpPr>
          <a:xfrm>
            <a:off x="7511934" y="1847119"/>
            <a:ext cx="3681811" cy="923331"/>
            <a:chOff x="2438934" y="1713581"/>
            <a:chExt cx="2831424" cy="923331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1D7E4EEC-AA91-4F02-B673-DF00D4A0D281}"/>
                </a:ext>
              </a:extLst>
            </p:cNvPr>
            <p:cNvSpPr txBox="1"/>
            <p:nvPr/>
          </p:nvSpPr>
          <p:spPr>
            <a:xfrm>
              <a:off x="2438934" y="1990581"/>
              <a:ext cx="28314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You can simply impress your audience and add a unique zing and appeal to your Presentations.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1DF7F045-6D0C-4916-A240-13FB3DEBC220}"/>
                </a:ext>
              </a:extLst>
            </p:cNvPr>
            <p:cNvSpPr txBox="1"/>
            <p:nvPr/>
          </p:nvSpPr>
          <p:spPr>
            <a:xfrm>
              <a:off x="2438934" y="1713581"/>
              <a:ext cx="2818577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2919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10" name="Rectangle 2">
            <a:extLst>
              <a:ext uri="{FF2B5EF4-FFF2-40B4-BE49-F238E27FC236}">
                <a16:creationId xmlns="" xmlns:a16="http://schemas.microsoft.com/office/drawing/2014/main" id="{7404D75D-8DAA-4B01-A9C9-1930217E364C}"/>
              </a:ext>
            </a:extLst>
          </p:cNvPr>
          <p:cNvSpPr/>
          <p:nvPr/>
        </p:nvSpPr>
        <p:spPr>
          <a:xfrm>
            <a:off x="6732256" y="609959"/>
            <a:ext cx="4752528" cy="7589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lt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="" xmlns:a16="http://schemas.microsoft.com/office/drawing/2014/main" id="{792E640D-28BF-487C-AD7D-BDDC14C2F097}"/>
              </a:ext>
            </a:extLst>
          </p:cNvPr>
          <p:cNvSpPr txBox="1">
            <a:spLocks/>
          </p:cNvSpPr>
          <p:nvPr/>
        </p:nvSpPr>
        <p:spPr>
          <a:xfrm>
            <a:off x="6743716" y="609959"/>
            <a:ext cx="4741068" cy="758924"/>
          </a:xfrm>
          <a:prstGeom prst="rect">
            <a:avLst/>
          </a:prstGeom>
        </p:spPr>
        <p:txBody>
          <a:bodyPr lIns="216000" tIns="72000" rIns="216000" bIns="72000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b="1" dirty="0">
                <a:solidFill>
                  <a:schemeClr val="bg1"/>
                </a:solidFill>
              </a:rPr>
              <a:t>Portfolio</a:t>
            </a:r>
            <a:endParaRPr lang="en-US" altLang="ko-KR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="" xmlns:a16="http://schemas.microsoft.com/office/drawing/2014/main" id="{A2FBEEA8-B0FE-4C55-90CC-4F9DFD9AF372}"/>
              </a:ext>
            </a:extLst>
          </p:cNvPr>
          <p:cNvSpPr/>
          <p:nvPr/>
        </p:nvSpPr>
        <p:spPr>
          <a:xfrm>
            <a:off x="6732256" y="1435211"/>
            <a:ext cx="4752528" cy="7589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lt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="" xmlns:a16="http://schemas.microsoft.com/office/drawing/2014/main" id="{3B30933F-BE30-412B-8D76-55BFE33758F2}"/>
              </a:ext>
            </a:extLst>
          </p:cNvPr>
          <p:cNvSpPr txBox="1">
            <a:spLocks/>
          </p:cNvSpPr>
          <p:nvPr/>
        </p:nvSpPr>
        <p:spPr>
          <a:xfrm>
            <a:off x="6743716" y="1435211"/>
            <a:ext cx="4741068" cy="758924"/>
          </a:xfrm>
          <a:prstGeom prst="rect">
            <a:avLst/>
          </a:prstGeom>
        </p:spPr>
        <p:txBody>
          <a:bodyPr lIns="216000" tIns="72000" rIns="216000" bIns="72000"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</a:p>
        </p:txBody>
      </p:sp>
      <p:grpSp>
        <p:nvGrpSpPr>
          <p:cNvPr id="18" name="Group 3">
            <a:extLst>
              <a:ext uri="{FF2B5EF4-FFF2-40B4-BE49-F238E27FC236}">
                <a16:creationId xmlns="" xmlns:a16="http://schemas.microsoft.com/office/drawing/2014/main" id="{D8E9D3B3-FEBA-45AE-A8D9-F765125C9165}"/>
              </a:ext>
            </a:extLst>
          </p:cNvPr>
          <p:cNvGrpSpPr/>
          <p:nvPr/>
        </p:nvGrpSpPr>
        <p:grpSpPr>
          <a:xfrm>
            <a:off x="7541714" y="3211932"/>
            <a:ext cx="4010511" cy="3155349"/>
            <a:chOff x="5508104" y="3030860"/>
            <a:chExt cx="3384376" cy="3155349"/>
          </a:xfrm>
        </p:grpSpPr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0C928ABC-EB64-4996-B2E5-D7F239932CEC}"/>
                </a:ext>
              </a:extLst>
            </p:cNvPr>
            <p:cNvSpPr txBox="1"/>
            <p:nvPr/>
          </p:nvSpPr>
          <p:spPr>
            <a:xfrm>
              <a:off x="5508104" y="3508553"/>
              <a:ext cx="3384376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HY견명조" pitchFamily="18" charset="-127"/>
                  <a:cs typeface="Arial" pitchFamily="34" charset="0"/>
                </a:rPr>
                <a:t>I hope and I believe that this Template will your Time, Money and Reputation. Easy to change colors, photos and text.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HY견명조" pitchFamily="18" charset="-127"/>
                  <a:cs typeface="Arial" pitchFamily="34" charset="0"/>
                </a:rPr>
                <a:t>I hope and I believe that this Template will your Time, Money and Reputation. Easy to change colors, photos and text.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 with our Templates.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HY견명조" pitchFamily="18" charset="-127"/>
                  <a:cs typeface="Arial" pitchFamily="34" charset="0"/>
                </a:rPr>
                <a:t>Easy to change colors, photos and text.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A9AA8626-C003-4663-B0E2-B74E045DDBD7}"/>
                </a:ext>
              </a:extLst>
            </p:cNvPr>
            <p:cNvSpPr txBox="1"/>
            <p:nvPr/>
          </p:nvSpPr>
          <p:spPr>
            <a:xfrm>
              <a:off x="5508104" y="3030860"/>
              <a:ext cx="338437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</a:t>
              </a:r>
              <a:r>
                <a:rPr lang="en-US" altLang="ko-KR" sz="2000" b="1" dirty="0">
                  <a:solidFill>
                    <a:schemeClr val="accent1"/>
                  </a:solidFill>
                  <a:cs typeface="Arial" pitchFamily="34" charset="0"/>
                </a:rPr>
                <a:t>Here</a:t>
              </a:r>
              <a:endParaRPr lang="ko-KR" altLang="en-US" sz="2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562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8" name="Group 35">
            <a:extLst>
              <a:ext uri="{FF2B5EF4-FFF2-40B4-BE49-F238E27FC236}">
                <a16:creationId xmlns="" xmlns:a16="http://schemas.microsoft.com/office/drawing/2014/main" id="{DE83D962-8F81-4DD2-B5BA-F9A4029582F6}"/>
              </a:ext>
            </a:extLst>
          </p:cNvPr>
          <p:cNvGrpSpPr/>
          <p:nvPr/>
        </p:nvGrpSpPr>
        <p:grpSpPr>
          <a:xfrm>
            <a:off x="8004376" y="3481495"/>
            <a:ext cx="3348000" cy="1074410"/>
            <a:chOff x="5076057" y="1240057"/>
            <a:chExt cx="2137127" cy="464608"/>
          </a:xfrm>
        </p:grpSpPr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1C64E650-1284-4C0A-B248-E108409F4119}"/>
                </a:ext>
              </a:extLst>
            </p:cNvPr>
            <p:cNvSpPr txBox="1"/>
            <p:nvPr/>
          </p:nvSpPr>
          <p:spPr>
            <a:xfrm>
              <a:off x="5076057" y="1240057"/>
              <a:ext cx="2137127" cy="133092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4040A43D-8350-4636-9201-ACF9547C01CC}"/>
                </a:ext>
              </a:extLst>
            </p:cNvPr>
            <p:cNvSpPr txBox="1"/>
            <p:nvPr/>
          </p:nvSpPr>
          <p:spPr>
            <a:xfrm>
              <a:off x="5076059" y="1345316"/>
              <a:ext cx="2137125" cy="359349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 </a:t>
              </a:r>
            </a:p>
          </p:txBody>
        </p:sp>
      </p:grpSp>
      <p:grpSp>
        <p:nvGrpSpPr>
          <p:cNvPr id="41" name="Group 38">
            <a:extLst>
              <a:ext uri="{FF2B5EF4-FFF2-40B4-BE49-F238E27FC236}">
                <a16:creationId xmlns="" xmlns:a16="http://schemas.microsoft.com/office/drawing/2014/main" id="{088CCD9D-CEF4-4A59-AB29-86DD35099784}"/>
              </a:ext>
            </a:extLst>
          </p:cNvPr>
          <p:cNvGrpSpPr/>
          <p:nvPr/>
        </p:nvGrpSpPr>
        <p:grpSpPr>
          <a:xfrm>
            <a:off x="7649948" y="5094743"/>
            <a:ext cx="3348000" cy="1074410"/>
            <a:chOff x="5076057" y="1240057"/>
            <a:chExt cx="2137127" cy="464608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E1CAE695-4794-44AC-8B6A-D0F19FAF1F93}"/>
                </a:ext>
              </a:extLst>
            </p:cNvPr>
            <p:cNvSpPr txBox="1"/>
            <p:nvPr/>
          </p:nvSpPr>
          <p:spPr>
            <a:xfrm>
              <a:off x="5076057" y="1240057"/>
              <a:ext cx="2137127" cy="133092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E3C317DA-262B-4BB4-BC18-181553D273CF}"/>
                </a:ext>
              </a:extLst>
            </p:cNvPr>
            <p:cNvSpPr txBox="1"/>
            <p:nvPr/>
          </p:nvSpPr>
          <p:spPr>
            <a:xfrm>
              <a:off x="5076059" y="1345316"/>
              <a:ext cx="2137125" cy="359349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 </a:t>
              </a:r>
            </a:p>
          </p:txBody>
        </p:sp>
      </p:grpSp>
      <p:grpSp>
        <p:nvGrpSpPr>
          <p:cNvPr id="44" name="Group 41">
            <a:extLst>
              <a:ext uri="{FF2B5EF4-FFF2-40B4-BE49-F238E27FC236}">
                <a16:creationId xmlns="" xmlns:a16="http://schemas.microsoft.com/office/drawing/2014/main" id="{B42B1EFF-2AFB-4804-A48D-3CC07AD53887}"/>
              </a:ext>
            </a:extLst>
          </p:cNvPr>
          <p:cNvGrpSpPr/>
          <p:nvPr/>
        </p:nvGrpSpPr>
        <p:grpSpPr>
          <a:xfrm>
            <a:off x="1327967" y="5094743"/>
            <a:ext cx="3348000" cy="1074410"/>
            <a:chOff x="5076057" y="1240057"/>
            <a:chExt cx="2137127" cy="464608"/>
          </a:xfrm>
        </p:grpSpPr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E33485D6-A892-45BD-B0B1-5DC0D7A47BAC}"/>
                </a:ext>
              </a:extLst>
            </p:cNvPr>
            <p:cNvSpPr txBox="1"/>
            <p:nvPr/>
          </p:nvSpPr>
          <p:spPr>
            <a:xfrm>
              <a:off x="5076057" y="1240057"/>
              <a:ext cx="2137127" cy="133092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D7F2BA83-E72C-47F5-8B57-71DD6DEAD971}"/>
                </a:ext>
              </a:extLst>
            </p:cNvPr>
            <p:cNvSpPr txBox="1"/>
            <p:nvPr/>
          </p:nvSpPr>
          <p:spPr>
            <a:xfrm>
              <a:off x="5076059" y="1345316"/>
              <a:ext cx="2137125" cy="359349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 </a:t>
              </a:r>
            </a:p>
          </p:txBody>
        </p:sp>
      </p:grpSp>
      <p:grpSp>
        <p:nvGrpSpPr>
          <p:cNvPr id="47" name="Group 50">
            <a:extLst>
              <a:ext uri="{FF2B5EF4-FFF2-40B4-BE49-F238E27FC236}">
                <a16:creationId xmlns="" xmlns:a16="http://schemas.microsoft.com/office/drawing/2014/main" id="{CA1ADD7C-31E6-46A9-9FA6-2A0E2698A889}"/>
              </a:ext>
            </a:extLst>
          </p:cNvPr>
          <p:cNvGrpSpPr/>
          <p:nvPr/>
        </p:nvGrpSpPr>
        <p:grpSpPr>
          <a:xfrm>
            <a:off x="858275" y="3481495"/>
            <a:ext cx="3348000" cy="1074410"/>
            <a:chOff x="5076057" y="1240057"/>
            <a:chExt cx="2137127" cy="464608"/>
          </a:xfrm>
        </p:grpSpPr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37967C82-A54A-4C56-B728-F5A04250734E}"/>
                </a:ext>
              </a:extLst>
            </p:cNvPr>
            <p:cNvSpPr txBox="1"/>
            <p:nvPr/>
          </p:nvSpPr>
          <p:spPr>
            <a:xfrm>
              <a:off x="5076057" y="1240057"/>
              <a:ext cx="2137127" cy="133092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EE893BAD-9363-42FB-88B9-3F0E1B8AE666}"/>
                </a:ext>
              </a:extLst>
            </p:cNvPr>
            <p:cNvSpPr txBox="1"/>
            <p:nvPr/>
          </p:nvSpPr>
          <p:spPr>
            <a:xfrm>
              <a:off x="5076059" y="1345316"/>
              <a:ext cx="2137125" cy="359349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 </a:t>
              </a:r>
            </a:p>
          </p:txBody>
        </p:sp>
      </p:grpSp>
      <p:grpSp>
        <p:nvGrpSpPr>
          <p:cNvPr id="50" name="Group 53">
            <a:extLst>
              <a:ext uri="{FF2B5EF4-FFF2-40B4-BE49-F238E27FC236}">
                <a16:creationId xmlns="" xmlns:a16="http://schemas.microsoft.com/office/drawing/2014/main" id="{87ED4D26-6833-4094-9F2D-F9C0DEBD15DF}"/>
              </a:ext>
            </a:extLst>
          </p:cNvPr>
          <p:cNvGrpSpPr/>
          <p:nvPr/>
        </p:nvGrpSpPr>
        <p:grpSpPr>
          <a:xfrm>
            <a:off x="6634002" y="1868247"/>
            <a:ext cx="3348000" cy="1074410"/>
            <a:chOff x="5076057" y="1240057"/>
            <a:chExt cx="3521398" cy="464608"/>
          </a:xfrm>
        </p:grpSpPr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062D9027-5BD1-4FC9-93BC-33BA9AD8DC9B}"/>
                </a:ext>
              </a:extLst>
            </p:cNvPr>
            <p:cNvSpPr txBox="1"/>
            <p:nvPr/>
          </p:nvSpPr>
          <p:spPr>
            <a:xfrm>
              <a:off x="5076057" y="1240057"/>
              <a:ext cx="2137127" cy="133092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2E60AA0F-E074-49BF-B6B6-398BC0E87421}"/>
                </a:ext>
              </a:extLst>
            </p:cNvPr>
            <p:cNvSpPr txBox="1"/>
            <p:nvPr/>
          </p:nvSpPr>
          <p:spPr>
            <a:xfrm>
              <a:off x="5076058" y="1345316"/>
              <a:ext cx="3521397" cy="359349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 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20F0C188-642F-4D48-91C2-BF76D95846D1}"/>
              </a:ext>
            </a:extLst>
          </p:cNvPr>
          <p:cNvSpPr txBox="1"/>
          <p:nvPr/>
        </p:nvSpPr>
        <p:spPr>
          <a:xfrm>
            <a:off x="822637" y="1868247"/>
            <a:ext cx="3806286" cy="738664"/>
          </a:xfrm>
          <a:prstGeom prst="rect">
            <a:avLst/>
          </a:prstGeom>
          <a:noFill/>
        </p:spPr>
        <p:txBody>
          <a:bodyPr wrap="square" lIns="72000" tIns="0" rIns="36000" bIns="0" rtlCol="0">
            <a:spAutoFit/>
          </a:bodyPr>
          <a:lstStyle/>
          <a:p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We Create</a:t>
            </a:r>
          </a:p>
          <a:p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Professional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="" xmlns:a16="http://schemas.microsoft.com/office/drawing/2014/main" id="{B6FBEDBA-E746-4341-9E19-2D71935B31D1}"/>
              </a:ext>
            </a:extLst>
          </p:cNvPr>
          <p:cNvGrpSpPr/>
          <p:nvPr/>
        </p:nvGrpSpPr>
        <p:grpSpPr>
          <a:xfrm>
            <a:off x="4469532" y="2457724"/>
            <a:ext cx="3277174" cy="3152353"/>
            <a:chOff x="4469532" y="2292871"/>
            <a:chExt cx="3277174" cy="3152353"/>
          </a:xfrm>
        </p:grpSpPr>
        <p:sp>
          <p:nvSpPr>
            <p:cNvPr id="55" name="Oval 14">
              <a:extLst>
                <a:ext uri="{FF2B5EF4-FFF2-40B4-BE49-F238E27FC236}">
                  <a16:creationId xmlns="" xmlns:a16="http://schemas.microsoft.com/office/drawing/2014/main" id="{341733CB-684A-435A-8A7C-EF226E00A1A1}"/>
                </a:ext>
              </a:extLst>
            </p:cNvPr>
            <p:cNvSpPr/>
            <p:nvPr/>
          </p:nvSpPr>
          <p:spPr>
            <a:xfrm>
              <a:off x="5167087" y="2857167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Oval 14">
              <a:extLst>
                <a:ext uri="{FF2B5EF4-FFF2-40B4-BE49-F238E27FC236}">
                  <a16:creationId xmlns="" xmlns:a16="http://schemas.microsoft.com/office/drawing/2014/main" id="{0CFCF375-50C7-40D9-80DB-879625F1BDCE}"/>
                </a:ext>
              </a:extLst>
            </p:cNvPr>
            <p:cNvSpPr/>
            <p:nvPr/>
          </p:nvSpPr>
          <p:spPr>
            <a:xfrm rot="4333327">
              <a:off x="5836177" y="3326716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chemeClr val="accent2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Oval 14">
              <a:extLst>
                <a:ext uri="{FF2B5EF4-FFF2-40B4-BE49-F238E27FC236}">
                  <a16:creationId xmlns="" xmlns:a16="http://schemas.microsoft.com/office/drawing/2014/main" id="{93150AE6-0B7D-4041-9302-3B94FBD80CB1}"/>
                </a:ext>
              </a:extLst>
            </p:cNvPr>
            <p:cNvSpPr/>
            <p:nvPr/>
          </p:nvSpPr>
          <p:spPr>
            <a:xfrm rot="8677336">
              <a:off x="5600051" y="4101212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Oval 14">
              <a:extLst>
                <a:ext uri="{FF2B5EF4-FFF2-40B4-BE49-F238E27FC236}">
                  <a16:creationId xmlns="" xmlns:a16="http://schemas.microsoft.com/office/drawing/2014/main" id="{6BD053FA-0163-4DD3-8944-4E0C768EA4E7}"/>
                </a:ext>
              </a:extLst>
            </p:cNvPr>
            <p:cNvSpPr/>
            <p:nvPr/>
          </p:nvSpPr>
          <p:spPr>
            <a:xfrm rot="12917775">
              <a:off x="4775491" y="4111948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Oval 14">
              <a:extLst>
                <a:ext uri="{FF2B5EF4-FFF2-40B4-BE49-F238E27FC236}">
                  <a16:creationId xmlns="" xmlns:a16="http://schemas.microsoft.com/office/drawing/2014/main" id="{88F713F3-C9BA-47EA-9695-A74C0ACB44AF}"/>
                </a:ext>
              </a:extLst>
            </p:cNvPr>
            <p:cNvSpPr/>
            <p:nvPr/>
          </p:nvSpPr>
          <p:spPr>
            <a:xfrm rot="17316144">
              <a:off x="4507978" y="3347307"/>
              <a:ext cx="1820905" cy="886002"/>
            </a:xfrm>
            <a:custGeom>
              <a:avLst/>
              <a:gdLst/>
              <a:ahLst/>
              <a:cxnLst/>
              <a:rect l="l" t="t" r="r" b="b"/>
              <a:pathLst>
                <a:path w="1820905" h="886002">
                  <a:moveTo>
                    <a:pt x="1487905" y="0"/>
                  </a:moveTo>
                  <a:cubicBezTo>
                    <a:pt x="1671816" y="0"/>
                    <a:pt x="1820905" y="149089"/>
                    <a:pt x="1820905" y="333000"/>
                  </a:cubicBezTo>
                  <a:cubicBezTo>
                    <a:pt x="1820905" y="455345"/>
                    <a:pt x="1754927" y="562279"/>
                    <a:pt x="1655920" y="618991"/>
                  </a:cubicBezTo>
                  <a:cubicBezTo>
                    <a:pt x="1224876" y="966054"/>
                    <a:pt x="607086" y="977738"/>
                    <a:pt x="162534" y="636709"/>
                  </a:cubicBezTo>
                  <a:cubicBezTo>
                    <a:pt x="64903" y="579578"/>
                    <a:pt x="0" y="473393"/>
                    <a:pt x="0" y="352049"/>
                  </a:cubicBezTo>
                  <a:cubicBezTo>
                    <a:pt x="0" y="168138"/>
                    <a:pt x="149089" y="19049"/>
                    <a:pt x="333000" y="19049"/>
                  </a:cubicBezTo>
                  <a:cubicBezTo>
                    <a:pt x="424069" y="19049"/>
                    <a:pt x="506599" y="55606"/>
                    <a:pt x="566557" y="115007"/>
                  </a:cubicBezTo>
                  <a:cubicBezTo>
                    <a:pt x="782878" y="279376"/>
                    <a:pt x="1088282" y="260509"/>
                    <a:pt x="1283880" y="68827"/>
                  </a:cubicBezTo>
                  <a:lnTo>
                    <a:pt x="1285378" y="70356"/>
                  </a:lnTo>
                  <a:cubicBezTo>
                    <a:pt x="1340801" y="25843"/>
                    <a:pt x="1411335" y="0"/>
                    <a:pt x="1487905" y="0"/>
                  </a:cubicBez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Oval 8">
              <a:extLst>
                <a:ext uri="{FF2B5EF4-FFF2-40B4-BE49-F238E27FC236}">
                  <a16:creationId xmlns="" xmlns:a16="http://schemas.microsoft.com/office/drawing/2014/main" id="{0E8928B4-102D-43D2-A50A-A2D0BE5718A5}"/>
                </a:ext>
              </a:extLst>
            </p:cNvPr>
            <p:cNvSpPr/>
            <p:nvPr/>
          </p:nvSpPr>
          <p:spPr>
            <a:xfrm>
              <a:off x="5763754" y="2292871"/>
              <a:ext cx="648072" cy="648072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Oval 20">
              <a:extLst>
                <a:ext uri="{FF2B5EF4-FFF2-40B4-BE49-F238E27FC236}">
                  <a16:creationId xmlns="" xmlns:a16="http://schemas.microsoft.com/office/drawing/2014/main" id="{885B6D64-A2AF-465B-BD7B-4721C559D851}"/>
                </a:ext>
              </a:extLst>
            </p:cNvPr>
            <p:cNvSpPr/>
            <p:nvPr/>
          </p:nvSpPr>
          <p:spPr>
            <a:xfrm>
              <a:off x="7098634" y="3225713"/>
              <a:ext cx="648072" cy="648072"/>
            </a:xfrm>
            <a:prstGeom prst="ellipse">
              <a:avLst/>
            </a:prstGeom>
            <a:solidFill>
              <a:schemeClr val="accent2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Oval 22">
              <a:extLst>
                <a:ext uri="{FF2B5EF4-FFF2-40B4-BE49-F238E27FC236}">
                  <a16:creationId xmlns="" xmlns:a16="http://schemas.microsoft.com/office/drawing/2014/main" id="{AC515146-AF3D-4FB1-89A3-F3F4816F1F83}"/>
                </a:ext>
              </a:extLst>
            </p:cNvPr>
            <p:cNvSpPr/>
            <p:nvPr/>
          </p:nvSpPr>
          <p:spPr>
            <a:xfrm>
              <a:off x="4954538" y="4797152"/>
              <a:ext cx="648072" cy="648072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Oval 23">
              <a:extLst>
                <a:ext uri="{FF2B5EF4-FFF2-40B4-BE49-F238E27FC236}">
                  <a16:creationId xmlns="" xmlns:a16="http://schemas.microsoft.com/office/drawing/2014/main" id="{EE1F285C-2319-4651-A7C5-7A2307233979}"/>
                </a:ext>
              </a:extLst>
            </p:cNvPr>
            <p:cNvSpPr/>
            <p:nvPr/>
          </p:nvSpPr>
          <p:spPr>
            <a:xfrm>
              <a:off x="4469532" y="3225713"/>
              <a:ext cx="648072" cy="648072"/>
            </a:xfrm>
            <a:prstGeom prst="ellipse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Oval 26">
              <a:extLst>
                <a:ext uri="{FF2B5EF4-FFF2-40B4-BE49-F238E27FC236}">
                  <a16:creationId xmlns="" xmlns:a16="http://schemas.microsoft.com/office/drawing/2014/main" id="{DB5909D0-5483-4EBD-B0DD-A5441F5F32CF}"/>
                </a:ext>
              </a:extLst>
            </p:cNvPr>
            <p:cNvSpPr/>
            <p:nvPr/>
          </p:nvSpPr>
          <p:spPr>
            <a:xfrm>
              <a:off x="6639731" y="4797152"/>
              <a:ext cx="648072" cy="648072"/>
            </a:xfrm>
            <a:prstGeom prst="ellipse">
              <a:avLst/>
            </a:prstGeom>
            <a:solidFill>
              <a:schemeClr val="accent3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5EB2D4D1-F4AA-41B2-897B-4B89E5D28415}"/>
                </a:ext>
              </a:extLst>
            </p:cNvPr>
            <p:cNvSpPr txBox="1"/>
            <p:nvPr/>
          </p:nvSpPr>
          <p:spPr>
            <a:xfrm>
              <a:off x="5779453" y="2416852"/>
              <a:ext cx="616677" cy="40011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351A5F57-2FD9-4D15-B226-91C7F62AC44D}"/>
                </a:ext>
              </a:extLst>
            </p:cNvPr>
            <p:cNvSpPr txBox="1"/>
            <p:nvPr/>
          </p:nvSpPr>
          <p:spPr>
            <a:xfrm>
              <a:off x="7114333" y="3349694"/>
              <a:ext cx="616677" cy="40011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="" xmlns:a16="http://schemas.microsoft.com/office/drawing/2014/main" id="{52E4A412-3C9F-430F-A7A3-9ED999F5DA71}"/>
                </a:ext>
              </a:extLst>
            </p:cNvPr>
            <p:cNvSpPr txBox="1"/>
            <p:nvPr/>
          </p:nvSpPr>
          <p:spPr>
            <a:xfrm>
              <a:off x="6655430" y="4921133"/>
              <a:ext cx="616677" cy="40011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="" xmlns:a16="http://schemas.microsoft.com/office/drawing/2014/main" id="{D633EB53-04F8-42A4-A1BE-932340CC4CFE}"/>
                </a:ext>
              </a:extLst>
            </p:cNvPr>
            <p:cNvSpPr txBox="1"/>
            <p:nvPr/>
          </p:nvSpPr>
          <p:spPr>
            <a:xfrm>
              <a:off x="4970237" y="4921133"/>
              <a:ext cx="616677" cy="40011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="" xmlns:a16="http://schemas.microsoft.com/office/drawing/2014/main" id="{C9B38313-4283-46C7-A04C-AFA4EB2B811F}"/>
                </a:ext>
              </a:extLst>
            </p:cNvPr>
            <p:cNvSpPr txBox="1"/>
            <p:nvPr/>
          </p:nvSpPr>
          <p:spPr>
            <a:xfrm>
              <a:off x="4485231" y="3349694"/>
              <a:ext cx="616677" cy="400110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05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0" name="Flowchart: Connector 58">
              <a:extLst>
                <a:ext uri="{FF2B5EF4-FFF2-40B4-BE49-F238E27FC236}">
                  <a16:creationId xmlns="" xmlns:a16="http://schemas.microsoft.com/office/drawing/2014/main" id="{BDE835C4-22D0-4C8B-900D-398264C9FB7C}"/>
                </a:ext>
              </a:extLst>
            </p:cNvPr>
            <p:cNvSpPr/>
            <p:nvPr/>
          </p:nvSpPr>
          <p:spPr>
            <a:xfrm>
              <a:off x="5458897" y="3133773"/>
              <a:ext cx="128017" cy="12801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1" name="Flowchart: Connector 71">
              <a:extLst>
                <a:ext uri="{FF2B5EF4-FFF2-40B4-BE49-F238E27FC236}">
                  <a16:creationId xmlns="" xmlns:a16="http://schemas.microsoft.com/office/drawing/2014/main" id="{34B2F3F5-6EDE-47DD-A483-6FDFDAD3E745}"/>
                </a:ext>
              </a:extLst>
            </p:cNvPr>
            <p:cNvSpPr/>
            <p:nvPr/>
          </p:nvSpPr>
          <p:spPr>
            <a:xfrm>
              <a:off x="6593967" y="3133773"/>
              <a:ext cx="128017" cy="12801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Flowchart: Connector 72">
              <a:extLst>
                <a:ext uri="{FF2B5EF4-FFF2-40B4-BE49-F238E27FC236}">
                  <a16:creationId xmlns="" xmlns:a16="http://schemas.microsoft.com/office/drawing/2014/main" id="{F03BCB30-E33F-4718-8CFB-3DBE75A62EF3}"/>
                </a:ext>
              </a:extLst>
            </p:cNvPr>
            <p:cNvSpPr/>
            <p:nvPr/>
          </p:nvSpPr>
          <p:spPr>
            <a:xfrm>
              <a:off x="6971686" y="4213334"/>
              <a:ext cx="128017" cy="12801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Flowchart: Connector 75">
              <a:extLst>
                <a:ext uri="{FF2B5EF4-FFF2-40B4-BE49-F238E27FC236}">
                  <a16:creationId xmlns="" xmlns:a16="http://schemas.microsoft.com/office/drawing/2014/main" id="{05B0D1B5-7ECF-435C-9BC5-529DC5CB8916}"/>
                </a:ext>
              </a:extLst>
            </p:cNvPr>
            <p:cNvSpPr/>
            <p:nvPr/>
          </p:nvSpPr>
          <p:spPr>
            <a:xfrm>
              <a:off x="6035475" y="4869285"/>
              <a:ext cx="128017" cy="12801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Flowchart: Connector 76">
              <a:extLst>
                <a:ext uri="{FF2B5EF4-FFF2-40B4-BE49-F238E27FC236}">
                  <a16:creationId xmlns="" xmlns:a16="http://schemas.microsoft.com/office/drawing/2014/main" id="{59C444EA-B70D-469A-B0BC-5D46A44930EC}"/>
                </a:ext>
              </a:extLst>
            </p:cNvPr>
            <p:cNvSpPr/>
            <p:nvPr/>
          </p:nvSpPr>
          <p:spPr>
            <a:xfrm>
              <a:off x="5117605" y="4213334"/>
              <a:ext cx="128017" cy="128017"/>
            </a:xfrm>
            <a:prstGeom prst="flowChartConnector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Freeform 60">
              <a:extLst>
                <a:ext uri="{FF2B5EF4-FFF2-40B4-BE49-F238E27FC236}">
                  <a16:creationId xmlns="" xmlns:a16="http://schemas.microsoft.com/office/drawing/2014/main" id="{35B8ED58-5262-4B11-935C-D98D684C2794}"/>
                </a:ext>
              </a:extLst>
            </p:cNvPr>
            <p:cNvSpPr/>
            <p:nvPr/>
          </p:nvSpPr>
          <p:spPr>
            <a:xfrm>
              <a:off x="5247438" y="3247950"/>
              <a:ext cx="1726387" cy="1631289"/>
            </a:xfrm>
            <a:custGeom>
              <a:avLst/>
              <a:gdLst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  <a:gd name="connsiteX0" fmla="*/ 299923 w 1726387"/>
                <a:gd name="connsiteY0" fmla="*/ 0 h 1631289"/>
                <a:gd name="connsiteX1" fmla="*/ 1360627 w 1726387"/>
                <a:gd name="connsiteY1" fmla="*/ 0 h 1631289"/>
                <a:gd name="connsiteX2" fmla="*/ 1726387 w 1726387"/>
                <a:gd name="connsiteY2" fmla="*/ 1031443 h 1631289"/>
                <a:gd name="connsiteX3" fmla="*/ 863193 w 1726387"/>
                <a:gd name="connsiteY3" fmla="*/ 1631289 h 1631289"/>
                <a:gd name="connsiteX4" fmla="*/ 0 w 1726387"/>
                <a:gd name="connsiteY4" fmla="*/ 1009497 h 1631289"/>
                <a:gd name="connsiteX5" fmla="*/ 299923 w 1726387"/>
                <a:gd name="connsiteY5" fmla="*/ 0 h 163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26387" h="1631289">
                  <a:moveTo>
                    <a:pt x="299923" y="0"/>
                  </a:moveTo>
                  <a:cubicBezTo>
                    <a:pt x="631545" y="175565"/>
                    <a:pt x="1021689" y="182880"/>
                    <a:pt x="1360627" y="0"/>
                  </a:cubicBezTo>
                  <a:cubicBezTo>
                    <a:pt x="1285037" y="373074"/>
                    <a:pt x="1363065" y="775412"/>
                    <a:pt x="1726387" y="1031443"/>
                  </a:cubicBezTo>
                  <a:cubicBezTo>
                    <a:pt x="1299667" y="1011936"/>
                    <a:pt x="989990" y="1219199"/>
                    <a:pt x="863193" y="1631289"/>
                  </a:cubicBezTo>
                  <a:cubicBezTo>
                    <a:pt x="772972" y="1211885"/>
                    <a:pt x="404774" y="1026566"/>
                    <a:pt x="0" y="1009497"/>
                  </a:cubicBezTo>
                  <a:cubicBezTo>
                    <a:pt x="319430" y="782726"/>
                    <a:pt x="390144" y="409651"/>
                    <a:pt x="299923" y="0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solidFill>
                <a:schemeClr val="bg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60819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AEB61A66-8BB9-4F76-B597-13CDA19CC639}"/>
              </a:ext>
            </a:extLst>
          </p:cNvPr>
          <p:cNvGrpSpPr/>
          <p:nvPr/>
        </p:nvGrpSpPr>
        <p:grpSpPr>
          <a:xfrm>
            <a:off x="905608" y="1923239"/>
            <a:ext cx="10365954" cy="4274812"/>
            <a:chOff x="2264743" y="2035551"/>
            <a:chExt cx="7647683" cy="3937006"/>
          </a:xfrm>
        </p:grpSpPr>
        <p:grpSp>
          <p:nvGrpSpPr>
            <p:cNvPr id="4" name="Group 29">
              <a:extLst>
                <a:ext uri="{FF2B5EF4-FFF2-40B4-BE49-F238E27FC236}">
                  <a16:creationId xmlns="" xmlns:a16="http://schemas.microsoft.com/office/drawing/2014/main" id="{DC6EC4E9-41FE-4910-9FC0-1B45E6EB2A17}"/>
                </a:ext>
              </a:extLst>
            </p:cNvPr>
            <p:cNvGrpSpPr/>
            <p:nvPr/>
          </p:nvGrpSpPr>
          <p:grpSpPr>
            <a:xfrm rot="10800000" flipH="1">
              <a:off x="6173317" y="4067437"/>
              <a:ext cx="3721884" cy="1885516"/>
              <a:chOff x="1822736" y="2564904"/>
              <a:chExt cx="1970137" cy="1415869"/>
            </a:xfrm>
          </p:grpSpPr>
          <p:sp>
            <p:nvSpPr>
              <p:cNvPr id="14" name="Rounded Rectangle 30">
                <a:extLst>
                  <a:ext uri="{FF2B5EF4-FFF2-40B4-BE49-F238E27FC236}">
                    <a16:creationId xmlns="" xmlns:a16="http://schemas.microsoft.com/office/drawing/2014/main" id="{AB8D0D85-A8CA-4304-94A0-98747905602F}"/>
                  </a:ext>
                </a:extLst>
              </p:cNvPr>
              <p:cNvSpPr/>
              <p:nvPr/>
            </p:nvSpPr>
            <p:spPr>
              <a:xfrm>
                <a:off x="1822736" y="2564904"/>
                <a:ext cx="1970137" cy="1415808"/>
              </a:xfrm>
              <a:prstGeom prst="roundRect">
                <a:avLst>
                  <a:gd name="adj" fmla="val 1078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" name="Rounded Rectangle 9">
                <a:extLst>
                  <a:ext uri="{FF2B5EF4-FFF2-40B4-BE49-F238E27FC236}">
                    <a16:creationId xmlns="" xmlns:a16="http://schemas.microsoft.com/office/drawing/2014/main" id="{EA777E47-FEDD-4FCE-8F61-C8149CCB47D9}"/>
                  </a:ext>
                </a:extLst>
              </p:cNvPr>
              <p:cNvSpPr/>
              <p:nvPr/>
            </p:nvSpPr>
            <p:spPr>
              <a:xfrm flipV="1">
                <a:off x="2220098" y="2564905"/>
                <a:ext cx="1572775" cy="1415868"/>
              </a:xfrm>
              <a:custGeom>
                <a:avLst/>
                <a:gdLst>
                  <a:gd name="connsiteX0" fmla="*/ 1473249 w 1572775"/>
                  <a:gd name="connsiteY0" fmla="*/ 56 h 1405121"/>
                  <a:gd name="connsiteX1" fmla="*/ 1572775 w 1572775"/>
                  <a:gd name="connsiteY1" fmla="*/ 142050 h 1405121"/>
                  <a:gd name="connsiteX2" fmla="*/ 1572775 w 1572775"/>
                  <a:gd name="connsiteY2" fmla="*/ 1252384 h 1405121"/>
                  <a:gd name="connsiteX3" fmla="*/ 1420038 w 1572775"/>
                  <a:gd name="connsiteY3" fmla="*/ 1405121 h 1405121"/>
                  <a:gd name="connsiteX4" fmla="*/ 0 w 1572775"/>
                  <a:gd name="connsiteY4" fmla="*/ 1405121 h 1405121"/>
                  <a:gd name="connsiteX5" fmla="*/ 1473249 w 1572775"/>
                  <a:gd name="connsiteY5" fmla="*/ 56 h 1405121"/>
                  <a:gd name="connsiteX0" fmla="*/ 1473249 w 1572775"/>
                  <a:gd name="connsiteY0" fmla="*/ 56 h 1405121"/>
                  <a:gd name="connsiteX1" fmla="*/ 1572775 w 1572775"/>
                  <a:gd name="connsiteY1" fmla="*/ 142050 h 1405121"/>
                  <a:gd name="connsiteX2" fmla="*/ 1572775 w 1572775"/>
                  <a:gd name="connsiteY2" fmla="*/ 1252384 h 1405121"/>
                  <a:gd name="connsiteX3" fmla="*/ 1420038 w 1572775"/>
                  <a:gd name="connsiteY3" fmla="*/ 1405121 h 1405121"/>
                  <a:gd name="connsiteX4" fmla="*/ 0 w 1572775"/>
                  <a:gd name="connsiteY4" fmla="*/ 1405121 h 1405121"/>
                  <a:gd name="connsiteX5" fmla="*/ 1473249 w 1572775"/>
                  <a:gd name="connsiteY5" fmla="*/ 56 h 1405121"/>
                  <a:gd name="connsiteX0" fmla="*/ 1473249 w 1572775"/>
                  <a:gd name="connsiteY0" fmla="*/ 58 h 1405123"/>
                  <a:gd name="connsiteX1" fmla="*/ 1572775 w 1572775"/>
                  <a:gd name="connsiteY1" fmla="*/ 142052 h 1405123"/>
                  <a:gd name="connsiteX2" fmla="*/ 1572775 w 1572775"/>
                  <a:gd name="connsiteY2" fmla="*/ 1252386 h 1405123"/>
                  <a:gd name="connsiteX3" fmla="*/ 1420038 w 1572775"/>
                  <a:gd name="connsiteY3" fmla="*/ 1405123 h 1405123"/>
                  <a:gd name="connsiteX4" fmla="*/ 0 w 1572775"/>
                  <a:gd name="connsiteY4" fmla="*/ 1405123 h 1405123"/>
                  <a:gd name="connsiteX5" fmla="*/ 1473249 w 1572775"/>
                  <a:gd name="connsiteY5" fmla="*/ 58 h 1405123"/>
                  <a:gd name="connsiteX0" fmla="*/ 1473249 w 1572775"/>
                  <a:gd name="connsiteY0" fmla="*/ 58 h 1405123"/>
                  <a:gd name="connsiteX1" fmla="*/ 1572775 w 1572775"/>
                  <a:gd name="connsiteY1" fmla="*/ 142052 h 1405123"/>
                  <a:gd name="connsiteX2" fmla="*/ 1572775 w 1572775"/>
                  <a:gd name="connsiteY2" fmla="*/ 1252386 h 1405123"/>
                  <a:gd name="connsiteX3" fmla="*/ 1461663 w 1572775"/>
                  <a:gd name="connsiteY3" fmla="*/ 1405123 h 1405123"/>
                  <a:gd name="connsiteX4" fmla="*/ 0 w 1572775"/>
                  <a:gd name="connsiteY4" fmla="*/ 1405123 h 1405123"/>
                  <a:gd name="connsiteX5" fmla="*/ 1473249 w 1572775"/>
                  <a:gd name="connsiteY5" fmla="*/ 58 h 1405123"/>
                  <a:gd name="connsiteX0" fmla="*/ 1473249 w 1572775"/>
                  <a:gd name="connsiteY0" fmla="*/ 58 h 1405123"/>
                  <a:gd name="connsiteX1" fmla="*/ 1572775 w 1572775"/>
                  <a:gd name="connsiteY1" fmla="*/ 142052 h 1405123"/>
                  <a:gd name="connsiteX2" fmla="*/ 1572775 w 1572775"/>
                  <a:gd name="connsiteY2" fmla="*/ 1252386 h 1405123"/>
                  <a:gd name="connsiteX3" fmla="*/ 1461663 w 1572775"/>
                  <a:gd name="connsiteY3" fmla="*/ 1405123 h 1405123"/>
                  <a:gd name="connsiteX4" fmla="*/ 0 w 1572775"/>
                  <a:gd name="connsiteY4" fmla="*/ 1405123 h 1405123"/>
                  <a:gd name="connsiteX5" fmla="*/ 1473249 w 1572775"/>
                  <a:gd name="connsiteY5" fmla="*/ 58 h 14051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72775" h="1405123">
                    <a:moveTo>
                      <a:pt x="1473249" y="58"/>
                    </a:moveTo>
                    <a:cubicBezTo>
                      <a:pt x="1535940" y="-2401"/>
                      <a:pt x="1571680" y="72713"/>
                      <a:pt x="1572775" y="142052"/>
                    </a:cubicBezTo>
                    <a:lnTo>
                      <a:pt x="1572775" y="1252386"/>
                    </a:lnTo>
                    <a:cubicBezTo>
                      <a:pt x="1572775" y="1336740"/>
                      <a:pt x="1547112" y="1405123"/>
                      <a:pt x="1461663" y="1405123"/>
                    </a:cubicBezTo>
                    <a:lnTo>
                      <a:pt x="0" y="1405123"/>
                    </a:lnTo>
                    <a:cubicBezTo>
                      <a:pt x="768941" y="1317679"/>
                      <a:pt x="1379064" y="735432"/>
                      <a:pt x="1473249" y="5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9000"/>
                      <a:lumOff val="21000"/>
                    </a:schemeClr>
                  </a:gs>
                  <a:gs pos="94000">
                    <a:schemeClr val="accent3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" name="Group 25">
              <a:extLst>
                <a:ext uri="{FF2B5EF4-FFF2-40B4-BE49-F238E27FC236}">
                  <a16:creationId xmlns="" xmlns:a16="http://schemas.microsoft.com/office/drawing/2014/main" id="{2EBF847C-5A63-471A-80F3-9BBF0C696B76}"/>
                </a:ext>
              </a:extLst>
            </p:cNvPr>
            <p:cNvGrpSpPr/>
            <p:nvPr/>
          </p:nvGrpSpPr>
          <p:grpSpPr>
            <a:xfrm rot="10800000" flipH="1">
              <a:off x="6173318" y="2035551"/>
              <a:ext cx="3739108" cy="1888022"/>
              <a:chOff x="1822736" y="2564904"/>
              <a:chExt cx="1970137" cy="1417751"/>
            </a:xfrm>
          </p:grpSpPr>
          <p:sp>
            <p:nvSpPr>
              <p:cNvPr id="12" name="Rounded Rectangle 26">
                <a:extLst>
                  <a:ext uri="{FF2B5EF4-FFF2-40B4-BE49-F238E27FC236}">
                    <a16:creationId xmlns="" xmlns:a16="http://schemas.microsoft.com/office/drawing/2014/main" id="{0326F715-D6BF-47FF-8701-40863C74CD0E}"/>
                  </a:ext>
                </a:extLst>
              </p:cNvPr>
              <p:cNvSpPr/>
              <p:nvPr/>
            </p:nvSpPr>
            <p:spPr>
              <a:xfrm>
                <a:off x="1822736" y="2564904"/>
                <a:ext cx="1970137" cy="1415808"/>
              </a:xfrm>
              <a:prstGeom prst="roundRect">
                <a:avLst>
                  <a:gd name="adj" fmla="val 1078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Rounded Rectangle 9">
                <a:extLst>
                  <a:ext uri="{FF2B5EF4-FFF2-40B4-BE49-F238E27FC236}">
                    <a16:creationId xmlns="" xmlns:a16="http://schemas.microsoft.com/office/drawing/2014/main" id="{F61FDB32-362D-4B7F-B25E-16F9B0285FFB}"/>
                  </a:ext>
                </a:extLst>
              </p:cNvPr>
              <p:cNvSpPr/>
              <p:nvPr/>
            </p:nvSpPr>
            <p:spPr>
              <a:xfrm>
                <a:off x="2220097" y="2565791"/>
                <a:ext cx="1572775" cy="1416864"/>
              </a:xfrm>
              <a:custGeom>
                <a:avLst/>
                <a:gdLst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20038 w 1572775"/>
                  <a:gd name="connsiteY3" fmla="*/ 1405065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20038 w 1572775"/>
                  <a:gd name="connsiteY3" fmla="*/ 1405065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20038 w 1572775"/>
                  <a:gd name="connsiteY3" fmla="*/ 1405065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7234"/>
                  <a:gd name="connsiteX1" fmla="*/ 1572775 w 1572775"/>
                  <a:gd name="connsiteY1" fmla="*/ 141994 h 1407234"/>
                  <a:gd name="connsiteX2" fmla="*/ 1572775 w 1572775"/>
                  <a:gd name="connsiteY2" fmla="*/ 1252328 h 1407234"/>
                  <a:gd name="connsiteX3" fmla="*/ 1420038 w 1572775"/>
                  <a:gd name="connsiteY3" fmla="*/ 1405065 h 1407234"/>
                  <a:gd name="connsiteX4" fmla="*/ 0 w 1572775"/>
                  <a:gd name="connsiteY4" fmla="*/ 1405065 h 1407234"/>
                  <a:gd name="connsiteX5" fmla="*/ 1473249 w 1572775"/>
                  <a:gd name="connsiteY5" fmla="*/ 0 h 1407234"/>
                  <a:gd name="connsiteX0" fmla="*/ 1473249 w 1572775"/>
                  <a:gd name="connsiteY0" fmla="*/ 0 h 1406039"/>
                  <a:gd name="connsiteX1" fmla="*/ 1572775 w 1572775"/>
                  <a:gd name="connsiteY1" fmla="*/ 141994 h 1406039"/>
                  <a:gd name="connsiteX2" fmla="*/ 1572775 w 1572775"/>
                  <a:gd name="connsiteY2" fmla="*/ 1252328 h 1406039"/>
                  <a:gd name="connsiteX3" fmla="*/ 1420038 w 1572775"/>
                  <a:gd name="connsiteY3" fmla="*/ 1405065 h 1406039"/>
                  <a:gd name="connsiteX4" fmla="*/ 0 w 1572775"/>
                  <a:gd name="connsiteY4" fmla="*/ 1405065 h 1406039"/>
                  <a:gd name="connsiteX5" fmla="*/ 1473249 w 1572775"/>
                  <a:gd name="connsiteY5" fmla="*/ 0 h 1406039"/>
                  <a:gd name="connsiteX0" fmla="*/ 1473249 w 1572876"/>
                  <a:gd name="connsiteY0" fmla="*/ 0 h 1405717"/>
                  <a:gd name="connsiteX1" fmla="*/ 1572775 w 1572876"/>
                  <a:gd name="connsiteY1" fmla="*/ 141994 h 1405717"/>
                  <a:gd name="connsiteX2" fmla="*/ 1572775 w 1572876"/>
                  <a:gd name="connsiteY2" fmla="*/ 1252328 h 1405717"/>
                  <a:gd name="connsiteX3" fmla="*/ 1420038 w 1572876"/>
                  <a:gd name="connsiteY3" fmla="*/ 1405065 h 1405717"/>
                  <a:gd name="connsiteX4" fmla="*/ 0 w 1572876"/>
                  <a:gd name="connsiteY4" fmla="*/ 1405065 h 1405717"/>
                  <a:gd name="connsiteX5" fmla="*/ 1473249 w 1572876"/>
                  <a:gd name="connsiteY5" fmla="*/ 0 h 1405717"/>
                  <a:gd name="connsiteX0" fmla="*/ 1473249 w 1577296"/>
                  <a:gd name="connsiteY0" fmla="*/ 0 h 1405180"/>
                  <a:gd name="connsiteX1" fmla="*/ 1572775 w 1577296"/>
                  <a:gd name="connsiteY1" fmla="*/ 141994 h 1405180"/>
                  <a:gd name="connsiteX2" fmla="*/ 1572775 w 1577296"/>
                  <a:gd name="connsiteY2" fmla="*/ 1252328 h 1405180"/>
                  <a:gd name="connsiteX3" fmla="*/ 1420038 w 1577296"/>
                  <a:gd name="connsiteY3" fmla="*/ 1405065 h 1405180"/>
                  <a:gd name="connsiteX4" fmla="*/ 0 w 1577296"/>
                  <a:gd name="connsiteY4" fmla="*/ 1405065 h 1405180"/>
                  <a:gd name="connsiteX5" fmla="*/ 1473249 w 1577296"/>
                  <a:gd name="connsiteY5" fmla="*/ 0 h 1405180"/>
                  <a:gd name="connsiteX0" fmla="*/ 1473249 w 1575856"/>
                  <a:gd name="connsiteY0" fmla="*/ 0 h 1405159"/>
                  <a:gd name="connsiteX1" fmla="*/ 1572775 w 1575856"/>
                  <a:gd name="connsiteY1" fmla="*/ 141994 h 1405159"/>
                  <a:gd name="connsiteX2" fmla="*/ 1572775 w 1575856"/>
                  <a:gd name="connsiteY2" fmla="*/ 1252328 h 1405159"/>
                  <a:gd name="connsiteX3" fmla="*/ 1420038 w 1575856"/>
                  <a:gd name="connsiteY3" fmla="*/ 1405065 h 1405159"/>
                  <a:gd name="connsiteX4" fmla="*/ 0 w 1575856"/>
                  <a:gd name="connsiteY4" fmla="*/ 1405065 h 1405159"/>
                  <a:gd name="connsiteX5" fmla="*/ 1473249 w 1575856"/>
                  <a:gd name="connsiteY5" fmla="*/ 0 h 1405159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20038 w 1572775"/>
                  <a:gd name="connsiteY3" fmla="*/ 1405065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20038 w 1572775"/>
                  <a:gd name="connsiteY3" fmla="*/ 1405065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3169"/>
                  <a:gd name="connsiteY0" fmla="*/ 0 h 1405065"/>
                  <a:gd name="connsiteX1" fmla="*/ 1572775 w 1573169"/>
                  <a:gd name="connsiteY1" fmla="*/ 141994 h 1405065"/>
                  <a:gd name="connsiteX2" fmla="*/ 1572775 w 1573169"/>
                  <a:gd name="connsiteY2" fmla="*/ 1252328 h 1405065"/>
                  <a:gd name="connsiteX3" fmla="*/ 1473466 w 1573169"/>
                  <a:gd name="connsiteY3" fmla="*/ 1401211 h 1405065"/>
                  <a:gd name="connsiteX4" fmla="*/ 0 w 1573169"/>
                  <a:gd name="connsiteY4" fmla="*/ 1405065 h 1405065"/>
                  <a:gd name="connsiteX5" fmla="*/ 1473249 w 1573169"/>
                  <a:gd name="connsiteY5" fmla="*/ 0 h 1405065"/>
                  <a:gd name="connsiteX0" fmla="*/ 1473249 w 1573304"/>
                  <a:gd name="connsiteY0" fmla="*/ 0 h 1405065"/>
                  <a:gd name="connsiteX1" fmla="*/ 1572775 w 1573304"/>
                  <a:gd name="connsiteY1" fmla="*/ 141994 h 1405065"/>
                  <a:gd name="connsiteX2" fmla="*/ 1572775 w 1573304"/>
                  <a:gd name="connsiteY2" fmla="*/ 1252328 h 1405065"/>
                  <a:gd name="connsiteX3" fmla="*/ 1474557 w 1573304"/>
                  <a:gd name="connsiteY3" fmla="*/ 1401211 h 1405065"/>
                  <a:gd name="connsiteX4" fmla="*/ 0 w 1573304"/>
                  <a:gd name="connsiteY4" fmla="*/ 1405065 h 1405065"/>
                  <a:gd name="connsiteX5" fmla="*/ 1473249 w 1573304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74557 w 1572775"/>
                  <a:gd name="connsiteY3" fmla="*/ 1401211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74557 w 1572775"/>
                  <a:gd name="connsiteY3" fmla="*/ 1401211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74557 w 1572775"/>
                  <a:gd name="connsiteY3" fmla="*/ 1401211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74557 w 1572775"/>
                  <a:gd name="connsiteY3" fmla="*/ 1401211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76738 w 1572775"/>
                  <a:gd name="connsiteY3" fmla="*/ 1403138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76738 w 1572775"/>
                  <a:gd name="connsiteY3" fmla="*/ 1403138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76738 w 1572775"/>
                  <a:gd name="connsiteY3" fmla="*/ 1403138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6992"/>
                  <a:gd name="connsiteX1" fmla="*/ 1572775 w 1572775"/>
                  <a:gd name="connsiteY1" fmla="*/ 141994 h 1406992"/>
                  <a:gd name="connsiteX2" fmla="*/ 1572775 w 1572775"/>
                  <a:gd name="connsiteY2" fmla="*/ 1252328 h 1406992"/>
                  <a:gd name="connsiteX3" fmla="*/ 1483280 w 1572775"/>
                  <a:gd name="connsiteY3" fmla="*/ 1406992 h 1406992"/>
                  <a:gd name="connsiteX4" fmla="*/ 0 w 1572775"/>
                  <a:gd name="connsiteY4" fmla="*/ 1405065 h 1406992"/>
                  <a:gd name="connsiteX5" fmla="*/ 1473249 w 1572775"/>
                  <a:gd name="connsiteY5" fmla="*/ 0 h 1406992"/>
                  <a:gd name="connsiteX0" fmla="*/ 1473249 w 1572775"/>
                  <a:gd name="connsiteY0" fmla="*/ 0 h 1406992"/>
                  <a:gd name="connsiteX1" fmla="*/ 1572775 w 1572775"/>
                  <a:gd name="connsiteY1" fmla="*/ 141994 h 1406992"/>
                  <a:gd name="connsiteX2" fmla="*/ 1572775 w 1572775"/>
                  <a:gd name="connsiteY2" fmla="*/ 1252328 h 1406992"/>
                  <a:gd name="connsiteX3" fmla="*/ 1483280 w 1572775"/>
                  <a:gd name="connsiteY3" fmla="*/ 1406992 h 1406992"/>
                  <a:gd name="connsiteX4" fmla="*/ 0 w 1572775"/>
                  <a:gd name="connsiteY4" fmla="*/ 1405065 h 1406992"/>
                  <a:gd name="connsiteX5" fmla="*/ 1473249 w 1572775"/>
                  <a:gd name="connsiteY5" fmla="*/ 0 h 1406992"/>
                  <a:gd name="connsiteX0" fmla="*/ 1473249 w 1572775"/>
                  <a:gd name="connsiteY0" fmla="*/ 0 h 1406992"/>
                  <a:gd name="connsiteX1" fmla="*/ 1572775 w 1572775"/>
                  <a:gd name="connsiteY1" fmla="*/ 141994 h 1406992"/>
                  <a:gd name="connsiteX2" fmla="*/ 1572775 w 1572775"/>
                  <a:gd name="connsiteY2" fmla="*/ 1252328 h 1406992"/>
                  <a:gd name="connsiteX3" fmla="*/ 1483280 w 1572775"/>
                  <a:gd name="connsiteY3" fmla="*/ 1406992 h 1406992"/>
                  <a:gd name="connsiteX4" fmla="*/ 0 w 1572775"/>
                  <a:gd name="connsiteY4" fmla="*/ 1405065 h 1406992"/>
                  <a:gd name="connsiteX5" fmla="*/ 1473249 w 1572775"/>
                  <a:gd name="connsiteY5" fmla="*/ 0 h 1406992"/>
                  <a:gd name="connsiteX0" fmla="*/ 1473249 w 1572775"/>
                  <a:gd name="connsiteY0" fmla="*/ 342 h 1407334"/>
                  <a:gd name="connsiteX1" fmla="*/ 1572775 w 1572775"/>
                  <a:gd name="connsiteY1" fmla="*/ 142336 h 1407334"/>
                  <a:gd name="connsiteX2" fmla="*/ 1572775 w 1572775"/>
                  <a:gd name="connsiteY2" fmla="*/ 1252670 h 1407334"/>
                  <a:gd name="connsiteX3" fmla="*/ 1483280 w 1572775"/>
                  <a:gd name="connsiteY3" fmla="*/ 1407334 h 1407334"/>
                  <a:gd name="connsiteX4" fmla="*/ 0 w 1572775"/>
                  <a:gd name="connsiteY4" fmla="*/ 1405407 h 1407334"/>
                  <a:gd name="connsiteX5" fmla="*/ 1473249 w 1572775"/>
                  <a:gd name="connsiteY5" fmla="*/ 342 h 1407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72775" h="1407334">
                    <a:moveTo>
                      <a:pt x="1473249" y="342"/>
                    </a:moveTo>
                    <a:cubicBezTo>
                      <a:pt x="1543552" y="-5991"/>
                      <a:pt x="1572775" y="76847"/>
                      <a:pt x="1572775" y="142336"/>
                    </a:cubicBezTo>
                    <a:lnTo>
                      <a:pt x="1572775" y="1252670"/>
                    </a:lnTo>
                    <a:cubicBezTo>
                      <a:pt x="1572776" y="1310049"/>
                      <a:pt x="1555640" y="1405409"/>
                      <a:pt x="1483280" y="1407334"/>
                    </a:cubicBezTo>
                    <a:lnTo>
                      <a:pt x="0" y="1405407"/>
                    </a:lnTo>
                    <a:cubicBezTo>
                      <a:pt x="768941" y="1317963"/>
                      <a:pt x="1379064" y="735716"/>
                      <a:pt x="1473249" y="34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84000"/>
                      <a:lumOff val="16000"/>
                    </a:schemeClr>
                  </a:gs>
                  <a:gs pos="94000">
                    <a:schemeClr val="accent2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19">
              <a:extLst>
                <a:ext uri="{FF2B5EF4-FFF2-40B4-BE49-F238E27FC236}">
                  <a16:creationId xmlns="" xmlns:a16="http://schemas.microsoft.com/office/drawing/2014/main" id="{4F979762-2335-490B-82C1-1D7FAF276723}"/>
                </a:ext>
              </a:extLst>
            </p:cNvPr>
            <p:cNvGrpSpPr/>
            <p:nvPr/>
          </p:nvGrpSpPr>
          <p:grpSpPr>
            <a:xfrm rot="10800000">
              <a:off x="2270052" y="4086892"/>
              <a:ext cx="3744415" cy="1885665"/>
              <a:chOff x="1822736" y="2564904"/>
              <a:chExt cx="1970137" cy="1415981"/>
            </a:xfrm>
          </p:grpSpPr>
          <p:sp>
            <p:nvSpPr>
              <p:cNvPr id="10" name="Rounded Rectangle 20">
                <a:extLst>
                  <a:ext uri="{FF2B5EF4-FFF2-40B4-BE49-F238E27FC236}">
                    <a16:creationId xmlns="" xmlns:a16="http://schemas.microsoft.com/office/drawing/2014/main" id="{E14175F3-D86B-454E-89D2-EF7FCA1D9DCC}"/>
                  </a:ext>
                </a:extLst>
              </p:cNvPr>
              <p:cNvSpPr/>
              <p:nvPr/>
            </p:nvSpPr>
            <p:spPr>
              <a:xfrm>
                <a:off x="1822736" y="2564904"/>
                <a:ext cx="1970137" cy="1415808"/>
              </a:xfrm>
              <a:prstGeom prst="roundRect">
                <a:avLst>
                  <a:gd name="adj" fmla="val 1078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ounded Rectangle 9">
                <a:extLst>
                  <a:ext uri="{FF2B5EF4-FFF2-40B4-BE49-F238E27FC236}">
                    <a16:creationId xmlns="" xmlns:a16="http://schemas.microsoft.com/office/drawing/2014/main" id="{FB108538-EEF0-450D-969A-40217B9A3F03}"/>
                  </a:ext>
                </a:extLst>
              </p:cNvPr>
              <p:cNvSpPr/>
              <p:nvPr/>
            </p:nvSpPr>
            <p:spPr>
              <a:xfrm flipV="1">
                <a:off x="2220098" y="2564904"/>
                <a:ext cx="1572775" cy="1415981"/>
              </a:xfrm>
              <a:custGeom>
                <a:avLst/>
                <a:gdLst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59235 w 1572775"/>
                  <a:gd name="connsiteY3" fmla="*/ 1405065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59235 w 1572775"/>
                  <a:gd name="connsiteY3" fmla="*/ 1405065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63590 w 1572775"/>
                  <a:gd name="connsiteY3" fmla="*/ 1405065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63590 w 1572775"/>
                  <a:gd name="connsiteY3" fmla="*/ 1405065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0 h 1405065"/>
                  <a:gd name="connsiteX1" fmla="*/ 1572775 w 1572775"/>
                  <a:gd name="connsiteY1" fmla="*/ 141994 h 1405065"/>
                  <a:gd name="connsiteX2" fmla="*/ 1572775 w 1572775"/>
                  <a:gd name="connsiteY2" fmla="*/ 1252328 h 1405065"/>
                  <a:gd name="connsiteX3" fmla="*/ 1463590 w 1572775"/>
                  <a:gd name="connsiteY3" fmla="*/ 1405065 h 1405065"/>
                  <a:gd name="connsiteX4" fmla="*/ 0 w 1572775"/>
                  <a:gd name="connsiteY4" fmla="*/ 1405065 h 1405065"/>
                  <a:gd name="connsiteX5" fmla="*/ 1473249 w 1572775"/>
                  <a:gd name="connsiteY5" fmla="*/ 0 h 1405065"/>
                  <a:gd name="connsiteX0" fmla="*/ 1473249 w 1572775"/>
                  <a:gd name="connsiteY0" fmla="*/ 170 h 1405235"/>
                  <a:gd name="connsiteX1" fmla="*/ 1572775 w 1572775"/>
                  <a:gd name="connsiteY1" fmla="*/ 142164 h 1405235"/>
                  <a:gd name="connsiteX2" fmla="*/ 1572775 w 1572775"/>
                  <a:gd name="connsiteY2" fmla="*/ 1252498 h 1405235"/>
                  <a:gd name="connsiteX3" fmla="*/ 1463590 w 1572775"/>
                  <a:gd name="connsiteY3" fmla="*/ 1405235 h 1405235"/>
                  <a:gd name="connsiteX4" fmla="*/ 0 w 1572775"/>
                  <a:gd name="connsiteY4" fmla="*/ 1405235 h 1405235"/>
                  <a:gd name="connsiteX5" fmla="*/ 1473249 w 1572775"/>
                  <a:gd name="connsiteY5" fmla="*/ 170 h 1405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72775" h="1405235">
                    <a:moveTo>
                      <a:pt x="1473249" y="170"/>
                    </a:moveTo>
                    <a:cubicBezTo>
                      <a:pt x="1542446" y="-4214"/>
                      <a:pt x="1572775" y="76675"/>
                      <a:pt x="1572775" y="142164"/>
                    </a:cubicBezTo>
                    <a:lnTo>
                      <a:pt x="1572775" y="1252498"/>
                    </a:lnTo>
                    <a:cubicBezTo>
                      <a:pt x="1569508" y="1327227"/>
                      <a:pt x="1550122" y="1405235"/>
                      <a:pt x="1463590" y="1405235"/>
                    </a:cubicBezTo>
                    <a:lnTo>
                      <a:pt x="0" y="1405235"/>
                    </a:lnTo>
                    <a:cubicBezTo>
                      <a:pt x="768941" y="1317791"/>
                      <a:pt x="1379064" y="735544"/>
                      <a:pt x="1473249" y="17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4">
                      <a:lumMod val="76000"/>
                      <a:lumOff val="24000"/>
                    </a:schemeClr>
                  </a:gs>
                  <a:gs pos="94000">
                    <a:schemeClr val="accent4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7" name="Group 8">
              <a:extLst>
                <a:ext uri="{FF2B5EF4-FFF2-40B4-BE49-F238E27FC236}">
                  <a16:creationId xmlns="" xmlns:a16="http://schemas.microsoft.com/office/drawing/2014/main" id="{AF93790F-B7BE-4C84-AC40-8872A380EA13}"/>
                </a:ext>
              </a:extLst>
            </p:cNvPr>
            <p:cNvGrpSpPr/>
            <p:nvPr/>
          </p:nvGrpSpPr>
          <p:grpSpPr>
            <a:xfrm rot="10800000">
              <a:off x="2264743" y="2036499"/>
              <a:ext cx="3744415" cy="1885436"/>
              <a:chOff x="1822736" y="2564904"/>
              <a:chExt cx="1970137" cy="1415809"/>
            </a:xfrm>
          </p:grpSpPr>
          <p:sp>
            <p:nvSpPr>
              <p:cNvPr id="8" name="Rounded Rectangle 13">
                <a:extLst>
                  <a:ext uri="{FF2B5EF4-FFF2-40B4-BE49-F238E27FC236}">
                    <a16:creationId xmlns="" xmlns:a16="http://schemas.microsoft.com/office/drawing/2014/main" id="{1198ED2B-5678-4D68-852A-3D917ECAC482}"/>
                  </a:ext>
                </a:extLst>
              </p:cNvPr>
              <p:cNvSpPr/>
              <p:nvPr/>
            </p:nvSpPr>
            <p:spPr>
              <a:xfrm>
                <a:off x="1822736" y="2564904"/>
                <a:ext cx="1970137" cy="1415808"/>
              </a:xfrm>
              <a:prstGeom prst="roundRect">
                <a:avLst>
                  <a:gd name="adj" fmla="val 1078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ounded Rectangle 9">
                <a:extLst>
                  <a:ext uri="{FF2B5EF4-FFF2-40B4-BE49-F238E27FC236}">
                    <a16:creationId xmlns="" xmlns:a16="http://schemas.microsoft.com/office/drawing/2014/main" id="{9CE04391-A88D-417B-8C50-2BA7766BFC0D}"/>
                  </a:ext>
                </a:extLst>
              </p:cNvPr>
              <p:cNvSpPr/>
              <p:nvPr/>
            </p:nvSpPr>
            <p:spPr>
              <a:xfrm>
                <a:off x="2220098" y="2571424"/>
                <a:ext cx="1572775" cy="1409289"/>
              </a:xfrm>
              <a:custGeom>
                <a:avLst/>
                <a:gdLst>
                  <a:gd name="connsiteX0" fmla="*/ 1473249 w 1572775"/>
                  <a:gd name="connsiteY0" fmla="*/ 1870 h 1406935"/>
                  <a:gd name="connsiteX1" fmla="*/ 1572775 w 1572775"/>
                  <a:gd name="connsiteY1" fmla="*/ 143864 h 1406935"/>
                  <a:gd name="connsiteX2" fmla="*/ 1572775 w 1572775"/>
                  <a:gd name="connsiteY2" fmla="*/ 1254198 h 1406935"/>
                  <a:gd name="connsiteX3" fmla="*/ 1420038 w 1572775"/>
                  <a:gd name="connsiteY3" fmla="*/ 1406935 h 1406935"/>
                  <a:gd name="connsiteX4" fmla="*/ 0 w 1572775"/>
                  <a:gd name="connsiteY4" fmla="*/ 1406935 h 1406935"/>
                  <a:gd name="connsiteX5" fmla="*/ 1473249 w 1572775"/>
                  <a:gd name="connsiteY5" fmla="*/ 1870 h 1406935"/>
                  <a:gd name="connsiteX0" fmla="*/ 1473249 w 1572775"/>
                  <a:gd name="connsiteY0" fmla="*/ 1499 h 1406564"/>
                  <a:gd name="connsiteX1" fmla="*/ 1572775 w 1572775"/>
                  <a:gd name="connsiteY1" fmla="*/ 143493 h 1406564"/>
                  <a:gd name="connsiteX2" fmla="*/ 1572775 w 1572775"/>
                  <a:gd name="connsiteY2" fmla="*/ 1253827 h 1406564"/>
                  <a:gd name="connsiteX3" fmla="*/ 1420038 w 1572775"/>
                  <a:gd name="connsiteY3" fmla="*/ 1406564 h 1406564"/>
                  <a:gd name="connsiteX4" fmla="*/ 0 w 1572775"/>
                  <a:gd name="connsiteY4" fmla="*/ 1406564 h 1406564"/>
                  <a:gd name="connsiteX5" fmla="*/ 1473249 w 1572775"/>
                  <a:gd name="connsiteY5" fmla="*/ 1499 h 1406564"/>
                  <a:gd name="connsiteX0" fmla="*/ 1473249 w 1572775"/>
                  <a:gd name="connsiteY0" fmla="*/ 1444 h 1410388"/>
                  <a:gd name="connsiteX1" fmla="*/ 1572775 w 1572775"/>
                  <a:gd name="connsiteY1" fmla="*/ 147317 h 1410388"/>
                  <a:gd name="connsiteX2" fmla="*/ 1572775 w 1572775"/>
                  <a:gd name="connsiteY2" fmla="*/ 1257651 h 1410388"/>
                  <a:gd name="connsiteX3" fmla="*/ 1420038 w 1572775"/>
                  <a:gd name="connsiteY3" fmla="*/ 1410388 h 1410388"/>
                  <a:gd name="connsiteX4" fmla="*/ 0 w 1572775"/>
                  <a:gd name="connsiteY4" fmla="*/ 1410388 h 1410388"/>
                  <a:gd name="connsiteX5" fmla="*/ 1473249 w 1572775"/>
                  <a:gd name="connsiteY5" fmla="*/ 1444 h 1410388"/>
                  <a:gd name="connsiteX0" fmla="*/ 1473249 w 1572775"/>
                  <a:gd name="connsiteY0" fmla="*/ 346 h 1409290"/>
                  <a:gd name="connsiteX1" fmla="*/ 1572775 w 1572775"/>
                  <a:gd name="connsiteY1" fmla="*/ 146219 h 1409290"/>
                  <a:gd name="connsiteX2" fmla="*/ 1572775 w 1572775"/>
                  <a:gd name="connsiteY2" fmla="*/ 1256553 h 1409290"/>
                  <a:gd name="connsiteX3" fmla="*/ 1420038 w 1572775"/>
                  <a:gd name="connsiteY3" fmla="*/ 1409290 h 1409290"/>
                  <a:gd name="connsiteX4" fmla="*/ 0 w 1572775"/>
                  <a:gd name="connsiteY4" fmla="*/ 1409290 h 1409290"/>
                  <a:gd name="connsiteX5" fmla="*/ 1473249 w 1572775"/>
                  <a:gd name="connsiteY5" fmla="*/ 346 h 1409290"/>
                  <a:gd name="connsiteX0" fmla="*/ 1473249 w 1572775"/>
                  <a:gd name="connsiteY0" fmla="*/ 346 h 1409290"/>
                  <a:gd name="connsiteX1" fmla="*/ 1572775 w 1572775"/>
                  <a:gd name="connsiteY1" fmla="*/ 146219 h 1409290"/>
                  <a:gd name="connsiteX2" fmla="*/ 1572775 w 1572775"/>
                  <a:gd name="connsiteY2" fmla="*/ 1256553 h 1409290"/>
                  <a:gd name="connsiteX3" fmla="*/ 1420038 w 1572775"/>
                  <a:gd name="connsiteY3" fmla="*/ 1409290 h 1409290"/>
                  <a:gd name="connsiteX4" fmla="*/ 0 w 1572775"/>
                  <a:gd name="connsiteY4" fmla="*/ 1409290 h 1409290"/>
                  <a:gd name="connsiteX5" fmla="*/ 1473249 w 1572775"/>
                  <a:gd name="connsiteY5" fmla="*/ 346 h 1409290"/>
                  <a:gd name="connsiteX0" fmla="*/ 1473249 w 1572775"/>
                  <a:gd name="connsiteY0" fmla="*/ 346 h 1409290"/>
                  <a:gd name="connsiteX1" fmla="*/ 1572775 w 1572775"/>
                  <a:gd name="connsiteY1" fmla="*/ 146219 h 1409290"/>
                  <a:gd name="connsiteX2" fmla="*/ 1572775 w 1572775"/>
                  <a:gd name="connsiteY2" fmla="*/ 1256553 h 1409290"/>
                  <a:gd name="connsiteX3" fmla="*/ 1464679 w 1572775"/>
                  <a:gd name="connsiteY3" fmla="*/ 1409290 h 1409290"/>
                  <a:gd name="connsiteX4" fmla="*/ 0 w 1572775"/>
                  <a:gd name="connsiteY4" fmla="*/ 1409290 h 1409290"/>
                  <a:gd name="connsiteX5" fmla="*/ 1473249 w 1572775"/>
                  <a:gd name="connsiteY5" fmla="*/ 346 h 1409290"/>
                  <a:gd name="connsiteX0" fmla="*/ 1473249 w 1572775"/>
                  <a:gd name="connsiteY0" fmla="*/ 346 h 1409290"/>
                  <a:gd name="connsiteX1" fmla="*/ 1572775 w 1572775"/>
                  <a:gd name="connsiteY1" fmla="*/ 146219 h 1409290"/>
                  <a:gd name="connsiteX2" fmla="*/ 1572775 w 1572775"/>
                  <a:gd name="connsiteY2" fmla="*/ 1256553 h 1409290"/>
                  <a:gd name="connsiteX3" fmla="*/ 1464679 w 1572775"/>
                  <a:gd name="connsiteY3" fmla="*/ 1409290 h 1409290"/>
                  <a:gd name="connsiteX4" fmla="*/ 0 w 1572775"/>
                  <a:gd name="connsiteY4" fmla="*/ 1409290 h 1409290"/>
                  <a:gd name="connsiteX5" fmla="*/ 1473249 w 1572775"/>
                  <a:gd name="connsiteY5" fmla="*/ 346 h 1409290"/>
                  <a:gd name="connsiteX0" fmla="*/ 1473249 w 1572775"/>
                  <a:gd name="connsiteY0" fmla="*/ 346 h 1409290"/>
                  <a:gd name="connsiteX1" fmla="*/ 1572775 w 1572775"/>
                  <a:gd name="connsiteY1" fmla="*/ 146219 h 1409290"/>
                  <a:gd name="connsiteX2" fmla="*/ 1572775 w 1572775"/>
                  <a:gd name="connsiteY2" fmla="*/ 1256553 h 1409290"/>
                  <a:gd name="connsiteX3" fmla="*/ 1464679 w 1572775"/>
                  <a:gd name="connsiteY3" fmla="*/ 1409290 h 1409290"/>
                  <a:gd name="connsiteX4" fmla="*/ 0 w 1572775"/>
                  <a:gd name="connsiteY4" fmla="*/ 1409290 h 1409290"/>
                  <a:gd name="connsiteX5" fmla="*/ 1473249 w 1572775"/>
                  <a:gd name="connsiteY5" fmla="*/ 346 h 1409290"/>
                  <a:gd name="connsiteX0" fmla="*/ 1473249 w 1572775"/>
                  <a:gd name="connsiteY0" fmla="*/ 346 h 1409290"/>
                  <a:gd name="connsiteX1" fmla="*/ 1572775 w 1572775"/>
                  <a:gd name="connsiteY1" fmla="*/ 146219 h 1409290"/>
                  <a:gd name="connsiteX2" fmla="*/ 1572775 w 1572775"/>
                  <a:gd name="connsiteY2" fmla="*/ 1256553 h 1409290"/>
                  <a:gd name="connsiteX3" fmla="*/ 1466856 w 1572775"/>
                  <a:gd name="connsiteY3" fmla="*/ 1409290 h 1409290"/>
                  <a:gd name="connsiteX4" fmla="*/ 0 w 1572775"/>
                  <a:gd name="connsiteY4" fmla="*/ 1409290 h 1409290"/>
                  <a:gd name="connsiteX5" fmla="*/ 1473249 w 1572775"/>
                  <a:gd name="connsiteY5" fmla="*/ 346 h 1409290"/>
                  <a:gd name="connsiteX0" fmla="*/ 1473249 w 1572775"/>
                  <a:gd name="connsiteY0" fmla="*/ 346 h 1409290"/>
                  <a:gd name="connsiteX1" fmla="*/ 1572775 w 1572775"/>
                  <a:gd name="connsiteY1" fmla="*/ 146219 h 1409290"/>
                  <a:gd name="connsiteX2" fmla="*/ 1572775 w 1572775"/>
                  <a:gd name="connsiteY2" fmla="*/ 1256553 h 1409290"/>
                  <a:gd name="connsiteX3" fmla="*/ 1466856 w 1572775"/>
                  <a:gd name="connsiteY3" fmla="*/ 1409290 h 1409290"/>
                  <a:gd name="connsiteX4" fmla="*/ 0 w 1572775"/>
                  <a:gd name="connsiteY4" fmla="*/ 1409290 h 1409290"/>
                  <a:gd name="connsiteX5" fmla="*/ 1473249 w 1572775"/>
                  <a:gd name="connsiteY5" fmla="*/ 346 h 1409290"/>
                  <a:gd name="connsiteX0" fmla="*/ 1473249 w 1572775"/>
                  <a:gd name="connsiteY0" fmla="*/ 346 h 1409290"/>
                  <a:gd name="connsiteX1" fmla="*/ 1572775 w 1572775"/>
                  <a:gd name="connsiteY1" fmla="*/ 146219 h 1409290"/>
                  <a:gd name="connsiteX2" fmla="*/ 1572775 w 1572775"/>
                  <a:gd name="connsiteY2" fmla="*/ 1256553 h 1409290"/>
                  <a:gd name="connsiteX3" fmla="*/ 1473389 w 1572775"/>
                  <a:gd name="connsiteY3" fmla="*/ 1409290 h 1409290"/>
                  <a:gd name="connsiteX4" fmla="*/ 0 w 1572775"/>
                  <a:gd name="connsiteY4" fmla="*/ 1409290 h 1409290"/>
                  <a:gd name="connsiteX5" fmla="*/ 1473249 w 1572775"/>
                  <a:gd name="connsiteY5" fmla="*/ 346 h 1409290"/>
                  <a:gd name="connsiteX0" fmla="*/ 1473249 w 1572775"/>
                  <a:gd name="connsiteY0" fmla="*/ 346 h 1409290"/>
                  <a:gd name="connsiteX1" fmla="*/ 1572775 w 1572775"/>
                  <a:gd name="connsiteY1" fmla="*/ 146219 h 1409290"/>
                  <a:gd name="connsiteX2" fmla="*/ 1572775 w 1572775"/>
                  <a:gd name="connsiteY2" fmla="*/ 1256553 h 1409290"/>
                  <a:gd name="connsiteX3" fmla="*/ 1473389 w 1572775"/>
                  <a:gd name="connsiteY3" fmla="*/ 1409290 h 1409290"/>
                  <a:gd name="connsiteX4" fmla="*/ 0 w 1572775"/>
                  <a:gd name="connsiteY4" fmla="*/ 1409290 h 1409290"/>
                  <a:gd name="connsiteX5" fmla="*/ 1473249 w 1572775"/>
                  <a:gd name="connsiteY5" fmla="*/ 346 h 1409290"/>
                  <a:gd name="connsiteX0" fmla="*/ 1473249 w 1572775"/>
                  <a:gd name="connsiteY0" fmla="*/ 346 h 1409290"/>
                  <a:gd name="connsiteX1" fmla="*/ 1572775 w 1572775"/>
                  <a:gd name="connsiteY1" fmla="*/ 146219 h 1409290"/>
                  <a:gd name="connsiteX2" fmla="*/ 1572775 w 1572775"/>
                  <a:gd name="connsiteY2" fmla="*/ 1256553 h 1409290"/>
                  <a:gd name="connsiteX3" fmla="*/ 1473389 w 1572775"/>
                  <a:gd name="connsiteY3" fmla="*/ 1409290 h 1409290"/>
                  <a:gd name="connsiteX4" fmla="*/ 0 w 1572775"/>
                  <a:gd name="connsiteY4" fmla="*/ 1409290 h 1409290"/>
                  <a:gd name="connsiteX5" fmla="*/ 1473249 w 1572775"/>
                  <a:gd name="connsiteY5" fmla="*/ 346 h 1409290"/>
                  <a:gd name="connsiteX0" fmla="*/ 1473249 w 1572775"/>
                  <a:gd name="connsiteY0" fmla="*/ 346 h 1409290"/>
                  <a:gd name="connsiteX1" fmla="*/ 1572775 w 1572775"/>
                  <a:gd name="connsiteY1" fmla="*/ 146219 h 1409290"/>
                  <a:gd name="connsiteX2" fmla="*/ 1572775 w 1572775"/>
                  <a:gd name="connsiteY2" fmla="*/ 1256553 h 1409290"/>
                  <a:gd name="connsiteX3" fmla="*/ 1473389 w 1572775"/>
                  <a:gd name="connsiteY3" fmla="*/ 1409290 h 1409290"/>
                  <a:gd name="connsiteX4" fmla="*/ 0 w 1572775"/>
                  <a:gd name="connsiteY4" fmla="*/ 1409290 h 1409290"/>
                  <a:gd name="connsiteX5" fmla="*/ 1473249 w 1572775"/>
                  <a:gd name="connsiteY5" fmla="*/ 346 h 1409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72775" h="1409290">
                    <a:moveTo>
                      <a:pt x="1473249" y="346"/>
                    </a:moveTo>
                    <a:cubicBezTo>
                      <a:pt x="1554423" y="-6169"/>
                      <a:pt x="1572775" y="80730"/>
                      <a:pt x="1572775" y="146219"/>
                    </a:cubicBezTo>
                    <a:lnTo>
                      <a:pt x="1572775" y="1256553"/>
                    </a:lnTo>
                    <a:cubicBezTo>
                      <a:pt x="1572775" y="1331208"/>
                      <a:pt x="1539234" y="1405410"/>
                      <a:pt x="1473389" y="1409290"/>
                    </a:cubicBezTo>
                    <a:lnTo>
                      <a:pt x="0" y="1409290"/>
                    </a:lnTo>
                    <a:cubicBezTo>
                      <a:pt x="768941" y="1321846"/>
                      <a:pt x="1379064" y="735720"/>
                      <a:pt x="1473249" y="34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79000"/>
                      <a:lumOff val="21000"/>
                    </a:schemeClr>
                  </a:gs>
                  <a:gs pos="94000">
                    <a:schemeClr val="accent1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B07D645-B959-4C6B-A4ED-968EB73071BA}"/>
              </a:ext>
            </a:extLst>
          </p:cNvPr>
          <p:cNvSpPr txBox="1"/>
          <p:nvPr/>
        </p:nvSpPr>
        <p:spPr>
          <a:xfrm>
            <a:off x="5225167" y="5209452"/>
            <a:ext cx="720000" cy="92333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</a:rPr>
              <a:t>O</a:t>
            </a:r>
            <a:endParaRPr lang="ko-KR" altLang="en-US" sz="6000" b="1" dirty="0">
              <a:solidFill>
                <a:schemeClr val="bg1"/>
              </a:solidFill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="" xmlns:a16="http://schemas.microsoft.com/office/drawing/2014/main" id="{D6E7F241-1054-4A8C-A51A-8E0FE1919D7D}"/>
              </a:ext>
            </a:extLst>
          </p:cNvPr>
          <p:cNvGrpSpPr/>
          <p:nvPr/>
        </p:nvGrpSpPr>
        <p:grpSpPr>
          <a:xfrm>
            <a:off x="1371600" y="4423448"/>
            <a:ext cx="3536635" cy="1513452"/>
            <a:chOff x="2452168" y="4244173"/>
            <a:chExt cx="2601987" cy="1513452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DEE58AE5-DBB7-479F-A905-F73B2EA93CDB}"/>
                </a:ext>
              </a:extLst>
            </p:cNvPr>
            <p:cNvSpPr txBox="1"/>
            <p:nvPr/>
          </p:nvSpPr>
          <p:spPr>
            <a:xfrm>
              <a:off x="2452168" y="4557296"/>
              <a:ext cx="2601987" cy="120032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D4AD55E7-F7CA-4A8E-8FF9-002B2E1A46CB}"/>
                </a:ext>
              </a:extLst>
            </p:cNvPr>
            <p:cNvSpPr txBox="1"/>
            <p:nvPr/>
          </p:nvSpPr>
          <p:spPr>
            <a:xfrm>
              <a:off x="2452168" y="4244173"/>
              <a:ext cx="2601987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="" xmlns:a16="http://schemas.microsoft.com/office/drawing/2014/main" id="{D22A4CC8-CAD3-45B3-873F-B2714769F016}"/>
              </a:ext>
            </a:extLst>
          </p:cNvPr>
          <p:cNvGrpSpPr/>
          <p:nvPr/>
        </p:nvGrpSpPr>
        <p:grpSpPr>
          <a:xfrm>
            <a:off x="1371600" y="2202951"/>
            <a:ext cx="3536635" cy="1517951"/>
            <a:chOff x="2452168" y="2189052"/>
            <a:chExt cx="2601987" cy="1517951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5F8D4CC8-0D35-465C-8CF0-33BA1C4505CB}"/>
                </a:ext>
              </a:extLst>
            </p:cNvPr>
            <p:cNvSpPr txBox="1"/>
            <p:nvPr/>
          </p:nvSpPr>
          <p:spPr>
            <a:xfrm>
              <a:off x="2452168" y="2506674"/>
              <a:ext cx="2601987" cy="120032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2A9624C3-AA2B-4886-9EE0-0DBA73B5D1FE}"/>
                </a:ext>
              </a:extLst>
            </p:cNvPr>
            <p:cNvSpPr txBox="1"/>
            <p:nvPr/>
          </p:nvSpPr>
          <p:spPr>
            <a:xfrm>
              <a:off x="2452168" y="2189052"/>
              <a:ext cx="2601987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7E3FBA38-A35F-46CB-93BA-5B6E3D961ED4}"/>
              </a:ext>
            </a:extLst>
          </p:cNvPr>
          <p:cNvSpPr txBox="1"/>
          <p:nvPr/>
        </p:nvSpPr>
        <p:spPr>
          <a:xfrm>
            <a:off x="5225167" y="2120063"/>
            <a:ext cx="720000" cy="92333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</a:rPr>
              <a:t>S</a:t>
            </a:r>
            <a:endParaRPr lang="ko-KR" altLang="en-US" sz="6000" b="1" dirty="0">
              <a:solidFill>
                <a:schemeClr val="bg1"/>
              </a:solidFill>
            </a:endParaRPr>
          </a:p>
        </p:txBody>
      </p:sp>
      <p:grpSp>
        <p:nvGrpSpPr>
          <p:cNvPr id="24" name="Group 18">
            <a:extLst>
              <a:ext uri="{FF2B5EF4-FFF2-40B4-BE49-F238E27FC236}">
                <a16:creationId xmlns="" xmlns:a16="http://schemas.microsoft.com/office/drawing/2014/main" id="{91E1DD54-0D81-4BFF-B322-157F210944C9}"/>
              </a:ext>
            </a:extLst>
          </p:cNvPr>
          <p:cNvGrpSpPr/>
          <p:nvPr/>
        </p:nvGrpSpPr>
        <p:grpSpPr>
          <a:xfrm>
            <a:off x="5006355" y="3050281"/>
            <a:ext cx="2160240" cy="2160240"/>
            <a:chOff x="3482355" y="2339355"/>
            <a:chExt cx="2160240" cy="2160240"/>
          </a:xfrm>
        </p:grpSpPr>
        <p:grpSp>
          <p:nvGrpSpPr>
            <p:cNvPr id="25" name="Group 6">
              <a:extLst>
                <a:ext uri="{FF2B5EF4-FFF2-40B4-BE49-F238E27FC236}">
                  <a16:creationId xmlns="" xmlns:a16="http://schemas.microsoft.com/office/drawing/2014/main" id="{BCCDEF3C-9ABB-45D4-93C0-440E8DEF24E1}"/>
                </a:ext>
              </a:extLst>
            </p:cNvPr>
            <p:cNvGrpSpPr/>
            <p:nvPr/>
          </p:nvGrpSpPr>
          <p:grpSpPr>
            <a:xfrm>
              <a:off x="3482355" y="2339355"/>
              <a:ext cx="2160240" cy="2160240"/>
              <a:chOff x="3419872" y="2564904"/>
              <a:chExt cx="2160240" cy="2160240"/>
            </a:xfrm>
          </p:grpSpPr>
          <p:sp>
            <p:nvSpPr>
              <p:cNvPr id="28" name="Oval 4">
                <a:extLst>
                  <a:ext uri="{FF2B5EF4-FFF2-40B4-BE49-F238E27FC236}">
                    <a16:creationId xmlns="" xmlns:a16="http://schemas.microsoft.com/office/drawing/2014/main" id="{425886C1-D18C-4437-A6B0-021ABAF4F99E}"/>
                  </a:ext>
                </a:extLst>
              </p:cNvPr>
              <p:cNvSpPr/>
              <p:nvPr/>
            </p:nvSpPr>
            <p:spPr>
              <a:xfrm>
                <a:off x="3419872" y="2564904"/>
                <a:ext cx="2160240" cy="21602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sx="102000" sy="102000" algn="ctr" rotWithShape="0">
                  <a:prstClr val="black">
                    <a:alpha val="2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Oval 5">
                <a:extLst>
                  <a:ext uri="{FF2B5EF4-FFF2-40B4-BE49-F238E27FC236}">
                    <a16:creationId xmlns="" xmlns:a16="http://schemas.microsoft.com/office/drawing/2014/main" id="{459A3CCE-DEF5-469F-A830-BA0E7D595ADC}"/>
                  </a:ext>
                </a:extLst>
              </p:cNvPr>
              <p:cNvSpPr/>
              <p:nvPr/>
            </p:nvSpPr>
            <p:spPr>
              <a:xfrm>
                <a:off x="3439096" y="2584128"/>
                <a:ext cx="2121792" cy="21217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innerShdw blurRad="88900" dist="50800" dir="16200000">
                  <a:prstClr val="black">
                    <a:alpha val="6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EE99623F-EE9D-4FCC-8497-2CAC22403C93}"/>
                </a:ext>
              </a:extLst>
            </p:cNvPr>
            <p:cNvSpPr txBox="1"/>
            <p:nvPr/>
          </p:nvSpPr>
          <p:spPr>
            <a:xfrm>
              <a:off x="3501579" y="2756545"/>
              <a:ext cx="2121792" cy="707886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SWOT</a:t>
              </a:r>
              <a:endParaRPr lang="ko-KR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F7CC14B4-81C6-45C9-A2E9-4D51AD9DA4A0}"/>
                </a:ext>
              </a:extLst>
            </p:cNvPr>
            <p:cNvSpPr txBox="1"/>
            <p:nvPr/>
          </p:nvSpPr>
          <p:spPr>
            <a:xfrm>
              <a:off x="3482356" y="3423999"/>
              <a:ext cx="2141016" cy="83099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</a:t>
              </a: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is beautifully</a:t>
              </a:r>
            </a:p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designed.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41B7D6B6-1892-4C8F-8002-3F3AC80FCF86}"/>
              </a:ext>
            </a:extLst>
          </p:cNvPr>
          <p:cNvSpPr txBox="1"/>
          <p:nvPr/>
        </p:nvSpPr>
        <p:spPr>
          <a:xfrm>
            <a:off x="6260612" y="2120063"/>
            <a:ext cx="720000" cy="92333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</a:rPr>
              <a:t>W</a:t>
            </a:r>
            <a:endParaRPr lang="ko-KR" altLang="en-US" sz="6000" b="1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19F6D209-4E75-41B2-95BC-A8BD57DBC506}"/>
              </a:ext>
            </a:extLst>
          </p:cNvPr>
          <p:cNvSpPr txBox="1"/>
          <p:nvPr/>
        </p:nvSpPr>
        <p:spPr>
          <a:xfrm>
            <a:off x="6260612" y="5209452"/>
            <a:ext cx="720000" cy="92333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</a:rPr>
              <a:t>T</a:t>
            </a:r>
            <a:endParaRPr lang="ko-KR" altLang="en-US" sz="6000" b="1" dirty="0">
              <a:solidFill>
                <a:schemeClr val="bg1"/>
              </a:solidFill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="" xmlns:a16="http://schemas.microsoft.com/office/drawing/2014/main" id="{9FA8AE56-1011-4EAB-8A81-46F680CBDF7E}"/>
              </a:ext>
            </a:extLst>
          </p:cNvPr>
          <p:cNvGrpSpPr/>
          <p:nvPr/>
        </p:nvGrpSpPr>
        <p:grpSpPr>
          <a:xfrm>
            <a:off x="7262883" y="2202951"/>
            <a:ext cx="3536635" cy="1517951"/>
            <a:chOff x="7176121" y="2193784"/>
            <a:chExt cx="2601987" cy="1517951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5AAA0849-F747-4F3D-8256-821BDFDD350D}"/>
                </a:ext>
              </a:extLst>
            </p:cNvPr>
            <p:cNvSpPr txBox="1"/>
            <p:nvPr/>
          </p:nvSpPr>
          <p:spPr>
            <a:xfrm>
              <a:off x="7176121" y="2511406"/>
              <a:ext cx="2601987" cy="120032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F83A67B8-4E20-4667-ACA3-1894C93D59EC}"/>
                </a:ext>
              </a:extLst>
            </p:cNvPr>
            <p:cNvSpPr txBox="1"/>
            <p:nvPr/>
          </p:nvSpPr>
          <p:spPr>
            <a:xfrm>
              <a:off x="7176121" y="2193784"/>
              <a:ext cx="2601987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="" xmlns:a16="http://schemas.microsoft.com/office/drawing/2014/main" id="{BF6388A3-4B50-402F-A01C-8391F99245E5}"/>
              </a:ext>
            </a:extLst>
          </p:cNvPr>
          <p:cNvGrpSpPr/>
          <p:nvPr/>
        </p:nvGrpSpPr>
        <p:grpSpPr>
          <a:xfrm>
            <a:off x="7262883" y="4418949"/>
            <a:ext cx="3536635" cy="1517951"/>
            <a:chOff x="7176121" y="4238583"/>
            <a:chExt cx="2601987" cy="1517951"/>
          </a:xfrm>
        </p:grpSpPr>
        <p:sp>
          <p:nvSpPr>
            <p:cNvPr id="36" name="TextBox 35">
              <a:extLst>
                <a:ext uri="{FF2B5EF4-FFF2-40B4-BE49-F238E27FC236}">
                  <a16:creationId xmlns="" xmlns:a16="http://schemas.microsoft.com/office/drawing/2014/main" id="{908F6AD5-D5B5-479C-858F-64D5A0EE918E}"/>
                </a:ext>
              </a:extLst>
            </p:cNvPr>
            <p:cNvSpPr txBox="1"/>
            <p:nvPr/>
          </p:nvSpPr>
          <p:spPr>
            <a:xfrm>
              <a:off x="7176121" y="4556205"/>
              <a:ext cx="2601987" cy="120032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D267A3E5-3B5E-4778-862D-5E93DD8F000F}"/>
                </a:ext>
              </a:extLst>
            </p:cNvPr>
            <p:cNvSpPr txBox="1"/>
            <p:nvPr/>
          </p:nvSpPr>
          <p:spPr>
            <a:xfrm>
              <a:off x="7176121" y="4238583"/>
              <a:ext cx="2601987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61916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69833D9-3020-440F-AB5E-7FCFCEE8F187}"/>
              </a:ext>
            </a:extLst>
          </p:cNvPr>
          <p:cNvSpPr txBox="1"/>
          <p:nvPr/>
        </p:nvSpPr>
        <p:spPr>
          <a:xfrm>
            <a:off x="1108953" y="1914009"/>
            <a:ext cx="4523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Get a modern PowerPoint  Presentation that is beautifully designed.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A2D9EC3-2F99-4135-8085-2AB2A65D60F2}"/>
              </a:ext>
            </a:extLst>
          </p:cNvPr>
          <p:cNvSpPr txBox="1"/>
          <p:nvPr/>
        </p:nvSpPr>
        <p:spPr>
          <a:xfrm>
            <a:off x="6546216" y="3750612"/>
            <a:ext cx="4523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Get a modern PowerPoint  Presentation that is beautifully designed. 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D13263DC-E84D-4395-8453-8C0F1AC6B3FF}"/>
              </a:ext>
            </a:extLst>
          </p:cNvPr>
          <p:cNvSpPr/>
          <p:nvPr/>
        </p:nvSpPr>
        <p:spPr>
          <a:xfrm>
            <a:off x="1712624" y="563040"/>
            <a:ext cx="409534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Portfolio</a:t>
            </a:r>
          </a:p>
          <a:p>
            <a:pPr algn="r">
              <a:lnSpc>
                <a:spcPct val="80000"/>
              </a:lnSpc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4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16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3908966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25" name="Straight Connector 40">
            <a:extLst>
              <a:ext uri="{FF2B5EF4-FFF2-40B4-BE49-F238E27FC236}">
                <a16:creationId xmlns="" xmlns:a16="http://schemas.microsoft.com/office/drawing/2014/main" id="{74DB0239-C711-4D0D-8A1C-CF8F16DC1D9B}"/>
              </a:ext>
            </a:extLst>
          </p:cNvPr>
          <p:cNvCxnSpPr>
            <a:cxnSpLocks/>
            <a:endCxn id="29" idx="1"/>
          </p:cNvCxnSpPr>
          <p:nvPr/>
        </p:nvCxnSpPr>
        <p:spPr>
          <a:xfrm flipV="1">
            <a:off x="4348264" y="2416276"/>
            <a:ext cx="1768608" cy="163553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44">
            <a:extLst>
              <a:ext uri="{FF2B5EF4-FFF2-40B4-BE49-F238E27FC236}">
                <a16:creationId xmlns="" xmlns:a16="http://schemas.microsoft.com/office/drawing/2014/main" id="{EEE039BD-8122-4A05-933D-E1FD106B3090}"/>
              </a:ext>
            </a:extLst>
          </p:cNvPr>
          <p:cNvCxnSpPr>
            <a:cxnSpLocks/>
            <a:endCxn id="30" idx="1"/>
          </p:cNvCxnSpPr>
          <p:nvPr/>
        </p:nvCxnSpPr>
        <p:spPr>
          <a:xfrm flipV="1">
            <a:off x="4348264" y="3504574"/>
            <a:ext cx="1770588" cy="54723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47">
            <a:extLst>
              <a:ext uri="{FF2B5EF4-FFF2-40B4-BE49-F238E27FC236}">
                <a16:creationId xmlns="" xmlns:a16="http://schemas.microsoft.com/office/drawing/2014/main" id="{E456E473-CFFF-4048-AC9D-1295F8191656}"/>
              </a:ext>
            </a:extLst>
          </p:cNvPr>
          <p:cNvCxnSpPr>
            <a:cxnSpLocks/>
            <a:endCxn id="31" idx="1"/>
          </p:cNvCxnSpPr>
          <p:nvPr/>
        </p:nvCxnSpPr>
        <p:spPr>
          <a:xfrm>
            <a:off x="4348264" y="4055751"/>
            <a:ext cx="1772568" cy="53712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49">
            <a:extLst>
              <a:ext uri="{FF2B5EF4-FFF2-40B4-BE49-F238E27FC236}">
                <a16:creationId xmlns="" xmlns:a16="http://schemas.microsoft.com/office/drawing/2014/main" id="{FD65E41A-786F-4749-A3E0-E3B244AD274F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4348264" y="4055751"/>
            <a:ext cx="1774548" cy="162542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11">
            <a:extLst>
              <a:ext uri="{FF2B5EF4-FFF2-40B4-BE49-F238E27FC236}">
                <a16:creationId xmlns="" xmlns:a16="http://schemas.microsoft.com/office/drawing/2014/main" id="{F91D5292-162A-44EA-AA09-CB2AD997BC2D}"/>
              </a:ext>
            </a:extLst>
          </p:cNvPr>
          <p:cNvSpPr/>
          <p:nvPr/>
        </p:nvSpPr>
        <p:spPr>
          <a:xfrm>
            <a:off x="6116872" y="1952064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13">
            <a:extLst>
              <a:ext uri="{FF2B5EF4-FFF2-40B4-BE49-F238E27FC236}">
                <a16:creationId xmlns="" xmlns:a16="http://schemas.microsoft.com/office/drawing/2014/main" id="{9A5ACA6F-4242-4D59-B175-8F1D01166AC0}"/>
              </a:ext>
            </a:extLst>
          </p:cNvPr>
          <p:cNvSpPr/>
          <p:nvPr/>
        </p:nvSpPr>
        <p:spPr>
          <a:xfrm>
            <a:off x="6118852" y="3040362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14">
            <a:extLst>
              <a:ext uri="{FF2B5EF4-FFF2-40B4-BE49-F238E27FC236}">
                <a16:creationId xmlns="" xmlns:a16="http://schemas.microsoft.com/office/drawing/2014/main" id="{64F307ED-3B73-421E-AAA4-51F138484EAE}"/>
              </a:ext>
            </a:extLst>
          </p:cNvPr>
          <p:cNvSpPr/>
          <p:nvPr/>
        </p:nvSpPr>
        <p:spPr>
          <a:xfrm>
            <a:off x="6120832" y="4128660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15">
            <a:extLst>
              <a:ext uri="{FF2B5EF4-FFF2-40B4-BE49-F238E27FC236}">
                <a16:creationId xmlns="" xmlns:a16="http://schemas.microsoft.com/office/drawing/2014/main" id="{D68992D7-552C-4BC4-89D5-E7D944617AB5}"/>
              </a:ext>
            </a:extLst>
          </p:cNvPr>
          <p:cNvSpPr/>
          <p:nvPr/>
        </p:nvSpPr>
        <p:spPr>
          <a:xfrm>
            <a:off x="6122812" y="5216959"/>
            <a:ext cx="5141817" cy="928423"/>
          </a:xfrm>
          <a:prstGeom prst="roundRect">
            <a:avLst>
              <a:gd name="adj" fmla="val 88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19">
            <a:extLst>
              <a:ext uri="{FF2B5EF4-FFF2-40B4-BE49-F238E27FC236}">
                <a16:creationId xmlns="" xmlns:a16="http://schemas.microsoft.com/office/drawing/2014/main" id="{0D50D7E7-54B1-4B49-B9F5-76F6A13BA7C3}"/>
              </a:ext>
            </a:extLst>
          </p:cNvPr>
          <p:cNvGrpSpPr/>
          <p:nvPr/>
        </p:nvGrpSpPr>
        <p:grpSpPr>
          <a:xfrm>
            <a:off x="6474309" y="2074534"/>
            <a:ext cx="4438822" cy="677511"/>
            <a:chOff x="6417575" y="2011203"/>
            <a:chExt cx="2952329" cy="648845"/>
          </a:xfrm>
        </p:grpSpPr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739DC758-C97C-46E4-A256-022042D5F060}"/>
                </a:ext>
              </a:extLst>
            </p:cNvPr>
            <p:cNvSpPr txBox="1"/>
            <p:nvPr/>
          </p:nvSpPr>
          <p:spPr>
            <a:xfrm>
              <a:off x="6417576" y="2217917"/>
              <a:ext cx="2952328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86C4AEFD-44CB-4816-B4FA-E950D4BA00BE}"/>
                </a:ext>
              </a:extLst>
            </p:cNvPr>
            <p:cNvSpPr txBox="1"/>
            <p:nvPr/>
          </p:nvSpPr>
          <p:spPr>
            <a:xfrm>
              <a:off x="6417575" y="2011203"/>
              <a:ext cx="2952328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22">
            <a:extLst>
              <a:ext uri="{FF2B5EF4-FFF2-40B4-BE49-F238E27FC236}">
                <a16:creationId xmlns="" xmlns:a16="http://schemas.microsoft.com/office/drawing/2014/main" id="{7904EFDC-D584-4490-8E86-4C0A30C40A67}"/>
              </a:ext>
            </a:extLst>
          </p:cNvPr>
          <p:cNvGrpSpPr/>
          <p:nvPr/>
        </p:nvGrpSpPr>
        <p:grpSpPr>
          <a:xfrm>
            <a:off x="6474309" y="3165545"/>
            <a:ext cx="4438822" cy="677511"/>
            <a:chOff x="6417575" y="2011203"/>
            <a:chExt cx="2952329" cy="648845"/>
          </a:xfrm>
        </p:grpSpPr>
        <p:sp>
          <p:nvSpPr>
            <p:cNvPr id="37" name="TextBox 36">
              <a:extLst>
                <a:ext uri="{FF2B5EF4-FFF2-40B4-BE49-F238E27FC236}">
                  <a16:creationId xmlns="" xmlns:a16="http://schemas.microsoft.com/office/drawing/2014/main" id="{3BACCAEC-EF6D-456B-BFCA-B5E7D3AD9EE5}"/>
                </a:ext>
              </a:extLst>
            </p:cNvPr>
            <p:cNvSpPr txBox="1"/>
            <p:nvPr/>
          </p:nvSpPr>
          <p:spPr>
            <a:xfrm>
              <a:off x="6417576" y="2217917"/>
              <a:ext cx="2952328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CF68921E-1B9F-472E-863C-DCA10EEF89BD}"/>
                </a:ext>
              </a:extLst>
            </p:cNvPr>
            <p:cNvSpPr txBox="1"/>
            <p:nvPr/>
          </p:nvSpPr>
          <p:spPr>
            <a:xfrm>
              <a:off x="6417575" y="2011203"/>
              <a:ext cx="2952328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25">
            <a:extLst>
              <a:ext uri="{FF2B5EF4-FFF2-40B4-BE49-F238E27FC236}">
                <a16:creationId xmlns="" xmlns:a16="http://schemas.microsoft.com/office/drawing/2014/main" id="{285F8DC5-5E09-4E3F-91D2-78E4B3334E03}"/>
              </a:ext>
            </a:extLst>
          </p:cNvPr>
          <p:cNvGrpSpPr/>
          <p:nvPr/>
        </p:nvGrpSpPr>
        <p:grpSpPr>
          <a:xfrm>
            <a:off x="6474310" y="4256555"/>
            <a:ext cx="4438820" cy="677511"/>
            <a:chOff x="6417575" y="2011203"/>
            <a:chExt cx="2952328" cy="648845"/>
          </a:xfrm>
        </p:grpSpPr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9795911F-A382-4F4A-A4DE-C5471A6A5DB4}"/>
                </a:ext>
              </a:extLst>
            </p:cNvPr>
            <p:cNvSpPr txBox="1"/>
            <p:nvPr/>
          </p:nvSpPr>
          <p:spPr>
            <a:xfrm>
              <a:off x="6417576" y="2217917"/>
              <a:ext cx="2952327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18C7FA39-809E-40D1-95CA-5F14D58E0BF8}"/>
                </a:ext>
              </a:extLst>
            </p:cNvPr>
            <p:cNvSpPr txBox="1"/>
            <p:nvPr/>
          </p:nvSpPr>
          <p:spPr>
            <a:xfrm>
              <a:off x="6417575" y="2011203"/>
              <a:ext cx="2952327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28">
            <a:extLst>
              <a:ext uri="{FF2B5EF4-FFF2-40B4-BE49-F238E27FC236}">
                <a16:creationId xmlns="" xmlns:a16="http://schemas.microsoft.com/office/drawing/2014/main" id="{1D4A135C-D311-4DC7-AC05-65148D65F2BA}"/>
              </a:ext>
            </a:extLst>
          </p:cNvPr>
          <p:cNvGrpSpPr/>
          <p:nvPr/>
        </p:nvGrpSpPr>
        <p:grpSpPr>
          <a:xfrm>
            <a:off x="6474310" y="5347566"/>
            <a:ext cx="4438820" cy="677511"/>
            <a:chOff x="6417575" y="2011203"/>
            <a:chExt cx="2952328" cy="648845"/>
          </a:xfrm>
        </p:grpSpPr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38187D2F-6F3A-406B-B098-17D1A03C7F27}"/>
                </a:ext>
              </a:extLst>
            </p:cNvPr>
            <p:cNvSpPr txBox="1"/>
            <p:nvPr/>
          </p:nvSpPr>
          <p:spPr>
            <a:xfrm>
              <a:off x="6417576" y="2217917"/>
              <a:ext cx="2952327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7784E492-9BFC-4326-9BB5-A49B41979A05}"/>
                </a:ext>
              </a:extLst>
            </p:cNvPr>
            <p:cNvSpPr txBox="1"/>
            <p:nvPr/>
          </p:nvSpPr>
          <p:spPr>
            <a:xfrm>
              <a:off x="6417575" y="2011203"/>
              <a:ext cx="2952327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Group 35">
            <a:extLst>
              <a:ext uri="{FF2B5EF4-FFF2-40B4-BE49-F238E27FC236}">
                <a16:creationId xmlns="" xmlns:a16="http://schemas.microsoft.com/office/drawing/2014/main" id="{C0D938AD-A782-4FED-9C5D-710ADD66B231}"/>
              </a:ext>
            </a:extLst>
          </p:cNvPr>
          <p:cNvGrpSpPr/>
          <p:nvPr/>
        </p:nvGrpSpPr>
        <p:grpSpPr>
          <a:xfrm>
            <a:off x="1053888" y="2339669"/>
            <a:ext cx="3457375" cy="3459674"/>
            <a:chOff x="755576" y="1988840"/>
            <a:chExt cx="3457375" cy="3459674"/>
          </a:xfrm>
        </p:grpSpPr>
        <p:grpSp>
          <p:nvGrpSpPr>
            <p:cNvPr id="46" name="Group 10">
              <a:extLst>
                <a:ext uri="{FF2B5EF4-FFF2-40B4-BE49-F238E27FC236}">
                  <a16:creationId xmlns="" xmlns:a16="http://schemas.microsoft.com/office/drawing/2014/main" id="{C66C35AD-3ABD-4455-8807-5A8D74DF799C}"/>
                </a:ext>
              </a:extLst>
            </p:cNvPr>
            <p:cNvGrpSpPr/>
            <p:nvPr/>
          </p:nvGrpSpPr>
          <p:grpSpPr>
            <a:xfrm>
              <a:off x="755576" y="1988840"/>
              <a:ext cx="3457375" cy="3459674"/>
              <a:chOff x="2050729" y="2195248"/>
              <a:chExt cx="3709400" cy="3711867"/>
            </a:xfrm>
          </p:grpSpPr>
          <p:sp>
            <p:nvSpPr>
              <p:cNvPr id="54" name="Block Arc 4">
                <a:extLst>
                  <a:ext uri="{FF2B5EF4-FFF2-40B4-BE49-F238E27FC236}">
                    <a16:creationId xmlns="" xmlns:a16="http://schemas.microsoft.com/office/drawing/2014/main" id="{468A4949-EA11-48CA-ACD4-FC9ACB894944}"/>
                  </a:ext>
                </a:extLst>
              </p:cNvPr>
              <p:cNvSpPr/>
              <p:nvPr/>
            </p:nvSpPr>
            <p:spPr>
              <a:xfrm>
                <a:off x="2051720" y="2195990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Block Arc 4">
                <a:extLst>
                  <a:ext uri="{FF2B5EF4-FFF2-40B4-BE49-F238E27FC236}">
                    <a16:creationId xmlns="" xmlns:a16="http://schemas.microsoft.com/office/drawing/2014/main" id="{A0AFD597-BB6F-4BFB-884A-524F071E82DB}"/>
                  </a:ext>
                </a:extLst>
              </p:cNvPr>
              <p:cNvSpPr/>
              <p:nvPr/>
            </p:nvSpPr>
            <p:spPr>
              <a:xfrm rot="5400000">
                <a:off x="3812708" y="2306468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Block Arc 4">
                <a:extLst>
                  <a:ext uri="{FF2B5EF4-FFF2-40B4-BE49-F238E27FC236}">
                    <a16:creationId xmlns="" xmlns:a16="http://schemas.microsoft.com/office/drawing/2014/main" id="{D0A236CE-AACA-447C-AC5E-DBFDBB0AEEAB}"/>
                  </a:ext>
                </a:extLst>
              </p:cNvPr>
              <p:cNvSpPr/>
              <p:nvPr/>
            </p:nvSpPr>
            <p:spPr>
              <a:xfrm rot="10800000">
                <a:off x="3701488" y="4070914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Block Arc 4">
                <a:extLst>
                  <a:ext uri="{FF2B5EF4-FFF2-40B4-BE49-F238E27FC236}">
                    <a16:creationId xmlns="" xmlns:a16="http://schemas.microsoft.com/office/drawing/2014/main" id="{70AB902B-283D-4E98-8C1E-549F27268A7F}"/>
                  </a:ext>
                </a:extLst>
              </p:cNvPr>
              <p:cNvSpPr/>
              <p:nvPr/>
            </p:nvSpPr>
            <p:spPr>
              <a:xfrm rot="16200000">
                <a:off x="1939509" y="3955742"/>
                <a:ext cx="2058641" cy="1836201"/>
              </a:xfrm>
              <a:custGeom>
                <a:avLst/>
                <a:gdLst/>
                <a:ahLst/>
                <a:cxnLst/>
                <a:rect l="l" t="t" r="r" b="b"/>
                <a:pathLst>
                  <a:path w="2058641" h="1836201">
                    <a:moveTo>
                      <a:pt x="1848414" y="0"/>
                    </a:moveTo>
                    <a:lnTo>
                      <a:pt x="1848644" y="188"/>
                    </a:lnTo>
                    <a:cubicBezTo>
                      <a:pt x="1849658" y="46"/>
                      <a:pt x="1850671" y="54"/>
                      <a:pt x="1851684" y="62"/>
                    </a:cubicBezTo>
                    <a:lnTo>
                      <a:pt x="1851662" y="2650"/>
                    </a:lnTo>
                    <a:lnTo>
                      <a:pt x="2058641" y="171512"/>
                    </a:lnTo>
                    <a:lnTo>
                      <a:pt x="1848795" y="342713"/>
                    </a:lnTo>
                    <a:cubicBezTo>
                      <a:pt x="1848790" y="343254"/>
                      <a:pt x="1848786" y="343796"/>
                      <a:pt x="1848781" y="344338"/>
                    </a:cubicBezTo>
                    <a:cubicBezTo>
                      <a:pt x="1450935" y="340984"/>
                      <a:pt x="1068229" y="496678"/>
                      <a:pt x="785716" y="776820"/>
                    </a:cubicBezTo>
                    <a:cubicBezTo>
                      <a:pt x="503203" y="1056961"/>
                      <a:pt x="344288" y="1438341"/>
                      <a:pt x="344288" y="1836201"/>
                    </a:cubicBezTo>
                    <a:lnTo>
                      <a:pt x="343024" y="1836201"/>
                    </a:lnTo>
                    <a:lnTo>
                      <a:pt x="171512" y="1625974"/>
                    </a:lnTo>
                    <a:lnTo>
                      <a:pt x="0" y="1836201"/>
                    </a:lnTo>
                    <a:cubicBezTo>
                      <a:pt x="0" y="1346527"/>
                      <a:pt x="195588" y="877137"/>
                      <a:pt x="543296" y="532347"/>
                    </a:cubicBezTo>
                    <a:cubicBezTo>
                      <a:pt x="890230" y="188326"/>
                      <a:pt x="1359931" y="-3212"/>
                      <a:pt x="1848414" y="19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" name="Group 18">
              <a:extLst>
                <a:ext uri="{FF2B5EF4-FFF2-40B4-BE49-F238E27FC236}">
                  <a16:creationId xmlns="" xmlns:a16="http://schemas.microsoft.com/office/drawing/2014/main" id="{2353981C-26C9-47B3-B592-6D7762A7345A}"/>
                </a:ext>
              </a:extLst>
            </p:cNvPr>
            <p:cNvGrpSpPr/>
            <p:nvPr/>
          </p:nvGrpSpPr>
          <p:grpSpPr>
            <a:xfrm>
              <a:off x="1543870" y="3572904"/>
              <a:ext cx="1955208" cy="1339742"/>
              <a:chOff x="740033" y="2652637"/>
              <a:chExt cx="1955208" cy="1339742"/>
            </a:xfrm>
          </p:grpSpPr>
          <p:sp>
            <p:nvSpPr>
              <p:cNvPr id="52" name="TextBox 51">
                <a:extLst>
                  <a:ext uri="{FF2B5EF4-FFF2-40B4-BE49-F238E27FC236}">
                    <a16:creationId xmlns="" xmlns:a16="http://schemas.microsoft.com/office/drawing/2014/main" id="{8BBB71B9-8D01-4FAE-A147-A4ABAB6777C7}"/>
                  </a:ext>
                </a:extLst>
              </p:cNvPr>
              <p:cNvSpPr txBox="1"/>
              <p:nvPr/>
            </p:nvSpPr>
            <p:spPr>
              <a:xfrm>
                <a:off x="740034" y="2976716"/>
                <a:ext cx="195520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Easy to change colors, photos and Text.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="" xmlns:a16="http://schemas.microsoft.com/office/drawing/2014/main" id="{A265A268-FDC3-4DF8-94C8-CE56D60252AA}"/>
                  </a:ext>
                </a:extLst>
              </p:cNvPr>
              <p:cNvSpPr txBox="1"/>
              <p:nvPr/>
            </p:nvSpPr>
            <p:spPr>
              <a:xfrm>
                <a:off x="740033" y="2652637"/>
                <a:ext cx="195520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Contents Title</a:t>
                </a:r>
                <a:endParaRPr lang="ko-KR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0CA4C608-C894-4FB8-B537-E1D909B76ED9}"/>
                </a:ext>
              </a:extLst>
            </p:cNvPr>
            <p:cNvSpPr txBox="1"/>
            <p:nvPr/>
          </p:nvSpPr>
          <p:spPr>
            <a:xfrm rot="18900000">
              <a:off x="875270" y="2495508"/>
              <a:ext cx="1656185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</a:rPr>
                <a:t>Add Contents Here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13225F10-CC60-44B7-A4E5-A9A847AFA3CA}"/>
                </a:ext>
              </a:extLst>
            </p:cNvPr>
            <p:cNvSpPr txBox="1"/>
            <p:nvPr/>
          </p:nvSpPr>
          <p:spPr>
            <a:xfrm rot="2831784">
              <a:off x="2472754" y="2537223"/>
              <a:ext cx="1656185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</a:rPr>
                <a:t>Add Contents Here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="" xmlns:a16="http://schemas.microsoft.com/office/drawing/2014/main" id="{743CB723-50F1-47C4-A7DD-1932320D638A}"/>
                </a:ext>
              </a:extLst>
            </p:cNvPr>
            <p:cNvSpPr txBox="1"/>
            <p:nvPr/>
          </p:nvSpPr>
          <p:spPr>
            <a:xfrm rot="8100000">
              <a:off x="2427501" y="4060944"/>
              <a:ext cx="1656185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</a:rPr>
                <a:t>Add Contents Here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B92EA4FA-96CF-4F8E-9B95-DAF3F37F86B5}"/>
                </a:ext>
              </a:extLst>
            </p:cNvPr>
            <p:cNvSpPr txBox="1"/>
            <p:nvPr/>
          </p:nvSpPr>
          <p:spPr>
            <a:xfrm rot="13500000">
              <a:off x="874972" y="4029461"/>
              <a:ext cx="1656185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</a:rPr>
                <a:t>Add Contents Here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Group 83">
            <a:extLst>
              <a:ext uri="{FF2B5EF4-FFF2-40B4-BE49-F238E27FC236}">
                <a16:creationId xmlns="" xmlns:a16="http://schemas.microsoft.com/office/drawing/2014/main" id="{D7DD1ACE-6BAD-43B8-B4FA-148ABFA5276E}"/>
              </a:ext>
            </a:extLst>
          </p:cNvPr>
          <p:cNvGrpSpPr/>
          <p:nvPr/>
        </p:nvGrpSpPr>
        <p:grpSpPr>
          <a:xfrm>
            <a:off x="2300677" y="3073498"/>
            <a:ext cx="998276" cy="736293"/>
            <a:chOff x="7058026" y="1474788"/>
            <a:chExt cx="2776538" cy="2047875"/>
          </a:xfrm>
        </p:grpSpPr>
        <p:sp>
          <p:nvSpPr>
            <p:cNvPr id="59" name="Freeform 266">
              <a:extLst>
                <a:ext uri="{FF2B5EF4-FFF2-40B4-BE49-F238E27FC236}">
                  <a16:creationId xmlns="" xmlns:a16="http://schemas.microsoft.com/office/drawing/2014/main" id="{2AD2B86A-E66F-4986-9FFD-479DF6CC9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4501" y="1474788"/>
              <a:ext cx="763588" cy="696913"/>
            </a:xfrm>
            <a:custGeom>
              <a:avLst/>
              <a:gdLst>
                <a:gd name="T0" fmla="*/ 0 w 1002"/>
                <a:gd name="T1" fmla="*/ 914 h 914"/>
                <a:gd name="T2" fmla="*/ 1002 w 1002"/>
                <a:gd name="T3" fmla="*/ 914 h 914"/>
                <a:gd name="T4" fmla="*/ 1002 w 1002"/>
                <a:gd name="T5" fmla="*/ 0 h 914"/>
                <a:gd name="T6" fmla="*/ 913 w 1002"/>
                <a:gd name="T7" fmla="*/ 0 h 914"/>
                <a:gd name="T8" fmla="*/ 501 w 1002"/>
                <a:gd name="T9" fmla="*/ 217 h 914"/>
                <a:gd name="T10" fmla="*/ 89 w 1002"/>
                <a:gd name="T11" fmla="*/ 0 h 914"/>
                <a:gd name="T12" fmla="*/ 0 w 1002"/>
                <a:gd name="T13" fmla="*/ 0 h 914"/>
                <a:gd name="T14" fmla="*/ 0 w 1002"/>
                <a:gd name="T15" fmla="*/ 914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2" h="914">
                  <a:moveTo>
                    <a:pt x="0" y="914"/>
                  </a:moveTo>
                  <a:lnTo>
                    <a:pt x="1002" y="914"/>
                  </a:lnTo>
                  <a:lnTo>
                    <a:pt x="1002" y="0"/>
                  </a:lnTo>
                  <a:lnTo>
                    <a:pt x="913" y="0"/>
                  </a:lnTo>
                  <a:cubicBezTo>
                    <a:pt x="823" y="131"/>
                    <a:pt x="672" y="217"/>
                    <a:pt x="501" y="217"/>
                  </a:cubicBezTo>
                  <a:cubicBezTo>
                    <a:pt x="330" y="217"/>
                    <a:pt x="179" y="131"/>
                    <a:pt x="89" y="0"/>
                  </a:cubicBezTo>
                  <a:lnTo>
                    <a:pt x="0" y="0"/>
                  </a:lnTo>
                  <a:lnTo>
                    <a:pt x="0" y="914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67">
              <a:extLst>
                <a:ext uri="{FF2B5EF4-FFF2-40B4-BE49-F238E27FC236}">
                  <a16:creationId xmlns="" xmlns:a16="http://schemas.microsoft.com/office/drawing/2014/main" id="{6C5FD4BD-CBB5-40F1-BB72-4E668A9A1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8026" y="1474788"/>
              <a:ext cx="2776538" cy="696913"/>
            </a:xfrm>
            <a:custGeom>
              <a:avLst/>
              <a:gdLst>
                <a:gd name="T0" fmla="*/ 3638 w 3644"/>
                <a:gd name="T1" fmla="*/ 835 h 914"/>
                <a:gd name="T2" fmla="*/ 3532 w 3644"/>
                <a:gd name="T3" fmla="*/ 914 h 914"/>
                <a:gd name="T4" fmla="*/ 112 w 3644"/>
                <a:gd name="T5" fmla="*/ 914 h 914"/>
                <a:gd name="T6" fmla="*/ 6 w 3644"/>
                <a:gd name="T7" fmla="*/ 835 h 914"/>
                <a:gd name="T8" fmla="*/ 2 w 3644"/>
                <a:gd name="T9" fmla="*/ 791 h 914"/>
                <a:gd name="T10" fmla="*/ 908 w 3644"/>
                <a:gd name="T11" fmla="*/ 0 h 914"/>
                <a:gd name="T12" fmla="*/ 1321 w 3644"/>
                <a:gd name="T13" fmla="*/ 0 h 914"/>
                <a:gd name="T14" fmla="*/ 1822 w 3644"/>
                <a:gd name="T15" fmla="*/ 502 h 914"/>
                <a:gd name="T16" fmla="*/ 2323 w 3644"/>
                <a:gd name="T17" fmla="*/ 0 h 914"/>
                <a:gd name="T18" fmla="*/ 2736 w 3644"/>
                <a:gd name="T19" fmla="*/ 0 h 914"/>
                <a:gd name="T20" fmla="*/ 3642 w 3644"/>
                <a:gd name="T21" fmla="*/ 791 h 914"/>
                <a:gd name="T22" fmla="*/ 3638 w 3644"/>
                <a:gd name="T23" fmla="*/ 835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44" h="914">
                  <a:moveTo>
                    <a:pt x="3638" y="835"/>
                  </a:moveTo>
                  <a:cubicBezTo>
                    <a:pt x="3625" y="880"/>
                    <a:pt x="3583" y="914"/>
                    <a:pt x="3532" y="914"/>
                  </a:cubicBezTo>
                  <a:lnTo>
                    <a:pt x="112" y="914"/>
                  </a:lnTo>
                  <a:cubicBezTo>
                    <a:pt x="61" y="914"/>
                    <a:pt x="19" y="880"/>
                    <a:pt x="6" y="835"/>
                  </a:cubicBezTo>
                  <a:cubicBezTo>
                    <a:pt x="2" y="821"/>
                    <a:pt x="0" y="806"/>
                    <a:pt x="2" y="791"/>
                  </a:cubicBezTo>
                  <a:cubicBezTo>
                    <a:pt x="63" y="344"/>
                    <a:pt x="445" y="0"/>
                    <a:pt x="908" y="0"/>
                  </a:cubicBezTo>
                  <a:lnTo>
                    <a:pt x="1321" y="0"/>
                  </a:lnTo>
                  <a:cubicBezTo>
                    <a:pt x="1321" y="277"/>
                    <a:pt x="1546" y="502"/>
                    <a:pt x="1822" y="502"/>
                  </a:cubicBezTo>
                  <a:cubicBezTo>
                    <a:pt x="2098" y="502"/>
                    <a:pt x="2323" y="277"/>
                    <a:pt x="2323" y="0"/>
                  </a:cubicBezTo>
                  <a:lnTo>
                    <a:pt x="2736" y="0"/>
                  </a:lnTo>
                  <a:cubicBezTo>
                    <a:pt x="3199" y="0"/>
                    <a:pt x="3581" y="344"/>
                    <a:pt x="3642" y="791"/>
                  </a:cubicBezTo>
                  <a:cubicBezTo>
                    <a:pt x="3644" y="806"/>
                    <a:pt x="3642" y="821"/>
                    <a:pt x="3638" y="83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86">
              <a:extLst>
                <a:ext uri="{FF2B5EF4-FFF2-40B4-BE49-F238E27FC236}">
                  <a16:creationId xmlns="" xmlns:a16="http://schemas.microsoft.com/office/drawing/2014/main" id="{7FD36456-B308-4456-9835-ADCF849F7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1525588"/>
              <a:ext cx="2767013" cy="1997075"/>
            </a:xfrm>
            <a:custGeom>
              <a:avLst/>
              <a:gdLst>
                <a:gd name="connsiteX0" fmla="*/ 687182 w 2767013"/>
                <a:gd name="connsiteY0" fmla="*/ 0 h 1997075"/>
                <a:gd name="connsiteX1" fmla="*/ 1001823 w 2767013"/>
                <a:gd name="connsiteY1" fmla="*/ 0 h 1997075"/>
                <a:gd name="connsiteX2" fmla="*/ 1383506 w 2767013"/>
                <a:gd name="connsiteY2" fmla="*/ 382176 h 1997075"/>
                <a:gd name="connsiteX3" fmla="*/ 1765190 w 2767013"/>
                <a:gd name="connsiteY3" fmla="*/ 0 h 1997075"/>
                <a:gd name="connsiteX4" fmla="*/ 2079831 w 2767013"/>
                <a:gd name="connsiteY4" fmla="*/ 0 h 1997075"/>
                <a:gd name="connsiteX5" fmla="*/ 2767013 w 2767013"/>
                <a:gd name="connsiteY5" fmla="*/ 585850 h 1997075"/>
                <a:gd name="connsiteX6" fmla="*/ 2686258 w 2767013"/>
                <a:gd name="connsiteY6" fmla="*/ 646113 h 1997075"/>
                <a:gd name="connsiteX7" fmla="*/ 2103577 w 2767013"/>
                <a:gd name="connsiteY7" fmla="*/ 646113 h 1997075"/>
                <a:gd name="connsiteX8" fmla="*/ 2041447 w 2767013"/>
                <a:gd name="connsiteY8" fmla="*/ 1290388 h 1997075"/>
                <a:gd name="connsiteX9" fmla="*/ 2041447 w 2767013"/>
                <a:gd name="connsiteY9" fmla="*/ 1299526 h 1997075"/>
                <a:gd name="connsiteX10" fmla="*/ 2075714 w 2767013"/>
                <a:gd name="connsiteY10" fmla="*/ 1932346 h 1997075"/>
                <a:gd name="connsiteX11" fmla="*/ 2014794 w 2767013"/>
                <a:gd name="connsiteY11" fmla="*/ 1997075 h 1997075"/>
                <a:gd name="connsiteX12" fmla="*/ 752220 w 2767013"/>
                <a:gd name="connsiteY12" fmla="*/ 1997075 h 1997075"/>
                <a:gd name="connsiteX13" fmla="*/ 691300 w 2767013"/>
                <a:gd name="connsiteY13" fmla="*/ 1932346 h 1997075"/>
                <a:gd name="connsiteX14" fmla="*/ 725568 w 2767013"/>
                <a:gd name="connsiteY14" fmla="*/ 1299526 h 1997075"/>
                <a:gd name="connsiteX15" fmla="*/ 725568 w 2767013"/>
                <a:gd name="connsiteY15" fmla="*/ 1290388 h 1997075"/>
                <a:gd name="connsiteX16" fmla="*/ 663437 w 2767013"/>
                <a:gd name="connsiteY16" fmla="*/ 646113 h 1997075"/>
                <a:gd name="connsiteX17" fmla="*/ 80756 w 2767013"/>
                <a:gd name="connsiteY17" fmla="*/ 646113 h 1997075"/>
                <a:gd name="connsiteX18" fmla="*/ 0 w 2767013"/>
                <a:gd name="connsiteY18" fmla="*/ 585850 h 1997075"/>
                <a:gd name="connsiteX19" fmla="*/ 687182 w 2767013"/>
                <a:gd name="connsiteY19" fmla="*/ 0 h 199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67013" h="1997075">
                  <a:moveTo>
                    <a:pt x="687182" y="0"/>
                  </a:moveTo>
                  <a:lnTo>
                    <a:pt x="1001823" y="0"/>
                  </a:lnTo>
                  <a:cubicBezTo>
                    <a:pt x="1001823" y="210540"/>
                    <a:pt x="1173238" y="382176"/>
                    <a:pt x="1383506" y="382176"/>
                  </a:cubicBezTo>
                  <a:cubicBezTo>
                    <a:pt x="1593775" y="382176"/>
                    <a:pt x="1765190" y="210540"/>
                    <a:pt x="1765190" y="0"/>
                  </a:cubicBezTo>
                  <a:lnTo>
                    <a:pt x="2079831" y="0"/>
                  </a:lnTo>
                  <a:cubicBezTo>
                    <a:pt x="2426469" y="0"/>
                    <a:pt x="2713684" y="253258"/>
                    <a:pt x="2767013" y="585850"/>
                  </a:cubicBezTo>
                  <a:cubicBezTo>
                    <a:pt x="2757109" y="620177"/>
                    <a:pt x="2725112" y="646113"/>
                    <a:pt x="2686258" y="646113"/>
                  </a:cubicBezTo>
                  <a:lnTo>
                    <a:pt x="2103577" y="646113"/>
                  </a:lnTo>
                  <a:lnTo>
                    <a:pt x="2041447" y="1290388"/>
                  </a:lnTo>
                  <a:cubicBezTo>
                    <a:pt x="2041447" y="1293434"/>
                    <a:pt x="2041447" y="1296480"/>
                    <a:pt x="2041447" y="1299526"/>
                  </a:cubicBezTo>
                  <a:lnTo>
                    <a:pt x="2075714" y="1932346"/>
                  </a:lnTo>
                  <a:cubicBezTo>
                    <a:pt x="2077999" y="1967376"/>
                    <a:pt x="2049823" y="1997075"/>
                    <a:pt x="2014794" y="1997075"/>
                  </a:cubicBezTo>
                  <a:lnTo>
                    <a:pt x="752220" y="1997075"/>
                  </a:lnTo>
                  <a:cubicBezTo>
                    <a:pt x="717191" y="1997075"/>
                    <a:pt x="689015" y="1967376"/>
                    <a:pt x="691300" y="1932346"/>
                  </a:cubicBezTo>
                  <a:lnTo>
                    <a:pt x="725568" y="1299526"/>
                  </a:lnTo>
                  <a:cubicBezTo>
                    <a:pt x="725568" y="1296480"/>
                    <a:pt x="725568" y="1293434"/>
                    <a:pt x="725568" y="1290388"/>
                  </a:cubicBezTo>
                  <a:lnTo>
                    <a:pt x="663437" y="646113"/>
                  </a:lnTo>
                  <a:lnTo>
                    <a:pt x="80756" y="646113"/>
                  </a:lnTo>
                  <a:cubicBezTo>
                    <a:pt x="41902" y="646113"/>
                    <a:pt x="9904" y="620177"/>
                    <a:pt x="0" y="585850"/>
                  </a:cubicBezTo>
                  <a:cubicBezTo>
                    <a:pt x="53329" y="253258"/>
                    <a:pt x="340544" y="0"/>
                    <a:pt x="6871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2" name="Freeform 265">
              <a:extLst>
                <a:ext uri="{FF2B5EF4-FFF2-40B4-BE49-F238E27FC236}">
                  <a16:creationId xmlns="" xmlns:a16="http://schemas.microsoft.com/office/drawing/2014/main" id="{A06CF183-23FB-4DE5-9522-425EDDA1F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26" y="2136775"/>
              <a:ext cx="920750" cy="636588"/>
            </a:xfrm>
            <a:custGeom>
              <a:avLst/>
              <a:gdLst>
                <a:gd name="T0" fmla="*/ 1089 w 1208"/>
                <a:gd name="T1" fmla="*/ 834 h 834"/>
                <a:gd name="T2" fmla="*/ 119 w 1208"/>
                <a:gd name="T3" fmla="*/ 834 h 834"/>
                <a:gd name="T4" fmla="*/ 0 w 1208"/>
                <a:gd name="T5" fmla="*/ 714 h 834"/>
                <a:gd name="T6" fmla="*/ 0 w 1208"/>
                <a:gd name="T7" fmla="*/ 120 h 834"/>
                <a:gd name="T8" fmla="*/ 119 w 1208"/>
                <a:gd name="T9" fmla="*/ 0 h 834"/>
                <a:gd name="T10" fmla="*/ 1089 w 1208"/>
                <a:gd name="T11" fmla="*/ 0 h 834"/>
                <a:gd name="T12" fmla="*/ 1208 w 1208"/>
                <a:gd name="T13" fmla="*/ 120 h 834"/>
                <a:gd name="T14" fmla="*/ 1208 w 1208"/>
                <a:gd name="T15" fmla="*/ 714 h 834"/>
                <a:gd name="T16" fmla="*/ 1089 w 1208"/>
                <a:gd name="T17" fmla="*/ 834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8" h="834">
                  <a:moveTo>
                    <a:pt x="1089" y="834"/>
                  </a:moveTo>
                  <a:lnTo>
                    <a:pt x="119" y="834"/>
                  </a:lnTo>
                  <a:cubicBezTo>
                    <a:pt x="54" y="834"/>
                    <a:pt x="0" y="780"/>
                    <a:pt x="0" y="714"/>
                  </a:cubicBezTo>
                  <a:lnTo>
                    <a:pt x="0" y="120"/>
                  </a:lnTo>
                  <a:cubicBezTo>
                    <a:pt x="0" y="54"/>
                    <a:pt x="54" y="0"/>
                    <a:pt x="119" y="0"/>
                  </a:cubicBezTo>
                  <a:lnTo>
                    <a:pt x="1089" y="0"/>
                  </a:lnTo>
                  <a:cubicBezTo>
                    <a:pt x="1154" y="0"/>
                    <a:pt x="1208" y="54"/>
                    <a:pt x="1208" y="120"/>
                  </a:cubicBezTo>
                  <a:lnTo>
                    <a:pt x="1208" y="714"/>
                  </a:lnTo>
                  <a:cubicBezTo>
                    <a:pt x="1208" y="780"/>
                    <a:pt x="1154" y="834"/>
                    <a:pt x="1089" y="83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69">
              <a:extLst>
                <a:ext uri="{FF2B5EF4-FFF2-40B4-BE49-F238E27FC236}">
                  <a16:creationId xmlns="" xmlns:a16="http://schemas.microsoft.com/office/drawing/2014/main" id="{530BC953-2CA4-42CF-9605-D4AFFFCC5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401" y="1474788"/>
              <a:ext cx="1093788" cy="547688"/>
            </a:xfrm>
            <a:custGeom>
              <a:avLst/>
              <a:gdLst>
                <a:gd name="T0" fmla="*/ 718 w 1436"/>
                <a:gd name="T1" fmla="*/ 502 h 718"/>
                <a:gd name="T2" fmla="*/ 217 w 1436"/>
                <a:gd name="T3" fmla="*/ 0 h 718"/>
                <a:gd name="T4" fmla="*/ 0 w 1436"/>
                <a:gd name="T5" fmla="*/ 0 h 718"/>
                <a:gd name="T6" fmla="*/ 718 w 1436"/>
                <a:gd name="T7" fmla="*/ 718 h 718"/>
                <a:gd name="T8" fmla="*/ 1436 w 1436"/>
                <a:gd name="T9" fmla="*/ 0 h 718"/>
                <a:gd name="T10" fmla="*/ 1219 w 1436"/>
                <a:gd name="T11" fmla="*/ 0 h 718"/>
                <a:gd name="T12" fmla="*/ 718 w 1436"/>
                <a:gd name="T13" fmla="*/ 502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6" h="718">
                  <a:moveTo>
                    <a:pt x="718" y="502"/>
                  </a:moveTo>
                  <a:cubicBezTo>
                    <a:pt x="442" y="502"/>
                    <a:pt x="217" y="277"/>
                    <a:pt x="217" y="0"/>
                  </a:cubicBezTo>
                  <a:lnTo>
                    <a:pt x="0" y="0"/>
                  </a:lnTo>
                  <a:cubicBezTo>
                    <a:pt x="0" y="397"/>
                    <a:pt x="321" y="718"/>
                    <a:pt x="718" y="718"/>
                  </a:cubicBezTo>
                  <a:cubicBezTo>
                    <a:pt x="1115" y="718"/>
                    <a:pt x="1436" y="397"/>
                    <a:pt x="1436" y="0"/>
                  </a:cubicBezTo>
                  <a:lnTo>
                    <a:pt x="1219" y="0"/>
                  </a:lnTo>
                  <a:cubicBezTo>
                    <a:pt x="1219" y="277"/>
                    <a:pt x="994" y="502"/>
                    <a:pt x="718" y="50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44529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6979EC47-EC00-4F3E-8452-55A7FD0B806A}"/>
              </a:ext>
            </a:extLst>
          </p:cNvPr>
          <p:cNvGrpSpPr/>
          <p:nvPr/>
        </p:nvGrpSpPr>
        <p:grpSpPr>
          <a:xfrm rot="18838194">
            <a:off x="3759271" y="3209613"/>
            <a:ext cx="4320132" cy="1844798"/>
            <a:chOff x="4635749" y="3716529"/>
            <a:chExt cx="3441995" cy="1469813"/>
          </a:xfrm>
        </p:grpSpPr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EA458B40-FAE8-4D60-BACF-4FFA52E43735}"/>
                </a:ext>
              </a:extLst>
            </p:cNvPr>
            <p:cNvSpPr txBox="1"/>
            <p:nvPr/>
          </p:nvSpPr>
          <p:spPr>
            <a:xfrm>
              <a:off x="5071974" y="3773291"/>
              <a:ext cx="2670183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accent1"/>
                  </a:solidFill>
                  <a:latin typeface="Algerian" panose="04020705040A02060702" pitchFamily="82" charset="0"/>
                  <a:ea typeface="HY신명조" panose="02030600000101010101" pitchFamily="18" charset="-127"/>
                </a:rPr>
                <a:t>FOOTBALL</a:t>
              </a:r>
              <a:endParaRPr lang="ko-KR" altLang="en-US" sz="4000" b="1" dirty="0">
                <a:solidFill>
                  <a:schemeClr val="accent1"/>
                </a:solidFill>
                <a:latin typeface="Algerian" panose="04020705040A02060702" pitchFamily="82" charset="0"/>
                <a:ea typeface="HY신명조" panose="02030600000101010101" pitchFamily="18" charset="-127"/>
              </a:endParaRPr>
            </a:p>
          </p:txBody>
        </p:sp>
        <p:sp>
          <p:nvSpPr>
            <p:cNvPr id="80" name="자유형: 도형 79">
              <a:extLst>
                <a:ext uri="{FF2B5EF4-FFF2-40B4-BE49-F238E27FC236}">
                  <a16:creationId xmlns="" xmlns:a16="http://schemas.microsoft.com/office/drawing/2014/main" id="{27116BA8-BE1D-4CA0-8032-6C6F2894E4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5749" y="3819750"/>
              <a:ext cx="3441995" cy="1261205"/>
            </a:xfrm>
            <a:custGeom>
              <a:avLst/>
              <a:gdLst>
                <a:gd name="connsiteX0" fmla="*/ 2864386 w 3441995"/>
                <a:gd name="connsiteY0" fmla="*/ 1282 h 1261205"/>
                <a:gd name="connsiteX1" fmla="*/ 2940907 w 3441995"/>
                <a:gd name="connsiteY1" fmla="*/ 53468 h 1261205"/>
                <a:gd name="connsiteX2" fmla="*/ 3441995 w 3441995"/>
                <a:gd name="connsiteY2" fmla="*/ 630834 h 1261205"/>
                <a:gd name="connsiteX3" fmla="*/ 2940907 w 3441995"/>
                <a:gd name="connsiteY3" fmla="*/ 1207711 h 1261205"/>
                <a:gd name="connsiteX4" fmla="*/ 2864386 w 3441995"/>
                <a:gd name="connsiteY4" fmla="*/ 1259923 h 1261205"/>
                <a:gd name="connsiteX5" fmla="*/ 578937 w 3441995"/>
                <a:gd name="connsiteY5" fmla="*/ 0 h 1261205"/>
                <a:gd name="connsiteX6" fmla="*/ 578937 w 3441995"/>
                <a:gd name="connsiteY6" fmla="*/ 1261205 h 1261205"/>
                <a:gd name="connsiteX7" fmla="*/ 500541 w 3441995"/>
                <a:gd name="connsiteY7" fmla="*/ 1207711 h 1261205"/>
                <a:gd name="connsiteX8" fmla="*/ 0 w 3441995"/>
                <a:gd name="connsiteY8" fmla="*/ 630834 h 1261205"/>
                <a:gd name="connsiteX9" fmla="*/ 500541 w 3441995"/>
                <a:gd name="connsiteY9" fmla="*/ 53468 h 1261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41995" h="1261205">
                  <a:moveTo>
                    <a:pt x="2864386" y="1282"/>
                  </a:moveTo>
                  <a:lnTo>
                    <a:pt x="2940907" y="53468"/>
                  </a:lnTo>
                  <a:cubicBezTo>
                    <a:pt x="3142834" y="211197"/>
                    <a:pt x="3313463" y="407250"/>
                    <a:pt x="3441995" y="630834"/>
                  </a:cubicBezTo>
                  <a:cubicBezTo>
                    <a:pt x="3313463" y="854001"/>
                    <a:pt x="3142834" y="1049949"/>
                    <a:pt x="2940907" y="1207711"/>
                  </a:cubicBezTo>
                  <a:lnTo>
                    <a:pt x="2864386" y="1259923"/>
                  </a:lnTo>
                  <a:close/>
                  <a:moveTo>
                    <a:pt x="578937" y="0"/>
                  </a:moveTo>
                  <a:lnTo>
                    <a:pt x="578937" y="1261205"/>
                  </a:lnTo>
                  <a:lnTo>
                    <a:pt x="500541" y="1207711"/>
                  </a:lnTo>
                  <a:cubicBezTo>
                    <a:pt x="298640" y="1049949"/>
                    <a:pt x="128115" y="854001"/>
                    <a:pt x="0" y="630834"/>
                  </a:cubicBezTo>
                  <a:cubicBezTo>
                    <a:pt x="128115" y="407250"/>
                    <a:pt x="298640" y="211197"/>
                    <a:pt x="500541" y="534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000" dirty="0"/>
            </a:p>
          </p:txBody>
        </p:sp>
        <p:sp>
          <p:nvSpPr>
            <p:cNvPr id="67" name="Freeform 79">
              <a:extLst>
                <a:ext uri="{FF2B5EF4-FFF2-40B4-BE49-F238E27FC236}">
                  <a16:creationId xmlns="" xmlns:a16="http://schemas.microsoft.com/office/drawing/2014/main" id="{8AA87E5E-F8CB-46CE-9F9D-12A44283A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4273" y="4295287"/>
              <a:ext cx="1304945" cy="310591"/>
            </a:xfrm>
            <a:custGeom>
              <a:avLst/>
              <a:gdLst>
                <a:gd name="connsiteX0" fmla="*/ 121852 w 893763"/>
                <a:gd name="connsiteY0" fmla="*/ 0 h 212725"/>
                <a:gd name="connsiteX1" fmla="*/ 163513 w 893763"/>
                <a:gd name="connsiteY1" fmla="*/ 40266 h 212725"/>
                <a:gd name="connsiteX2" fmla="*/ 163513 w 893763"/>
                <a:gd name="connsiteY2" fmla="*/ 65088 h 212725"/>
                <a:gd name="connsiteX3" fmla="*/ 242888 w 893763"/>
                <a:gd name="connsiteY3" fmla="*/ 65088 h 212725"/>
                <a:gd name="connsiteX4" fmla="*/ 242888 w 893763"/>
                <a:gd name="connsiteY4" fmla="*/ 40266 h 212725"/>
                <a:gd name="connsiteX5" fmla="*/ 284548 w 893763"/>
                <a:gd name="connsiteY5" fmla="*/ 0 h 212725"/>
                <a:gd name="connsiteX6" fmla="*/ 325438 w 893763"/>
                <a:gd name="connsiteY6" fmla="*/ 40266 h 212725"/>
                <a:gd name="connsiteX7" fmla="*/ 325438 w 893763"/>
                <a:gd name="connsiteY7" fmla="*/ 65088 h 212725"/>
                <a:gd name="connsiteX8" fmla="*/ 406400 w 893763"/>
                <a:gd name="connsiteY8" fmla="*/ 65088 h 212725"/>
                <a:gd name="connsiteX9" fmla="*/ 406400 w 893763"/>
                <a:gd name="connsiteY9" fmla="*/ 40266 h 212725"/>
                <a:gd name="connsiteX10" fmla="*/ 446503 w 893763"/>
                <a:gd name="connsiteY10" fmla="*/ 0 h 212725"/>
                <a:gd name="connsiteX11" fmla="*/ 487363 w 893763"/>
                <a:gd name="connsiteY11" fmla="*/ 40266 h 212725"/>
                <a:gd name="connsiteX12" fmla="*/ 487363 w 893763"/>
                <a:gd name="connsiteY12" fmla="*/ 65088 h 212725"/>
                <a:gd name="connsiteX13" fmla="*/ 568325 w 893763"/>
                <a:gd name="connsiteY13" fmla="*/ 65088 h 212725"/>
                <a:gd name="connsiteX14" fmla="*/ 568325 w 893763"/>
                <a:gd name="connsiteY14" fmla="*/ 40266 h 212725"/>
                <a:gd name="connsiteX15" fmla="*/ 609986 w 893763"/>
                <a:gd name="connsiteY15" fmla="*/ 0 h 212725"/>
                <a:gd name="connsiteX16" fmla="*/ 650875 w 893763"/>
                <a:gd name="connsiteY16" fmla="*/ 40266 h 212725"/>
                <a:gd name="connsiteX17" fmla="*/ 650875 w 893763"/>
                <a:gd name="connsiteY17" fmla="*/ 65088 h 212725"/>
                <a:gd name="connsiteX18" fmla="*/ 731838 w 893763"/>
                <a:gd name="connsiteY18" fmla="*/ 65088 h 212725"/>
                <a:gd name="connsiteX19" fmla="*/ 731838 w 893763"/>
                <a:gd name="connsiteY19" fmla="*/ 40266 h 212725"/>
                <a:gd name="connsiteX20" fmla="*/ 772320 w 893763"/>
                <a:gd name="connsiteY20" fmla="*/ 0 h 212725"/>
                <a:gd name="connsiteX21" fmla="*/ 812801 w 893763"/>
                <a:gd name="connsiteY21" fmla="*/ 40266 h 212725"/>
                <a:gd name="connsiteX22" fmla="*/ 812801 w 893763"/>
                <a:gd name="connsiteY22" fmla="*/ 65088 h 212725"/>
                <a:gd name="connsiteX23" fmla="*/ 853414 w 893763"/>
                <a:gd name="connsiteY23" fmla="*/ 65088 h 212725"/>
                <a:gd name="connsiteX24" fmla="*/ 893763 w 893763"/>
                <a:gd name="connsiteY24" fmla="*/ 105570 h 212725"/>
                <a:gd name="connsiteX25" fmla="*/ 853414 w 893763"/>
                <a:gd name="connsiteY25" fmla="*/ 146051 h 212725"/>
                <a:gd name="connsiteX26" fmla="*/ 812801 w 893763"/>
                <a:gd name="connsiteY26" fmla="*/ 146051 h 212725"/>
                <a:gd name="connsiteX27" fmla="*/ 812801 w 893763"/>
                <a:gd name="connsiteY27" fmla="*/ 172459 h 212725"/>
                <a:gd name="connsiteX28" fmla="*/ 772320 w 893763"/>
                <a:gd name="connsiteY28" fmla="*/ 212725 h 212725"/>
                <a:gd name="connsiteX29" fmla="*/ 731838 w 893763"/>
                <a:gd name="connsiteY29" fmla="*/ 172459 h 212725"/>
                <a:gd name="connsiteX30" fmla="*/ 731838 w 893763"/>
                <a:gd name="connsiteY30" fmla="*/ 146051 h 212725"/>
                <a:gd name="connsiteX31" fmla="*/ 650875 w 893763"/>
                <a:gd name="connsiteY31" fmla="*/ 146051 h 212725"/>
                <a:gd name="connsiteX32" fmla="*/ 650875 w 893763"/>
                <a:gd name="connsiteY32" fmla="*/ 172459 h 212725"/>
                <a:gd name="connsiteX33" fmla="*/ 609986 w 893763"/>
                <a:gd name="connsiteY33" fmla="*/ 212725 h 212725"/>
                <a:gd name="connsiteX34" fmla="*/ 568325 w 893763"/>
                <a:gd name="connsiteY34" fmla="*/ 172459 h 212725"/>
                <a:gd name="connsiteX35" fmla="*/ 568325 w 893763"/>
                <a:gd name="connsiteY35" fmla="*/ 146051 h 212725"/>
                <a:gd name="connsiteX36" fmla="*/ 487363 w 893763"/>
                <a:gd name="connsiteY36" fmla="*/ 146051 h 212725"/>
                <a:gd name="connsiteX37" fmla="*/ 487363 w 893763"/>
                <a:gd name="connsiteY37" fmla="*/ 172459 h 212725"/>
                <a:gd name="connsiteX38" fmla="*/ 446503 w 893763"/>
                <a:gd name="connsiteY38" fmla="*/ 212725 h 212725"/>
                <a:gd name="connsiteX39" fmla="*/ 406400 w 893763"/>
                <a:gd name="connsiteY39" fmla="*/ 172459 h 212725"/>
                <a:gd name="connsiteX40" fmla="*/ 406400 w 893763"/>
                <a:gd name="connsiteY40" fmla="*/ 146051 h 212725"/>
                <a:gd name="connsiteX41" fmla="*/ 325438 w 893763"/>
                <a:gd name="connsiteY41" fmla="*/ 146051 h 212725"/>
                <a:gd name="connsiteX42" fmla="*/ 325438 w 893763"/>
                <a:gd name="connsiteY42" fmla="*/ 172459 h 212725"/>
                <a:gd name="connsiteX43" fmla="*/ 284548 w 893763"/>
                <a:gd name="connsiteY43" fmla="*/ 212725 h 212725"/>
                <a:gd name="connsiteX44" fmla="*/ 242888 w 893763"/>
                <a:gd name="connsiteY44" fmla="*/ 172459 h 212725"/>
                <a:gd name="connsiteX45" fmla="*/ 242888 w 893763"/>
                <a:gd name="connsiteY45" fmla="*/ 146051 h 212725"/>
                <a:gd name="connsiteX46" fmla="*/ 163513 w 893763"/>
                <a:gd name="connsiteY46" fmla="*/ 146051 h 212725"/>
                <a:gd name="connsiteX47" fmla="*/ 163513 w 893763"/>
                <a:gd name="connsiteY47" fmla="*/ 172459 h 212725"/>
                <a:gd name="connsiteX48" fmla="*/ 121852 w 893763"/>
                <a:gd name="connsiteY48" fmla="*/ 212725 h 212725"/>
                <a:gd name="connsiteX49" fmla="*/ 80963 w 893763"/>
                <a:gd name="connsiteY49" fmla="*/ 172459 h 212725"/>
                <a:gd name="connsiteX50" fmla="*/ 80963 w 893763"/>
                <a:gd name="connsiteY50" fmla="*/ 146051 h 212725"/>
                <a:gd name="connsiteX51" fmla="*/ 41110 w 893763"/>
                <a:gd name="connsiteY51" fmla="*/ 146051 h 212725"/>
                <a:gd name="connsiteX52" fmla="*/ 0 w 893763"/>
                <a:gd name="connsiteY52" fmla="*/ 105570 h 212725"/>
                <a:gd name="connsiteX53" fmla="*/ 41110 w 893763"/>
                <a:gd name="connsiteY53" fmla="*/ 65088 h 212725"/>
                <a:gd name="connsiteX54" fmla="*/ 80963 w 893763"/>
                <a:gd name="connsiteY54" fmla="*/ 65088 h 212725"/>
                <a:gd name="connsiteX55" fmla="*/ 80963 w 893763"/>
                <a:gd name="connsiteY55" fmla="*/ 40266 h 212725"/>
                <a:gd name="connsiteX56" fmla="*/ 121852 w 893763"/>
                <a:gd name="connsiteY56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893763" h="212725">
                  <a:moveTo>
                    <a:pt x="121852" y="0"/>
                  </a:moveTo>
                  <a:cubicBezTo>
                    <a:pt x="144997" y="0"/>
                    <a:pt x="163513" y="18234"/>
                    <a:pt x="163513" y="40266"/>
                  </a:cubicBezTo>
                  <a:lnTo>
                    <a:pt x="163513" y="65088"/>
                  </a:lnTo>
                  <a:lnTo>
                    <a:pt x="242888" y="65088"/>
                  </a:lnTo>
                  <a:lnTo>
                    <a:pt x="242888" y="40266"/>
                  </a:lnTo>
                  <a:cubicBezTo>
                    <a:pt x="242888" y="18234"/>
                    <a:pt x="261404" y="0"/>
                    <a:pt x="284548" y="0"/>
                  </a:cubicBezTo>
                  <a:cubicBezTo>
                    <a:pt x="306922" y="0"/>
                    <a:pt x="325438" y="18234"/>
                    <a:pt x="325438" y="40266"/>
                  </a:cubicBezTo>
                  <a:lnTo>
                    <a:pt x="325438" y="65088"/>
                  </a:lnTo>
                  <a:lnTo>
                    <a:pt x="406400" y="65088"/>
                  </a:lnTo>
                  <a:lnTo>
                    <a:pt x="406400" y="40266"/>
                  </a:lnTo>
                  <a:cubicBezTo>
                    <a:pt x="406400" y="18234"/>
                    <a:pt x="424560" y="0"/>
                    <a:pt x="446503" y="0"/>
                  </a:cubicBezTo>
                  <a:cubicBezTo>
                    <a:pt x="469203" y="0"/>
                    <a:pt x="487363" y="18234"/>
                    <a:pt x="487363" y="40266"/>
                  </a:cubicBezTo>
                  <a:lnTo>
                    <a:pt x="487363" y="65088"/>
                  </a:lnTo>
                  <a:lnTo>
                    <a:pt x="568325" y="65088"/>
                  </a:lnTo>
                  <a:lnTo>
                    <a:pt x="568325" y="40266"/>
                  </a:lnTo>
                  <a:cubicBezTo>
                    <a:pt x="568325" y="18234"/>
                    <a:pt x="586841" y="0"/>
                    <a:pt x="609986" y="0"/>
                  </a:cubicBezTo>
                  <a:cubicBezTo>
                    <a:pt x="632359" y="0"/>
                    <a:pt x="650875" y="18234"/>
                    <a:pt x="650875" y="40266"/>
                  </a:cubicBezTo>
                  <a:lnTo>
                    <a:pt x="650875" y="65088"/>
                  </a:lnTo>
                  <a:lnTo>
                    <a:pt x="731838" y="65088"/>
                  </a:lnTo>
                  <a:lnTo>
                    <a:pt x="731838" y="40266"/>
                  </a:lnTo>
                  <a:cubicBezTo>
                    <a:pt x="731838" y="18234"/>
                    <a:pt x="749406" y="0"/>
                    <a:pt x="772320" y="0"/>
                  </a:cubicBezTo>
                  <a:cubicBezTo>
                    <a:pt x="794470" y="0"/>
                    <a:pt x="812801" y="18234"/>
                    <a:pt x="812801" y="40266"/>
                  </a:cubicBezTo>
                  <a:lnTo>
                    <a:pt x="812801" y="65088"/>
                  </a:lnTo>
                  <a:lnTo>
                    <a:pt x="853414" y="65088"/>
                  </a:lnTo>
                  <a:cubicBezTo>
                    <a:pt x="875492" y="65088"/>
                    <a:pt x="893763" y="82656"/>
                    <a:pt x="893763" y="105570"/>
                  </a:cubicBezTo>
                  <a:cubicBezTo>
                    <a:pt x="893763" y="127720"/>
                    <a:pt x="875492" y="146051"/>
                    <a:pt x="853414" y="146051"/>
                  </a:cubicBezTo>
                  <a:lnTo>
                    <a:pt x="812801" y="146051"/>
                  </a:lnTo>
                  <a:lnTo>
                    <a:pt x="812801" y="172459"/>
                  </a:lnTo>
                  <a:cubicBezTo>
                    <a:pt x="812801" y="194492"/>
                    <a:pt x="794470" y="212725"/>
                    <a:pt x="772320" y="212725"/>
                  </a:cubicBezTo>
                  <a:cubicBezTo>
                    <a:pt x="749406" y="212725"/>
                    <a:pt x="731838" y="194492"/>
                    <a:pt x="731838" y="172459"/>
                  </a:cubicBezTo>
                  <a:lnTo>
                    <a:pt x="731838" y="146051"/>
                  </a:lnTo>
                  <a:lnTo>
                    <a:pt x="650875" y="146051"/>
                  </a:lnTo>
                  <a:lnTo>
                    <a:pt x="650875" y="172459"/>
                  </a:lnTo>
                  <a:cubicBezTo>
                    <a:pt x="650875" y="194492"/>
                    <a:pt x="632359" y="212725"/>
                    <a:pt x="609986" y="212725"/>
                  </a:cubicBezTo>
                  <a:cubicBezTo>
                    <a:pt x="586841" y="212725"/>
                    <a:pt x="568325" y="194492"/>
                    <a:pt x="568325" y="172459"/>
                  </a:cubicBezTo>
                  <a:lnTo>
                    <a:pt x="568325" y="146051"/>
                  </a:lnTo>
                  <a:lnTo>
                    <a:pt x="487363" y="146051"/>
                  </a:lnTo>
                  <a:lnTo>
                    <a:pt x="487363" y="172459"/>
                  </a:lnTo>
                  <a:cubicBezTo>
                    <a:pt x="487363" y="194492"/>
                    <a:pt x="469203" y="212725"/>
                    <a:pt x="446503" y="212725"/>
                  </a:cubicBezTo>
                  <a:cubicBezTo>
                    <a:pt x="424560" y="212725"/>
                    <a:pt x="406400" y="194492"/>
                    <a:pt x="406400" y="172459"/>
                  </a:cubicBezTo>
                  <a:lnTo>
                    <a:pt x="406400" y="146051"/>
                  </a:lnTo>
                  <a:lnTo>
                    <a:pt x="325438" y="146051"/>
                  </a:lnTo>
                  <a:lnTo>
                    <a:pt x="325438" y="172459"/>
                  </a:lnTo>
                  <a:cubicBezTo>
                    <a:pt x="325438" y="194492"/>
                    <a:pt x="306922" y="212725"/>
                    <a:pt x="284548" y="212725"/>
                  </a:cubicBezTo>
                  <a:cubicBezTo>
                    <a:pt x="261404" y="212725"/>
                    <a:pt x="242888" y="194492"/>
                    <a:pt x="242888" y="172459"/>
                  </a:cubicBezTo>
                  <a:lnTo>
                    <a:pt x="242888" y="146051"/>
                  </a:lnTo>
                  <a:lnTo>
                    <a:pt x="163513" y="146051"/>
                  </a:lnTo>
                  <a:lnTo>
                    <a:pt x="163513" y="172459"/>
                  </a:lnTo>
                  <a:cubicBezTo>
                    <a:pt x="163513" y="194492"/>
                    <a:pt x="144997" y="212725"/>
                    <a:pt x="121852" y="212725"/>
                  </a:cubicBezTo>
                  <a:cubicBezTo>
                    <a:pt x="99479" y="212725"/>
                    <a:pt x="80963" y="194492"/>
                    <a:pt x="80963" y="172459"/>
                  </a:cubicBezTo>
                  <a:lnTo>
                    <a:pt x="80963" y="146051"/>
                  </a:lnTo>
                  <a:lnTo>
                    <a:pt x="41110" y="146051"/>
                  </a:lnTo>
                  <a:cubicBezTo>
                    <a:pt x="18271" y="146051"/>
                    <a:pt x="0" y="127720"/>
                    <a:pt x="0" y="105570"/>
                  </a:cubicBezTo>
                  <a:cubicBezTo>
                    <a:pt x="0" y="82656"/>
                    <a:pt x="18271" y="65088"/>
                    <a:pt x="41110" y="65088"/>
                  </a:cubicBezTo>
                  <a:lnTo>
                    <a:pt x="80963" y="65088"/>
                  </a:lnTo>
                  <a:lnTo>
                    <a:pt x="80963" y="40266"/>
                  </a:lnTo>
                  <a:cubicBezTo>
                    <a:pt x="80963" y="18234"/>
                    <a:pt x="99479" y="0"/>
                    <a:pt x="121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000"/>
            </a:p>
          </p:txBody>
        </p:sp>
        <p:sp>
          <p:nvSpPr>
            <p:cNvPr id="68" name="Freeform 303">
              <a:extLst>
                <a:ext uri="{FF2B5EF4-FFF2-40B4-BE49-F238E27FC236}">
                  <a16:creationId xmlns="" xmlns:a16="http://schemas.microsoft.com/office/drawing/2014/main" id="{4B319C20-D4A6-4B54-BEBB-3F3AE57673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9574" y="4172442"/>
              <a:ext cx="1724474" cy="563237"/>
            </a:xfrm>
            <a:custGeom>
              <a:avLst/>
              <a:gdLst>
                <a:gd name="T0" fmla="*/ 1052 w 1550"/>
                <a:gd name="T1" fmla="*/ 489 h 506"/>
                <a:gd name="T2" fmla="*/ 1185 w 1550"/>
                <a:gd name="T3" fmla="*/ 489 h 506"/>
                <a:gd name="T4" fmla="*/ 904 w 1550"/>
                <a:gd name="T5" fmla="*/ 473 h 506"/>
                <a:gd name="T6" fmla="*/ 1003 w 1550"/>
                <a:gd name="T7" fmla="*/ 506 h 506"/>
                <a:gd name="T8" fmla="*/ 838 w 1550"/>
                <a:gd name="T9" fmla="*/ 473 h 506"/>
                <a:gd name="T10" fmla="*/ 739 w 1550"/>
                <a:gd name="T11" fmla="*/ 506 h 506"/>
                <a:gd name="T12" fmla="*/ 838 w 1550"/>
                <a:gd name="T13" fmla="*/ 473 h 506"/>
                <a:gd name="T14" fmla="*/ 557 w 1550"/>
                <a:gd name="T15" fmla="*/ 489 h 506"/>
                <a:gd name="T16" fmla="*/ 689 w 1550"/>
                <a:gd name="T17" fmla="*/ 489 h 506"/>
                <a:gd name="T18" fmla="*/ 409 w 1550"/>
                <a:gd name="T19" fmla="*/ 473 h 506"/>
                <a:gd name="T20" fmla="*/ 508 w 1550"/>
                <a:gd name="T21" fmla="*/ 506 h 506"/>
                <a:gd name="T22" fmla="*/ 342 w 1550"/>
                <a:gd name="T23" fmla="*/ 473 h 506"/>
                <a:gd name="T24" fmla="*/ 243 w 1550"/>
                <a:gd name="T25" fmla="*/ 506 h 506"/>
                <a:gd name="T26" fmla="*/ 342 w 1550"/>
                <a:gd name="T27" fmla="*/ 473 h 506"/>
                <a:gd name="T28" fmla="*/ 76 w 1550"/>
                <a:gd name="T29" fmla="*/ 433 h 506"/>
                <a:gd name="T30" fmla="*/ 194 w 1550"/>
                <a:gd name="T31" fmla="*/ 489 h 506"/>
                <a:gd name="T32" fmla="*/ 34 w 1550"/>
                <a:gd name="T33" fmla="*/ 299 h 506"/>
                <a:gd name="T34" fmla="*/ 32 w 1550"/>
                <a:gd name="T35" fmla="*/ 402 h 506"/>
                <a:gd name="T36" fmla="*/ 33 w 1550"/>
                <a:gd name="T37" fmla="*/ 234 h 506"/>
                <a:gd name="T38" fmla="*/ 40 w 1550"/>
                <a:gd name="T39" fmla="*/ 122 h 506"/>
                <a:gd name="T40" fmla="*/ 0 w 1550"/>
                <a:gd name="T41" fmla="*/ 234 h 506"/>
                <a:gd name="T42" fmla="*/ 82 w 1550"/>
                <a:gd name="T43" fmla="*/ 93 h 506"/>
                <a:gd name="T44" fmla="*/ 146 w 1550"/>
                <a:gd name="T45" fmla="*/ 12 h 506"/>
                <a:gd name="T46" fmla="*/ 82 w 1550"/>
                <a:gd name="T47" fmla="*/ 93 h 506"/>
                <a:gd name="T48" fmla="*/ 332 w 1550"/>
                <a:gd name="T49" fmla="*/ 17 h 506"/>
                <a:gd name="T50" fmla="*/ 216 w 1550"/>
                <a:gd name="T51" fmla="*/ 0 h 506"/>
                <a:gd name="T52" fmla="*/ 381 w 1550"/>
                <a:gd name="T53" fmla="*/ 34 h 506"/>
                <a:gd name="T54" fmla="*/ 481 w 1550"/>
                <a:gd name="T55" fmla="*/ 0 h 506"/>
                <a:gd name="T56" fmla="*/ 381 w 1550"/>
                <a:gd name="T57" fmla="*/ 34 h 506"/>
                <a:gd name="T58" fmla="*/ 662 w 1550"/>
                <a:gd name="T59" fmla="*/ 17 h 506"/>
                <a:gd name="T60" fmla="*/ 530 w 1550"/>
                <a:gd name="T61" fmla="*/ 17 h 506"/>
                <a:gd name="T62" fmla="*/ 811 w 1550"/>
                <a:gd name="T63" fmla="*/ 34 h 506"/>
                <a:gd name="T64" fmla="*/ 712 w 1550"/>
                <a:gd name="T65" fmla="*/ 0 h 506"/>
                <a:gd name="T66" fmla="*/ 877 w 1550"/>
                <a:gd name="T67" fmla="*/ 34 h 506"/>
                <a:gd name="T68" fmla="*/ 976 w 1550"/>
                <a:gd name="T69" fmla="*/ 0 h 506"/>
                <a:gd name="T70" fmla="*/ 877 w 1550"/>
                <a:gd name="T71" fmla="*/ 34 h 506"/>
                <a:gd name="T72" fmla="*/ 1158 w 1550"/>
                <a:gd name="T73" fmla="*/ 17 h 506"/>
                <a:gd name="T74" fmla="*/ 1025 w 1550"/>
                <a:gd name="T75" fmla="*/ 17 h 506"/>
                <a:gd name="T76" fmla="*/ 1306 w 1550"/>
                <a:gd name="T77" fmla="*/ 34 h 506"/>
                <a:gd name="T78" fmla="*/ 1207 w 1550"/>
                <a:gd name="T79" fmla="*/ 0 h 506"/>
                <a:gd name="T80" fmla="*/ 1369 w 1550"/>
                <a:gd name="T81" fmla="*/ 37 h 506"/>
                <a:gd name="T82" fmla="*/ 1471 w 1550"/>
                <a:gd name="T83" fmla="*/ 50 h 506"/>
                <a:gd name="T84" fmla="*/ 1369 w 1550"/>
                <a:gd name="T85" fmla="*/ 37 h 506"/>
                <a:gd name="T86" fmla="*/ 1534 w 1550"/>
                <a:gd name="T87" fmla="*/ 223 h 506"/>
                <a:gd name="T88" fmla="*/ 1495 w 1550"/>
                <a:gd name="T89" fmla="*/ 99 h 506"/>
                <a:gd name="T90" fmla="*/ 1517 w 1550"/>
                <a:gd name="T91" fmla="*/ 289 h 506"/>
                <a:gd name="T92" fmla="*/ 1532 w 1550"/>
                <a:gd name="T93" fmla="*/ 376 h 506"/>
                <a:gd name="T94" fmla="*/ 1533 w 1550"/>
                <a:gd name="T95" fmla="*/ 256 h 506"/>
                <a:gd name="T96" fmla="*/ 1393 w 1550"/>
                <a:gd name="T97" fmla="*/ 463 h 506"/>
                <a:gd name="T98" fmla="*/ 1493 w 1550"/>
                <a:gd name="T99" fmla="*/ 435 h 506"/>
                <a:gd name="T100" fmla="*/ 1334 w 1550"/>
                <a:gd name="T101" fmla="*/ 473 h 506"/>
                <a:gd name="T102" fmla="*/ 1234 w 1550"/>
                <a:gd name="T103" fmla="*/ 506 h 506"/>
                <a:gd name="T104" fmla="*/ 1351 w 1550"/>
                <a:gd name="T105" fmla="*/ 48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0" h="506">
                  <a:moveTo>
                    <a:pt x="1168" y="473"/>
                  </a:moveTo>
                  <a:lnTo>
                    <a:pt x="1069" y="473"/>
                  </a:lnTo>
                  <a:cubicBezTo>
                    <a:pt x="1060" y="473"/>
                    <a:pt x="1052" y="480"/>
                    <a:pt x="1052" y="489"/>
                  </a:cubicBezTo>
                  <a:cubicBezTo>
                    <a:pt x="1052" y="499"/>
                    <a:pt x="1060" y="506"/>
                    <a:pt x="1069" y="506"/>
                  </a:cubicBezTo>
                  <a:lnTo>
                    <a:pt x="1168" y="506"/>
                  </a:lnTo>
                  <a:cubicBezTo>
                    <a:pt x="1177" y="506"/>
                    <a:pt x="1185" y="499"/>
                    <a:pt x="1185" y="489"/>
                  </a:cubicBezTo>
                  <a:cubicBezTo>
                    <a:pt x="1185" y="480"/>
                    <a:pt x="1177" y="473"/>
                    <a:pt x="1168" y="473"/>
                  </a:cubicBezTo>
                  <a:close/>
                  <a:moveTo>
                    <a:pt x="1003" y="473"/>
                  </a:moveTo>
                  <a:lnTo>
                    <a:pt x="904" y="473"/>
                  </a:lnTo>
                  <a:cubicBezTo>
                    <a:pt x="895" y="473"/>
                    <a:pt x="887" y="480"/>
                    <a:pt x="887" y="489"/>
                  </a:cubicBezTo>
                  <a:cubicBezTo>
                    <a:pt x="887" y="499"/>
                    <a:pt x="895" y="506"/>
                    <a:pt x="904" y="506"/>
                  </a:cubicBezTo>
                  <a:lnTo>
                    <a:pt x="1003" y="506"/>
                  </a:lnTo>
                  <a:cubicBezTo>
                    <a:pt x="1012" y="506"/>
                    <a:pt x="1020" y="499"/>
                    <a:pt x="1020" y="489"/>
                  </a:cubicBezTo>
                  <a:cubicBezTo>
                    <a:pt x="1020" y="480"/>
                    <a:pt x="1012" y="473"/>
                    <a:pt x="1003" y="473"/>
                  </a:cubicBezTo>
                  <a:close/>
                  <a:moveTo>
                    <a:pt x="838" y="473"/>
                  </a:moveTo>
                  <a:lnTo>
                    <a:pt x="739" y="473"/>
                  </a:lnTo>
                  <a:cubicBezTo>
                    <a:pt x="730" y="473"/>
                    <a:pt x="722" y="480"/>
                    <a:pt x="722" y="489"/>
                  </a:cubicBezTo>
                  <a:cubicBezTo>
                    <a:pt x="722" y="499"/>
                    <a:pt x="730" y="506"/>
                    <a:pt x="739" y="506"/>
                  </a:cubicBezTo>
                  <a:lnTo>
                    <a:pt x="838" y="506"/>
                  </a:lnTo>
                  <a:cubicBezTo>
                    <a:pt x="847" y="506"/>
                    <a:pt x="855" y="499"/>
                    <a:pt x="855" y="489"/>
                  </a:cubicBezTo>
                  <a:cubicBezTo>
                    <a:pt x="855" y="480"/>
                    <a:pt x="847" y="473"/>
                    <a:pt x="838" y="473"/>
                  </a:cubicBezTo>
                  <a:close/>
                  <a:moveTo>
                    <a:pt x="673" y="473"/>
                  </a:moveTo>
                  <a:lnTo>
                    <a:pt x="574" y="473"/>
                  </a:lnTo>
                  <a:cubicBezTo>
                    <a:pt x="564" y="473"/>
                    <a:pt x="557" y="480"/>
                    <a:pt x="557" y="489"/>
                  </a:cubicBezTo>
                  <a:cubicBezTo>
                    <a:pt x="557" y="499"/>
                    <a:pt x="564" y="506"/>
                    <a:pt x="574" y="506"/>
                  </a:cubicBezTo>
                  <a:lnTo>
                    <a:pt x="673" y="506"/>
                  </a:lnTo>
                  <a:cubicBezTo>
                    <a:pt x="682" y="506"/>
                    <a:pt x="689" y="499"/>
                    <a:pt x="689" y="489"/>
                  </a:cubicBezTo>
                  <a:cubicBezTo>
                    <a:pt x="689" y="480"/>
                    <a:pt x="682" y="473"/>
                    <a:pt x="673" y="473"/>
                  </a:cubicBezTo>
                  <a:close/>
                  <a:moveTo>
                    <a:pt x="508" y="473"/>
                  </a:moveTo>
                  <a:lnTo>
                    <a:pt x="409" y="473"/>
                  </a:lnTo>
                  <a:cubicBezTo>
                    <a:pt x="399" y="473"/>
                    <a:pt x="392" y="480"/>
                    <a:pt x="392" y="489"/>
                  </a:cubicBezTo>
                  <a:cubicBezTo>
                    <a:pt x="392" y="499"/>
                    <a:pt x="399" y="506"/>
                    <a:pt x="409" y="506"/>
                  </a:cubicBezTo>
                  <a:lnTo>
                    <a:pt x="508" y="506"/>
                  </a:lnTo>
                  <a:cubicBezTo>
                    <a:pt x="517" y="506"/>
                    <a:pt x="524" y="499"/>
                    <a:pt x="524" y="489"/>
                  </a:cubicBezTo>
                  <a:cubicBezTo>
                    <a:pt x="524" y="480"/>
                    <a:pt x="517" y="473"/>
                    <a:pt x="508" y="473"/>
                  </a:cubicBezTo>
                  <a:close/>
                  <a:moveTo>
                    <a:pt x="342" y="473"/>
                  </a:moveTo>
                  <a:lnTo>
                    <a:pt x="243" y="473"/>
                  </a:lnTo>
                  <a:cubicBezTo>
                    <a:pt x="234" y="473"/>
                    <a:pt x="227" y="480"/>
                    <a:pt x="227" y="489"/>
                  </a:cubicBezTo>
                  <a:cubicBezTo>
                    <a:pt x="227" y="499"/>
                    <a:pt x="234" y="506"/>
                    <a:pt x="243" y="506"/>
                  </a:cubicBezTo>
                  <a:lnTo>
                    <a:pt x="342" y="506"/>
                  </a:lnTo>
                  <a:cubicBezTo>
                    <a:pt x="352" y="506"/>
                    <a:pt x="359" y="499"/>
                    <a:pt x="359" y="489"/>
                  </a:cubicBezTo>
                  <a:cubicBezTo>
                    <a:pt x="359" y="480"/>
                    <a:pt x="352" y="473"/>
                    <a:pt x="342" y="473"/>
                  </a:cubicBezTo>
                  <a:close/>
                  <a:moveTo>
                    <a:pt x="181" y="469"/>
                  </a:moveTo>
                  <a:cubicBezTo>
                    <a:pt x="151" y="463"/>
                    <a:pt x="123" y="450"/>
                    <a:pt x="100" y="430"/>
                  </a:cubicBezTo>
                  <a:cubicBezTo>
                    <a:pt x="93" y="424"/>
                    <a:pt x="82" y="425"/>
                    <a:pt x="76" y="433"/>
                  </a:cubicBezTo>
                  <a:cubicBezTo>
                    <a:pt x="70" y="440"/>
                    <a:pt x="71" y="450"/>
                    <a:pt x="78" y="456"/>
                  </a:cubicBezTo>
                  <a:cubicBezTo>
                    <a:pt x="106" y="479"/>
                    <a:pt x="138" y="495"/>
                    <a:pt x="174" y="502"/>
                  </a:cubicBezTo>
                  <a:cubicBezTo>
                    <a:pt x="183" y="504"/>
                    <a:pt x="192" y="498"/>
                    <a:pt x="194" y="489"/>
                  </a:cubicBezTo>
                  <a:cubicBezTo>
                    <a:pt x="196" y="480"/>
                    <a:pt x="190" y="471"/>
                    <a:pt x="181" y="469"/>
                  </a:cubicBezTo>
                  <a:close/>
                  <a:moveTo>
                    <a:pt x="60" y="385"/>
                  </a:moveTo>
                  <a:cubicBezTo>
                    <a:pt x="45" y="359"/>
                    <a:pt x="35" y="330"/>
                    <a:pt x="34" y="299"/>
                  </a:cubicBezTo>
                  <a:cubicBezTo>
                    <a:pt x="33" y="290"/>
                    <a:pt x="25" y="283"/>
                    <a:pt x="16" y="283"/>
                  </a:cubicBezTo>
                  <a:cubicBezTo>
                    <a:pt x="7" y="284"/>
                    <a:pt x="0" y="292"/>
                    <a:pt x="0" y="301"/>
                  </a:cubicBezTo>
                  <a:cubicBezTo>
                    <a:pt x="2" y="338"/>
                    <a:pt x="14" y="372"/>
                    <a:pt x="32" y="402"/>
                  </a:cubicBezTo>
                  <a:cubicBezTo>
                    <a:pt x="37" y="410"/>
                    <a:pt x="47" y="412"/>
                    <a:pt x="55" y="408"/>
                  </a:cubicBezTo>
                  <a:cubicBezTo>
                    <a:pt x="63" y="403"/>
                    <a:pt x="65" y="393"/>
                    <a:pt x="60" y="385"/>
                  </a:cubicBezTo>
                  <a:close/>
                  <a:moveTo>
                    <a:pt x="33" y="234"/>
                  </a:moveTo>
                  <a:lnTo>
                    <a:pt x="33" y="217"/>
                  </a:lnTo>
                  <a:cubicBezTo>
                    <a:pt x="33" y="191"/>
                    <a:pt x="39" y="166"/>
                    <a:pt x="49" y="144"/>
                  </a:cubicBezTo>
                  <a:cubicBezTo>
                    <a:pt x="53" y="135"/>
                    <a:pt x="49" y="126"/>
                    <a:pt x="40" y="122"/>
                  </a:cubicBezTo>
                  <a:cubicBezTo>
                    <a:pt x="32" y="118"/>
                    <a:pt x="22" y="122"/>
                    <a:pt x="18" y="130"/>
                  </a:cubicBezTo>
                  <a:cubicBezTo>
                    <a:pt x="7" y="157"/>
                    <a:pt x="0" y="186"/>
                    <a:pt x="0" y="217"/>
                  </a:cubicBezTo>
                  <a:lnTo>
                    <a:pt x="0" y="234"/>
                  </a:lnTo>
                  <a:cubicBezTo>
                    <a:pt x="0" y="243"/>
                    <a:pt x="8" y="250"/>
                    <a:pt x="17" y="250"/>
                  </a:cubicBezTo>
                  <a:cubicBezTo>
                    <a:pt x="26" y="250"/>
                    <a:pt x="33" y="243"/>
                    <a:pt x="33" y="234"/>
                  </a:cubicBezTo>
                  <a:close/>
                  <a:moveTo>
                    <a:pt x="82" y="93"/>
                  </a:moveTo>
                  <a:cubicBezTo>
                    <a:pt x="102" y="71"/>
                    <a:pt x="128" y="54"/>
                    <a:pt x="157" y="44"/>
                  </a:cubicBezTo>
                  <a:cubicBezTo>
                    <a:pt x="166" y="41"/>
                    <a:pt x="170" y="31"/>
                    <a:pt x="167" y="23"/>
                  </a:cubicBezTo>
                  <a:cubicBezTo>
                    <a:pt x="164" y="14"/>
                    <a:pt x="155" y="9"/>
                    <a:pt x="146" y="12"/>
                  </a:cubicBezTo>
                  <a:cubicBezTo>
                    <a:pt x="112" y="24"/>
                    <a:pt x="81" y="45"/>
                    <a:pt x="57" y="71"/>
                  </a:cubicBezTo>
                  <a:cubicBezTo>
                    <a:pt x="51" y="78"/>
                    <a:pt x="52" y="88"/>
                    <a:pt x="58" y="94"/>
                  </a:cubicBezTo>
                  <a:cubicBezTo>
                    <a:pt x="65" y="101"/>
                    <a:pt x="76" y="100"/>
                    <a:pt x="82" y="93"/>
                  </a:cubicBezTo>
                  <a:close/>
                  <a:moveTo>
                    <a:pt x="216" y="34"/>
                  </a:moveTo>
                  <a:lnTo>
                    <a:pt x="315" y="34"/>
                  </a:lnTo>
                  <a:cubicBezTo>
                    <a:pt x="325" y="34"/>
                    <a:pt x="332" y="26"/>
                    <a:pt x="332" y="17"/>
                  </a:cubicBezTo>
                  <a:cubicBezTo>
                    <a:pt x="332" y="8"/>
                    <a:pt x="325" y="0"/>
                    <a:pt x="315" y="0"/>
                  </a:cubicBezTo>
                  <a:lnTo>
                    <a:pt x="217" y="0"/>
                  </a:lnTo>
                  <a:lnTo>
                    <a:pt x="216" y="0"/>
                  </a:lnTo>
                  <a:cubicBezTo>
                    <a:pt x="207" y="0"/>
                    <a:pt x="200" y="8"/>
                    <a:pt x="200" y="17"/>
                  </a:cubicBezTo>
                  <a:cubicBezTo>
                    <a:pt x="200" y="26"/>
                    <a:pt x="207" y="34"/>
                    <a:pt x="216" y="34"/>
                  </a:cubicBezTo>
                  <a:close/>
                  <a:moveTo>
                    <a:pt x="381" y="34"/>
                  </a:moveTo>
                  <a:lnTo>
                    <a:pt x="481" y="34"/>
                  </a:lnTo>
                  <a:cubicBezTo>
                    <a:pt x="490" y="34"/>
                    <a:pt x="497" y="26"/>
                    <a:pt x="497" y="17"/>
                  </a:cubicBezTo>
                  <a:cubicBezTo>
                    <a:pt x="497" y="8"/>
                    <a:pt x="490" y="0"/>
                    <a:pt x="481" y="0"/>
                  </a:cubicBezTo>
                  <a:lnTo>
                    <a:pt x="381" y="0"/>
                  </a:lnTo>
                  <a:cubicBezTo>
                    <a:pt x="372" y="0"/>
                    <a:pt x="365" y="8"/>
                    <a:pt x="365" y="17"/>
                  </a:cubicBezTo>
                  <a:cubicBezTo>
                    <a:pt x="365" y="26"/>
                    <a:pt x="372" y="34"/>
                    <a:pt x="381" y="34"/>
                  </a:cubicBezTo>
                  <a:close/>
                  <a:moveTo>
                    <a:pt x="547" y="34"/>
                  </a:moveTo>
                  <a:lnTo>
                    <a:pt x="646" y="34"/>
                  </a:lnTo>
                  <a:cubicBezTo>
                    <a:pt x="655" y="34"/>
                    <a:pt x="662" y="26"/>
                    <a:pt x="662" y="17"/>
                  </a:cubicBezTo>
                  <a:cubicBezTo>
                    <a:pt x="662" y="8"/>
                    <a:pt x="655" y="0"/>
                    <a:pt x="646" y="0"/>
                  </a:cubicBezTo>
                  <a:lnTo>
                    <a:pt x="547" y="0"/>
                  </a:lnTo>
                  <a:cubicBezTo>
                    <a:pt x="537" y="0"/>
                    <a:pt x="530" y="8"/>
                    <a:pt x="530" y="17"/>
                  </a:cubicBezTo>
                  <a:cubicBezTo>
                    <a:pt x="530" y="26"/>
                    <a:pt x="537" y="34"/>
                    <a:pt x="547" y="34"/>
                  </a:cubicBezTo>
                  <a:close/>
                  <a:moveTo>
                    <a:pt x="712" y="34"/>
                  </a:moveTo>
                  <a:lnTo>
                    <a:pt x="811" y="34"/>
                  </a:lnTo>
                  <a:cubicBezTo>
                    <a:pt x="820" y="34"/>
                    <a:pt x="828" y="26"/>
                    <a:pt x="828" y="17"/>
                  </a:cubicBezTo>
                  <a:cubicBezTo>
                    <a:pt x="828" y="8"/>
                    <a:pt x="820" y="0"/>
                    <a:pt x="811" y="0"/>
                  </a:cubicBezTo>
                  <a:lnTo>
                    <a:pt x="712" y="0"/>
                  </a:lnTo>
                  <a:cubicBezTo>
                    <a:pt x="703" y="0"/>
                    <a:pt x="695" y="8"/>
                    <a:pt x="695" y="17"/>
                  </a:cubicBezTo>
                  <a:cubicBezTo>
                    <a:pt x="695" y="26"/>
                    <a:pt x="703" y="34"/>
                    <a:pt x="712" y="34"/>
                  </a:cubicBezTo>
                  <a:close/>
                  <a:moveTo>
                    <a:pt x="877" y="34"/>
                  </a:moveTo>
                  <a:lnTo>
                    <a:pt x="976" y="34"/>
                  </a:lnTo>
                  <a:cubicBezTo>
                    <a:pt x="985" y="34"/>
                    <a:pt x="993" y="26"/>
                    <a:pt x="993" y="17"/>
                  </a:cubicBezTo>
                  <a:cubicBezTo>
                    <a:pt x="993" y="8"/>
                    <a:pt x="985" y="0"/>
                    <a:pt x="976" y="0"/>
                  </a:cubicBezTo>
                  <a:lnTo>
                    <a:pt x="877" y="0"/>
                  </a:lnTo>
                  <a:cubicBezTo>
                    <a:pt x="868" y="0"/>
                    <a:pt x="860" y="8"/>
                    <a:pt x="860" y="17"/>
                  </a:cubicBezTo>
                  <a:cubicBezTo>
                    <a:pt x="860" y="26"/>
                    <a:pt x="868" y="34"/>
                    <a:pt x="877" y="34"/>
                  </a:cubicBezTo>
                  <a:close/>
                  <a:moveTo>
                    <a:pt x="1042" y="34"/>
                  </a:moveTo>
                  <a:lnTo>
                    <a:pt x="1141" y="34"/>
                  </a:lnTo>
                  <a:cubicBezTo>
                    <a:pt x="1150" y="34"/>
                    <a:pt x="1158" y="26"/>
                    <a:pt x="1158" y="17"/>
                  </a:cubicBezTo>
                  <a:cubicBezTo>
                    <a:pt x="1158" y="8"/>
                    <a:pt x="1150" y="0"/>
                    <a:pt x="1141" y="0"/>
                  </a:cubicBezTo>
                  <a:lnTo>
                    <a:pt x="1042" y="0"/>
                  </a:lnTo>
                  <a:cubicBezTo>
                    <a:pt x="1033" y="0"/>
                    <a:pt x="1025" y="8"/>
                    <a:pt x="1025" y="17"/>
                  </a:cubicBezTo>
                  <a:cubicBezTo>
                    <a:pt x="1025" y="26"/>
                    <a:pt x="1033" y="34"/>
                    <a:pt x="1042" y="34"/>
                  </a:cubicBezTo>
                  <a:close/>
                  <a:moveTo>
                    <a:pt x="1207" y="34"/>
                  </a:moveTo>
                  <a:lnTo>
                    <a:pt x="1306" y="34"/>
                  </a:lnTo>
                  <a:cubicBezTo>
                    <a:pt x="1316" y="34"/>
                    <a:pt x="1323" y="26"/>
                    <a:pt x="1323" y="17"/>
                  </a:cubicBezTo>
                  <a:cubicBezTo>
                    <a:pt x="1323" y="8"/>
                    <a:pt x="1316" y="0"/>
                    <a:pt x="1306" y="0"/>
                  </a:cubicBezTo>
                  <a:lnTo>
                    <a:pt x="1207" y="0"/>
                  </a:lnTo>
                  <a:cubicBezTo>
                    <a:pt x="1198" y="0"/>
                    <a:pt x="1191" y="8"/>
                    <a:pt x="1191" y="17"/>
                  </a:cubicBezTo>
                  <a:cubicBezTo>
                    <a:pt x="1191" y="26"/>
                    <a:pt x="1198" y="34"/>
                    <a:pt x="1207" y="34"/>
                  </a:cubicBezTo>
                  <a:close/>
                  <a:moveTo>
                    <a:pt x="1369" y="37"/>
                  </a:moveTo>
                  <a:cubicBezTo>
                    <a:pt x="1399" y="43"/>
                    <a:pt x="1427" y="57"/>
                    <a:pt x="1450" y="76"/>
                  </a:cubicBezTo>
                  <a:cubicBezTo>
                    <a:pt x="1457" y="82"/>
                    <a:pt x="1468" y="81"/>
                    <a:pt x="1474" y="74"/>
                  </a:cubicBezTo>
                  <a:cubicBezTo>
                    <a:pt x="1479" y="67"/>
                    <a:pt x="1478" y="56"/>
                    <a:pt x="1471" y="50"/>
                  </a:cubicBezTo>
                  <a:cubicBezTo>
                    <a:pt x="1444" y="28"/>
                    <a:pt x="1411" y="12"/>
                    <a:pt x="1375" y="5"/>
                  </a:cubicBezTo>
                  <a:cubicBezTo>
                    <a:pt x="1366" y="3"/>
                    <a:pt x="1358" y="9"/>
                    <a:pt x="1356" y="18"/>
                  </a:cubicBezTo>
                  <a:cubicBezTo>
                    <a:pt x="1354" y="27"/>
                    <a:pt x="1360" y="35"/>
                    <a:pt x="1369" y="37"/>
                  </a:cubicBezTo>
                  <a:close/>
                  <a:moveTo>
                    <a:pt x="1490" y="122"/>
                  </a:moveTo>
                  <a:cubicBezTo>
                    <a:pt x="1505" y="147"/>
                    <a:pt x="1515" y="176"/>
                    <a:pt x="1516" y="207"/>
                  </a:cubicBezTo>
                  <a:cubicBezTo>
                    <a:pt x="1517" y="216"/>
                    <a:pt x="1525" y="223"/>
                    <a:pt x="1534" y="223"/>
                  </a:cubicBezTo>
                  <a:cubicBezTo>
                    <a:pt x="1543" y="222"/>
                    <a:pt x="1550" y="215"/>
                    <a:pt x="1550" y="205"/>
                  </a:cubicBezTo>
                  <a:cubicBezTo>
                    <a:pt x="1548" y="168"/>
                    <a:pt x="1536" y="134"/>
                    <a:pt x="1518" y="104"/>
                  </a:cubicBezTo>
                  <a:cubicBezTo>
                    <a:pt x="1513" y="96"/>
                    <a:pt x="1503" y="94"/>
                    <a:pt x="1495" y="99"/>
                  </a:cubicBezTo>
                  <a:cubicBezTo>
                    <a:pt x="1487" y="103"/>
                    <a:pt x="1485" y="114"/>
                    <a:pt x="1490" y="122"/>
                  </a:cubicBezTo>
                  <a:close/>
                  <a:moveTo>
                    <a:pt x="1517" y="272"/>
                  </a:moveTo>
                  <a:lnTo>
                    <a:pt x="1517" y="289"/>
                  </a:lnTo>
                  <a:cubicBezTo>
                    <a:pt x="1517" y="315"/>
                    <a:pt x="1511" y="340"/>
                    <a:pt x="1501" y="362"/>
                  </a:cubicBezTo>
                  <a:cubicBezTo>
                    <a:pt x="1498" y="371"/>
                    <a:pt x="1502" y="381"/>
                    <a:pt x="1510" y="384"/>
                  </a:cubicBezTo>
                  <a:cubicBezTo>
                    <a:pt x="1518" y="388"/>
                    <a:pt x="1528" y="384"/>
                    <a:pt x="1532" y="376"/>
                  </a:cubicBezTo>
                  <a:cubicBezTo>
                    <a:pt x="1544" y="349"/>
                    <a:pt x="1550" y="320"/>
                    <a:pt x="1550" y="289"/>
                  </a:cubicBezTo>
                  <a:lnTo>
                    <a:pt x="1550" y="272"/>
                  </a:lnTo>
                  <a:cubicBezTo>
                    <a:pt x="1550" y="263"/>
                    <a:pt x="1543" y="256"/>
                    <a:pt x="1533" y="256"/>
                  </a:cubicBezTo>
                  <a:cubicBezTo>
                    <a:pt x="1524" y="256"/>
                    <a:pt x="1517" y="263"/>
                    <a:pt x="1517" y="272"/>
                  </a:cubicBezTo>
                  <a:close/>
                  <a:moveTo>
                    <a:pt x="1469" y="413"/>
                  </a:moveTo>
                  <a:cubicBezTo>
                    <a:pt x="1448" y="435"/>
                    <a:pt x="1422" y="452"/>
                    <a:pt x="1393" y="463"/>
                  </a:cubicBezTo>
                  <a:cubicBezTo>
                    <a:pt x="1385" y="466"/>
                    <a:pt x="1380" y="475"/>
                    <a:pt x="1383" y="484"/>
                  </a:cubicBezTo>
                  <a:cubicBezTo>
                    <a:pt x="1386" y="493"/>
                    <a:pt x="1396" y="497"/>
                    <a:pt x="1405" y="494"/>
                  </a:cubicBezTo>
                  <a:cubicBezTo>
                    <a:pt x="1439" y="482"/>
                    <a:pt x="1469" y="462"/>
                    <a:pt x="1493" y="435"/>
                  </a:cubicBezTo>
                  <a:cubicBezTo>
                    <a:pt x="1499" y="429"/>
                    <a:pt x="1499" y="418"/>
                    <a:pt x="1492" y="412"/>
                  </a:cubicBezTo>
                  <a:cubicBezTo>
                    <a:pt x="1485" y="406"/>
                    <a:pt x="1475" y="406"/>
                    <a:pt x="1469" y="413"/>
                  </a:cubicBezTo>
                  <a:close/>
                  <a:moveTo>
                    <a:pt x="1334" y="473"/>
                  </a:moveTo>
                  <a:lnTo>
                    <a:pt x="1234" y="473"/>
                  </a:lnTo>
                  <a:cubicBezTo>
                    <a:pt x="1225" y="473"/>
                    <a:pt x="1218" y="480"/>
                    <a:pt x="1218" y="489"/>
                  </a:cubicBezTo>
                  <a:cubicBezTo>
                    <a:pt x="1218" y="499"/>
                    <a:pt x="1225" y="506"/>
                    <a:pt x="1234" y="506"/>
                  </a:cubicBezTo>
                  <a:lnTo>
                    <a:pt x="1333" y="506"/>
                  </a:lnTo>
                  <a:lnTo>
                    <a:pt x="1334" y="506"/>
                  </a:lnTo>
                  <a:cubicBezTo>
                    <a:pt x="1343" y="506"/>
                    <a:pt x="1351" y="499"/>
                    <a:pt x="1351" y="489"/>
                  </a:cubicBezTo>
                  <a:cubicBezTo>
                    <a:pt x="1351" y="480"/>
                    <a:pt x="1343" y="473"/>
                    <a:pt x="1334" y="473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000"/>
            </a:p>
          </p:txBody>
        </p:sp>
        <p:sp>
          <p:nvSpPr>
            <p:cNvPr id="69" name="Freeform 81">
              <a:extLst>
                <a:ext uri="{FF2B5EF4-FFF2-40B4-BE49-F238E27FC236}">
                  <a16:creationId xmlns="" xmlns:a16="http://schemas.microsoft.com/office/drawing/2014/main" id="{2CD5C75D-5DA8-4251-AF86-D01C785AF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769" y="3717365"/>
              <a:ext cx="248391" cy="1468977"/>
            </a:xfrm>
            <a:custGeom>
              <a:avLst/>
              <a:gdLst>
                <a:gd name="connsiteX0" fmla="*/ 0 w 165100"/>
                <a:gd name="connsiteY0" fmla="*/ 0 h 1026205"/>
                <a:gd name="connsiteX1" fmla="*/ 37130 w 165100"/>
                <a:gd name="connsiteY1" fmla="*/ 18789 h 1026205"/>
                <a:gd name="connsiteX2" fmla="*/ 165100 w 165100"/>
                <a:gd name="connsiteY2" fmla="*/ 106063 h 1026205"/>
                <a:gd name="connsiteX3" fmla="*/ 165100 w 165100"/>
                <a:gd name="connsiteY3" fmla="*/ 920078 h 1026205"/>
                <a:gd name="connsiteX4" fmla="*/ 37130 w 165100"/>
                <a:gd name="connsiteY4" fmla="*/ 1007396 h 1026205"/>
                <a:gd name="connsiteX5" fmla="*/ 0 w 165100"/>
                <a:gd name="connsiteY5" fmla="*/ 1026205 h 1026205"/>
                <a:gd name="connsiteX0" fmla="*/ 0 w 165100"/>
                <a:gd name="connsiteY0" fmla="*/ 0 h 1026205"/>
                <a:gd name="connsiteX1" fmla="*/ 165100 w 165100"/>
                <a:gd name="connsiteY1" fmla="*/ 106063 h 1026205"/>
                <a:gd name="connsiteX2" fmla="*/ 165100 w 165100"/>
                <a:gd name="connsiteY2" fmla="*/ 920078 h 1026205"/>
                <a:gd name="connsiteX3" fmla="*/ 37130 w 165100"/>
                <a:gd name="connsiteY3" fmla="*/ 1007396 h 1026205"/>
                <a:gd name="connsiteX4" fmla="*/ 0 w 165100"/>
                <a:gd name="connsiteY4" fmla="*/ 1026205 h 1026205"/>
                <a:gd name="connsiteX5" fmla="*/ 0 w 165100"/>
                <a:gd name="connsiteY5" fmla="*/ 0 h 1026205"/>
                <a:gd name="connsiteX0" fmla="*/ 0 w 170124"/>
                <a:gd name="connsiteY0" fmla="*/ 0 h 1026205"/>
                <a:gd name="connsiteX1" fmla="*/ 170124 w 170124"/>
                <a:gd name="connsiteY1" fmla="*/ 131184 h 1026205"/>
                <a:gd name="connsiteX2" fmla="*/ 165100 w 170124"/>
                <a:gd name="connsiteY2" fmla="*/ 920078 h 1026205"/>
                <a:gd name="connsiteX3" fmla="*/ 37130 w 170124"/>
                <a:gd name="connsiteY3" fmla="*/ 1007396 h 1026205"/>
                <a:gd name="connsiteX4" fmla="*/ 0 w 170124"/>
                <a:gd name="connsiteY4" fmla="*/ 1026205 h 1026205"/>
                <a:gd name="connsiteX5" fmla="*/ 0 w 170124"/>
                <a:gd name="connsiteY5" fmla="*/ 0 h 1026205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124" h="1006108">
                  <a:moveTo>
                    <a:pt x="0" y="0"/>
                  </a:moveTo>
                  <a:cubicBezTo>
                    <a:pt x="66756" y="37029"/>
                    <a:pt x="113416" y="69034"/>
                    <a:pt x="170124" y="111087"/>
                  </a:cubicBezTo>
                  <a:cubicBezTo>
                    <a:pt x="168449" y="374052"/>
                    <a:pt x="166775" y="637016"/>
                    <a:pt x="165100" y="899981"/>
                  </a:cubicBezTo>
                  <a:lnTo>
                    <a:pt x="37130" y="987299"/>
                  </a:lnTo>
                  <a:lnTo>
                    <a:pt x="0" y="1006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000" dirty="0"/>
            </a:p>
          </p:txBody>
        </p:sp>
        <p:sp>
          <p:nvSpPr>
            <p:cNvPr id="70" name="Freeform 82">
              <a:extLst>
                <a:ext uri="{FF2B5EF4-FFF2-40B4-BE49-F238E27FC236}">
                  <a16:creationId xmlns="" xmlns:a16="http://schemas.microsoft.com/office/drawing/2014/main" id="{F738CF96-4EF3-4A88-815C-89030D0E9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992" y="3716529"/>
              <a:ext cx="241055" cy="1468977"/>
            </a:xfrm>
            <a:custGeom>
              <a:avLst/>
              <a:gdLst>
                <a:gd name="connsiteX0" fmla="*/ 165100 w 165100"/>
                <a:gd name="connsiteY0" fmla="*/ 0 h 1003061"/>
                <a:gd name="connsiteX1" fmla="*/ 165100 w 165100"/>
                <a:gd name="connsiteY1" fmla="*/ 1003061 h 1003061"/>
                <a:gd name="connsiteX2" fmla="*/ 150826 w 165100"/>
                <a:gd name="connsiteY2" fmla="*/ 995830 h 1003061"/>
                <a:gd name="connsiteX3" fmla="*/ 5660 w 165100"/>
                <a:gd name="connsiteY3" fmla="*/ 896775 h 1003061"/>
                <a:gd name="connsiteX4" fmla="*/ 0 w 165100"/>
                <a:gd name="connsiteY4" fmla="*/ 891736 h 1003061"/>
                <a:gd name="connsiteX5" fmla="*/ 0 w 165100"/>
                <a:gd name="connsiteY5" fmla="*/ 111268 h 1003061"/>
                <a:gd name="connsiteX6" fmla="*/ 5660 w 165100"/>
                <a:gd name="connsiteY6" fmla="*/ 106229 h 1003061"/>
                <a:gd name="connsiteX7" fmla="*/ 150826 w 165100"/>
                <a:gd name="connsiteY7" fmla="*/ 7223 h 100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100" h="1003061">
                  <a:moveTo>
                    <a:pt x="165100" y="0"/>
                  </a:moveTo>
                  <a:lnTo>
                    <a:pt x="165100" y="1003061"/>
                  </a:lnTo>
                  <a:lnTo>
                    <a:pt x="150826" y="995830"/>
                  </a:lnTo>
                  <a:cubicBezTo>
                    <a:pt x="100236" y="965903"/>
                    <a:pt x="51754" y="932792"/>
                    <a:pt x="5660" y="896775"/>
                  </a:cubicBezTo>
                  <a:lnTo>
                    <a:pt x="0" y="891736"/>
                  </a:lnTo>
                  <a:lnTo>
                    <a:pt x="0" y="111268"/>
                  </a:lnTo>
                  <a:lnTo>
                    <a:pt x="5660" y="106229"/>
                  </a:lnTo>
                  <a:cubicBezTo>
                    <a:pt x="51754" y="70219"/>
                    <a:pt x="100236" y="37126"/>
                    <a:pt x="150826" y="72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000"/>
            </a:p>
          </p:txBody>
        </p:sp>
        <p:sp>
          <p:nvSpPr>
            <p:cNvPr id="81" name="TextBox 80">
              <a:extLst>
                <a:ext uri="{FF2B5EF4-FFF2-40B4-BE49-F238E27FC236}">
                  <a16:creationId xmlns="" xmlns:a16="http://schemas.microsoft.com/office/drawing/2014/main" id="{1B6B4831-9631-4C0B-86C6-8EE7169C2E87}"/>
                </a:ext>
              </a:extLst>
            </p:cNvPr>
            <p:cNvSpPr txBox="1"/>
            <p:nvPr/>
          </p:nvSpPr>
          <p:spPr>
            <a:xfrm rot="10800000">
              <a:off x="4963338" y="4217707"/>
              <a:ext cx="2670183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accent1"/>
                  </a:solidFill>
                  <a:latin typeface="Algerian" panose="04020705040A02060702" pitchFamily="82" charset="0"/>
                  <a:ea typeface="HY신명조" panose="02030600000101010101" pitchFamily="18" charset="-127"/>
                </a:rPr>
                <a:t>FOOTBALL</a:t>
              </a:r>
              <a:endParaRPr lang="ko-KR" altLang="en-US" sz="4000" b="1" dirty="0">
                <a:solidFill>
                  <a:schemeClr val="accent1"/>
                </a:solidFill>
                <a:latin typeface="Algerian" panose="04020705040A02060702" pitchFamily="82" charset="0"/>
                <a:ea typeface="HY신명조" panose="02030600000101010101" pitchFamily="18" charset="-127"/>
              </a:endParaRPr>
            </a:p>
          </p:txBody>
        </p:sp>
      </p:grpSp>
      <p:sp>
        <p:nvSpPr>
          <p:cNvPr id="109" name="자유형: 도형 108">
            <a:extLst>
              <a:ext uri="{FF2B5EF4-FFF2-40B4-BE49-F238E27FC236}">
                <a16:creationId xmlns="" xmlns:a16="http://schemas.microsoft.com/office/drawing/2014/main" id="{E8F69B46-3AC6-492C-ADDE-C14A06589540}"/>
              </a:ext>
            </a:extLst>
          </p:cNvPr>
          <p:cNvSpPr/>
          <p:nvPr/>
        </p:nvSpPr>
        <p:spPr>
          <a:xfrm rot="21349269">
            <a:off x="7032697" y="4286755"/>
            <a:ext cx="856463" cy="1663476"/>
          </a:xfrm>
          <a:custGeom>
            <a:avLst/>
            <a:gdLst>
              <a:gd name="connsiteX0" fmla="*/ 47611 w 597083"/>
              <a:gd name="connsiteY0" fmla="*/ 164963 h 1159692"/>
              <a:gd name="connsiteX1" fmla="*/ 78613 w 597083"/>
              <a:gd name="connsiteY1" fmla="*/ 179967 h 1159692"/>
              <a:gd name="connsiteX2" fmla="*/ 220124 w 597083"/>
              <a:gd name="connsiteY2" fmla="*/ 338945 h 1159692"/>
              <a:gd name="connsiteX3" fmla="*/ 384960 w 597083"/>
              <a:gd name="connsiteY3" fmla="*/ 280555 h 1159692"/>
              <a:gd name="connsiteX4" fmla="*/ 442403 w 597083"/>
              <a:gd name="connsiteY4" fmla="*/ 307947 h 1159692"/>
              <a:gd name="connsiteX5" fmla="*/ 415012 w 597083"/>
              <a:gd name="connsiteY5" fmla="*/ 365390 h 1159692"/>
              <a:gd name="connsiteX6" fmla="*/ 219889 w 597083"/>
              <a:gd name="connsiteY6" fmla="*/ 434509 h 1159692"/>
              <a:gd name="connsiteX7" fmla="*/ 185495 w 597083"/>
              <a:gd name="connsiteY7" fmla="*/ 432710 h 1159692"/>
              <a:gd name="connsiteX8" fmla="*/ 164104 w 597083"/>
              <a:gd name="connsiteY8" fmla="*/ 408958 h 1159692"/>
              <a:gd name="connsiteX9" fmla="*/ 160328 w 597083"/>
              <a:gd name="connsiteY9" fmla="*/ 407131 h 1159692"/>
              <a:gd name="connsiteX10" fmla="*/ 11387 w 597083"/>
              <a:gd name="connsiteY10" fmla="*/ 239806 h 1159692"/>
              <a:gd name="connsiteX11" fmla="*/ 15080 w 597083"/>
              <a:gd name="connsiteY11" fmla="*/ 176274 h 1159692"/>
              <a:gd name="connsiteX12" fmla="*/ 47611 w 597083"/>
              <a:gd name="connsiteY12" fmla="*/ 164963 h 1159692"/>
              <a:gd name="connsiteX13" fmla="*/ 428951 w 597083"/>
              <a:gd name="connsiteY13" fmla="*/ 233682 h 1159692"/>
              <a:gd name="connsiteX14" fmla="*/ 481657 w 597083"/>
              <a:gd name="connsiteY14" fmla="*/ 343153 h 1159692"/>
              <a:gd name="connsiteX15" fmla="*/ 382604 w 597083"/>
              <a:gd name="connsiteY15" fmla="*/ 626143 h 1159692"/>
              <a:gd name="connsiteX16" fmla="*/ 366582 w 597083"/>
              <a:gd name="connsiteY16" fmla="*/ 653121 h 1159692"/>
              <a:gd name="connsiteX17" fmla="*/ 371948 w 597083"/>
              <a:gd name="connsiteY17" fmla="*/ 661725 h 1159692"/>
              <a:gd name="connsiteX18" fmla="*/ 396441 w 597083"/>
              <a:gd name="connsiteY18" fmla="*/ 808797 h 1159692"/>
              <a:gd name="connsiteX19" fmla="*/ 396254 w 597083"/>
              <a:gd name="connsiteY19" fmla="*/ 814260 h 1159692"/>
              <a:gd name="connsiteX20" fmla="*/ 402309 w 597083"/>
              <a:gd name="connsiteY20" fmla="*/ 819792 h 1159692"/>
              <a:gd name="connsiteX21" fmla="*/ 526090 w 597083"/>
              <a:gd name="connsiteY21" fmla="*/ 1084267 h 1159692"/>
              <a:gd name="connsiteX22" fmla="*/ 501307 w 597083"/>
              <a:gd name="connsiteY22" fmla="*/ 1152657 h 1159692"/>
              <a:gd name="connsiteX23" fmla="*/ 496663 w 597083"/>
              <a:gd name="connsiteY23" fmla="*/ 1154830 h 1159692"/>
              <a:gd name="connsiteX24" fmla="*/ 428273 w 597083"/>
              <a:gd name="connsiteY24" fmla="*/ 1130047 h 1159692"/>
              <a:gd name="connsiteX25" fmla="*/ 304492 w 597083"/>
              <a:gd name="connsiteY25" fmla="*/ 865572 h 1159692"/>
              <a:gd name="connsiteX26" fmla="*/ 299666 w 597083"/>
              <a:gd name="connsiteY26" fmla="*/ 845726 h 1159692"/>
              <a:gd name="connsiteX27" fmla="*/ 300110 w 597083"/>
              <a:gd name="connsiteY27" fmla="*/ 842894 h 1159692"/>
              <a:gd name="connsiteX28" fmla="*/ 289908 w 597083"/>
              <a:gd name="connsiteY28" fmla="*/ 826538 h 1159692"/>
              <a:gd name="connsiteX29" fmla="*/ 269367 w 597083"/>
              <a:gd name="connsiteY29" fmla="*/ 703194 h 1159692"/>
              <a:gd name="connsiteX30" fmla="*/ 218004 w 597083"/>
              <a:gd name="connsiteY30" fmla="*/ 782191 h 1159692"/>
              <a:gd name="connsiteX31" fmla="*/ 218004 w 597083"/>
              <a:gd name="connsiteY31" fmla="*/ 1028772 h 1159692"/>
              <a:gd name="connsiteX32" fmla="*/ 164004 w 597083"/>
              <a:gd name="connsiteY32" fmla="*/ 1082772 h 1159692"/>
              <a:gd name="connsiteX33" fmla="*/ 110004 w 597083"/>
              <a:gd name="connsiteY33" fmla="*/ 1028772 h 1159692"/>
              <a:gd name="connsiteX34" fmla="*/ 110004 w 597083"/>
              <a:gd name="connsiteY34" fmla="*/ 778586 h 1159692"/>
              <a:gd name="connsiteX35" fmla="*/ 110459 w 597083"/>
              <a:gd name="connsiteY35" fmla="*/ 776330 h 1159692"/>
              <a:gd name="connsiteX36" fmla="*/ 110149 w 597083"/>
              <a:gd name="connsiteY36" fmla="*/ 757730 h 1159692"/>
              <a:gd name="connsiteX37" fmla="*/ 118049 w 597083"/>
              <a:gd name="connsiteY37" fmla="*/ 737794 h 1159692"/>
              <a:gd name="connsiteX38" fmla="*/ 216650 w 597083"/>
              <a:gd name="connsiteY38" fmla="*/ 586147 h 1159692"/>
              <a:gd name="connsiteX39" fmla="*/ 217408 w 597083"/>
              <a:gd name="connsiteY39" fmla="*/ 585374 h 1159692"/>
              <a:gd name="connsiteX40" fmla="*/ 220428 w 597083"/>
              <a:gd name="connsiteY40" fmla="*/ 569377 h 1159692"/>
              <a:gd name="connsiteX41" fmla="*/ 261754 w 597083"/>
              <a:gd name="connsiteY41" fmla="*/ 451312 h 1159692"/>
              <a:gd name="connsiteX42" fmla="*/ 414296 w 597083"/>
              <a:gd name="connsiteY42" fmla="*/ 397276 h 1159692"/>
              <a:gd name="connsiteX43" fmla="*/ 460865 w 597083"/>
              <a:gd name="connsiteY43" fmla="*/ 299620 h 1159692"/>
              <a:gd name="connsiteX44" fmla="*/ 363209 w 597083"/>
              <a:gd name="connsiteY44" fmla="*/ 253052 h 1159692"/>
              <a:gd name="connsiteX45" fmla="*/ 332902 w 597083"/>
              <a:gd name="connsiteY45" fmla="*/ 263789 h 1159692"/>
              <a:gd name="connsiteX46" fmla="*/ 336901 w 597083"/>
              <a:gd name="connsiteY46" fmla="*/ 257054 h 1159692"/>
              <a:gd name="connsiteX47" fmla="*/ 428951 w 597083"/>
              <a:gd name="connsiteY47" fmla="*/ 233682 h 1159692"/>
              <a:gd name="connsiteX48" fmla="*/ 191979 w 597083"/>
              <a:gd name="connsiteY48" fmla="*/ 95591 h 1159692"/>
              <a:gd name="connsiteX49" fmla="*/ 218674 w 597083"/>
              <a:gd name="connsiteY49" fmla="*/ 117354 h 1159692"/>
              <a:gd name="connsiteX50" fmla="*/ 309401 w 597083"/>
              <a:gd name="connsiteY50" fmla="*/ 285777 h 1159692"/>
              <a:gd name="connsiteX51" fmla="*/ 309770 w 597083"/>
              <a:gd name="connsiteY51" fmla="*/ 289402 h 1159692"/>
              <a:gd name="connsiteX52" fmla="*/ 222763 w 597083"/>
              <a:gd name="connsiteY52" fmla="*/ 314716 h 1159692"/>
              <a:gd name="connsiteX53" fmla="*/ 139439 w 597083"/>
              <a:gd name="connsiteY53" fmla="*/ 160037 h 1159692"/>
              <a:gd name="connsiteX54" fmla="*/ 157715 w 597083"/>
              <a:gd name="connsiteY54" fmla="*/ 99078 h 1159692"/>
              <a:gd name="connsiteX55" fmla="*/ 191979 w 597083"/>
              <a:gd name="connsiteY55" fmla="*/ 95591 h 1159692"/>
              <a:gd name="connsiteX56" fmla="*/ 508693 w 597083"/>
              <a:gd name="connsiteY56" fmla="*/ 3364 h 1159692"/>
              <a:gd name="connsiteX57" fmla="*/ 593719 w 597083"/>
              <a:gd name="connsiteY57" fmla="*/ 143636 h 1159692"/>
              <a:gd name="connsiteX58" fmla="*/ 453448 w 597083"/>
              <a:gd name="connsiteY58" fmla="*/ 228662 h 1159692"/>
              <a:gd name="connsiteX59" fmla="*/ 368422 w 597083"/>
              <a:gd name="connsiteY59" fmla="*/ 88390 h 1159692"/>
              <a:gd name="connsiteX60" fmla="*/ 508693 w 597083"/>
              <a:gd name="connsiteY60" fmla="*/ 3364 h 11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97083" h="1159692">
                <a:moveTo>
                  <a:pt x="47611" y="164963"/>
                </a:moveTo>
                <a:cubicBezTo>
                  <a:pt x="59108" y="165631"/>
                  <a:pt x="70350" y="170686"/>
                  <a:pt x="78613" y="179967"/>
                </a:cubicBezTo>
                <a:lnTo>
                  <a:pt x="220124" y="338945"/>
                </a:lnTo>
                <a:lnTo>
                  <a:pt x="384960" y="280555"/>
                </a:lnTo>
                <a:cubicBezTo>
                  <a:pt x="408387" y="272256"/>
                  <a:pt x="434105" y="284520"/>
                  <a:pt x="442403" y="307947"/>
                </a:cubicBezTo>
                <a:cubicBezTo>
                  <a:pt x="450702" y="331374"/>
                  <a:pt x="438438" y="357091"/>
                  <a:pt x="415012" y="365390"/>
                </a:cubicBezTo>
                <a:lnTo>
                  <a:pt x="219889" y="434509"/>
                </a:lnTo>
                <a:cubicBezTo>
                  <a:pt x="208176" y="438658"/>
                  <a:pt x="195890" y="437667"/>
                  <a:pt x="185495" y="432710"/>
                </a:cubicBezTo>
                <a:lnTo>
                  <a:pt x="164104" y="408958"/>
                </a:lnTo>
                <a:lnTo>
                  <a:pt x="160328" y="407131"/>
                </a:lnTo>
                <a:lnTo>
                  <a:pt x="11387" y="239806"/>
                </a:lnTo>
                <a:cubicBezTo>
                  <a:pt x="-5137" y="221243"/>
                  <a:pt x="-3484" y="192799"/>
                  <a:pt x="15080" y="176274"/>
                </a:cubicBezTo>
                <a:cubicBezTo>
                  <a:pt x="24362" y="168012"/>
                  <a:pt x="36114" y="164295"/>
                  <a:pt x="47611" y="164963"/>
                </a:cubicBezTo>
                <a:close/>
                <a:moveTo>
                  <a:pt x="428951" y="233682"/>
                </a:moveTo>
                <a:cubicBezTo>
                  <a:pt x="473735" y="249357"/>
                  <a:pt x="497332" y="298369"/>
                  <a:pt x="481657" y="343153"/>
                </a:cubicBezTo>
                <a:cubicBezTo>
                  <a:pt x="448639" y="437483"/>
                  <a:pt x="415621" y="531813"/>
                  <a:pt x="382604" y="626143"/>
                </a:cubicBezTo>
                <a:lnTo>
                  <a:pt x="366582" y="653121"/>
                </a:lnTo>
                <a:lnTo>
                  <a:pt x="371948" y="661725"/>
                </a:lnTo>
                <a:lnTo>
                  <a:pt x="396441" y="808797"/>
                </a:lnTo>
                <a:lnTo>
                  <a:pt x="396254" y="814260"/>
                </a:lnTo>
                <a:lnTo>
                  <a:pt x="402309" y="819792"/>
                </a:lnTo>
                <a:lnTo>
                  <a:pt x="526090" y="1084267"/>
                </a:lnTo>
                <a:cubicBezTo>
                  <a:pt x="538131" y="1109995"/>
                  <a:pt x="527036" y="1140615"/>
                  <a:pt x="501307" y="1152657"/>
                </a:cubicBezTo>
                <a:lnTo>
                  <a:pt x="496663" y="1154830"/>
                </a:lnTo>
                <a:cubicBezTo>
                  <a:pt x="470934" y="1166872"/>
                  <a:pt x="440315" y="1155776"/>
                  <a:pt x="428273" y="1130047"/>
                </a:cubicBezTo>
                <a:lnTo>
                  <a:pt x="304492" y="865572"/>
                </a:lnTo>
                <a:cubicBezTo>
                  <a:pt x="301482" y="859140"/>
                  <a:pt x="299918" y="852402"/>
                  <a:pt x="299666" y="845726"/>
                </a:cubicBezTo>
                <a:lnTo>
                  <a:pt x="300110" y="842894"/>
                </a:lnTo>
                <a:lnTo>
                  <a:pt x="289908" y="826538"/>
                </a:lnTo>
                <a:lnTo>
                  <a:pt x="269367" y="703194"/>
                </a:lnTo>
                <a:lnTo>
                  <a:pt x="218004" y="782191"/>
                </a:lnTo>
                <a:lnTo>
                  <a:pt x="218004" y="1028772"/>
                </a:lnTo>
                <a:cubicBezTo>
                  <a:pt x="218004" y="1058595"/>
                  <a:pt x="193827" y="1082772"/>
                  <a:pt x="164004" y="1082772"/>
                </a:cubicBezTo>
                <a:cubicBezTo>
                  <a:pt x="134181" y="1082772"/>
                  <a:pt x="110004" y="1058595"/>
                  <a:pt x="110004" y="1028772"/>
                </a:cubicBezTo>
                <a:lnTo>
                  <a:pt x="110004" y="778586"/>
                </a:lnTo>
                <a:lnTo>
                  <a:pt x="110459" y="776330"/>
                </a:lnTo>
                <a:lnTo>
                  <a:pt x="110149" y="757730"/>
                </a:lnTo>
                <a:cubicBezTo>
                  <a:pt x="111379" y="750823"/>
                  <a:pt x="113985" y="744045"/>
                  <a:pt x="118049" y="737794"/>
                </a:cubicBezTo>
                <a:lnTo>
                  <a:pt x="216650" y="586147"/>
                </a:lnTo>
                <a:lnTo>
                  <a:pt x="217408" y="585374"/>
                </a:lnTo>
                <a:lnTo>
                  <a:pt x="220428" y="569377"/>
                </a:lnTo>
                <a:lnTo>
                  <a:pt x="261754" y="451312"/>
                </a:lnTo>
                <a:lnTo>
                  <a:pt x="414296" y="397276"/>
                </a:lnTo>
                <a:cubicBezTo>
                  <a:pt x="454123" y="383168"/>
                  <a:pt x="474971" y="339446"/>
                  <a:pt x="460865" y="299620"/>
                </a:cubicBezTo>
                <a:cubicBezTo>
                  <a:pt x="446757" y="259793"/>
                  <a:pt x="403034" y="238945"/>
                  <a:pt x="363209" y="253052"/>
                </a:cubicBezTo>
                <a:lnTo>
                  <a:pt x="332902" y="263789"/>
                </a:lnTo>
                <a:lnTo>
                  <a:pt x="336901" y="257054"/>
                </a:lnTo>
                <a:cubicBezTo>
                  <a:pt x="359398" y="232260"/>
                  <a:pt x="395363" y="221926"/>
                  <a:pt x="428951" y="233682"/>
                </a:cubicBezTo>
                <a:close/>
                <a:moveTo>
                  <a:pt x="191979" y="95591"/>
                </a:moveTo>
                <a:cubicBezTo>
                  <a:pt x="203011" y="98899"/>
                  <a:pt x="212781" y="106414"/>
                  <a:pt x="218674" y="117354"/>
                </a:cubicBezTo>
                <a:lnTo>
                  <a:pt x="309401" y="285777"/>
                </a:lnTo>
                <a:lnTo>
                  <a:pt x="309770" y="289402"/>
                </a:lnTo>
                <a:lnTo>
                  <a:pt x="222763" y="314716"/>
                </a:lnTo>
                <a:lnTo>
                  <a:pt x="139439" y="160037"/>
                </a:lnTo>
                <a:cubicBezTo>
                  <a:pt x="127652" y="138156"/>
                  <a:pt x="135835" y="110864"/>
                  <a:pt x="157715" y="99078"/>
                </a:cubicBezTo>
                <a:cubicBezTo>
                  <a:pt x="168655" y="93184"/>
                  <a:pt x="180949" y="92283"/>
                  <a:pt x="191979" y="95591"/>
                </a:cubicBezTo>
                <a:close/>
                <a:moveTo>
                  <a:pt x="508693" y="3364"/>
                </a:moveTo>
                <a:cubicBezTo>
                  <a:pt x="570907" y="18620"/>
                  <a:pt x="608975" y="81422"/>
                  <a:pt x="593719" y="143636"/>
                </a:cubicBezTo>
                <a:cubicBezTo>
                  <a:pt x="578463" y="205850"/>
                  <a:pt x="515661" y="243917"/>
                  <a:pt x="453448" y="228662"/>
                </a:cubicBezTo>
                <a:cubicBezTo>
                  <a:pt x="391234" y="213406"/>
                  <a:pt x="353166" y="150604"/>
                  <a:pt x="368422" y="88390"/>
                </a:cubicBezTo>
                <a:cubicBezTo>
                  <a:pt x="383677" y="26176"/>
                  <a:pt x="446479" y="-11891"/>
                  <a:pt x="508693" y="33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10" name="Group 48">
            <a:extLst>
              <a:ext uri="{FF2B5EF4-FFF2-40B4-BE49-F238E27FC236}">
                <a16:creationId xmlns="" xmlns:a16="http://schemas.microsoft.com/office/drawing/2014/main" id="{569BAF3D-B3C3-4733-AFAD-7062DC31C7F6}"/>
              </a:ext>
            </a:extLst>
          </p:cNvPr>
          <p:cNvGrpSpPr/>
          <p:nvPr/>
        </p:nvGrpSpPr>
        <p:grpSpPr>
          <a:xfrm>
            <a:off x="914405" y="4276114"/>
            <a:ext cx="2450290" cy="1846659"/>
            <a:chOff x="2551704" y="4283314"/>
            <a:chExt cx="927764" cy="1846659"/>
          </a:xfrm>
        </p:grpSpPr>
        <p:sp>
          <p:nvSpPr>
            <p:cNvPr id="111" name="TextBox 110">
              <a:extLst>
                <a:ext uri="{FF2B5EF4-FFF2-40B4-BE49-F238E27FC236}">
                  <a16:creationId xmlns="" xmlns:a16="http://schemas.microsoft.com/office/drawing/2014/main" id="{BDD3E0A4-EFDE-48B9-9C6D-7DFD899FC142}"/>
                </a:ext>
              </a:extLst>
            </p:cNvPr>
            <p:cNvSpPr txBox="1"/>
            <p:nvPr/>
          </p:nvSpPr>
          <p:spPr>
            <a:xfrm>
              <a:off x="2551704" y="4560313"/>
              <a:ext cx="92689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 hope and I believe that this Template will your Time, Money and Reputation. Get a modern PowerPoint  Presentation that is beautifully designed.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="" xmlns:a16="http://schemas.microsoft.com/office/drawing/2014/main" id="{2642E309-665F-4010-B47E-DE16AA8698ED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3" name="Group 51">
            <a:extLst>
              <a:ext uri="{FF2B5EF4-FFF2-40B4-BE49-F238E27FC236}">
                <a16:creationId xmlns="" xmlns:a16="http://schemas.microsoft.com/office/drawing/2014/main" id="{11BAE6DE-78B9-442C-960D-2A123A466C10}"/>
              </a:ext>
            </a:extLst>
          </p:cNvPr>
          <p:cNvGrpSpPr/>
          <p:nvPr/>
        </p:nvGrpSpPr>
        <p:grpSpPr>
          <a:xfrm>
            <a:off x="914403" y="1828041"/>
            <a:ext cx="2448002" cy="1846659"/>
            <a:chOff x="2551704" y="4283314"/>
            <a:chExt cx="926898" cy="1846659"/>
          </a:xfrm>
        </p:grpSpPr>
        <p:sp>
          <p:nvSpPr>
            <p:cNvPr id="114" name="TextBox 113">
              <a:extLst>
                <a:ext uri="{FF2B5EF4-FFF2-40B4-BE49-F238E27FC236}">
                  <a16:creationId xmlns="" xmlns:a16="http://schemas.microsoft.com/office/drawing/2014/main" id="{D2495285-7B95-4F28-80DA-9472FB6E6F3E}"/>
                </a:ext>
              </a:extLst>
            </p:cNvPr>
            <p:cNvSpPr txBox="1"/>
            <p:nvPr/>
          </p:nvSpPr>
          <p:spPr>
            <a:xfrm>
              <a:off x="2551705" y="4560313"/>
              <a:ext cx="92689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 hope and I believe that this Template will your Time, Money and Reputation. Get a modern PowerPoint  Presentation that is beautifully designed. 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="" xmlns:a16="http://schemas.microsoft.com/office/drawing/2014/main" id="{0C98A2E2-619E-42AF-BD1F-3CC8547C20FC}"/>
                </a:ext>
              </a:extLst>
            </p:cNvPr>
            <p:cNvSpPr txBox="1"/>
            <p:nvPr/>
          </p:nvSpPr>
          <p:spPr>
            <a:xfrm>
              <a:off x="2551704" y="4283314"/>
              <a:ext cx="926897" cy="276999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6" name="Group 54">
            <a:extLst>
              <a:ext uri="{FF2B5EF4-FFF2-40B4-BE49-F238E27FC236}">
                <a16:creationId xmlns="" xmlns:a16="http://schemas.microsoft.com/office/drawing/2014/main" id="{B1FA5316-8737-4AC0-A6F1-05A95E2504E6}"/>
              </a:ext>
            </a:extLst>
          </p:cNvPr>
          <p:cNvGrpSpPr/>
          <p:nvPr/>
        </p:nvGrpSpPr>
        <p:grpSpPr>
          <a:xfrm>
            <a:off x="8806291" y="4276114"/>
            <a:ext cx="2448003" cy="1846659"/>
            <a:chOff x="2551704" y="4283314"/>
            <a:chExt cx="935720" cy="1846659"/>
          </a:xfrm>
        </p:grpSpPr>
        <p:sp>
          <p:nvSpPr>
            <p:cNvPr id="117" name="TextBox 116">
              <a:extLst>
                <a:ext uri="{FF2B5EF4-FFF2-40B4-BE49-F238E27FC236}">
                  <a16:creationId xmlns="" xmlns:a16="http://schemas.microsoft.com/office/drawing/2014/main" id="{3BF76A09-049F-4F96-BA91-20544D2C6933}"/>
                </a:ext>
              </a:extLst>
            </p:cNvPr>
            <p:cNvSpPr txBox="1"/>
            <p:nvPr/>
          </p:nvSpPr>
          <p:spPr>
            <a:xfrm>
              <a:off x="2551704" y="4560313"/>
              <a:ext cx="9357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 hope and I believe that this Template will your Time, Money and Reputation. Get a modern PowerPoint  Presentation that is beautifully designed.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 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="" xmlns:a16="http://schemas.microsoft.com/office/drawing/2014/main" id="{26F3338E-1D88-4C10-B741-6D45C34105F8}"/>
                </a:ext>
              </a:extLst>
            </p:cNvPr>
            <p:cNvSpPr txBox="1"/>
            <p:nvPr/>
          </p:nvSpPr>
          <p:spPr>
            <a:xfrm>
              <a:off x="2551705" y="4283314"/>
              <a:ext cx="935719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9" name="Group 57">
            <a:extLst>
              <a:ext uri="{FF2B5EF4-FFF2-40B4-BE49-F238E27FC236}">
                <a16:creationId xmlns="" xmlns:a16="http://schemas.microsoft.com/office/drawing/2014/main" id="{3C0E0AC8-C0D3-41DB-AAE9-DDB6C1CD10EA}"/>
              </a:ext>
            </a:extLst>
          </p:cNvPr>
          <p:cNvGrpSpPr/>
          <p:nvPr/>
        </p:nvGrpSpPr>
        <p:grpSpPr>
          <a:xfrm>
            <a:off x="8806291" y="1828041"/>
            <a:ext cx="2448003" cy="1846659"/>
            <a:chOff x="2551704" y="4283314"/>
            <a:chExt cx="935720" cy="1846659"/>
          </a:xfrm>
        </p:grpSpPr>
        <p:sp>
          <p:nvSpPr>
            <p:cNvPr id="120" name="TextBox 119">
              <a:extLst>
                <a:ext uri="{FF2B5EF4-FFF2-40B4-BE49-F238E27FC236}">
                  <a16:creationId xmlns="" xmlns:a16="http://schemas.microsoft.com/office/drawing/2014/main" id="{9DD474AB-97CF-4CAF-9F7D-02035620A0C4}"/>
                </a:ext>
              </a:extLst>
            </p:cNvPr>
            <p:cNvSpPr txBox="1"/>
            <p:nvPr/>
          </p:nvSpPr>
          <p:spPr>
            <a:xfrm>
              <a:off x="2551704" y="4560313"/>
              <a:ext cx="93571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I hope and I believe that this Template will your Time, Money and Reputation. Get a modern PowerPoint  Presentation that is beautifully designed.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 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="" xmlns:a16="http://schemas.microsoft.com/office/drawing/2014/main" id="{E4192E6F-420A-4F23-A909-49F524B7BE06}"/>
                </a:ext>
              </a:extLst>
            </p:cNvPr>
            <p:cNvSpPr txBox="1"/>
            <p:nvPr/>
          </p:nvSpPr>
          <p:spPr>
            <a:xfrm>
              <a:off x="2551705" y="4283314"/>
              <a:ext cx="935719" cy="276999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0090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E2E47C49-1B6F-4F15-A110-E5832381D6E7}"/>
              </a:ext>
            </a:extLst>
          </p:cNvPr>
          <p:cNvSpPr txBox="1"/>
          <p:nvPr/>
        </p:nvSpPr>
        <p:spPr>
          <a:xfrm flipH="1">
            <a:off x="1533524" y="448098"/>
            <a:ext cx="32823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600" b="1" dirty="0">
                <a:solidFill>
                  <a:schemeClr val="accent2"/>
                </a:solidFill>
                <a:latin typeface="+mj-lt"/>
                <a:cs typeface="Arial" pitchFamily="34" charset="0"/>
              </a:rPr>
              <a:t>Portfolio</a:t>
            </a:r>
          </a:p>
          <a:p>
            <a:pPr algn="r"/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B2D3978-C53B-4B2C-B33D-E052C598B4D9}"/>
              </a:ext>
            </a:extLst>
          </p:cNvPr>
          <p:cNvSpPr txBox="1"/>
          <p:nvPr/>
        </p:nvSpPr>
        <p:spPr>
          <a:xfrm>
            <a:off x="657225" y="3392417"/>
            <a:ext cx="4146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</a:p>
          <a:p>
            <a:pPr algn="r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You can simply impress your audience and add a unique zing and appeal to your Presentations. I hope and I believe that this Template will your Time, Money and Reputation. Easy to change colors, photos and Text.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4" name="Group 18">
            <a:extLst>
              <a:ext uri="{FF2B5EF4-FFF2-40B4-BE49-F238E27FC236}">
                <a16:creationId xmlns="" xmlns:a16="http://schemas.microsoft.com/office/drawing/2014/main" id="{6C025F60-A8C7-4035-ADD2-49CFE4A7B8F4}"/>
              </a:ext>
            </a:extLst>
          </p:cNvPr>
          <p:cNvGrpSpPr/>
          <p:nvPr/>
        </p:nvGrpSpPr>
        <p:grpSpPr>
          <a:xfrm>
            <a:off x="3629223" y="2294407"/>
            <a:ext cx="1080120" cy="116632"/>
            <a:chOff x="4031940" y="0"/>
            <a:chExt cx="1080120" cy="116632"/>
          </a:xfrm>
        </p:grpSpPr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D4D20C4D-9D29-4A79-95AA-65078E592E82}"/>
                </a:ext>
              </a:extLst>
            </p:cNvPr>
            <p:cNvSpPr/>
            <p:nvPr userDrawn="1"/>
          </p:nvSpPr>
          <p:spPr>
            <a:xfrm>
              <a:off x="4031940" y="0"/>
              <a:ext cx="1080120" cy="1166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Rectangle 20">
              <a:extLst>
                <a:ext uri="{FF2B5EF4-FFF2-40B4-BE49-F238E27FC236}">
                  <a16:creationId xmlns="" xmlns:a16="http://schemas.microsoft.com/office/drawing/2014/main" id="{4BFE09BC-3072-490B-A268-03AAE70B7323}"/>
                </a:ext>
              </a:extLst>
            </p:cNvPr>
            <p:cNvSpPr/>
            <p:nvPr userDrawn="1"/>
          </p:nvSpPr>
          <p:spPr>
            <a:xfrm>
              <a:off x="4572000" y="0"/>
              <a:ext cx="540000" cy="1166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42F4C69-1CA8-4AD1-9B6E-5A5451CAC34E}"/>
              </a:ext>
            </a:extLst>
          </p:cNvPr>
          <p:cNvSpPr txBox="1"/>
          <p:nvPr/>
        </p:nvSpPr>
        <p:spPr>
          <a:xfrm>
            <a:off x="1903426" y="2544118"/>
            <a:ext cx="29005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" name="Picture Placeholder 1"/>
          <p:cNvSpPr>
            <a:spLocks noGrp="1"/>
          </p:cNvSpPr>
          <p:nvPr>
            <p:ph type="pic" idx="13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idx="14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12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21119976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SmartArt Placeholder 13">
            <a:extLst>
              <a:ext uri="{FF2B5EF4-FFF2-40B4-BE49-F238E27FC236}">
                <a16:creationId xmlns="" xmlns:a16="http://schemas.microsoft.com/office/drawing/2014/main" id="{A7C8981B-D349-401B-A1BD-F5327B9D9F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3913156"/>
              </p:ext>
            </p:extLst>
          </p:nvPr>
        </p:nvGraphicFramePr>
        <p:xfrm>
          <a:off x="3431614" y="2440097"/>
          <a:ext cx="4248472" cy="3652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="" xmlns:a16="http://schemas.microsoft.com/office/drawing/2014/main" id="{E11DC005-9520-42BC-8DA6-4DB57BF934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0984138"/>
              </p:ext>
            </p:extLst>
          </p:nvPr>
        </p:nvGraphicFramePr>
        <p:xfrm>
          <a:off x="8326820" y="1926532"/>
          <a:ext cx="1584176" cy="1056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5" name="Elbow Connector 5">
            <a:extLst>
              <a:ext uri="{FF2B5EF4-FFF2-40B4-BE49-F238E27FC236}">
                <a16:creationId xmlns="" xmlns:a16="http://schemas.microsoft.com/office/drawing/2014/main" id="{8A43896B-7D32-4619-9741-B0C539A54BA7}"/>
              </a:ext>
            </a:extLst>
          </p:cNvPr>
          <p:cNvCxnSpPr/>
          <p:nvPr/>
        </p:nvCxnSpPr>
        <p:spPr>
          <a:xfrm flipV="1">
            <a:off x="6310595" y="2433946"/>
            <a:ext cx="2016224" cy="817240"/>
          </a:xfrm>
          <a:prstGeom prst="bentConnector3">
            <a:avLst>
              <a:gd name="adj1" fmla="val 396"/>
            </a:avLst>
          </a:prstGeom>
          <a:ln w="28575">
            <a:solidFill>
              <a:schemeClr val="accent4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0">
            <a:extLst>
              <a:ext uri="{FF2B5EF4-FFF2-40B4-BE49-F238E27FC236}">
                <a16:creationId xmlns="" xmlns:a16="http://schemas.microsoft.com/office/drawing/2014/main" id="{9D357702-835A-4491-94CD-3B3FDA1C8A98}"/>
              </a:ext>
            </a:extLst>
          </p:cNvPr>
          <p:cNvSpPr/>
          <p:nvPr/>
        </p:nvSpPr>
        <p:spPr>
          <a:xfrm>
            <a:off x="6598627" y="2534083"/>
            <a:ext cx="1728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hope and I believe that this Template will your Time, Money and Reputation.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087F331-C451-421D-9B8C-896363A03599}"/>
              </a:ext>
            </a:extLst>
          </p:cNvPr>
          <p:cNvSpPr txBox="1"/>
          <p:nvPr/>
        </p:nvSpPr>
        <p:spPr>
          <a:xfrm>
            <a:off x="6598628" y="1786765"/>
            <a:ext cx="172819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85%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Elbow Connector 17">
            <a:extLst>
              <a:ext uri="{FF2B5EF4-FFF2-40B4-BE49-F238E27FC236}">
                <a16:creationId xmlns="" xmlns:a16="http://schemas.microsoft.com/office/drawing/2014/main" id="{46615716-3C8A-4FAF-88B4-3E4CEBA3E747}"/>
              </a:ext>
            </a:extLst>
          </p:cNvPr>
          <p:cNvCxnSpPr>
            <a:cxnSpLocks/>
          </p:cNvCxnSpPr>
          <p:nvPr/>
        </p:nvCxnSpPr>
        <p:spPr>
          <a:xfrm flipV="1">
            <a:off x="7433950" y="4246801"/>
            <a:ext cx="2831184" cy="818909"/>
          </a:xfrm>
          <a:prstGeom prst="bentConnector3">
            <a:avLst>
              <a:gd name="adj1" fmla="val -272"/>
            </a:avLst>
          </a:prstGeom>
          <a:ln w="28575">
            <a:solidFill>
              <a:schemeClr val="accent2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8">
            <a:extLst>
              <a:ext uri="{FF2B5EF4-FFF2-40B4-BE49-F238E27FC236}">
                <a16:creationId xmlns="" xmlns:a16="http://schemas.microsoft.com/office/drawing/2014/main" id="{EB9084F6-DA79-4C1B-BC77-C0E9170D50B0}"/>
              </a:ext>
            </a:extLst>
          </p:cNvPr>
          <p:cNvSpPr/>
          <p:nvPr/>
        </p:nvSpPr>
        <p:spPr>
          <a:xfrm>
            <a:off x="8475218" y="4364507"/>
            <a:ext cx="1728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hope and I believe that this Template will your Time, Money and Reputation.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8AAD4205-9EBF-42D4-9AD4-14D89AD1A6A5}"/>
              </a:ext>
            </a:extLst>
          </p:cNvPr>
          <p:cNvSpPr txBox="1"/>
          <p:nvPr/>
        </p:nvSpPr>
        <p:spPr>
          <a:xfrm>
            <a:off x="8475218" y="3601296"/>
            <a:ext cx="172819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50%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Elbow Connector 25">
            <a:extLst>
              <a:ext uri="{FF2B5EF4-FFF2-40B4-BE49-F238E27FC236}">
                <a16:creationId xmlns="" xmlns:a16="http://schemas.microsoft.com/office/drawing/2014/main" id="{BC9FF548-88D4-4FD6-8D1C-67053FC45F99}"/>
              </a:ext>
            </a:extLst>
          </p:cNvPr>
          <p:cNvCxnSpPr>
            <a:cxnSpLocks/>
            <a:endCxn id="15" idx="3"/>
          </p:cNvCxnSpPr>
          <p:nvPr/>
        </p:nvCxnSpPr>
        <p:spPr>
          <a:xfrm rot="10800000">
            <a:off x="2148958" y="3066708"/>
            <a:ext cx="2146752" cy="1086329"/>
          </a:xfrm>
          <a:prstGeom prst="bentConnector3">
            <a:avLst>
              <a:gd name="adj1" fmla="val -373"/>
            </a:avLst>
          </a:prstGeom>
          <a:ln w="28575">
            <a:solidFill>
              <a:schemeClr val="accent3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6">
            <a:extLst>
              <a:ext uri="{FF2B5EF4-FFF2-40B4-BE49-F238E27FC236}">
                <a16:creationId xmlns="" xmlns:a16="http://schemas.microsoft.com/office/drawing/2014/main" id="{AE2175F1-B7D0-46F0-B6F0-3887E2D2292F}"/>
              </a:ext>
            </a:extLst>
          </p:cNvPr>
          <p:cNvSpPr/>
          <p:nvPr/>
        </p:nvSpPr>
        <p:spPr>
          <a:xfrm>
            <a:off x="2240622" y="3145564"/>
            <a:ext cx="1728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 hope and I believe that this Template will your Time, Money and Reputation.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0DF10BD-7539-4FE5-AAE1-C64D29082E93}"/>
              </a:ext>
            </a:extLst>
          </p:cNvPr>
          <p:cNvSpPr txBox="1"/>
          <p:nvPr/>
        </p:nvSpPr>
        <p:spPr>
          <a:xfrm>
            <a:off x="2240622" y="2454568"/>
            <a:ext cx="172819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30%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4" name="Chart 3">
            <a:extLst>
              <a:ext uri="{FF2B5EF4-FFF2-40B4-BE49-F238E27FC236}">
                <a16:creationId xmlns="" xmlns:a16="http://schemas.microsoft.com/office/drawing/2014/main" id="{B98280D0-249C-4374-8DC5-852F684A22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6685132"/>
              </p:ext>
            </p:extLst>
          </p:nvPr>
        </p:nvGraphicFramePr>
        <p:xfrm>
          <a:off x="10014127" y="3697243"/>
          <a:ext cx="1584176" cy="1056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5" name="Chart 3">
            <a:extLst>
              <a:ext uri="{FF2B5EF4-FFF2-40B4-BE49-F238E27FC236}">
                <a16:creationId xmlns="" xmlns:a16="http://schemas.microsoft.com/office/drawing/2014/main" id="{25DA6DBD-E0CC-40F0-8279-45B14B5689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2824725"/>
              </p:ext>
            </p:extLst>
          </p:nvPr>
        </p:nvGraphicFramePr>
        <p:xfrm>
          <a:off x="564782" y="2538648"/>
          <a:ext cx="1584176" cy="1056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1130150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6" name="Oval 1">
            <a:extLst>
              <a:ext uri="{FF2B5EF4-FFF2-40B4-BE49-F238E27FC236}">
                <a16:creationId xmlns="" xmlns:a16="http://schemas.microsoft.com/office/drawing/2014/main" id="{CC2020EE-A3CE-4F99-827F-785FCC5B77BB}"/>
              </a:ext>
            </a:extLst>
          </p:cNvPr>
          <p:cNvSpPr/>
          <p:nvPr/>
        </p:nvSpPr>
        <p:spPr>
          <a:xfrm>
            <a:off x="5489528" y="3352803"/>
            <a:ext cx="1196553" cy="119655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4" name="Group 9">
            <a:extLst>
              <a:ext uri="{FF2B5EF4-FFF2-40B4-BE49-F238E27FC236}">
                <a16:creationId xmlns="" xmlns:a16="http://schemas.microsoft.com/office/drawing/2014/main" id="{BECDF51C-8D36-47FC-9481-FAEC9FA370BB}"/>
              </a:ext>
            </a:extLst>
          </p:cNvPr>
          <p:cNvGrpSpPr/>
          <p:nvPr/>
        </p:nvGrpSpPr>
        <p:grpSpPr>
          <a:xfrm rot="3600000">
            <a:off x="6727848" y="2143721"/>
            <a:ext cx="1180977" cy="1776942"/>
            <a:chOff x="3970237" y="1678193"/>
            <a:chExt cx="1091921" cy="1642943"/>
          </a:xfrm>
        </p:grpSpPr>
        <p:sp>
          <p:nvSpPr>
            <p:cNvPr id="37" name="Teardrop 4">
              <a:extLst>
                <a:ext uri="{FF2B5EF4-FFF2-40B4-BE49-F238E27FC236}">
                  <a16:creationId xmlns="" xmlns:a16="http://schemas.microsoft.com/office/drawing/2014/main" id="{70B0BD16-FDA1-46DA-8504-FEC596A11332}"/>
                </a:ext>
              </a:extLst>
            </p:cNvPr>
            <p:cNvSpPr/>
            <p:nvPr/>
          </p:nvSpPr>
          <p:spPr>
            <a:xfrm rot="10800000">
              <a:off x="3970237" y="1678193"/>
              <a:ext cx="1091921" cy="1642943"/>
            </a:xfrm>
            <a:custGeom>
              <a:avLst/>
              <a:gdLst/>
              <a:ahLst/>
              <a:cxnLst/>
              <a:rect l="l" t="t" r="r" b="b"/>
              <a:pathLst>
                <a:path w="1091921" h="1642943">
                  <a:moveTo>
                    <a:pt x="504056" y="1642943"/>
                  </a:moveTo>
                  <a:cubicBezTo>
                    <a:pt x="225674" y="1642943"/>
                    <a:pt x="0" y="1417269"/>
                    <a:pt x="0" y="1138887"/>
                  </a:cubicBezTo>
                  <a:cubicBezTo>
                    <a:pt x="0" y="894120"/>
                    <a:pt x="174465" y="690100"/>
                    <a:pt x="405888" y="644727"/>
                  </a:cubicBezTo>
                  <a:cubicBezTo>
                    <a:pt x="415871" y="637085"/>
                    <a:pt x="426805" y="631149"/>
                    <a:pt x="437891" y="625616"/>
                  </a:cubicBezTo>
                  <a:cubicBezTo>
                    <a:pt x="621825" y="533815"/>
                    <a:pt x="704331" y="158955"/>
                    <a:pt x="566414" y="0"/>
                  </a:cubicBezTo>
                  <a:cubicBezTo>
                    <a:pt x="1101455" y="231762"/>
                    <a:pt x="1193710" y="682767"/>
                    <a:pt x="996550" y="1248239"/>
                  </a:cubicBezTo>
                  <a:lnTo>
                    <a:pt x="990853" y="1263082"/>
                  </a:lnTo>
                  <a:cubicBezTo>
                    <a:pt x="937110" y="1481624"/>
                    <a:pt x="739422" y="1642943"/>
                    <a:pt x="504056" y="16429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Oval 23">
              <a:extLst>
                <a:ext uri="{FF2B5EF4-FFF2-40B4-BE49-F238E27FC236}">
                  <a16:creationId xmlns="" xmlns:a16="http://schemas.microsoft.com/office/drawing/2014/main" id="{D885EB9C-2DB8-4FA5-A9F2-ABF097E78F51}"/>
                </a:ext>
              </a:extLst>
            </p:cNvPr>
            <p:cNvSpPr/>
            <p:nvPr/>
          </p:nvSpPr>
          <p:spPr>
            <a:xfrm>
              <a:off x="4136683" y="1760831"/>
              <a:ext cx="842835" cy="84283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Group 10">
            <a:extLst>
              <a:ext uri="{FF2B5EF4-FFF2-40B4-BE49-F238E27FC236}">
                <a16:creationId xmlns="" xmlns:a16="http://schemas.microsoft.com/office/drawing/2014/main" id="{7A2A46FE-E31A-4E00-80CB-7CA0DE0CF7EF}"/>
              </a:ext>
            </a:extLst>
          </p:cNvPr>
          <p:cNvGrpSpPr/>
          <p:nvPr/>
        </p:nvGrpSpPr>
        <p:grpSpPr>
          <a:xfrm rot="20700000">
            <a:off x="4789696" y="2123371"/>
            <a:ext cx="1180978" cy="1776940"/>
            <a:chOff x="3954829" y="1674065"/>
            <a:chExt cx="1091921" cy="1642943"/>
          </a:xfrm>
        </p:grpSpPr>
        <p:sp>
          <p:nvSpPr>
            <p:cNvPr id="35" name="Teardrop 4">
              <a:extLst>
                <a:ext uri="{FF2B5EF4-FFF2-40B4-BE49-F238E27FC236}">
                  <a16:creationId xmlns="" xmlns:a16="http://schemas.microsoft.com/office/drawing/2014/main" id="{4DE38834-01EE-45B7-B517-B1BBDB0B2D44}"/>
                </a:ext>
              </a:extLst>
            </p:cNvPr>
            <p:cNvSpPr/>
            <p:nvPr/>
          </p:nvSpPr>
          <p:spPr>
            <a:xfrm rot="10800000">
              <a:off x="3954829" y="1674065"/>
              <a:ext cx="1091921" cy="1642943"/>
            </a:xfrm>
            <a:custGeom>
              <a:avLst/>
              <a:gdLst/>
              <a:ahLst/>
              <a:cxnLst/>
              <a:rect l="l" t="t" r="r" b="b"/>
              <a:pathLst>
                <a:path w="1091921" h="1642943">
                  <a:moveTo>
                    <a:pt x="504056" y="1642943"/>
                  </a:moveTo>
                  <a:cubicBezTo>
                    <a:pt x="225674" y="1642943"/>
                    <a:pt x="0" y="1417269"/>
                    <a:pt x="0" y="1138887"/>
                  </a:cubicBezTo>
                  <a:cubicBezTo>
                    <a:pt x="0" y="894120"/>
                    <a:pt x="174465" y="690100"/>
                    <a:pt x="405888" y="644727"/>
                  </a:cubicBezTo>
                  <a:cubicBezTo>
                    <a:pt x="415871" y="637085"/>
                    <a:pt x="426805" y="631149"/>
                    <a:pt x="437891" y="625616"/>
                  </a:cubicBezTo>
                  <a:cubicBezTo>
                    <a:pt x="621825" y="533815"/>
                    <a:pt x="704331" y="158955"/>
                    <a:pt x="566414" y="0"/>
                  </a:cubicBezTo>
                  <a:cubicBezTo>
                    <a:pt x="1101455" y="231762"/>
                    <a:pt x="1193710" y="682767"/>
                    <a:pt x="996550" y="1248239"/>
                  </a:cubicBezTo>
                  <a:lnTo>
                    <a:pt x="990853" y="1263082"/>
                  </a:lnTo>
                  <a:cubicBezTo>
                    <a:pt x="937110" y="1481624"/>
                    <a:pt x="739422" y="1642943"/>
                    <a:pt x="504056" y="16429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Oval 21">
              <a:extLst>
                <a:ext uri="{FF2B5EF4-FFF2-40B4-BE49-F238E27FC236}">
                  <a16:creationId xmlns="" xmlns:a16="http://schemas.microsoft.com/office/drawing/2014/main" id="{9E02A54E-8DF3-454F-8669-6E4FE0BD4D9E}"/>
                </a:ext>
              </a:extLst>
            </p:cNvPr>
            <p:cNvSpPr/>
            <p:nvPr/>
          </p:nvSpPr>
          <p:spPr>
            <a:xfrm>
              <a:off x="4121275" y="1756703"/>
              <a:ext cx="842835" cy="84283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Group 11">
            <a:extLst>
              <a:ext uri="{FF2B5EF4-FFF2-40B4-BE49-F238E27FC236}">
                <a16:creationId xmlns="" xmlns:a16="http://schemas.microsoft.com/office/drawing/2014/main" id="{8C87F46C-E16F-4BBC-B59D-30D3F3D9649F}"/>
              </a:ext>
            </a:extLst>
          </p:cNvPr>
          <p:cNvGrpSpPr/>
          <p:nvPr/>
        </p:nvGrpSpPr>
        <p:grpSpPr>
          <a:xfrm rot="14400000">
            <a:off x="4387666" y="3959861"/>
            <a:ext cx="1180977" cy="1776942"/>
            <a:chOff x="3880957" y="1643161"/>
            <a:chExt cx="1091921" cy="1642943"/>
          </a:xfrm>
        </p:grpSpPr>
        <p:sp>
          <p:nvSpPr>
            <p:cNvPr id="33" name="Teardrop 4">
              <a:extLst>
                <a:ext uri="{FF2B5EF4-FFF2-40B4-BE49-F238E27FC236}">
                  <a16:creationId xmlns="" xmlns:a16="http://schemas.microsoft.com/office/drawing/2014/main" id="{E0C82CF1-B592-4852-8313-CF921B6B11D0}"/>
                </a:ext>
              </a:extLst>
            </p:cNvPr>
            <p:cNvSpPr/>
            <p:nvPr/>
          </p:nvSpPr>
          <p:spPr>
            <a:xfrm rot="10800000">
              <a:off x="3880957" y="1643161"/>
              <a:ext cx="1091921" cy="1642943"/>
            </a:xfrm>
            <a:custGeom>
              <a:avLst/>
              <a:gdLst/>
              <a:ahLst/>
              <a:cxnLst/>
              <a:rect l="l" t="t" r="r" b="b"/>
              <a:pathLst>
                <a:path w="1091921" h="1642943">
                  <a:moveTo>
                    <a:pt x="504056" y="1642943"/>
                  </a:moveTo>
                  <a:cubicBezTo>
                    <a:pt x="225674" y="1642943"/>
                    <a:pt x="0" y="1417269"/>
                    <a:pt x="0" y="1138887"/>
                  </a:cubicBezTo>
                  <a:cubicBezTo>
                    <a:pt x="0" y="894120"/>
                    <a:pt x="174465" y="690100"/>
                    <a:pt x="405888" y="644727"/>
                  </a:cubicBezTo>
                  <a:cubicBezTo>
                    <a:pt x="415871" y="637085"/>
                    <a:pt x="426805" y="631149"/>
                    <a:pt x="437891" y="625616"/>
                  </a:cubicBezTo>
                  <a:cubicBezTo>
                    <a:pt x="621825" y="533815"/>
                    <a:pt x="704331" y="158955"/>
                    <a:pt x="566414" y="0"/>
                  </a:cubicBezTo>
                  <a:cubicBezTo>
                    <a:pt x="1101455" y="231762"/>
                    <a:pt x="1193710" y="682767"/>
                    <a:pt x="996550" y="1248239"/>
                  </a:cubicBezTo>
                  <a:lnTo>
                    <a:pt x="990853" y="1263082"/>
                  </a:lnTo>
                  <a:cubicBezTo>
                    <a:pt x="937110" y="1481624"/>
                    <a:pt x="739422" y="1642943"/>
                    <a:pt x="504056" y="16429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Oval 19">
              <a:extLst>
                <a:ext uri="{FF2B5EF4-FFF2-40B4-BE49-F238E27FC236}">
                  <a16:creationId xmlns="" xmlns:a16="http://schemas.microsoft.com/office/drawing/2014/main" id="{4B68A9F1-263F-49DB-81B0-7F95B9BA067A}"/>
                </a:ext>
              </a:extLst>
            </p:cNvPr>
            <p:cNvSpPr/>
            <p:nvPr/>
          </p:nvSpPr>
          <p:spPr>
            <a:xfrm>
              <a:off x="4047404" y="1725799"/>
              <a:ext cx="842835" cy="84283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Group 12">
            <a:extLst>
              <a:ext uri="{FF2B5EF4-FFF2-40B4-BE49-F238E27FC236}">
                <a16:creationId xmlns="" xmlns:a16="http://schemas.microsoft.com/office/drawing/2014/main" id="{F681037F-8D39-4BEB-BB46-194F2C289FB0}"/>
              </a:ext>
            </a:extLst>
          </p:cNvPr>
          <p:cNvGrpSpPr/>
          <p:nvPr/>
        </p:nvGrpSpPr>
        <p:grpSpPr>
          <a:xfrm rot="8700000">
            <a:off x="6436468" y="4063945"/>
            <a:ext cx="1180978" cy="1776940"/>
            <a:chOff x="3906991" y="1595327"/>
            <a:chExt cx="1091921" cy="1642943"/>
          </a:xfrm>
        </p:grpSpPr>
        <p:sp>
          <p:nvSpPr>
            <p:cNvPr id="31" name="Teardrop 4">
              <a:extLst>
                <a:ext uri="{FF2B5EF4-FFF2-40B4-BE49-F238E27FC236}">
                  <a16:creationId xmlns="" xmlns:a16="http://schemas.microsoft.com/office/drawing/2014/main" id="{3C40533E-48BF-43F3-8DB2-EE51D81B022B}"/>
                </a:ext>
              </a:extLst>
            </p:cNvPr>
            <p:cNvSpPr/>
            <p:nvPr/>
          </p:nvSpPr>
          <p:spPr>
            <a:xfrm rot="10800000">
              <a:off x="3906991" y="1595327"/>
              <a:ext cx="1091921" cy="1642943"/>
            </a:xfrm>
            <a:custGeom>
              <a:avLst/>
              <a:gdLst/>
              <a:ahLst/>
              <a:cxnLst/>
              <a:rect l="l" t="t" r="r" b="b"/>
              <a:pathLst>
                <a:path w="1091921" h="1642943">
                  <a:moveTo>
                    <a:pt x="504056" y="1642943"/>
                  </a:moveTo>
                  <a:cubicBezTo>
                    <a:pt x="225674" y="1642943"/>
                    <a:pt x="0" y="1417269"/>
                    <a:pt x="0" y="1138887"/>
                  </a:cubicBezTo>
                  <a:cubicBezTo>
                    <a:pt x="0" y="894120"/>
                    <a:pt x="174465" y="690100"/>
                    <a:pt x="405888" y="644727"/>
                  </a:cubicBezTo>
                  <a:cubicBezTo>
                    <a:pt x="415871" y="637085"/>
                    <a:pt x="426805" y="631149"/>
                    <a:pt x="437891" y="625616"/>
                  </a:cubicBezTo>
                  <a:cubicBezTo>
                    <a:pt x="621825" y="533815"/>
                    <a:pt x="704331" y="158955"/>
                    <a:pt x="566414" y="0"/>
                  </a:cubicBezTo>
                  <a:cubicBezTo>
                    <a:pt x="1101455" y="231762"/>
                    <a:pt x="1193710" y="682767"/>
                    <a:pt x="996550" y="1248239"/>
                  </a:cubicBezTo>
                  <a:lnTo>
                    <a:pt x="990853" y="1263082"/>
                  </a:lnTo>
                  <a:cubicBezTo>
                    <a:pt x="937110" y="1481624"/>
                    <a:pt x="739422" y="1642943"/>
                    <a:pt x="504056" y="164294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17">
              <a:extLst>
                <a:ext uri="{FF2B5EF4-FFF2-40B4-BE49-F238E27FC236}">
                  <a16:creationId xmlns="" xmlns:a16="http://schemas.microsoft.com/office/drawing/2014/main" id="{28518392-DF0D-42E7-8D6B-D3B4C594FB7E}"/>
                </a:ext>
              </a:extLst>
            </p:cNvPr>
            <p:cNvSpPr/>
            <p:nvPr/>
          </p:nvSpPr>
          <p:spPr>
            <a:xfrm>
              <a:off x="4073437" y="1677965"/>
              <a:ext cx="842835" cy="842835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1">
            <a:extLst>
              <a:ext uri="{FF2B5EF4-FFF2-40B4-BE49-F238E27FC236}">
                <a16:creationId xmlns="" xmlns:a16="http://schemas.microsoft.com/office/drawing/2014/main" id="{2FA1B4B7-A702-481A-ADD5-A6972D62146C}"/>
              </a:ext>
            </a:extLst>
          </p:cNvPr>
          <p:cNvGrpSpPr/>
          <p:nvPr/>
        </p:nvGrpSpPr>
        <p:grpSpPr>
          <a:xfrm>
            <a:off x="7895576" y="5342280"/>
            <a:ext cx="3014929" cy="923331"/>
            <a:chOff x="819819" y="3646109"/>
            <a:chExt cx="1906666" cy="923331"/>
          </a:xfrm>
          <a:noFill/>
        </p:grpSpPr>
        <p:sp>
          <p:nvSpPr>
            <p:cNvPr id="40" name="TextBox 39">
              <a:extLst>
                <a:ext uri="{FF2B5EF4-FFF2-40B4-BE49-F238E27FC236}">
                  <a16:creationId xmlns="" xmlns:a16="http://schemas.microsoft.com/office/drawing/2014/main" id="{A4B42F06-50FF-4AC9-A630-5F0831CDDF99}"/>
                </a:ext>
              </a:extLst>
            </p:cNvPr>
            <p:cNvSpPr txBox="1"/>
            <p:nvPr/>
          </p:nvSpPr>
          <p:spPr>
            <a:xfrm>
              <a:off x="819821" y="3646109"/>
              <a:ext cx="1906664" cy="2770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51B0FA58-DC74-45DB-8E6A-CE3C5466D631}"/>
                </a:ext>
              </a:extLst>
            </p:cNvPr>
            <p:cNvSpPr txBox="1"/>
            <p:nvPr/>
          </p:nvSpPr>
          <p:spPr>
            <a:xfrm>
              <a:off x="819819" y="3923109"/>
              <a:ext cx="190666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39">
            <a:extLst>
              <a:ext uri="{FF2B5EF4-FFF2-40B4-BE49-F238E27FC236}">
                <a16:creationId xmlns="" xmlns:a16="http://schemas.microsoft.com/office/drawing/2014/main" id="{031E12AF-FC0F-45FA-8465-8E17D35DB28A}"/>
              </a:ext>
            </a:extLst>
          </p:cNvPr>
          <p:cNvGrpSpPr/>
          <p:nvPr/>
        </p:nvGrpSpPr>
        <p:grpSpPr>
          <a:xfrm>
            <a:off x="1474779" y="1976457"/>
            <a:ext cx="3014929" cy="923331"/>
            <a:chOff x="819819" y="3646109"/>
            <a:chExt cx="1906666" cy="923331"/>
          </a:xfrm>
          <a:noFill/>
        </p:grpSpPr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E69D39A7-5631-4D37-872E-EECE7548B1C1}"/>
                </a:ext>
              </a:extLst>
            </p:cNvPr>
            <p:cNvSpPr txBox="1"/>
            <p:nvPr/>
          </p:nvSpPr>
          <p:spPr>
            <a:xfrm>
              <a:off x="819821" y="3646109"/>
              <a:ext cx="1906664" cy="2770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="" xmlns:a16="http://schemas.microsoft.com/office/drawing/2014/main" id="{CB02B9E3-1C79-4EB7-A779-D93A5CCDA133}"/>
                </a:ext>
              </a:extLst>
            </p:cNvPr>
            <p:cNvSpPr txBox="1"/>
            <p:nvPr/>
          </p:nvSpPr>
          <p:spPr>
            <a:xfrm>
              <a:off x="819819" y="3923109"/>
              <a:ext cx="190666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90166A59-C829-470E-A771-1F8B98380D4D}"/>
              </a:ext>
            </a:extLst>
          </p:cNvPr>
          <p:cNvGrpSpPr/>
          <p:nvPr/>
        </p:nvGrpSpPr>
        <p:grpSpPr>
          <a:xfrm>
            <a:off x="861967" y="4517784"/>
            <a:ext cx="3014929" cy="923331"/>
            <a:chOff x="819819" y="3646109"/>
            <a:chExt cx="1906666" cy="923331"/>
          </a:xfrm>
          <a:noFill/>
        </p:grpSpPr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06F61B35-5517-48C3-9D2A-42D1411178A4}"/>
                </a:ext>
              </a:extLst>
            </p:cNvPr>
            <p:cNvSpPr txBox="1"/>
            <p:nvPr/>
          </p:nvSpPr>
          <p:spPr>
            <a:xfrm>
              <a:off x="819821" y="3646109"/>
              <a:ext cx="1906664" cy="2770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30E20850-AC57-4992-827E-0B043E9D5AAE}"/>
                </a:ext>
              </a:extLst>
            </p:cNvPr>
            <p:cNvSpPr txBox="1"/>
            <p:nvPr/>
          </p:nvSpPr>
          <p:spPr>
            <a:xfrm>
              <a:off x="819819" y="3923109"/>
              <a:ext cx="190666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1" name="Group 54">
            <a:extLst>
              <a:ext uri="{FF2B5EF4-FFF2-40B4-BE49-F238E27FC236}">
                <a16:creationId xmlns="" xmlns:a16="http://schemas.microsoft.com/office/drawing/2014/main" id="{11073C73-072B-4165-A7AD-29209E41A557}"/>
              </a:ext>
            </a:extLst>
          </p:cNvPr>
          <p:cNvGrpSpPr/>
          <p:nvPr/>
        </p:nvGrpSpPr>
        <p:grpSpPr>
          <a:xfrm>
            <a:off x="8578102" y="2427011"/>
            <a:ext cx="3016800" cy="923331"/>
            <a:chOff x="819819" y="3646109"/>
            <a:chExt cx="1906666" cy="923331"/>
          </a:xfrm>
          <a:noFill/>
        </p:grpSpPr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0D6026FB-4EF4-40A9-BD57-A450A51F0F84}"/>
                </a:ext>
              </a:extLst>
            </p:cNvPr>
            <p:cNvSpPr txBox="1"/>
            <p:nvPr/>
          </p:nvSpPr>
          <p:spPr>
            <a:xfrm>
              <a:off x="819821" y="3646109"/>
              <a:ext cx="1906664" cy="27700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D78D615B-B7A0-4E09-AF7D-CB2D8D2B8F11}"/>
                </a:ext>
              </a:extLst>
            </p:cNvPr>
            <p:cNvSpPr txBox="1"/>
            <p:nvPr/>
          </p:nvSpPr>
          <p:spPr>
            <a:xfrm>
              <a:off x="819819" y="3923109"/>
              <a:ext cx="1906663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59" name="Picture 5">
            <a:extLst>
              <a:ext uri="{FF2B5EF4-FFF2-40B4-BE49-F238E27FC236}">
                <a16:creationId xmlns="" xmlns:a16="http://schemas.microsoft.com/office/drawing/2014/main" id="{92451F53-B765-4820-87A3-E8202EEFEA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81204">
            <a:off x="5203647" y="3403452"/>
            <a:ext cx="1834706" cy="1088592"/>
          </a:xfrm>
          <a:prstGeom prst="rect">
            <a:avLst/>
          </a:prstGeom>
        </p:spPr>
      </p:pic>
      <p:grpSp>
        <p:nvGrpSpPr>
          <p:cNvPr id="60" name="Group 54">
            <a:extLst>
              <a:ext uri="{FF2B5EF4-FFF2-40B4-BE49-F238E27FC236}">
                <a16:creationId xmlns="" xmlns:a16="http://schemas.microsoft.com/office/drawing/2014/main" id="{7E922489-11CA-48F2-A451-B9847CA6A663}"/>
              </a:ext>
            </a:extLst>
          </p:cNvPr>
          <p:cNvGrpSpPr/>
          <p:nvPr/>
        </p:nvGrpSpPr>
        <p:grpSpPr>
          <a:xfrm>
            <a:off x="5129351" y="2458872"/>
            <a:ext cx="411512" cy="391537"/>
            <a:chOff x="137623" y="3843112"/>
            <a:chExt cx="1411778" cy="1343251"/>
          </a:xfrm>
        </p:grpSpPr>
        <p:sp>
          <p:nvSpPr>
            <p:cNvPr id="61" name="Freeform 288">
              <a:extLst>
                <a:ext uri="{FF2B5EF4-FFF2-40B4-BE49-F238E27FC236}">
                  <a16:creationId xmlns="" xmlns:a16="http://schemas.microsoft.com/office/drawing/2014/main" id="{DDCE64D1-3164-4197-9438-F4F9DD7DC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326" y="4125913"/>
              <a:ext cx="269875" cy="247650"/>
            </a:xfrm>
            <a:custGeom>
              <a:avLst/>
              <a:gdLst>
                <a:gd name="T0" fmla="*/ 100 w 355"/>
                <a:gd name="T1" fmla="*/ 323 h 326"/>
                <a:gd name="T2" fmla="*/ 64 w 355"/>
                <a:gd name="T3" fmla="*/ 299 h 326"/>
                <a:gd name="T4" fmla="*/ 3 w 355"/>
                <a:gd name="T5" fmla="*/ 53 h 326"/>
                <a:gd name="T6" fmla="*/ 27 w 355"/>
                <a:gd name="T7" fmla="*/ 17 h 326"/>
                <a:gd name="T8" fmla="*/ 202 w 355"/>
                <a:gd name="T9" fmla="*/ 3 h 326"/>
                <a:gd name="T10" fmla="*/ 239 w 355"/>
                <a:gd name="T11" fmla="*/ 27 h 326"/>
                <a:gd name="T12" fmla="*/ 352 w 355"/>
                <a:gd name="T13" fmla="*/ 238 h 326"/>
                <a:gd name="T14" fmla="*/ 328 w 355"/>
                <a:gd name="T15" fmla="*/ 274 h 326"/>
                <a:gd name="T16" fmla="*/ 100 w 355"/>
                <a:gd name="T17" fmla="*/ 32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26">
                  <a:moveTo>
                    <a:pt x="100" y="323"/>
                  </a:moveTo>
                  <a:cubicBezTo>
                    <a:pt x="83" y="326"/>
                    <a:pt x="67" y="316"/>
                    <a:pt x="64" y="299"/>
                  </a:cubicBezTo>
                  <a:lnTo>
                    <a:pt x="3" y="53"/>
                  </a:lnTo>
                  <a:cubicBezTo>
                    <a:pt x="0" y="37"/>
                    <a:pt x="10" y="20"/>
                    <a:pt x="27" y="17"/>
                  </a:cubicBezTo>
                  <a:lnTo>
                    <a:pt x="202" y="3"/>
                  </a:lnTo>
                  <a:cubicBezTo>
                    <a:pt x="219" y="0"/>
                    <a:pt x="235" y="10"/>
                    <a:pt x="239" y="27"/>
                  </a:cubicBezTo>
                  <a:lnTo>
                    <a:pt x="352" y="238"/>
                  </a:lnTo>
                  <a:cubicBezTo>
                    <a:pt x="355" y="254"/>
                    <a:pt x="345" y="270"/>
                    <a:pt x="328" y="274"/>
                  </a:cubicBezTo>
                  <a:lnTo>
                    <a:pt x="100" y="3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89">
              <a:extLst>
                <a:ext uri="{FF2B5EF4-FFF2-40B4-BE49-F238E27FC236}">
                  <a16:creationId xmlns="" xmlns:a16="http://schemas.microsoft.com/office/drawing/2014/main" id="{19F29EEF-572B-4EFA-9E9B-0C833FAFC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23" y="3843112"/>
              <a:ext cx="1259378" cy="1241414"/>
            </a:xfrm>
            <a:custGeom>
              <a:avLst/>
              <a:gdLst>
                <a:gd name="T0" fmla="*/ 1736 w 1743"/>
                <a:gd name="T1" fmla="*/ 729 h 1698"/>
                <a:gd name="T2" fmla="*/ 1713 w 1743"/>
                <a:gd name="T3" fmla="*/ 626 h 1698"/>
                <a:gd name="T4" fmla="*/ 819 w 1743"/>
                <a:gd name="T5" fmla="*/ 61 h 1698"/>
                <a:gd name="T6" fmla="*/ 114 w 1743"/>
                <a:gd name="T7" fmla="*/ 1032 h 1698"/>
                <a:gd name="T8" fmla="*/ 208 w 1743"/>
                <a:gd name="T9" fmla="*/ 1254 h 1698"/>
                <a:gd name="T10" fmla="*/ 337 w 1743"/>
                <a:gd name="T11" fmla="*/ 1475 h 1698"/>
                <a:gd name="T12" fmla="*/ 652 w 1743"/>
                <a:gd name="T13" fmla="*/ 1679 h 1698"/>
                <a:gd name="T14" fmla="*/ 687 w 1743"/>
                <a:gd name="T15" fmla="*/ 1680 h 1698"/>
                <a:gd name="T16" fmla="*/ 935 w 1743"/>
                <a:gd name="T17" fmla="*/ 1440 h 1698"/>
                <a:gd name="T18" fmla="*/ 939 w 1743"/>
                <a:gd name="T19" fmla="*/ 1426 h 1698"/>
                <a:gd name="T20" fmla="*/ 951 w 1743"/>
                <a:gd name="T21" fmla="*/ 1357 h 1698"/>
                <a:gd name="T22" fmla="*/ 1001 w 1743"/>
                <a:gd name="T23" fmla="*/ 1058 h 1698"/>
                <a:gd name="T24" fmla="*/ 1743 w 1743"/>
                <a:gd name="T25" fmla="*/ 778 h 1698"/>
                <a:gd name="T26" fmla="*/ 1736 w 1743"/>
                <a:gd name="T27" fmla="*/ 729 h 1698"/>
                <a:gd name="connsiteX0" fmla="*/ 9438 w 9478"/>
                <a:gd name="connsiteY0" fmla="*/ 3988 h 9595"/>
                <a:gd name="connsiteX1" fmla="*/ 9306 w 9478"/>
                <a:gd name="connsiteY1" fmla="*/ 3382 h 9595"/>
                <a:gd name="connsiteX2" fmla="*/ 4177 w 9478"/>
                <a:gd name="connsiteY2" fmla="*/ 54 h 9595"/>
                <a:gd name="connsiteX3" fmla="*/ 132 w 9478"/>
                <a:gd name="connsiteY3" fmla="*/ 5773 h 9595"/>
                <a:gd name="connsiteX4" fmla="*/ 466 w 9478"/>
                <a:gd name="connsiteY4" fmla="*/ 7185 h 9595"/>
                <a:gd name="connsiteX5" fmla="*/ 1411 w 9478"/>
                <a:gd name="connsiteY5" fmla="*/ 8382 h 9595"/>
                <a:gd name="connsiteX6" fmla="*/ 3219 w 9478"/>
                <a:gd name="connsiteY6" fmla="*/ 9583 h 9595"/>
                <a:gd name="connsiteX7" fmla="*/ 3419 w 9478"/>
                <a:gd name="connsiteY7" fmla="*/ 9589 h 9595"/>
                <a:gd name="connsiteX8" fmla="*/ 4842 w 9478"/>
                <a:gd name="connsiteY8" fmla="*/ 8176 h 9595"/>
                <a:gd name="connsiteX9" fmla="*/ 4865 w 9478"/>
                <a:gd name="connsiteY9" fmla="*/ 8093 h 9595"/>
                <a:gd name="connsiteX10" fmla="*/ 4934 w 9478"/>
                <a:gd name="connsiteY10" fmla="*/ 7687 h 9595"/>
                <a:gd name="connsiteX11" fmla="*/ 5221 w 9478"/>
                <a:gd name="connsiteY11" fmla="*/ 5926 h 9595"/>
                <a:gd name="connsiteX12" fmla="*/ 9478 w 9478"/>
                <a:gd name="connsiteY12" fmla="*/ 4277 h 9595"/>
                <a:gd name="connsiteX13" fmla="*/ 9438 w 9478"/>
                <a:gd name="connsiteY13" fmla="*/ 3988 h 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78" h="9595">
                  <a:moveTo>
                    <a:pt x="9438" y="3988"/>
                  </a:moveTo>
                  <a:cubicBezTo>
                    <a:pt x="9392" y="3817"/>
                    <a:pt x="9392" y="3576"/>
                    <a:pt x="9306" y="3382"/>
                  </a:cubicBezTo>
                  <a:cubicBezTo>
                    <a:pt x="8371" y="1173"/>
                    <a:pt x="6787" y="-305"/>
                    <a:pt x="4177" y="54"/>
                  </a:cubicBezTo>
                  <a:cubicBezTo>
                    <a:pt x="1337" y="437"/>
                    <a:pt x="-522" y="2958"/>
                    <a:pt x="132" y="5773"/>
                  </a:cubicBezTo>
                  <a:cubicBezTo>
                    <a:pt x="258" y="6332"/>
                    <a:pt x="461" y="7179"/>
                    <a:pt x="466" y="7185"/>
                  </a:cubicBezTo>
                  <a:cubicBezTo>
                    <a:pt x="770" y="7910"/>
                    <a:pt x="1027" y="7793"/>
                    <a:pt x="1411" y="8382"/>
                  </a:cubicBezTo>
                  <a:cubicBezTo>
                    <a:pt x="1790" y="8971"/>
                    <a:pt x="2415" y="9477"/>
                    <a:pt x="3219" y="9583"/>
                  </a:cubicBezTo>
                  <a:cubicBezTo>
                    <a:pt x="3270" y="9589"/>
                    <a:pt x="3374" y="9583"/>
                    <a:pt x="3419" y="9589"/>
                  </a:cubicBezTo>
                  <a:cubicBezTo>
                    <a:pt x="4188" y="9695"/>
                    <a:pt x="4762" y="8505"/>
                    <a:pt x="4842" y="8176"/>
                  </a:cubicBezTo>
                  <a:cubicBezTo>
                    <a:pt x="4928" y="7846"/>
                    <a:pt x="4865" y="8093"/>
                    <a:pt x="4865" y="8093"/>
                  </a:cubicBezTo>
                  <a:cubicBezTo>
                    <a:pt x="4928" y="7922"/>
                    <a:pt x="4911" y="7799"/>
                    <a:pt x="4934" y="7687"/>
                  </a:cubicBezTo>
                  <a:cubicBezTo>
                    <a:pt x="5049" y="7051"/>
                    <a:pt x="4951" y="6550"/>
                    <a:pt x="5221" y="5926"/>
                  </a:cubicBezTo>
                  <a:cubicBezTo>
                    <a:pt x="5955" y="4206"/>
                    <a:pt x="7843" y="4277"/>
                    <a:pt x="9478" y="4277"/>
                  </a:cubicBezTo>
                  <a:cubicBezTo>
                    <a:pt x="9461" y="4159"/>
                    <a:pt x="9472" y="4118"/>
                    <a:pt x="9438" y="3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90">
              <a:extLst>
                <a:ext uri="{FF2B5EF4-FFF2-40B4-BE49-F238E27FC236}">
                  <a16:creationId xmlns="" xmlns:a16="http://schemas.microsoft.com/office/drawing/2014/main" id="{FF828C9C-5C87-4132-983C-0C1723695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8" y="4308475"/>
              <a:ext cx="1101725" cy="814388"/>
            </a:xfrm>
            <a:custGeom>
              <a:avLst/>
              <a:gdLst>
                <a:gd name="T0" fmla="*/ 48 w 1445"/>
                <a:gd name="T1" fmla="*/ 1069 h 1069"/>
                <a:gd name="T2" fmla="*/ 2 w 1445"/>
                <a:gd name="T3" fmla="*/ 1027 h 1069"/>
                <a:gd name="T4" fmla="*/ 44 w 1445"/>
                <a:gd name="T5" fmla="*/ 978 h 1069"/>
                <a:gd name="T6" fmla="*/ 441 w 1445"/>
                <a:gd name="T7" fmla="*/ 754 h 1069"/>
                <a:gd name="T8" fmla="*/ 449 w 1445"/>
                <a:gd name="T9" fmla="*/ 664 h 1069"/>
                <a:gd name="T10" fmla="*/ 645 w 1445"/>
                <a:gd name="T11" fmla="*/ 162 h 1069"/>
                <a:gd name="T12" fmla="*/ 1398 w 1445"/>
                <a:gd name="T13" fmla="*/ 1 h 1069"/>
                <a:gd name="T14" fmla="*/ 1444 w 1445"/>
                <a:gd name="T15" fmla="*/ 45 h 1069"/>
                <a:gd name="T16" fmla="*/ 1400 w 1445"/>
                <a:gd name="T17" fmla="*/ 92 h 1069"/>
                <a:gd name="T18" fmla="*/ 702 w 1445"/>
                <a:gd name="T19" fmla="*/ 233 h 1069"/>
                <a:gd name="T20" fmla="*/ 540 w 1445"/>
                <a:gd name="T21" fmla="*/ 672 h 1069"/>
                <a:gd name="T22" fmla="*/ 531 w 1445"/>
                <a:gd name="T23" fmla="*/ 765 h 1069"/>
                <a:gd name="T24" fmla="*/ 51 w 1445"/>
                <a:gd name="T25" fmla="*/ 1069 h 1069"/>
                <a:gd name="T26" fmla="*/ 48 w 1445"/>
                <a:gd name="T2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069">
                  <a:moveTo>
                    <a:pt x="48" y="1069"/>
                  </a:moveTo>
                  <a:cubicBezTo>
                    <a:pt x="24" y="1069"/>
                    <a:pt x="4" y="1051"/>
                    <a:pt x="2" y="1027"/>
                  </a:cubicBezTo>
                  <a:cubicBezTo>
                    <a:pt x="0" y="1002"/>
                    <a:pt x="19" y="980"/>
                    <a:pt x="44" y="978"/>
                  </a:cubicBezTo>
                  <a:cubicBezTo>
                    <a:pt x="53" y="977"/>
                    <a:pt x="416" y="975"/>
                    <a:pt x="441" y="754"/>
                  </a:cubicBezTo>
                  <a:cubicBezTo>
                    <a:pt x="444" y="726"/>
                    <a:pt x="447" y="696"/>
                    <a:pt x="449" y="664"/>
                  </a:cubicBezTo>
                  <a:cubicBezTo>
                    <a:pt x="464" y="490"/>
                    <a:pt x="480" y="293"/>
                    <a:pt x="645" y="162"/>
                  </a:cubicBezTo>
                  <a:cubicBezTo>
                    <a:pt x="833" y="13"/>
                    <a:pt x="1380" y="1"/>
                    <a:pt x="1398" y="1"/>
                  </a:cubicBezTo>
                  <a:cubicBezTo>
                    <a:pt x="1423" y="0"/>
                    <a:pt x="1444" y="20"/>
                    <a:pt x="1444" y="45"/>
                  </a:cubicBezTo>
                  <a:cubicBezTo>
                    <a:pt x="1445" y="70"/>
                    <a:pt x="1425" y="91"/>
                    <a:pt x="1400" y="92"/>
                  </a:cubicBezTo>
                  <a:cubicBezTo>
                    <a:pt x="1396" y="92"/>
                    <a:pt x="865" y="104"/>
                    <a:pt x="702" y="233"/>
                  </a:cubicBezTo>
                  <a:cubicBezTo>
                    <a:pt x="568" y="340"/>
                    <a:pt x="554" y="508"/>
                    <a:pt x="540" y="672"/>
                  </a:cubicBezTo>
                  <a:cubicBezTo>
                    <a:pt x="537" y="704"/>
                    <a:pt x="535" y="734"/>
                    <a:pt x="531" y="765"/>
                  </a:cubicBezTo>
                  <a:cubicBezTo>
                    <a:pt x="504" y="1002"/>
                    <a:pt x="150" y="1061"/>
                    <a:pt x="51" y="1069"/>
                  </a:cubicBezTo>
                  <a:lnTo>
                    <a:pt x="48" y="10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91">
              <a:extLst>
                <a:ext uri="{FF2B5EF4-FFF2-40B4-BE49-F238E27FC236}">
                  <a16:creationId xmlns="" xmlns:a16="http://schemas.microsoft.com/office/drawing/2014/main" id="{5C55B595-E88E-4D33-8FCD-E7FEBE58F3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563" y="4751388"/>
              <a:ext cx="985838" cy="434975"/>
            </a:xfrm>
            <a:custGeom>
              <a:avLst/>
              <a:gdLst>
                <a:gd name="T0" fmla="*/ 435 w 1294"/>
                <a:gd name="T1" fmla="*/ 429 h 572"/>
                <a:gd name="T2" fmla="*/ 435 w 1294"/>
                <a:gd name="T3" fmla="*/ 150 h 572"/>
                <a:gd name="T4" fmla="*/ 474 w 1294"/>
                <a:gd name="T5" fmla="*/ 112 h 572"/>
                <a:gd name="T6" fmla="*/ 767 w 1294"/>
                <a:gd name="T7" fmla="*/ 112 h 572"/>
                <a:gd name="T8" fmla="*/ 805 w 1294"/>
                <a:gd name="T9" fmla="*/ 150 h 572"/>
                <a:gd name="T10" fmla="*/ 805 w 1294"/>
                <a:gd name="T11" fmla="*/ 429 h 572"/>
                <a:gd name="T12" fmla="*/ 769 w 1294"/>
                <a:gd name="T13" fmla="*/ 467 h 572"/>
                <a:gd name="T14" fmla="*/ 471 w 1294"/>
                <a:gd name="T15" fmla="*/ 467 h 572"/>
                <a:gd name="T16" fmla="*/ 435 w 1294"/>
                <a:gd name="T17" fmla="*/ 429 h 572"/>
                <a:gd name="T18" fmla="*/ 365 w 1294"/>
                <a:gd name="T19" fmla="*/ 149 h 572"/>
                <a:gd name="T20" fmla="*/ 364 w 1294"/>
                <a:gd name="T21" fmla="*/ 421 h 572"/>
                <a:gd name="T22" fmla="*/ 324 w 1294"/>
                <a:gd name="T23" fmla="*/ 459 h 572"/>
                <a:gd name="T24" fmla="*/ 104 w 1294"/>
                <a:gd name="T25" fmla="*/ 441 h 572"/>
                <a:gd name="T26" fmla="*/ 70 w 1294"/>
                <a:gd name="T27" fmla="*/ 403 h 572"/>
                <a:gd name="T28" fmla="*/ 71 w 1294"/>
                <a:gd name="T29" fmla="*/ 146 h 572"/>
                <a:gd name="T30" fmla="*/ 109 w 1294"/>
                <a:gd name="T31" fmla="*/ 108 h 572"/>
                <a:gd name="T32" fmla="*/ 327 w 1294"/>
                <a:gd name="T33" fmla="*/ 111 h 572"/>
                <a:gd name="T34" fmla="*/ 365 w 1294"/>
                <a:gd name="T35" fmla="*/ 149 h 572"/>
                <a:gd name="T36" fmla="*/ 1148 w 1294"/>
                <a:gd name="T37" fmla="*/ 413 h 572"/>
                <a:gd name="T38" fmla="*/ 983 w 1294"/>
                <a:gd name="T39" fmla="*/ 447 h 572"/>
                <a:gd name="T40" fmla="*/ 876 w 1294"/>
                <a:gd name="T41" fmla="*/ 358 h 572"/>
                <a:gd name="T42" fmla="*/ 876 w 1294"/>
                <a:gd name="T43" fmla="*/ 197 h 572"/>
                <a:gd name="T44" fmla="*/ 958 w 1294"/>
                <a:gd name="T45" fmla="*/ 107 h 572"/>
                <a:gd name="T46" fmla="*/ 1134 w 1294"/>
                <a:gd name="T47" fmla="*/ 87 h 572"/>
                <a:gd name="T48" fmla="*/ 1223 w 1294"/>
                <a:gd name="T49" fmla="*/ 164 h 572"/>
                <a:gd name="T50" fmla="*/ 1223 w 1294"/>
                <a:gd name="T51" fmla="*/ 322 h 572"/>
                <a:gd name="T52" fmla="*/ 1148 w 1294"/>
                <a:gd name="T53" fmla="*/ 413 h 572"/>
                <a:gd name="T54" fmla="*/ 1265 w 1294"/>
                <a:gd name="T55" fmla="*/ 1 h 572"/>
                <a:gd name="T56" fmla="*/ 1252 w 1294"/>
                <a:gd name="T57" fmla="*/ 1 h 572"/>
                <a:gd name="T58" fmla="*/ 42 w 1294"/>
                <a:gd name="T59" fmla="*/ 36 h 572"/>
                <a:gd name="T60" fmla="*/ 29 w 1294"/>
                <a:gd name="T61" fmla="*/ 36 h 572"/>
                <a:gd name="T62" fmla="*/ 0 w 1294"/>
                <a:gd name="T63" fmla="*/ 64 h 572"/>
                <a:gd name="T64" fmla="*/ 0 w 1294"/>
                <a:gd name="T65" fmla="*/ 78 h 572"/>
                <a:gd name="T66" fmla="*/ 0 w 1294"/>
                <a:gd name="T67" fmla="*/ 457 h 572"/>
                <a:gd name="T68" fmla="*/ 0 w 1294"/>
                <a:gd name="T69" fmla="*/ 466 h 572"/>
                <a:gd name="T70" fmla="*/ 0 w 1294"/>
                <a:gd name="T71" fmla="*/ 471 h 572"/>
                <a:gd name="T72" fmla="*/ 28 w 1294"/>
                <a:gd name="T73" fmla="*/ 503 h 572"/>
                <a:gd name="T74" fmla="*/ 1265 w 1294"/>
                <a:gd name="T75" fmla="*/ 467 h 572"/>
                <a:gd name="T76" fmla="*/ 1294 w 1294"/>
                <a:gd name="T77" fmla="*/ 435 h 572"/>
                <a:gd name="T78" fmla="*/ 1294 w 1294"/>
                <a:gd name="T79" fmla="*/ 431 h 572"/>
                <a:gd name="T80" fmla="*/ 1294 w 1294"/>
                <a:gd name="T81" fmla="*/ 422 h 572"/>
                <a:gd name="T82" fmla="*/ 1294 w 1294"/>
                <a:gd name="T83" fmla="*/ 42 h 572"/>
                <a:gd name="T84" fmla="*/ 1294 w 1294"/>
                <a:gd name="T85" fmla="*/ 29 h 572"/>
                <a:gd name="T86" fmla="*/ 1265 w 1294"/>
                <a:gd name="T87" fmla="*/ 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4" h="572">
                  <a:moveTo>
                    <a:pt x="435" y="429"/>
                  </a:moveTo>
                  <a:cubicBezTo>
                    <a:pt x="435" y="334"/>
                    <a:pt x="435" y="246"/>
                    <a:pt x="435" y="150"/>
                  </a:cubicBezTo>
                  <a:cubicBezTo>
                    <a:pt x="436" y="129"/>
                    <a:pt x="453" y="112"/>
                    <a:pt x="474" y="112"/>
                  </a:cubicBezTo>
                  <a:cubicBezTo>
                    <a:pt x="614" y="113"/>
                    <a:pt x="627" y="113"/>
                    <a:pt x="767" y="112"/>
                  </a:cubicBezTo>
                  <a:cubicBezTo>
                    <a:pt x="788" y="112"/>
                    <a:pt x="805" y="129"/>
                    <a:pt x="805" y="150"/>
                  </a:cubicBezTo>
                  <a:cubicBezTo>
                    <a:pt x="805" y="246"/>
                    <a:pt x="805" y="334"/>
                    <a:pt x="805" y="429"/>
                  </a:cubicBezTo>
                  <a:cubicBezTo>
                    <a:pt x="805" y="449"/>
                    <a:pt x="789" y="466"/>
                    <a:pt x="769" y="467"/>
                  </a:cubicBezTo>
                  <a:cubicBezTo>
                    <a:pt x="626" y="474"/>
                    <a:pt x="614" y="474"/>
                    <a:pt x="471" y="467"/>
                  </a:cubicBezTo>
                  <a:cubicBezTo>
                    <a:pt x="451" y="466"/>
                    <a:pt x="435" y="449"/>
                    <a:pt x="435" y="429"/>
                  </a:cubicBezTo>
                  <a:close/>
                  <a:moveTo>
                    <a:pt x="365" y="149"/>
                  </a:moveTo>
                  <a:cubicBezTo>
                    <a:pt x="365" y="242"/>
                    <a:pt x="365" y="328"/>
                    <a:pt x="364" y="421"/>
                  </a:cubicBezTo>
                  <a:cubicBezTo>
                    <a:pt x="364" y="443"/>
                    <a:pt x="346" y="461"/>
                    <a:pt x="324" y="459"/>
                  </a:cubicBezTo>
                  <a:cubicBezTo>
                    <a:pt x="251" y="454"/>
                    <a:pt x="178" y="448"/>
                    <a:pt x="104" y="441"/>
                  </a:cubicBezTo>
                  <a:cubicBezTo>
                    <a:pt x="85" y="439"/>
                    <a:pt x="70" y="422"/>
                    <a:pt x="70" y="403"/>
                  </a:cubicBezTo>
                  <a:cubicBezTo>
                    <a:pt x="70" y="315"/>
                    <a:pt x="70" y="233"/>
                    <a:pt x="71" y="146"/>
                  </a:cubicBezTo>
                  <a:cubicBezTo>
                    <a:pt x="71" y="124"/>
                    <a:pt x="88" y="107"/>
                    <a:pt x="109" y="108"/>
                  </a:cubicBezTo>
                  <a:cubicBezTo>
                    <a:pt x="182" y="109"/>
                    <a:pt x="255" y="110"/>
                    <a:pt x="327" y="111"/>
                  </a:cubicBezTo>
                  <a:cubicBezTo>
                    <a:pt x="348" y="111"/>
                    <a:pt x="365" y="128"/>
                    <a:pt x="365" y="149"/>
                  </a:cubicBezTo>
                  <a:close/>
                  <a:moveTo>
                    <a:pt x="1148" y="413"/>
                  </a:moveTo>
                  <a:cubicBezTo>
                    <a:pt x="1095" y="423"/>
                    <a:pt x="1037" y="437"/>
                    <a:pt x="983" y="447"/>
                  </a:cubicBezTo>
                  <a:cubicBezTo>
                    <a:pt x="927" y="457"/>
                    <a:pt x="876" y="415"/>
                    <a:pt x="876" y="358"/>
                  </a:cubicBezTo>
                  <a:cubicBezTo>
                    <a:pt x="876" y="304"/>
                    <a:pt x="876" y="251"/>
                    <a:pt x="876" y="197"/>
                  </a:cubicBezTo>
                  <a:cubicBezTo>
                    <a:pt x="876" y="150"/>
                    <a:pt x="911" y="111"/>
                    <a:pt x="958" y="107"/>
                  </a:cubicBezTo>
                  <a:cubicBezTo>
                    <a:pt x="1014" y="103"/>
                    <a:pt x="1076" y="95"/>
                    <a:pt x="1134" y="87"/>
                  </a:cubicBezTo>
                  <a:cubicBezTo>
                    <a:pt x="1181" y="80"/>
                    <a:pt x="1223" y="116"/>
                    <a:pt x="1223" y="164"/>
                  </a:cubicBezTo>
                  <a:cubicBezTo>
                    <a:pt x="1223" y="217"/>
                    <a:pt x="1223" y="269"/>
                    <a:pt x="1223" y="322"/>
                  </a:cubicBezTo>
                  <a:cubicBezTo>
                    <a:pt x="1223" y="367"/>
                    <a:pt x="1192" y="405"/>
                    <a:pt x="1148" y="413"/>
                  </a:cubicBezTo>
                  <a:close/>
                  <a:moveTo>
                    <a:pt x="1265" y="1"/>
                  </a:moveTo>
                  <a:cubicBezTo>
                    <a:pt x="1261" y="1"/>
                    <a:pt x="1256" y="0"/>
                    <a:pt x="1252" y="1"/>
                  </a:cubicBezTo>
                  <a:cubicBezTo>
                    <a:pt x="805" y="56"/>
                    <a:pt x="495" y="36"/>
                    <a:pt x="42" y="36"/>
                  </a:cubicBezTo>
                  <a:lnTo>
                    <a:pt x="29" y="36"/>
                  </a:lnTo>
                  <a:cubicBezTo>
                    <a:pt x="13" y="36"/>
                    <a:pt x="0" y="49"/>
                    <a:pt x="0" y="64"/>
                  </a:cubicBezTo>
                  <a:lnTo>
                    <a:pt x="0" y="78"/>
                  </a:lnTo>
                  <a:lnTo>
                    <a:pt x="0" y="457"/>
                  </a:lnTo>
                  <a:lnTo>
                    <a:pt x="0" y="466"/>
                  </a:lnTo>
                  <a:lnTo>
                    <a:pt x="0" y="471"/>
                  </a:lnTo>
                  <a:cubicBezTo>
                    <a:pt x="0" y="486"/>
                    <a:pt x="13" y="501"/>
                    <a:pt x="28" y="503"/>
                  </a:cubicBezTo>
                  <a:cubicBezTo>
                    <a:pt x="488" y="565"/>
                    <a:pt x="805" y="572"/>
                    <a:pt x="1265" y="467"/>
                  </a:cubicBezTo>
                  <a:cubicBezTo>
                    <a:pt x="1281" y="464"/>
                    <a:pt x="1294" y="451"/>
                    <a:pt x="1294" y="435"/>
                  </a:cubicBezTo>
                  <a:lnTo>
                    <a:pt x="1294" y="431"/>
                  </a:lnTo>
                  <a:lnTo>
                    <a:pt x="1294" y="422"/>
                  </a:lnTo>
                  <a:lnTo>
                    <a:pt x="1294" y="42"/>
                  </a:lnTo>
                  <a:lnTo>
                    <a:pt x="1294" y="29"/>
                  </a:lnTo>
                  <a:cubicBezTo>
                    <a:pt x="1294" y="13"/>
                    <a:pt x="1281" y="1"/>
                    <a:pt x="1265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Oval 292">
              <a:extLst>
                <a:ext uri="{FF2B5EF4-FFF2-40B4-BE49-F238E27FC236}">
                  <a16:creationId xmlns="" xmlns:a16="http://schemas.microsoft.com/office/drawing/2014/main" id="{EFCEBD0E-9751-4464-8154-ADF2C0535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13" y="4673600"/>
              <a:ext cx="228600" cy="2301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293">
              <a:extLst>
                <a:ext uri="{FF2B5EF4-FFF2-40B4-BE49-F238E27FC236}">
                  <a16:creationId xmlns="" xmlns:a16="http://schemas.microsoft.com/office/drawing/2014/main" id="{D2273373-1F01-4CC8-B5B0-58544B215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88" y="4740275"/>
              <a:ext cx="95250" cy="95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7" name="Group 91">
            <a:extLst>
              <a:ext uri="{FF2B5EF4-FFF2-40B4-BE49-F238E27FC236}">
                <a16:creationId xmlns="" xmlns:a16="http://schemas.microsoft.com/office/drawing/2014/main" id="{5D082790-0FAB-4CA3-8893-4D09C8396995}"/>
              </a:ext>
            </a:extLst>
          </p:cNvPr>
          <p:cNvGrpSpPr/>
          <p:nvPr/>
        </p:nvGrpSpPr>
        <p:grpSpPr>
          <a:xfrm>
            <a:off x="4470125" y="4748474"/>
            <a:ext cx="376115" cy="444393"/>
            <a:chOff x="8351837" y="4838699"/>
            <a:chExt cx="1547814" cy="1828800"/>
          </a:xfrm>
        </p:grpSpPr>
        <p:sp>
          <p:nvSpPr>
            <p:cNvPr id="68" name="Freeform 67">
              <a:extLst>
                <a:ext uri="{FF2B5EF4-FFF2-40B4-BE49-F238E27FC236}">
                  <a16:creationId xmlns="" xmlns:a16="http://schemas.microsoft.com/office/drawing/2014/main" id="{0A76F5AF-C281-497F-AC7A-E0427E29E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7" y="4838699"/>
              <a:ext cx="1547814" cy="1828800"/>
            </a:xfrm>
            <a:custGeom>
              <a:avLst/>
              <a:gdLst>
                <a:gd name="connsiteX0" fmla="*/ 532153 w 1547814"/>
                <a:gd name="connsiteY0" fmla="*/ 0 h 1828800"/>
                <a:gd name="connsiteX1" fmla="*/ 1018010 w 1547814"/>
                <a:gd name="connsiteY1" fmla="*/ 0 h 1828800"/>
                <a:gd name="connsiteX2" fmla="*/ 1084263 w 1547814"/>
                <a:gd name="connsiteY2" fmla="*/ 66153 h 1828800"/>
                <a:gd name="connsiteX3" fmla="*/ 1018010 w 1547814"/>
                <a:gd name="connsiteY3" fmla="*/ 133067 h 1828800"/>
                <a:gd name="connsiteX4" fmla="*/ 855804 w 1547814"/>
                <a:gd name="connsiteY4" fmla="*/ 133067 h 1828800"/>
                <a:gd name="connsiteX5" fmla="*/ 855804 w 1547814"/>
                <a:gd name="connsiteY5" fmla="*/ 287665 h 1828800"/>
                <a:gd name="connsiteX6" fmla="*/ 929876 w 1547814"/>
                <a:gd name="connsiteY6" fmla="*/ 295139 h 1828800"/>
                <a:gd name="connsiteX7" fmla="*/ 1547814 w 1547814"/>
                <a:gd name="connsiteY7" fmla="*/ 1054100 h 1828800"/>
                <a:gd name="connsiteX8" fmla="*/ 773907 w 1547814"/>
                <a:gd name="connsiteY8" fmla="*/ 1828800 h 1828800"/>
                <a:gd name="connsiteX9" fmla="*/ 0 w 1547814"/>
                <a:gd name="connsiteY9" fmla="*/ 1054100 h 1828800"/>
                <a:gd name="connsiteX10" fmla="*/ 132171 w 1547814"/>
                <a:gd name="connsiteY10" fmla="*/ 620958 h 1828800"/>
                <a:gd name="connsiteX11" fmla="*/ 204011 w 1547814"/>
                <a:gd name="connsiteY11" fmla="*/ 533798 h 1828800"/>
                <a:gd name="connsiteX12" fmla="*/ 148603 w 1547814"/>
                <a:gd name="connsiteY12" fmla="*/ 475263 h 1828800"/>
                <a:gd name="connsiteX13" fmla="*/ 105868 w 1547814"/>
                <a:gd name="connsiteY13" fmla="*/ 515728 h 1828800"/>
                <a:gd name="connsiteX14" fmla="*/ 66185 w 1547814"/>
                <a:gd name="connsiteY14" fmla="*/ 511911 h 1828800"/>
                <a:gd name="connsiteX15" fmla="*/ 64659 w 1547814"/>
                <a:gd name="connsiteY15" fmla="*/ 472209 h 1828800"/>
                <a:gd name="connsiteX16" fmla="*/ 108157 w 1547814"/>
                <a:gd name="connsiteY16" fmla="*/ 430981 h 1828800"/>
                <a:gd name="connsiteX17" fmla="*/ 134867 w 1547814"/>
                <a:gd name="connsiteY17" fmla="*/ 405786 h 1828800"/>
                <a:gd name="connsiteX18" fmla="*/ 204312 w 1547814"/>
                <a:gd name="connsiteY18" fmla="*/ 340126 h 1828800"/>
                <a:gd name="connsiteX19" fmla="*/ 223867 w 1547814"/>
                <a:gd name="connsiteY19" fmla="*/ 334018 h 1828800"/>
                <a:gd name="connsiteX20" fmla="*/ 243995 w 1547814"/>
                <a:gd name="connsiteY20" fmla="*/ 343943 h 1828800"/>
                <a:gd name="connsiteX21" fmla="*/ 245521 w 1547814"/>
                <a:gd name="connsiteY21" fmla="*/ 384408 h 1828800"/>
                <a:gd name="connsiteX22" fmla="*/ 202022 w 1547814"/>
                <a:gd name="connsiteY22" fmla="*/ 424873 h 1828800"/>
                <a:gd name="connsiteX23" fmla="*/ 255898 w 1547814"/>
                <a:gd name="connsiteY23" fmla="*/ 482166 h 1828800"/>
                <a:gd name="connsiteX24" fmla="*/ 341208 w 1547814"/>
                <a:gd name="connsiteY24" fmla="*/ 411707 h 1828800"/>
                <a:gd name="connsiteX25" fmla="*/ 617938 w 1547814"/>
                <a:gd name="connsiteY25" fmla="*/ 295139 h 1828800"/>
                <a:gd name="connsiteX26" fmla="*/ 694359 w 1547814"/>
                <a:gd name="connsiteY26" fmla="*/ 287428 h 1828800"/>
                <a:gd name="connsiteX27" fmla="*/ 694359 w 1547814"/>
                <a:gd name="connsiteY27" fmla="*/ 133067 h 1828800"/>
                <a:gd name="connsiteX28" fmla="*/ 532153 w 1547814"/>
                <a:gd name="connsiteY28" fmla="*/ 133067 h 1828800"/>
                <a:gd name="connsiteX29" fmla="*/ 465138 w 1547814"/>
                <a:gd name="connsiteY29" fmla="*/ 66153 h 1828800"/>
                <a:gd name="connsiteX30" fmla="*/ 532153 w 1547814"/>
                <a:gd name="connsiteY30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47814" h="1828800">
                  <a:moveTo>
                    <a:pt x="532153" y="0"/>
                  </a:moveTo>
                  <a:lnTo>
                    <a:pt x="1018010" y="0"/>
                  </a:lnTo>
                  <a:cubicBezTo>
                    <a:pt x="1054563" y="0"/>
                    <a:pt x="1084263" y="29655"/>
                    <a:pt x="1084263" y="66153"/>
                  </a:cubicBezTo>
                  <a:cubicBezTo>
                    <a:pt x="1084263" y="103412"/>
                    <a:pt x="1054563" y="133067"/>
                    <a:pt x="1018010" y="133067"/>
                  </a:cubicBezTo>
                  <a:lnTo>
                    <a:pt x="855804" y="133067"/>
                  </a:lnTo>
                  <a:lnTo>
                    <a:pt x="855804" y="287665"/>
                  </a:lnTo>
                  <a:lnTo>
                    <a:pt x="929876" y="295139"/>
                  </a:lnTo>
                  <a:cubicBezTo>
                    <a:pt x="1282533" y="367377"/>
                    <a:pt x="1547814" y="679727"/>
                    <a:pt x="1547814" y="1054100"/>
                  </a:cubicBezTo>
                  <a:cubicBezTo>
                    <a:pt x="1547814" y="1481955"/>
                    <a:pt x="1201324" y="1828800"/>
                    <a:pt x="773907" y="1828800"/>
                  </a:cubicBezTo>
                  <a:cubicBezTo>
                    <a:pt x="346490" y="1828800"/>
                    <a:pt x="0" y="1481955"/>
                    <a:pt x="0" y="1054100"/>
                  </a:cubicBezTo>
                  <a:cubicBezTo>
                    <a:pt x="0" y="893655"/>
                    <a:pt x="48725" y="744601"/>
                    <a:pt x="132171" y="620958"/>
                  </a:cubicBezTo>
                  <a:lnTo>
                    <a:pt x="204011" y="533798"/>
                  </a:lnTo>
                  <a:lnTo>
                    <a:pt x="148603" y="475263"/>
                  </a:lnTo>
                  <a:lnTo>
                    <a:pt x="105868" y="515728"/>
                  </a:lnTo>
                  <a:cubicBezTo>
                    <a:pt x="95184" y="525654"/>
                    <a:pt x="77632" y="524127"/>
                    <a:pt x="66185" y="511911"/>
                  </a:cubicBezTo>
                  <a:cubicBezTo>
                    <a:pt x="54738" y="499695"/>
                    <a:pt x="53975" y="482135"/>
                    <a:pt x="64659" y="472209"/>
                  </a:cubicBezTo>
                  <a:lnTo>
                    <a:pt x="108157" y="430981"/>
                  </a:lnTo>
                  <a:lnTo>
                    <a:pt x="134867" y="405786"/>
                  </a:lnTo>
                  <a:lnTo>
                    <a:pt x="204312" y="340126"/>
                  </a:lnTo>
                  <a:cubicBezTo>
                    <a:pt x="209654" y="335163"/>
                    <a:pt x="216713" y="333254"/>
                    <a:pt x="223867" y="334018"/>
                  </a:cubicBezTo>
                  <a:cubicBezTo>
                    <a:pt x="231022" y="334781"/>
                    <a:pt x="238272" y="338217"/>
                    <a:pt x="243995" y="343943"/>
                  </a:cubicBezTo>
                  <a:cubicBezTo>
                    <a:pt x="255441" y="356159"/>
                    <a:pt x="256205" y="374483"/>
                    <a:pt x="245521" y="384408"/>
                  </a:cubicBezTo>
                  <a:lnTo>
                    <a:pt x="202022" y="424873"/>
                  </a:lnTo>
                  <a:lnTo>
                    <a:pt x="255898" y="482166"/>
                  </a:lnTo>
                  <a:lnTo>
                    <a:pt x="341208" y="411707"/>
                  </a:lnTo>
                  <a:cubicBezTo>
                    <a:pt x="423553" y="356019"/>
                    <a:pt x="517179" y="315779"/>
                    <a:pt x="617938" y="295139"/>
                  </a:cubicBezTo>
                  <a:lnTo>
                    <a:pt x="694359" y="287428"/>
                  </a:lnTo>
                  <a:lnTo>
                    <a:pt x="694359" y="133067"/>
                  </a:lnTo>
                  <a:lnTo>
                    <a:pt x="532153" y="133067"/>
                  </a:lnTo>
                  <a:cubicBezTo>
                    <a:pt x="495599" y="133067"/>
                    <a:pt x="465138" y="103412"/>
                    <a:pt x="465138" y="66153"/>
                  </a:cubicBezTo>
                  <a:cubicBezTo>
                    <a:pt x="465138" y="29655"/>
                    <a:pt x="495599" y="0"/>
                    <a:pt x="5321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9" name="Oval 312">
              <a:extLst>
                <a:ext uri="{FF2B5EF4-FFF2-40B4-BE49-F238E27FC236}">
                  <a16:creationId xmlns="" xmlns:a16="http://schemas.microsoft.com/office/drawing/2014/main" id="{D71D5CA6-595B-4367-8367-182340842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7413" y="5287323"/>
              <a:ext cx="1238250" cy="123825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313">
              <a:extLst>
                <a:ext uri="{FF2B5EF4-FFF2-40B4-BE49-F238E27FC236}">
                  <a16:creationId xmlns="" xmlns:a16="http://schemas.microsoft.com/office/drawing/2014/main" id="{D359BD52-CD5B-4F55-9FEE-79EC6C8ADE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0013" y="5752461"/>
              <a:ext cx="307975" cy="30797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1" name="Group 70">
              <a:extLst>
                <a:ext uri="{FF2B5EF4-FFF2-40B4-BE49-F238E27FC236}">
                  <a16:creationId xmlns="" xmlns:a16="http://schemas.microsoft.com/office/drawing/2014/main" id="{419BDB9F-5618-4F0D-B888-7C6659850E52}"/>
                </a:ext>
              </a:extLst>
            </p:cNvPr>
            <p:cNvGrpSpPr/>
            <p:nvPr/>
          </p:nvGrpSpPr>
          <p:grpSpPr>
            <a:xfrm>
              <a:off x="8816976" y="5554023"/>
              <a:ext cx="542925" cy="381000"/>
              <a:chOff x="8816976" y="5540375"/>
              <a:chExt cx="542925" cy="38100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76" name="Freeform 314">
                <a:extLst>
                  <a:ext uri="{FF2B5EF4-FFF2-40B4-BE49-F238E27FC236}">
                    <a16:creationId xmlns="" xmlns:a16="http://schemas.microsoft.com/office/drawing/2014/main" id="{0410EA33-C71D-41D1-BEF0-2E0041F72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7013" y="5540375"/>
                <a:ext cx="242888" cy="381000"/>
              </a:xfrm>
              <a:custGeom>
                <a:avLst/>
                <a:gdLst>
                  <a:gd name="T0" fmla="*/ 67 w 320"/>
                  <a:gd name="T1" fmla="*/ 479 h 501"/>
                  <a:gd name="T2" fmla="*/ 22 w 320"/>
                  <a:gd name="T3" fmla="*/ 491 h 501"/>
                  <a:gd name="T4" fmla="*/ 10 w 320"/>
                  <a:gd name="T5" fmla="*/ 446 h 501"/>
                  <a:gd name="T6" fmla="*/ 254 w 320"/>
                  <a:gd name="T7" fmla="*/ 21 h 501"/>
                  <a:gd name="T8" fmla="*/ 299 w 320"/>
                  <a:gd name="T9" fmla="*/ 9 h 501"/>
                  <a:gd name="T10" fmla="*/ 311 w 320"/>
                  <a:gd name="T11" fmla="*/ 54 h 501"/>
                  <a:gd name="T12" fmla="*/ 67 w 320"/>
                  <a:gd name="T13" fmla="*/ 479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501">
                    <a:moveTo>
                      <a:pt x="67" y="479"/>
                    </a:moveTo>
                    <a:cubicBezTo>
                      <a:pt x="58" y="495"/>
                      <a:pt x="38" y="501"/>
                      <a:pt x="22" y="491"/>
                    </a:cubicBezTo>
                    <a:cubicBezTo>
                      <a:pt x="6" y="482"/>
                      <a:pt x="0" y="462"/>
                      <a:pt x="10" y="446"/>
                    </a:cubicBezTo>
                    <a:lnTo>
                      <a:pt x="254" y="21"/>
                    </a:lnTo>
                    <a:cubicBezTo>
                      <a:pt x="263" y="5"/>
                      <a:pt x="283" y="0"/>
                      <a:pt x="299" y="9"/>
                    </a:cubicBezTo>
                    <a:cubicBezTo>
                      <a:pt x="315" y="18"/>
                      <a:pt x="320" y="38"/>
                      <a:pt x="311" y="54"/>
                    </a:cubicBezTo>
                    <a:lnTo>
                      <a:pt x="67" y="479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315">
                <a:extLst>
                  <a:ext uri="{FF2B5EF4-FFF2-40B4-BE49-F238E27FC236}">
                    <a16:creationId xmlns="" xmlns:a16="http://schemas.microsoft.com/office/drawing/2014/main" id="{3CD97B85-AB0F-4ADB-BD0A-208E48E260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6976" y="5837238"/>
                <a:ext cx="355600" cy="82550"/>
              </a:xfrm>
              <a:custGeom>
                <a:avLst/>
                <a:gdLst>
                  <a:gd name="T0" fmla="*/ 434 w 466"/>
                  <a:gd name="T1" fmla="*/ 41 h 109"/>
                  <a:gd name="T2" fmla="*/ 464 w 466"/>
                  <a:gd name="T3" fmla="*/ 77 h 109"/>
                  <a:gd name="T4" fmla="*/ 428 w 466"/>
                  <a:gd name="T5" fmla="*/ 107 h 109"/>
                  <a:gd name="T6" fmla="*/ 31 w 466"/>
                  <a:gd name="T7" fmla="*/ 68 h 109"/>
                  <a:gd name="T8" fmla="*/ 1 w 466"/>
                  <a:gd name="T9" fmla="*/ 32 h 109"/>
                  <a:gd name="T10" fmla="*/ 38 w 466"/>
                  <a:gd name="T11" fmla="*/ 2 h 109"/>
                  <a:gd name="T12" fmla="*/ 434 w 466"/>
                  <a:gd name="T13" fmla="*/ 4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109">
                    <a:moveTo>
                      <a:pt x="434" y="41"/>
                    </a:moveTo>
                    <a:cubicBezTo>
                      <a:pt x="453" y="43"/>
                      <a:pt x="466" y="59"/>
                      <a:pt x="464" y="77"/>
                    </a:cubicBezTo>
                    <a:cubicBezTo>
                      <a:pt x="462" y="95"/>
                      <a:pt x="446" y="109"/>
                      <a:pt x="428" y="107"/>
                    </a:cubicBezTo>
                    <a:lnTo>
                      <a:pt x="31" y="68"/>
                    </a:lnTo>
                    <a:cubicBezTo>
                      <a:pt x="13" y="66"/>
                      <a:pt x="0" y="50"/>
                      <a:pt x="1" y="32"/>
                    </a:cubicBezTo>
                    <a:cubicBezTo>
                      <a:pt x="3" y="13"/>
                      <a:pt x="19" y="0"/>
                      <a:pt x="38" y="2"/>
                    </a:cubicBezTo>
                    <a:lnTo>
                      <a:pt x="434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2" name="Freeform 316">
              <a:extLst>
                <a:ext uri="{FF2B5EF4-FFF2-40B4-BE49-F238E27FC236}">
                  <a16:creationId xmlns="" xmlns:a16="http://schemas.microsoft.com/office/drawing/2014/main" id="{9B5DA1B3-7EAB-475A-BB03-2F166CFFC4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9076" y="5309548"/>
              <a:ext cx="41275" cy="150813"/>
            </a:xfrm>
            <a:custGeom>
              <a:avLst/>
              <a:gdLst>
                <a:gd name="T0" fmla="*/ 27 w 54"/>
                <a:gd name="T1" fmla="*/ 199 h 199"/>
                <a:gd name="T2" fmla="*/ 27 w 54"/>
                <a:gd name="T3" fmla="*/ 199 h 199"/>
                <a:gd name="T4" fmla="*/ 0 w 54"/>
                <a:gd name="T5" fmla="*/ 172 h 199"/>
                <a:gd name="T6" fmla="*/ 0 w 54"/>
                <a:gd name="T7" fmla="*/ 26 h 199"/>
                <a:gd name="T8" fmla="*/ 27 w 54"/>
                <a:gd name="T9" fmla="*/ 0 h 199"/>
                <a:gd name="T10" fmla="*/ 54 w 54"/>
                <a:gd name="T11" fmla="*/ 26 h 199"/>
                <a:gd name="T12" fmla="*/ 54 w 54"/>
                <a:gd name="T13" fmla="*/ 172 h 199"/>
                <a:gd name="T14" fmla="*/ 27 w 54"/>
                <a:gd name="T15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99">
                  <a:moveTo>
                    <a:pt x="27" y="199"/>
                  </a:moveTo>
                  <a:lnTo>
                    <a:pt x="27" y="199"/>
                  </a:lnTo>
                  <a:cubicBezTo>
                    <a:pt x="12" y="199"/>
                    <a:pt x="0" y="186"/>
                    <a:pt x="0" y="172"/>
                  </a:cubicBezTo>
                  <a:lnTo>
                    <a:pt x="0" y="26"/>
                  </a:ln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lnTo>
                    <a:pt x="54" y="172"/>
                  </a:lnTo>
                  <a:cubicBezTo>
                    <a:pt x="54" y="186"/>
                    <a:pt x="42" y="199"/>
                    <a:pt x="27" y="199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317">
              <a:extLst>
                <a:ext uri="{FF2B5EF4-FFF2-40B4-BE49-F238E27FC236}">
                  <a16:creationId xmlns="" xmlns:a16="http://schemas.microsoft.com/office/drawing/2014/main" id="{5E79B03B-F1E1-4FE2-8824-CE31A2F24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9638" y="5901686"/>
              <a:ext cx="152400" cy="39688"/>
            </a:xfrm>
            <a:custGeom>
              <a:avLst/>
              <a:gdLst>
                <a:gd name="T0" fmla="*/ 199 w 199"/>
                <a:gd name="T1" fmla="*/ 27 h 53"/>
                <a:gd name="T2" fmla="*/ 199 w 199"/>
                <a:gd name="T3" fmla="*/ 27 h 53"/>
                <a:gd name="T4" fmla="*/ 173 w 199"/>
                <a:gd name="T5" fmla="*/ 53 h 53"/>
                <a:gd name="T6" fmla="*/ 27 w 199"/>
                <a:gd name="T7" fmla="*/ 53 h 53"/>
                <a:gd name="T8" fmla="*/ 0 w 199"/>
                <a:gd name="T9" fmla="*/ 27 h 53"/>
                <a:gd name="T10" fmla="*/ 27 w 199"/>
                <a:gd name="T11" fmla="*/ 0 h 53"/>
                <a:gd name="T12" fmla="*/ 173 w 199"/>
                <a:gd name="T13" fmla="*/ 0 h 53"/>
                <a:gd name="T14" fmla="*/ 199 w 199"/>
                <a:gd name="T15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9" h="53">
                  <a:moveTo>
                    <a:pt x="199" y="27"/>
                  </a:moveTo>
                  <a:lnTo>
                    <a:pt x="199" y="27"/>
                  </a:lnTo>
                  <a:cubicBezTo>
                    <a:pt x="199" y="41"/>
                    <a:pt x="187" y="53"/>
                    <a:pt x="173" y="53"/>
                  </a:cubicBezTo>
                  <a:lnTo>
                    <a:pt x="27" y="53"/>
                  </a:lnTo>
                  <a:cubicBezTo>
                    <a:pt x="13" y="53"/>
                    <a:pt x="0" y="41"/>
                    <a:pt x="0" y="27"/>
                  </a:cubicBezTo>
                  <a:cubicBezTo>
                    <a:pt x="0" y="12"/>
                    <a:pt x="13" y="0"/>
                    <a:pt x="27" y="0"/>
                  </a:cubicBezTo>
                  <a:lnTo>
                    <a:pt x="173" y="0"/>
                  </a:lnTo>
                  <a:cubicBezTo>
                    <a:pt x="187" y="0"/>
                    <a:pt x="199" y="12"/>
                    <a:pt x="199" y="2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318">
              <a:extLst>
                <a:ext uri="{FF2B5EF4-FFF2-40B4-BE49-F238E27FC236}">
                  <a16:creationId xmlns="" xmlns:a16="http://schemas.microsoft.com/office/drawing/2014/main" id="{41B90353-E630-435A-B31D-8E6DCC3B4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6357298"/>
              <a:ext cx="39688" cy="152400"/>
            </a:xfrm>
            <a:custGeom>
              <a:avLst/>
              <a:gdLst>
                <a:gd name="T0" fmla="*/ 26 w 53"/>
                <a:gd name="T1" fmla="*/ 0 h 199"/>
                <a:gd name="T2" fmla="*/ 26 w 53"/>
                <a:gd name="T3" fmla="*/ 0 h 199"/>
                <a:gd name="T4" fmla="*/ 53 w 53"/>
                <a:gd name="T5" fmla="*/ 27 h 199"/>
                <a:gd name="T6" fmla="*/ 53 w 53"/>
                <a:gd name="T7" fmla="*/ 172 h 199"/>
                <a:gd name="T8" fmla="*/ 26 w 53"/>
                <a:gd name="T9" fmla="*/ 199 h 199"/>
                <a:gd name="T10" fmla="*/ 0 w 53"/>
                <a:gd name="T11" fmla="*/ 172 h 199"/>
                <a:gd name="T12" fmla="*/ 0 w 53"/>
                <a:gd name="T13" fmla="*/ 27 h 199"/>
                <a:gd name="T14" fmla="*/ 26 w 53"/>
                <a:gd name="T1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99">
                  <a:moveTo>
                    <a:pt x="26" y="0"/>
                  </a:moveTo>
                  <a:lnTo>
                    <a:pt x="26" y="0"/>
                  </a:lnTo>
                  <a:cubicBezTo>
                    <a:pt x="41" y="0"/>
                    <a:pt x="53" y="12"/>
                    <a:pt x="53" y="27"/>
                  </a:cubicBezTo>
                  <a:lnTo>
                    <a:pt x="53" y="172"/>
                  </a:lnTo>
                  <a:cubicBezTo>
                    <a:pt x="53" y="187"/>
                    <a:pt x="41" y="199"/>
                    <a:pt x="26" y="199"/>
                  </a:cubicBezTo>
                  <a:cubicBezTo>
                    <a:pt x="12" y="199"/>
                    <a:pt x="0" y="187"/>
                    <a:pt x="0" y="172"/>
                  </a:cubicBezTo>
                  <a:lnTo>
                    <a:pt x="0" y="27"/>
                  </a:lnTo>
                  <a:cubicBezTo>
                    <a:pt x="0" y="12"/>
                    <a:pt x="12" y="0"/>
                    <a:pt x="26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319">
              <a:extLst>
                <a:ext uri="{FF2B5EF4-FFF2-40B4-BE49-F238E27FC236}">
                  <a16:creationId xmlns="" xmlns:a16="http://schemas.microsoft.com/office/drawing/2014/main" id="{D43956B5-C320-424F-AEA6-697E95EFB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976" y="5888986"/>
              <a:ext cx="150813" cy="39688"/>
            </a:xfrm>
            <a:custGeom>
              <a:avLst/>
              <a:gdLst>
                <a:gd name="T0" fmla="*/ 0 w 198"/>
                <a:gd name="T1" fmla="*/ 26 h 53"/>
                <a:gd name="T2" fmla="*/ 0 w 198"/>
                <a:gd name="T3" fmla="*/ 26 h 53"/>
                <a:gd name="T4" fmla="*/ 26 w 198"/>
                <a:gd name="T5" fmla="*/ 0 h 53"/>
                <a:gd name="T6" fmla="*/ 172 w 198"/>
                <a:gd name="T7" fmla="*/ 0 h 53"/>
                <a:gd name="T8" fmla="*/ 198 w 198"/>
                <a:gd name="T9" fmla="*/ 26 h 53"/>
                <a:gd name="T10" fmla="*/ 172 w 198"/>
                <a:gd name="T11" fmla="*/ 53 h 53"/>
                <a:gd name="T12" fmla="*/ 26 w 198"/>
                <a:gd name="T13" fmla="*/ 53 h 53"/>
                <a:gd name="T14" fmla="*/ 0 w 198"/>
                <a:gd name="T15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" h="53">
                  <a:moveTo>
                    <a:pt x="0" y="26"/>
                  </a:moveTo>
                  <a:lnTo>
                    <a:pt x="0" y="26"/>
                  </a:lnTo>
                  <a:cubicBezTo>
                    <a:pt x="0" y="12"/>
                    <a:pt x="12" y="0"/>
                    <a:pt x="26" y="0"/>
                  </a:cubicBezTo>
                  <a:lnTo>
                    <a:pt x="172" y="0"/>
                  </a:lnTo>
                  <a:cubicBezTo>
                    <a:pt x="186" y="0"/>
                    <a:pt x="198" y="12"/>
                    <a:pt x="198" y="26"/>
                  </a:cubicBezTo>
                  <a:cubicBezTo>
                    <a:pt x="198" y="41"/>
                    <a:pt x="186" y="53"/>
                    <a:pt x="172" y="53"/>
                  </a:cubicBezTo>
                  <a:lnTo>
                    <a:pt x="26" y="53"/>
                  </a:lnTo>
                  <a:cubicBezTo>
                    <a:pt x="12" y="53"/>
                    <a:pt x="0" y="41"/>
                    <a:pt x="0" y="2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="" xmlns:a16="http://schemas.microsoft.com/office/drawing/2014/main" id="{8CBE5EA2-DD2D-4DB7-BFBB-55FF8E10D9A5}"/>
              </a:ext>
            </a:extLst>
          </p:cNvPr>
          <p:cNvGrpSpPr/>
          <p:nvPr/>
        </p:nvGrpSpPr>
        <p:grpSpPr>
          <a:xfrm>
            <a:off x="6929002" y="5096659"/>
            <a:ext cx="495492" cy="365457"/>
            <a:chOff x="7058026" y="1474788"/>
            <a:chExt cx="2776538" cy="2047875"/>
          </a:xfrm>
        </p:grpSpPr>
        <p:sp>
          <p:nvSpPr>
            <p:cNvPr id="85" name="Freeform 266">
              <a:extLst>
                <a:ext uri="{FF2B5EF4-FFF2-40B4-BE49-F238E27FC236}">
                  <a16:creationId xmlns="" xmlns:a16="http://schemas.microsoft.com/office/drawing/2014/main" id="{8933FDF5-7AD7-4B76-A261-FF010DB8D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4501" y="1474788"/>
              <a:ext cx="763588" cy="696913"/>
            </a:xfrm>
            <a:custGeom>
              <a:avLst/>
              <a:gdLst>
                <a:gd name="T0" fmla="*/ 0 w 1002"/>
                <a:gd name="T1" fmla="*/ 914 h 914"/>
                <a:gd name="T2" fmla="*/ 1002 w 1002"/>
                <a:gd name="T3" fmla="*/ 914 h 914"/>
                <a:gd name="T4" fmla="*/ 1002 w 1002"/>
                <a:gd name="T5" fmla="*/ 0 h 914"/>
                <a:gd name="T6" fmla="*/ 913 w 1002"/>
                <a:gd name="T7" fmla="*/ 0 h 914"/>
                <a:gd name="T8" fmla="*/ 501 w 1002"/>
                <a:gd name="T9" fmla="*/ 217 h 914"/>
                <a:gd name="T10" fmla="*/ 89 w 1002"/>
                <a:gd name="T11" fmla="*/ 0 h 914"/>
                <a:gd name="T12" fmla="*/ 0 w 1002"/>
                <a:gd name="T13" fmla="*/ 0 h 914"/>
                <a:gd name="T14" fmla="*/ 0 w 1002"/>
                <a:gd name="T15" fmla="*/ 914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2" h="914">
                  <a:moveTo>
                    <a:pt x="0" y="914"/>
                  </a:moveTo>
                  <a:lnTo>
                    <a:pt x="1002" y="914"/>
                  </a:lnTo>
                  <a:lnTo>
                    <a:pt x="1002" y="0"/>
                  </a:lnTo>
                  <a:lnTo>
                    <a:pt x="913" y="0"/>
                  </a:lnTo>
                  <a:cubicBezTo>
                    <a:pt x="823" y="131"/>
                    <a:pt x="672" y="217"/>
                    <a:pt x="501" y="217"/>
                  </a:cubicBezTo>
                  <a:cubicBezTo>
                    <a:pt x="330" y="217"/>
                    <a:pt x="179" y="131"/>
                    <a:pt x="89" y="0"/>
                  </a:cubicBezTo>
                  <a:lnTo>
                    <a:pt x="0" y="0"/>
                  </a:lnTo>
                  <a:lnTo>
                    <a:pt x="0" y="914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67">
              <a:extLst>
                <a:ext uri="{FF2B5EF4-FFF2-40B4-BE49-F238E27FC236}">
                  <a16:creationId xmlns="" xmlns:a16="http://schemas.microsoft.com/office/drawing/2014/main" id="{C1EB9F62-AC42-4C45-9DED-B189A9496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8026" y="1474788"/>
              <a:ext cx="2776538" cy="696913"/>
            </a:xfrm>
            <a:custGeom>
              <a:avLst/>
              <a:gdLst>
                <a:gd name="T0" fmla="*/ 3638 w 3644"/>
                <a:gd name="T1" fmla="*/ 835 h 914"/>
                <a:gd name="T2" fmla="*/ 3532 w 3644"/>
                <a:gd name="T3" fmla="*/ 914 h 914"/>
                <a:gd name="T4" fmla="*/ 112 w 3644"/>
                <a:gd name="T5" fmla="*/ 914 h 914"/>
                <a:gd name="T6" fmla="*/ 6 w 3644"/>
                <a:gd name="T7" fmla="*/ 835 h 914"/>
                <a:gd name="T8" fmla="*/ 2 w 3644"/>
                <a:gd name="T9" fmla="*/ 791 h 914"/>
                <a:gd name="T10" fmla="*/ 908 w 3644"/>
                <a:gd name="T11" fmla="*/ 0 h 914"/>
                <a:gd name="T12" fmla="*/ 1321 w 3644"/>
                <a:gd name="T13" fmla="*/ 0 h 914"/>
                <a:gd name="T14" fmla="*/ 1822 w 3644"/>
                <a:gd name="T15" fmla="*/ 502 h 914"/>
                <a:gd name="T16" fmla="*/ 2323 w 3644"/>
                <a:gd name="T17" fmla="*/ 0 h 914"/>
                <a:gd name="T18" fmla="*/ 2736 w 3644"/>
                <a:gd name="T19" fmla="*/ 0 h 914"/>
                <a:gd name="T20" fmla="*/ 3642 w 3644"/>
                <a:gd name="T21" fmla="*/ 791 h 914"/>
                <a:gd name="T22" fmla="*/ 3638 w 3644"/>
                <a:gd name="T23" fmla="*/ 835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44" h="914">
                  <a:moveTo>
                    <a:pt x="3638" y="835"/>
                  </a:moveTo>
                  <a:cubicBezTo>
                    <a:pt x="3625" y="880"/>
                    <a:pt x="3583" y="914"/>
                    <a:pt x="3532" y="914"/>
                  </a:cubicBezTo>
                  <a:lnTo>
                    <a:pt x="112" y="914"/>
                  </a:lnTo>
                  <a:cubicBezTo>
                    <a:pt x="61" y="914"/>
                    <a:pt x="19" y="880"/>
                    <a:pt x="6" y="835"/>
                  </a:cubicBezTo>
                  <a:cubicBezTo>
                    <a:pt x="2" y="821"/>
                    <a:pt x="0" y="806"/>
                    <a:pt x="2" y="791"/>
                  </a:cubicBezTo>
                  <a:cubicBezTo>
                    <a:pt x="63" y="344"/>
                    <a:pt x="445" y="0"/>
                    <a:pt x="908" y="0"/>
                  </a:cubicBezTo>
                  <a:lnTo>
                    <a:pt x="1321" y="0"/>
                  </a:lnTo>
                  <a:cubicBezTo>
                    <a:pt x="1321" y="277"/>
                    <a:pt x="1546" y="502"/>
                    <a:pt x="1822" y="502"/>
                  </a:cubicBezTo>
                  <a:cubicBezTo>
                    <a:pt x="2098" y="502"/>
                    <a:pt x="2323" y="277"/>
                    <a:pt x="2323" y="0"/>
                  </a:cubicBezTo>
                  <a:lnTo>
                    <a:pt x="2736" y="0"/>
                  </a:lnTo>
                  <a:cubicBezTo>
                    <a:pt x="3199" y="0"/>
                    <a:pt x="3581" y="344"/>
                    <a:pt x="3642" y="791"/>
                  </a:cubicBezTo>
                  <a:cubicBezTo>
                    <a:pt x="3644" y="806"/>
                    <a:pt x="3642" y="821"/>
                    <a:pt x="3638" y="83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6">
              <a:extLst>
                <a:ext uri="{FF2B5EF4-FFF2-40B4-BE49-F238E27FC236}">
                  <a16:creationId xmlns="" xmlns:a16="http://schemas.microsoft.com/office/drawing/2014/main" id="{01AA3F30-9E14-45A0-93EE-53CF1E4B5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1525588"/>
              <a:ext cx="2767013" cy="1997075"/>
            </a:xfrm>
            <a:custGeom>
              <a:avLst/>
              <a:gdLst>
                <a:gd name="connsiteX0" fmla="*/ 687182 w 2767013"/>
                <a:gd name="connsiteY0" fmla="*/ 0 h 1997075"/>
                <a:gd name="connsiteX1" fmla="*/ 1001823 w 2767013"/>
                <a:gd name="connsiteY1" fmla="*/ 0 h 1997075"/>
                <a:gd name="connsiteX2" fmla="*/ 1383506 w 2767013"/>
                <a:gd name="connsiteY2" fmla="*/ 382176 h 1997075"/>
                <a:gd name="connsiteX3" fmla="*/ 1765190 w 2767013"/>
                <a:gd name="connsiteY3" fmla="*/ 0 h 1997075"/>
                <a:gd name="connsiteX4" fmla="*/ 2079831 w 2767013"/>
                <a:gd name="connsiteY4" fmla="*/ 0 h 1997075"/>
                <a:gd name="connsiteX5" fmla="*/ 2767013 w 2767013"/>
                <a:gd name="connsiteY5" fmla="*/ 585850 h 1997075"/>
                <a:gd name="connsiteX6" fmla="*/ 2686258 w 2767013"/>
                <a:gd name="connsiteY6" fmla="*/ 646113 h 1997075"/>
                <a:gd name="connsiteX7" fmla="*/ 2103577 w 2767013"/>
                <a:gd name="connsiteY7" fmla="*/ 646113 h 1997075"/>
                <a:gd name="connsiteX8" fmla="*/ 2041447 w 2767013"/>
                <a:gd name="connsiteY8" fmla="*/ 1290388 h 1997075"/>
                <a:gd name="connsiteX9" fmla="*/ 2041447 w 2767013"/>
                <a:gd name="connsiteY9" fmla="*/ 1299526 h 1997075"/>
                <a:gd name="connsiteX10" fmla="*/ 2075714 w 2767013"/>
                <a:gd name="connsiteY10" fmla="*/ 1932346 h 1997075"/>
                <a:gd name="connsiteX11" fmla="*/ 2014794 w 2767013"/>
                <a:gd name="connsiteY11" fmla="*/ 1997075 h 1997075"/>
                <a:gd name="connsiteX12" fmla="*/ 752220 w 2767013"/>
                <a:gd name="connsiteY12" fmla="*/ 1997075 h 1997075"/>
                <a:gd name="connsiteX13" fmla="*/ 691300 w 2767013"/>
                <a:gd name="connsiteY13" fmla="*/ 1932346 h 1997075"/>
                <a:gd name="connsiteX14" fmla="*/ 725568 w 2767013"/>
                <a:gd name="connsiteY14" fmla="*/ 1299526 h 1997075"/>
                <a:gd name="connsiteX15" fmla="*/ 725568 w 2767013"/>
                <a:gd name="connsiteY15" fmla="*/ 1290388 h 1997075"/>
                <a:gd name="connsiteX16" fmla="*/ 663437 w 2767013"/>
                <a:gd name="connsiteY16" fmla="*/ 646113 h 1997075"/>
                <a:gd name="connsiteX17" fmla="*/ 80756 w 2767013"/>
                <a:gd name="connsiteY17" fmla="*/ 646113 h 1997075"/>
                <a:gd name="connsiteX18" fmla="*/ 0 w 2767013"/>
                <a:gd name="connsiteY18" fmla="*/ 585850 h 1997075"/>
                <a:gd name="connsiteX19" fmla="*/ 687182 w 2767013"/>
                <a:gd name="connsiteY19" fmla="*/ 0 h 199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67013" h="1997075">
                  <a:moveTo>
                    <a:pt x="687182" y="0"/>
                  </a:moveTo>
                  <a:lnTo>
                    <a:pt x="1001823" y="0"/>
                  </a:lnTo>
                  <a:cubicBezTo>
                    <a:pt x="1001823" y="210540"/>
                    <a:pt x="1173238" y="382176"/>
                    <a:pt x="1383506" y="382176"/>
                  </a:cubicBezTo>
                  <a:cubicBezTo>
                    <a:pt x="1593775" y="382176"/>
                    <a:pt x="1765190" y="210540"/>
                    <a:pt x="1765190" y="0"/>
                  </a:cubicBezTo>
                  <a:lnTo>
                    <a:pt x="2079831" y="0"/>
                  </a:lnTo>
                  <a:cubicBezTo>
                    <a:pt x="2426469" y="0"/>
                    <a:pt x="2713684" y="253258"/>
                    <a:pt x="2767013" y="585850"/>
                  </a:cubicBezTo>
                  <a:cubicBezTo>
                    <a:pt x="2757109" y="620177"/>
                    <a:pt x="2725112" y="646113"/>
                    <a:pt x="2686258" y="646113"/>
                  </a:cubicBezTo>
                  <a:lnTo>
                    <a:pt x="2103577" y="646113"/>
                  </a:lnTo>
                  <a:lnTo>
                    <a:pt x="2041447" y="1290388"/>
                  </a:lnTo>
                  <a:cubicBezTo>
                    <a:pt x="2041447" y="1293434"/>
                    <a:pt x="2041447" y="1296480"/>
                    <a:pt x="2041447" y="1299526"/>
                  </a:cubicBezTo>
                  <a:lnTo>
                    <a:pt x="2075714" y="1932346"/>
                  </a:lnTo>
                  <a:cubicBezTo>
                    <a:pt x="2077999" y="1967376"/>
                    <a:pt x="2049823" y="1997075"/>
                    <a:pt x="2014794" y="1997075"/>
                  </a:cubicBezTo>
                  <a:lnTo>
                    <a:pt x="752220" y="1997075"/>
                  </a:lnTo>
                  <a:cubicBezTo>
                    <a:pt x="717191" y="1997075"/>
                    <a:pt x="689015" y="1967376"/>
                    <a:pt x="691300" y="1932346"/>
                  </a:cubicBezTo>
                  <a:lnTo>
                    <a:pt x="725568" y="1299526"/>
                  </a:lnTo>
                  <a:cubicBezTo>
                    <a:pt x="725568" y="1296480"/>
                    <a:pt x="725568" y="1293434"/>
                    <a:pt x="725568" y="1290388"/>
                  </a:cubicBezTo>
                  <a:lnTo>
                    <a:pt x="663437" y="646113"/>
                  </a:lnTo>
                  <a:lnTo>
                    <a:pt x="80756" y="646113"/>
                  </a:lnTo>
                  <a:cubicBezTo>
                    <a:pt x="41902" y="646113"/>
                    <a:pt x="9904" y="620177"/>
                    <a:pt x="0" y="585850"/>
                  </a:cubicBezTo>
                  <a:cubicBezTo>
                    <a:pt x="53329" y="253258"/>
                    <a:pt x="340544" y="0"/>
                    <a:pt x="6871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8" name="Freeform 265">
              <a:extLst>
                <a:ext uri="{FF2B5EF4-FFF2-40B4-BE49-F238E27FC236}">
                  <a16:creationId xmlns="" xmlns:a16="http://schemas.microsoft.com/office/drawing/2014/main" id="{83BE5B48-E0B9-42D6-BB26-773ACFE51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26" y="2136775"/>
              <a:ext cx="920750" cy="636588"/>
            </a:xfrm>
            <a:custGeom>
              <a:avLst/>
              <a:gdLst>
                <a:gd name="T0" fmla="*/ 1089 w 1208"/>
                <a:gd name="T1" fmla="*/ 834 h 834"/>
                <a:gd name="T2" fmla="*/ 119 w 1208"/>
                <a:gd name="T3" fmla="*/ 834 h 834"/>
                <a:gd name="T4" fmla="*/ 0 w 1208"/>
                <a:gd name="T5" fmla="*/ 714 h 834"/>
                <a:gd name="T6" fmla="*/ 0 w 1208"/>
                <a:gd name="T7" fmla="*/ 120 h 834"/>
                <a:gd name="T8" fmla="*/ 119 w 1208"/>
                <a:gd name="T9" fmla="*/ 0 h 834"/>
                <a:gd name="T10" fmla="*/ 1089 w 1208"/>
                <a:gd name="T11" fmla="*/ 0 h 834"/>
                <a:gd name="T12" fmla="*/ 1208 w 1208"/>
                <a:gd name="T13" fmla="*/ 120 h 834"/>
                <a:gd name="T14" fmla="*/ 1208 w 1208"/>
                <a:gd name="T15" fmla="*/ 714 h 834"/>
                <a:gd name="T16" fmla="*/ 1089 w 1208"/>
                <a:gd name="T17" fmla="*/ 834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8" h="834">
                  <a:moveTo>
                    <a:pt x="1089" y="834"/>
                  </a:moveTo>
                  <a:lnTo>
                    <a:pt x="119" y="834"/>
                  </a:lnTo>
                  <a:cubicBezTo>
                    <a:pt x="54" y="834"/>
                    <a:pt x="0" y="780"/>
                    <a:pt x="0" y="714"/>
                  </a:cubicBezTo>
                  <a:lnTo>
                    <a:pt x="0" y="120"/>
                  </a:lnTo>
                  <a:cubicBezTo>
                    <a:pt x="0" y="54"/>
                    <a:pt x="54" y="0"/>
                    <a:pt x="119" y="0"/>
                  </a:cubicBezTo>
                  <a:lnTo>
                    <a:pt x="1089" y="0"/>
                  </a:lnTo>
                  <a:cubicBezTo>
                    <a:pt x="1154" y="0"/>
                    <a:pt x="1208" y="54"/>
                    <a:pt x="1208" y="120"/>
                  </a:cubicBezTo>
                  <a:lnTo>
                    <a:pt x="1208" y="714"/>
                  </a:lnTo>
                  <a:cubicBezTo>
                    <a:pt x="1208" y="780"/>
                    <a:pt x="1154" y="834"/>
                    <a:pt x="1089" y="83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69">
              <a:extLst>
                <a:ext uri="{FF2B5EF4-FFF2-40B4-BE49-F238E27FC236}">
                  <a16:creationId xmlns="" xmlns:a16="http://schemas.microsoft.com/office/drawing/2014/main" id="{E920CF93-6E4E-4E13-804D-C0C1AC144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401" y="1474788"/>
              <a:ext cx="1093788" cy="547688"/>
            </a:xfrm>
            <a:custGeom>
              <a:avLst/>
              <a:gdLst>
                <a:gd name="T0" fmla="*/ 718 w 1436"/>
                <a:gd name="T1" fmla="*/ 502 h 718"/>
                <a:gd name="T2" fmla="*/ 217 w 1436"/>
                <a:gd name="T3" fmla="*/ 0 h 718"/>
                <a:gd name="T4" fmla="*/ 0 w 1436"/>
                <a:gd name="T5" fmla="*/ 0 h 718"/>
                <a:gd name="T6" fmla="*/ 718 w 1436"/>
                <a:gd name="T7" fmla="*/ 718 h 718"/>
                <a:gd name="T8" fmla="*/ 1436 w 1436"/>
                <a:gd name="T9" fmla="*/ 0 h 718"/>
                <a:gd name="T10" fmla="*/ 1219 w 1436"/>
                <a:gd name="T11" fmla="*/ 0 h 718"/>
                <a:gd name="T12" fmla="*/ 718 w 1436"/>
                <a:gd name="T13" fmla="*/ 502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6" h="718">
                  <a:moveTo>
                    <a:pt x="718" y="502"/>
                  </a:moveTo>
                  <a:cubicBezTo>
                    <a:pt x="442" y="502"/>
                    <a:pt x="217" y="277"/>
                    <a:pt x="217" y="0"/>
                  </a:cubicBezTo>
                  <a:lnTo>
                    <a:pt x="0" y="0"/>
                  </a:lnTo>
                  <a:cubicBezTo>
                    <a:pt x="0" y="397"/>
                    <a:pt x="321" y="718"/>
                    <a:pt x="718" y="718"/>
                  </a:cubicBezTo>
                  <a:cubicBezTo>
                    <a:pt x="1115" y="718"/>
                    <a:pt x="1436" y="397"/>
                    <a:pt x="1436" y="0"/>
                  </a:cubicBezTo>
                  <a:lnTo>
                    <a:pt x="1219" y="0"/>
                  </a:lnTo>
                  <a:cubicBezTo>
                    <a:pt x="1219" y="277"/>
                    <a:pt x="994" y="502"/>
                    <a:pt x="718" y="50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0" name="Group 19">
            <a:extLst>
              <a:ext uri="{FF2B5EF4-FFF2-40B4-BE49-F238E27FC236}">
                <a16:creationId xmlns="" xmlns:a16="http://schemas.microsoft.com/office/drawing/2014/main" id="{B094C9D5-740B-48EF-B645-D83BADC3A8FB}"/>
              </a:ext>
            </a:extLst>
          </p:cNvPr>
          <p:cNvGrpSpPr/>
          <p:nvPr/>
        </p:nvGrpSpPr>
        <p:grpSpPr>
          <a:xfrm>
            <a:off x="7466183" y="2653402"/>
            <a:ext cx="377583" cy="479010"/>
            <a:chOff x="2338388" y="3582988"/>
            <a:chExt cx="1406525" cy="1784350"/>
          </a:xfrm>
        </p:grpSpPr>
        <p:sp>
          <p:nvSpPr>
            <p:cNvPr id="91" name="Freeform 247">
              <a:extLst>
                <a:ext uri="{FF2B5EF4-FFF2-40B4-BE49-F238E27FC236}">
                  <a16:creationId xmlns="" xmlns:a16="http://schemas.microsoft.com/office/drawing/2014/main" id="{C293FEE3-8241-4D2A-ABE6-8071CA6F6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3636963"/>
              <a:ext cx="1406525" cy="1531938"/>
            </a:xfrm>
            <a:custGeom>
              <a:avLst/>
              <a:gdLst>
                <a:gd name="T0" fmla="*/ 1700 w 1847"/>
                <a:gd name="T1" fmla="*/ 2011 h 2011"/>
                <a:gd name="T2" fmla="*/ 147 w 1847"/>
                <a:gd name="T3" fmla="*/ 2011 h 2011"/>
                <a:gd name="T4" fmla="*/ 0 w 1847"/>
                <a:gd name="T5" fmla="*/ 1864 h 2011"/>
                <a:gd name="T6" fmla="*/ 0 w 1847"/>
                <a:gd name="T7" fmla="*/ 311 h 2011"/>
                <a:gd name="T8" fmla="*/ 147 w 1847"/>
                <a:gd name="T9" fmla="*/ 164 h 2011"/>
                <a:gd name="T10" fmla="*/ 545 w 1847"/>
                <a:gd name="T11" fmla="*/ 164 h 2011"/>
                <a:gd name="T12" fmla="*/ 545 w 1847"/>
                <a:gd name="T13" fmla="*/ 70 h 2011"/>
                <a:gd name="T14" fmla="*/ 614 w 1847"/>
                <a:gd name="T15" fmla="*/ 0 h 2011"/>
                <a:gd name="T16" fmla="*/ 924 w 1847"/>
                <a:gd name="T17" fmla="*/ 0 h 2011"/>
                <a:gd name="T18" fmla="*/ 1233 w 1847"/>
                <a:gd name="T19" fmla="*/ 0 h 2011"/>
                <a:gd name="T20" fmla="*/ 1303 w 1847"/>
                <a:gd name="T21" fmla="*/ 70 h 2011"/>
                <a:gd name="T22" fmla="*/ 1303 w 1847"/>
                <a:gd name="T23" fmla="*/ 164 h 2011"/>
                <a:gd name="T24" fmla="*/ 1700 w 1847"/>
                <a:gd name="T25" fmla="*/ 164 h 2011"/>
                <a:gd name="T26" fmla="*/ 1847 w 1847"/>
                <a:gd name="T27" fmla="*/ 311 h 2011"/>
                <a:gd name="T28" fmla="*/ 1847 w 1847"/>
                <a:gd name="T29" fmla="*/ 1864 h 2011"/>
                <a:gd name="T30" fmla="*/ 1700 w 1847"/>
                <a:gd name="T31" fmla="*/ 2011 h 2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7" h="2011">
                  <a:moveTo>
                    <a:pt x="1700" y="2011"/>
                  </a:moveTo>
                  <a:lnTo>
                    <a:pt x="147" y="2011"/>
                  </a:lnTo>
                  <a:cubicBezTo>
                    <a:pt x="66" y="2011"/>
                    <a:pt x="0" y="1945"/>
                    <a:pt x="0" y="1864"/>
                  </a:cubicBezTo>
                  <a:lnTo>
                    <a:pt x="0" y="311"/>
                  </a:lnTo>
                  <a:cubicBezTo>
                    <a:pt x="0" y="230"/>
                    <a:pt x="66" y="164"/>
                    <a:pt x="147" y="164"/>
                  </a:cubicBezTo>
                  <a:lnTo>
                    <a:pt x="545" y="164"/>
                  </a:lnTo>
                  <a:lnTo>
                    <a:pt x="545" y="70"/>
                  </a:lnTo>
                  <a:cubicBezTo>
                    <a:pt x="545" y="32"/>
                    <a:pt x="576" y="0"/>
                    <a:pt x="614" y="0"/>
                  </a:cubicBezTo>
                  <a:lnTo>
                    <a:pt x="924" y="0"/>
                  </a:lnTo>
                  <a:lnTo>
                    <a:pt x="1233" y="0"/>
                  </a:lnTo>
                  <a:cubicBezTo>
                    <a:pt x="1272" y="0"/>
                    <a:pt x="1303" y="32"/>
                    <a:pt x="1303" y="70"/>
                  </a:cubicBezTo>
                  <a:lnTo>
                    <a:pt x="1303" y="164"/>
                  </a:lnTo>
                  <a:lnTo>
                    <a:pt x="1700" y="164"/>
                  </a:lnTo>
                  <a:cubicBezTo>
                    <a:pt x="1781" y="164"/>
                    <a:pt x="1847" y="230"/>
                    <a:pt x="1847" y="311"/>
                  </a:cubicBezTo>
                  <a:lnTo>
                    <a:pt x="1847" y="1864"/>
                  </a:lnTo>
                  <a:cubicBezTo>
                    <a:pt x="1847" y="1945"/>
                    <a:pt x="1781" y="2011"/>
                    <a:pt x="1700" y="2011"/>
                  </a:cubicBezTo>
                  <a:close/>
                </a:path>
              </a:pathLst>
            </a:custGeom>
            <a:solidFill>
              <a:srgbClr val="CCC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48">
              <a:extLst>
                <a:ext uri="{FF2B5EF4-FFF2-40B4-BE49-F238E27FC236}">
                  <a16:creationId xmlns="" xmlns:a16="http://schemas.microsoft.com/office/drawing/2014/main" id="{E91996A6-0385-413E-96A7-A45A5A083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138" y="3744913"/>
              <a:ext cx="1343025" cy="1584325"/>
            </a:xfrm>
            <a:custGeom>
              <a:avLst/>
              <a:gdLst>
                <a:gd name="T0" fmla="*/ 1763 w 1763"/>
                <a:gd name="T1" fmla="*/ 1956 h 2079"/>
                <a:gd name="T2" fmla="*/ 1658 w 1763"/>
                <a:gd name="T3" fmla="*/ 2079 h 2079"/>
                <a:gd name="T4" fmla="*/ 105 w 1763"/>
                <a:gd name="T5" fmla="*/ 2079 h 2079"/>
                <a:gd name="T6" fmla="*/ 0 w 1763"/>
                <a:gd name="T7" fmla="*/ 1956 h 2079"/>
                <a:gd name="T8" fmla="*/ 0 w 1763"/>
                <a:gd name="T9" fmla="*/ 124 h 2079"/>
                <a:gd name="T10" fmla="*/ 105 w 1763"/>
                <a:gd name="T11" fmla="*/ 0 h 2079"/>
                <a:gd name="T12" fmla="*/ 1658 w 1763"/>
                <a:gd name="T13" fmla="*/ 0 h 2079"/>
                <a:gd name="T14" fmla="*/ 1763 w 1763"/>
                <a:gd name="T15" fmla="*/ 124 h 2079"/>
                <a:gd name="T16" fmla="*/ 1763 w 1763"/>
                <a:gd name="T17" fmla="*/ 1956 h 2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3" h="2079">
                  <a:moveTo>
                    <a:pt x="1763" y="1956"/>
                  </a:moveTo>
                  <a:cubicBezTo>
                    <a:pt x="1763" y="2024"/>
                    <a:pt x="1716" y="2079"/>
                    <a:pt x="1658" y="2079"/>
                  </a:cubicBezTo>
                  <a:lnTo>
                    <a:pt x="105" y="2079"/>
                  </a:lnTo>
                  <a:cubicBezTo>
                    <a:pt x="47" y="2079"/>
                    <a:pt x="0" y="2024"/>
                    <a:pt x="0" y="1956"/>
                  </a:cubicBezTo>
                  <a:lnTo>
                    <a:pt x="0" y="124"/>
                  </a:lnTo>
                  <a:cubicBezTo>
                    <a:pt x="0" y="55"/>
                    <a:pt x="47" y="0"/>
                    <a:pt x="105" y="0"/>
                  </a:cubicBezTo>
                  <a:lnTo>
                    <a:pt x="1658" y="0"/>
                  </a:lnTo>
                  <a:cubicBezTo>
                    <a:pt x="1716" y="0"/>
                    <a:pt x="1763" y="55"/>
                    <a:pt x="1763" y="124"/>
                  </a:cubicBezTo>
                  <a:lnTo>
                    <a:pt x="1763" y="1956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49">
              <a:extLst>
                <a:ext uri="{FF2B5EF4-FFF2-40B4-BE49-F238E27FC236}">
                  <a16:creationId xmlns="" xmlns:a16="http://schemas.microsoft.com/office/drawing/2014/main" id="{26ACB335-CB87-4DDC-9E8A-94D9A2ECFA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8388" y="3708400"/>
              <a:ext cx="1406525" cy="1658938"/>
            </a:xfrm>
            <a:custGeom>
              <a:avLst/>
              <a:gdLst>
                <a:gd name="T0" fmla="*/ 147 w 1847"/>
                <a:gd name="T1" fmla="*/ 98 h 2178"/>
                <a:gd name="T2" fmla="*/ 84 w 1847"/>
                <a:gd name="T3" fmla="*/ 173 h 2178"/>
                <a:gd name="T4" fmla="*/ 84 w 1847"/>
                <a:gd name="T5" fmla="*/ 2005 h 2178"/>
                <a:gd name="T6" fmla="*/ 147 w 1847"/>
                <a:gd name="T7" fmla="*/ 2079 h 2178"/>
                <a:gd name="T8" fmla="*/ 1700 w 1847"/>
                <a:gd name="T9" fmla="*/ 2079 h 2178"/>
                <a:gd name="T10" fmla="*/ 1763 w 1847"/>
                <a:gd name="T11" fmla="*/ 2005 h 2178"/>
                <a:gd name="T12" fmla="*/ 1763 w 1847"/>
                <a:gd name="T13" fmla="*/ 173 h 2178"/>
                <a:gd name="T14" fmla="*/ 1700 w 1847"/>
                <a:gd name="T15" fmla="*/ 98 h 2178"/>
                <a:gd name="T16" fmla="*/ 147 w 1847"/>
                <a:gd name="T17" fmla="*/ 98 h 2178"/>
                <a:gd name="T18" fmla="*/ 1700 w 1847"/>
                <a:gd name="T19" fmla="*/ 2178 h 2178"/>
                <a:gd name="T20" fmla="*/ 147 w 1847"/>
                <a:gd name="T21" fmla="*/ 2178 h 2178"/>
                <a:gd name="T22" fmla="*/ 0 w 1847"/>
                <a:gd name="T23" fmla="*/ 2005 h 2178"/>
                <a:gd name="T24" fmla="*/ 0 w 1847"/>
                <a:gd name="T25" fmla="*/ 173 h 2178"/>
                <a:gd name="T26" fmla="*/ 147 w 1847"/>
                <a:gd name="T27" fmla="*/ 0 h 2178"/>
                <a:gd name="T28" fmla="*/ 1700 w 1847"/>
                <a:gd name="T29" fmla="*/ 0 h 2178"/>
                <a:gd name="T30" fmla="*/ 1847 w 1847"/>
                <a:gd name="T31" fmla="*/ 173 h 2178"/>
                <a:gd name="T32" fmla="*/ 1847 w 1847"/>
                <a:gd name="T33" fmla="*/ 2005 h 2178"/>
                <a:gd name="T34" fmla="*/ 1700 w 1847"/>
                <a:gd name="T35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7" h="2178">
                  <a:moveTo>
                    <a:pt x="147" y="98"/>
                  </a:moveTo>
                  <a:cubicBezTo>
                    <a:pt x="112" y="98"/>
                    <a:pt x="84" y="132"/>
                    <a:pt x="84" y="173"/>
                  </a:cubicBezTo>
                  <a:lnTo>
                    <a:pt x="84" y="2005"/>
                  </a:lnTo>
                  <a:cubicBezTo>
                    <a:pt x="84" y="2046"/>
                    <a:pt x="112" y="2079"/>
                    <a:pt x="147" y="2079"/>
                  </a:cubicBezTo>
                  <a:lnTo>
                    <a:pt x="1700" y="2079"/>
                  </a:lnTo>
                  <a:cubicBezTo>
                    <a:pt x="1735" y="2079"/>
                    <a:pt x="1763" y="2046"/>
                    <a:pt x="1763" y="2005"/>
                  </a:cubicBezTo>
                  <a:lnTo>
                    <a:pt x="1763" y="173"/>
                  </a:lnTo>
                  <a:cubicBezTo>
                    <a:pt x="1763" y="132"/>
                    <a:pt x="1735" y="98"/>
                    <a:pt x="1700" y="98"/>
                  </a:cubicBezTo>
                  <a:lnTo>
                    <a:pt x="147" y="98"/>
                  </a:lnTo>
                  <a:close/>
                  <a:moveTo>
                    <a:pt x="1700" y="2178"/>
                  </a:moveTo>
                  <a:lnTo>
                    <a:pt x="147" y="2178"/>
                  </a:lnTo>
                  <a:cubicBezTo>
                    <a:pt x="66" y="2178"/>
                    <a:pt x="0" y="2100"/>
                    <a:pt x="0" y="2005"/>
                  </a:cubicBezTo>
                  <a:lnTo>
                    <a:pt x="0" y="173"/>
                  </a:lnTo>
                  <a:cubicBezTo>
                    <a:pt x="0" y="77"/>
                    <a:pt x="66" y="0"/>
                    <a:pt x="147" y="0"/>
                  </a:cubicBezTo>
                  <a:lnTo>
                    <a:pt x="1700" y="0"/>
                  </a:lnTo>
                  <a:cubicBezTo>
                    <a:pt x="1781" y="0"/>
                    <a:pt x="1847" y="77"/>
                    <a:pt x="1847" y="173"/>
                  </a:cubicBezTo>
                  <a:lnTo>
                    <a:pt x="1847" y="2005"/>
                  </a:lnTo>
                  <a:cubicBezTo>
                    <a:pt x="1847" y="2100"/>
                    <a:pt x="1781" y="2178"/>
                    <a:pt x="1700" y="2178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50">
              <a:extLst>
                <a:ext uri="{FF2B5EF4-FFF2-40B4-BE49-F238E27FC236}">
                  <a16:creationId xmlns="" xmlns:a16="http://schemas.microsoft.com/office/drawing/2014/main" id="{12923D8C-5FAB-4242-8F75-B5ADBF9816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27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51">
              <a:extLst>
                <a:ext uri="{FF2B5EF4-FFF2-40B4-BE49-F238E27FC236}">
                  <a16:creationId xmlns="" xmlns:a16="http://schemas.microsoft.com/office/drawing/2014/main" id="{B8C48F8A-B24B-4302-BED1-AA959196E2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52">
              <a:extLst>
                <a:ext uri="{FF2B5EF4-FFF2-40B4-BE49-F238E27FC236}">
                  <a16:creationId xmlns="" xmlns:a16="http://schemas.microsoft.com/office/drawing/2014/main" id="{356D1199-A78E-4A0F-93DD-6340770279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852988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53">
              <a:extLst>
                <a:ext uri="{FF2B5EF4-FFF2-40B4-BE49-F238E27FC236}">
                  <a16:creationId xmlns="" xmlns:a16="http://schemas.microsoft.com/office/drawing/2014/main" id="{5B0DDFA6-472F-4671-85D0-B69CBF1D84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3901" y="4543425"/>
              <a:ext cx="188913" cy="188913"/>
            </a:xfrm>
            <a:custGeom>
              <a:avLst/>
              <a:gdLst>
                <a:gd name="T0" fmla="*/ 125 w 249"/>
                <a:gd name="T1" fmla="*/ 42 h 249"/>
                <a:gd name="T2" fmla="*/ 42 w 249"/>
                <a:gd name="T3" fmla="*/ 124 h 249"/>
                <a:gd name="T4" fmla="*/ 125 w 249"/>
                <a:gd name="T5" fmla="*/ 207 h 249"/>
                <a:gd name="T6" fmla="*/ 207 w 249"/>
                <a:gd name="T7" fmla="*/ 124 h 249"/>
                <a:gd name="T8" fmla="*/ 125 w 249"/>
                <a:gd name="T9" fmla="*/ 42 h 249"/>
                <a:gd name="T10" fmla="*/ 125 w 249"/>
                <a:gd name="T11" fmla="*/ 249 h 249"/>
                <a:gd name="T12" fmla="*/ 0 w 249"/>
                <a:gd name="T13" fmla="*/ 124 h 249"/>
                <a:gd name="T14" fmla="*/ 125 w 249"/>
                <a:gd name="T15" fmla="*/ 0 h 249"/>
                <a:gd name="T16" fmla="*/ 249 w 249"/>
                <a:gd name="T17" fmla="*/ 124 h 249"/>
                <a:gd name="T18" fmla="*/ 125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5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5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5" y="42"/>
                  </a:cubicBezTo>
                  <a:close/>
                  <a:moveTo>
                    <a:pt x="125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5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54">
              <a:extLst>
                <a:ext uri="{FF2B5EF4-FFF2-40B4-BE49-F238E27FC236}">
                  <a16:creationId xmlns="" xmlns:a16="http://schemas.microsoft.com/office/drawing/2014/main" id="{BE7EDD34-AD95-4A54-A098-B8B73050A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23 w 210"/>
                <a:gd name="T1" fmla="*/ 210 h 210"/>
                <a:gd name="T2" fmla="*/ 9 w 210"/>
                <a:gd name="T3" fmla="*/ 204 h 210"/>
                <a:gd name="T4" fmla="*/ 8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8 w 210"/>
                <a:gd name="T13" fmla="*/ 204 h 210"/>
                <a:gd name="T14" fmla="*/ 23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3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2" y="8"/>
                  </a:lnTo>
                  <a:cubicBezTo>
                    <a:pt x="180" y="0"/>
                    <a:pt x="193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8" y="204"/>
                  </a:lnTo>
                  <a:cubicBezTo>
                    <a:pt x="34" y="208"/>
                    <a:pt x="29" y="210"/>
                    <a:pt x="23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55">
              <a:extLst>
                <a:ext uri="{FF2B5EF4-FFF2-40B4-BE49-F238E27FC236}">
                  <a16:creationId xmlns="" xmlns:a16="http://schemas.microsoft.com/office/drawing/2014/main" id="{A94DD333-A562-4CD2-8BB2-DC220399A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8 w 210"/>
                <a:gd name="T5" fmla="*/ 37 h 210"/>
                <a:gd name="T6" fmla="*/ 9 w 210"/>
                <a:gd name="T7" fmla="*/ 8 h 210"/>
                <a:gd name="T8" fmla="*/ 38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9" y="8"/>
                  </a:cubicBezTo>
                  <a:cubicBezTo>
                    <a:pt x="17" y="0"/>
                    <a:pt x="30" y="0"/>
                    <a:pt x="38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2" y="210"/>
                    <a:pt x="187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56">
              <a:extLst>
                <a:ext uri="{FF2B5EF4-FFF2-40B4-BE49-F238E27FC236}">
                  <a16:creationId xmlns="" xmlns:a16="http://schemas.microsoft.com/office/drawing/2014/main" id="{FEE71271-22EA-4342-B2ED-50B402ED6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24 w 210"/>
                <a:gd name="T1" fmla="*/ 210 h 210"/>
                <a:gd name="T2" fmla="*/ 9 w 210"/>
                <a:gd name="T3" fmla="*/ 204 h 210"/>
                <a:gd name="T4" fmla="*/ 9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9 w 210"/>
                <a:gd name="T13" fmla="*/ 204 h 210"/>
                <a:gd name="T14" fmla="*/ 24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4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1" y="196"/>
                    <a:pt x="0" y="183"/>
                    <a:pt x="9" y="175"/>
                  </a:cubicBezTo>
                  <a:lnTo>
                    <a:pt x="172" y="8"/>
                  </a:lnTo>
                  <a:cubicBezTo>
                    <a:pt x="180" y="0"/>
                    <a:pt x="194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9" y="204"/>
                  </a:lnTo>
                  <a:cubicBezTo>
                    <a:pt x="34" y="208"/>
                    <a:pt x="29" y="210"/>
                    <a:pt x="24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57">
              <a:extLst>
                <a:ext uri="{FF2B5EF4-FFF2-40B4-BE49-F238E27FC236}">
                  <a16:creationId xmlns="" xmlns:a16="http://schemas.microsoft.com/office/drawing/2014/main" id="{02B521F0-8555-47C7-9F42-9ACD5AE7C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9 w 210"/>
                <a:gd name="T5" fmla="*/ 37 h 210"/>
                <a:gd name="T6" fmla="*/ 9 w 210"/>
                <a:gd name="T7" fmla="*/ 8 h 210"/>
                <a:gd name="T8" fmla="*/ 39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9" y="37"/>
                  </a:lnTo>
                  <a:cubicBezTo>
                    <a:pt x="0" y="29"/>
                    <a:pt x="1" y="16"/>
                    <a:pt x="9" y="8"/>
                  </a:cubicBezTo>
                  <a:cubicBezTo>
                    <a:pt x="17" y="0"/>
                    <a:pt x="30" y="0"/>
                    <a:pt x="39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3" y="210"/>
                    <a:pt x="187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58">
              <a:extLst>
                <a:ext uri="{FF2B5EF4-FFF2-40B4-BE49-F238E27FC236}">
                  <a16:creationId xmlns="" xmlns:a16="http://schemas.microsoft.com/office/drawing/2014/main" id="{F32BEB72-663F-42CA-897E-7D30FFF39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59">
              <a:extLst>
                <a:ext uri="{FF2B5EF4-FFF2-40B4-BE49-F238E27FC236}">
                  <a16:creationId xmlns="" xmlns:a16="http://schemas.microsoft.com/office/drawing/2014/main" id="{0CACFDF6-A84E-4CDC-920A-508D132B3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60">
              <a:extLst>
                <a:ext uri="{FF2B5EF4-FFF2-40B4-BE49-F238E27FC236}">
                  <a16:creationId xmlns="" xmlns:a16="http://schemas.microsoft.com/office/drawing/2014/main" id="{D275C3D4-780D-451A-8965-4AA91581B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261">
              <a:extLst>
                <a:ext uri="{FF2B5EF4-FFF2-40B4-BE49-F238E27FC236}">
                  <a16:creationId xmlns="" xmlns:a16="http://schemas.microsoft.com/office/drawing/2014/main" id="{00450651-D9F0-4878-BF82-DDF2958CE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262">
              <a:extLst>
                <a:ext uri="{FF2B5EF4-FFF2-40B4-BE49-F238E27FC236}">
                  <a16:creationId xmlns="" xmlns:a16="http://schemas.microsoft.com/office/drawing/2014/main" id="{2D0F0B6D-CFF8-45B9-A845-ECFF2EBE5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265113"/>
            </a:xfrm>
            <a:custGeom>
              <a:avLst/>
              <a:gdLst>
                <a:gd name="T0" fmla="*/ 758 w 758"/>
                <a:gd name="T1" fmla="*/ 279 h 348"/>
                <a:gd name="T2" fmla="*/ 688 w 758"/>
                <a:gd name="T3" fmla="*/ 348 h 348"/>
                <a:gd name="T4" fmla="*/ 69 w 758"/>
                <a:gd name="T5" fmla="*/ 348 h 348"/>
                <a:gd name="T6" fmla="*/ 0 w 758"/>
                <a:gd name="T7" fmla="*/ 279 h 348"/>
                <a:gd name="T8" fmla="*/ 0 w 758"/>
                <a:gd name="T9" fmla="*/ 69 h 348"/>
                <a:gd name="T10" fmla="*/ 69 w 758"/>
                <a:gd name="T11" fmla="*/ 0 h 348"/>
                <a:gd name="T12" fmla="*/ 688 w 758"/>
                <a:gd name="T13" fmla="*/ 0 h 348"/>
                <a:gd name="T14" fmla="*/ 758 w 758"/>
                <a:gd name="T15" fmla="*/ 69 h 348"/>
                <a:gd name="T16" fmla="*/ 758 w 758"/>
                <a:gd name="T17" fmla="*/ 27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348">
                  <a:moveTo>
                    <a:pt x="758" y="279"/>
                  </a:moveTo>
                  <a:cubicBezTo>
                    <a:pt x="758" y="317"/>
                    <a:pt x="727" y="348"/>
                    <a:pt x="688" y="348"/>
                  </a:cubicBezTo>
                  <a:lnTo>
                    <a:pt x="69" y="348"/>
                  </a:lnTo>
                  <a:cubicBezTo>
                    <a:pt x="31" y="348"/>
                    <a:pt x="0" y="317"/>
                    <a:pt x="0" y="279"/>
                  </a:cubicBezTo>
                  <a:lnTo>
                    <a:pt x="0" y="69"/>
                  </a:lnTo>
                  <a:cubicBezTo>
                    <a:pt x="0" y="31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31"/>
                    <a:pt x="758" y="69"/>
                  </a:cubicBezTo>
                  <a:lnTo>
                    <a:pt x="758" y="27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263">
              <a:extLst>
                <a:ext uri="{FF2B5EF4-FFF2-40B4-BE49-F238E27FC236}">
                  <a16:creationId xmlns="" xmlns:a16="http://schemas.microsoft.com/office/drawing/2014/main" id="{C9CF20FD-D039-4469-889F-1A347CFCA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131763"/>
            </a:xfrm>
            <a:custGeom>
              <a:avLst/>
              <a:gdLst>
                <a:gd name="T0" fmla="*/ 758 w 758"/>
                <a:gd name="T1" fmla="*/ 139 h 174"/>
                <a:gd name="T2" fmla="*/ 688 w 758"/>
                <a:gd name="T3" fmla="*/ 174 h 174"/>
                <a:gd name="T4" fmla="*/ 69 w 758"/>
                <a:gd name="T5" fmla="*/ 174 h 174"/>
                <a:gd name="T6" fmla="*/ 0 w 758"/>
                <a:gd name="T7" fmla="*/ 139 h 174"/>
                <a:gd name="T8" fmla="*/ 0 w 758"/>
                <a:gd name="T9" fmla="*/ 34 h 174"/>
                <a:gd name="T10" fmla="*/ 69 w 758"/>
                <a:gd name="T11" fmla="*/ 0 h 174"/>
                <a:gd name="T12" fmla="*/ 688 w 758"/>
                <a:gd name="T13" fmla="*/ 0 h 174"/>
                <a:gd name="T14" fmla="*/ 758 w 758"/>
                <a:gd name="T15" fmla="*/ 34 h 174"/>
                <a:gd name="T16" fmla="*/ 758 w 758"/>
                <a:gd name="T17" fmla="*/ 1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174">
                  <a:moveTo>
                    <a:pt x="758" y="139"/>
                  </a:moveTo>
                  <a:cubicBezTo>
                    <a:pt x="758" y="158"/>
                    <a:pt x="727" y="174"/>
                    <a:pt x="688" y="174"/>
                  </a:cubicBezTo>
                  <a:lnTo>
                    <a:pt x="69" y="174"/>
                  </a:lnTo>
                  <a:cubicBezTo>
                    <a:pt x="31" y="174"/>
                    <a:pt x="0" y="158"/>
                    <a:pt x="0" y="139"/>
                  </a:cubicBezTo>
                  <a:lnTo>
                    <a:pt x="0" y="34"/>
                  </a:lnTo>
                  <a:cubicBezTo>
                    <a:pt x="0" y="15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15"/>
                    <a:pt x="758" y="34"/>
                  </a:cubicBezTo>
                  <a:lnTo>
                    <a:pt x="758" y="1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850857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액자 1">
            <a:extLst>
              <a:ext uri="{FF2B5EF4-FFF2-40B4-BE49-F238E27FC236}">
                <a16:creationId xmlns="" xmlns:a16="http://schemas.microsoft.com/office/drawing/2014/main" id="{98A4CCA9-6CA7-42EC-B169-6D89D478E559}"/>
              </a:ext>
            </a:extLst>
          </p:cNvPr>
          <p:cNvSpPr/>
          <p:nvPr/>
        </p:nvSpPr>
        <p:spPr>
          <a:xfrm>
            <a:off x="0" y="1664304"/>
            <a:ext cx="12192000" cy="2800350"/>
          </a:xfrm>
          <a:prstGeom prst="frame">
            <a:avLst>
              <a:gd name="adj1" fmla="val 365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itle 29"/>
          <p:cNvSpPr txBox="1">
            <a:spLocks/>
          </p:cNvSpPr>
          <p:nvPr/>
        </p:nvSpPr>
        <p:spPr>
          <a:xfrm>
            <a:off x="3190875" y="4676836"/>
            <a:ext cx="5810250" cy="710877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>
                <a:solidFill>
                  <a:schemeClr val="bg1"/>
                </a:solidFill>
              </a:rPr>
              <a:t>Portfolio Presentation 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03703" y="5468710"/>
            <a:ext cx="29845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Modern PowerPoint  Presentation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64000" y="5826706"/>
            <a:ext cx="806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0"/>
          </p:nvPr>
        </p:nvSpPr>
        <p:spPr/>
      </p:sp>
      <p:sp>
        <p:nvSpPr>
          <p:cNvPr id="4" name="Picture Placeholder 3"/>
          <p:cNvSpPr>
            <a:spLocks noGrp="1"/>
          </p:cNvSpPr>
          <p:nvPr>
            <p:ph type="pic" idx="11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24700720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roup 318"/>
          <p:cNvGrpSpPr/>
          <p:nvPr/>
        </p:nvGrpSpPr>
        <p:grpSpPr>
          <a:xfrm>
            <a:off x="3360633" y="1516361"/>
            <a:ext cx="5246105" cy="3047969"/>
            <a:chOff x="637381" y="1143000"/>
            <a:chExt cx="7869238" cy="4572000"/>
          </a:xfrm>
          <a:solidFill>
            <a:schemeClr val="bg1">
              <a:lumMod val="95000"/>
            </a:schemeClr>
          </a:solidFill>
        </p:grpSpPr>
        <p:sp>
          <p:nvSpPr>
            <p:cNvPr id="320" name="Freeform 319"/>
            <p:cNvSpPr>
              <a:spLocks noEditPoints="1"/>
            </p:cNvSpPr>
            <p:nvPr/>
          </p:nvSpPr>
          <p:spPr bwMode="auto">
            <a:xfrm>
              <a:off x="637381" y="1982787"/>
              <a:ext cx="3430588" cy="3732213"/>
            </a:xfrm>
            <a:custGeom>
              <a:avLst/>
              <a:gdLst>
                <a:gd name="T0" fmla="*/ 1503 w 2161"/>
                <a:gd name="T1" fmla="*/ 2272 h 2351"/>
                <a:gd name="T2" fmla="*/ 1677 w 2161"/>
                <a:gd name="T3" fmla="*/ 1440 h 2351"/>
                <a:gd name="T4" fmla="*/ 1475 w 2161"/>
                <a:gd name="T5" fmla="*/ 1175 h 2351"/>
                <a:gd name="T6" fmla="*/ 1401 w 2161"/>
                <a:gd name="T7" fmla="*/ 1164 h 2351"/>
                <a:gd name="T8" fmla="*/ 253 w 2161"/>
                <a:gd name="T9" fmla="*/ 1129 h 2351"/>
                <a:gd name="T10" fmla="*/ 1279 w 2161"/>
                <a:gd name="T11" fmla="*/ 1145 h 2351"/>
                <a:gd name="T12" fmla="*/ 117 w 2161"/>
                <a:gd name="T13" fmla="*/ 1077 h 2351"/>
                <a:gd name="T14" fmla="*/ 1283 w 2161"/>
                <a:gd name="T15" fmla="*/ 1061 h 2351"/>
                <a:gd name="T16" fmla="*/ 1501 w 2161"/>
                <a:gd name="T17" fmla="*/ 726 h 2351"/>
                <a:gd name="T18" fmla="*/ 1141 w 2161"/>
                <a:gd name="T19" fmla="*/ 792 h 2351"/>
                <a:gd name="T20" fmla="*/ 1302 w 2161"/>
                <a:gd name="T21" fmla="*/ 745 h 2351"/>
                <a:gd name="T22" fmla="*/ 1187 w 2161"/>
                <a:gd name="T23" fmla="*/ 712 h 2351"/>
                <a:gd name="T24" fmla="*/ 1595 w 2161"/>
                <a:gd name="T25" fmla="*/ 689 h 2351"/>
                <a:gd name="T26" fmla="*/ 1558 w 2161"/>
                <a:gd name="T27" fmla="*/ 717 h 2351"/>
                <a:gd name="T28" fmla="*/ 541 w 2161"/>
                <a:gd name="T29" fmla="*/ 553 h 2351"/>
                <a:gd name="T30" fmla="*/ 49 w 2161"/>
                <a:gd name="T31" fmla="*/ 386 h 2351"/>
                <a:gd name="T32" fmla="*/ 1215 w 2161"/>
                <a:gd name="T33" fmla="*/ 326 h 2351"/>
                <a:gd name="T34" fmla="*/ 1283 w 2161"/>
                <a:gd name="T35" fmla="*/ 295 h 2351"/>
                <a:gd name="T36" fmla="*/ 1234 w 2161"/>
                <a:gd name="T37" fmla="*/ 298 h 2351"/>
                <a:gd name="T38" fmla="*/ 1160 w 2161"/>
                <a:gd name="T39" fmla="*/ 251 h 2351"/>
                <a:gd name="T40" fmla="*/ 2021 w 2161"/>
                <a:gd name="T41" fmla="*/ 265 h 2351"/>
                <a:gd name="T42" fmla="*/ 2136 w 2161"/>
                <a:gd name="T43" fmla="*/ 199 h 2351"/>
                <a:gd name="T44" fmla="*/ 1630 w 2161"/>
                <a:gd name="T45" fmla="*/ 129 h 2351"/>
                <a:gd name="T46" fmla="*/ 979 w 2161"/>
                <a:gd name="T47" fmla="*/ 101 h 2351"/>
                <a:gd name="T48" fmla="*/ 1094 w 2161"/>
                <a:gd name="T49" fmla="*/ 127 h 2351"/>
                <a:gd name="T50" fmla="*/ 1201 w 2161"/>
                <a:gd name="T51" fmla="*/ 98 h 2351"/>
                <a:gd name="T52" fmla="*/ 1113 w 2161"/>
                <a:gd name="T53" fmla="*/ 239 h 2351"/>
                <a:gd name="T54" fmla="*/ 1043 w 2161"/>
                <a:gd name="T55" fmla="*/ 400 h 2351"/>
                <a:gd name="T56" fmla="*/ 1216 w 2161"/>
                <a:gd name="T57" fmla="*/ 565 h 2351"/>
                <a:gd name="T58" fmla="*/ 1274 w 2161"/>
                <a:gd name="T59" fmla="*/ 415 h 2351"/>
                <a:gd name="T60" fmla="*/ 1441 w 2161"/>
                <a:gd name="T61" fmla="*/ 400 h 2351"/>
                <a:gd name="T62" fmla="*/ 1546 w 2161"/>
                <a:gd name="T63" fmla="*/ 530 h 2351"/>
                <a:gd name="T64" fmla="*/ 1459 w 2161"/>
                <a:gd name="T65" fmla="*/ 651 h 2351"/>
                <a:gd name="T66" fmla="*/ 1414 w 2161"/>
                <a:gd name="T67" fmla="*/ 747 h 2351"/>
                <a:gd name="T68" fmla="*/ 1223 w 2161"/>
                <a:gd name="T69" fmla="*/ 995 h 2351"/>
                <a:gd name="T70" fmla="*/ 1021 w 2161"/>
                <a:gd name="T71" fmla="*/ 1023 h 2351"/>
                <a:gd name="T72" fmla="*/ 1133 w 2161"/>
                <a:gd name="T73" fmla="*/ 1122 h 2351"/>
                <a:gd name="T74" fmla="*/ 1267 w 2161"/>
                <a:gd name="T75" fmla="*/ 1295 h 2351"/>
                <a:gd name="T76" fmla="*/ 1398 w 2161"/>
                <a:gd name="T77" fmla="*/ 1274 h 2351"/>
                <a:gd name="T78" fmla="*/ 1703 w 2161"/>
                <a:gd name="T79" fmla="*/ 1442 h 2351"/>
                <a:gd name="T80" fmla="*/ 1805 w 2161"/>
                <a:gd name="T81" fmla="*/ 1688 h 2351"/>
                <a:gd name="T82" fmla="*/ 1632 w 2161"/>
                <a:gd name="T83" fmla="*/ 1878 h 2351"/>
                <a:gd name="T84" fmla="*/ 1469 w 2161"/>
                <a:gd name="T85" fmla="*/ 2061 h 2351"/>
                <a:gd name="T86" fmla="*/ 1393 w 2161"/>
                <a:gd name="T87" fmla="*/ 2243 h 2351"/>
                <a:gd name="T88" fmla="*/ 1417 w 2161"/>
                <a:gd name="T89" fmla="*/ 2339 h 2351"/>
                <a:gd name="T90" fmla="*/ 1335 w 2161"/>
                <a:gd name="T91" fmla="*/ 2070 h 2351"/>
                <a:gd name="T92" fmla="*/ 1216 w 2161"/>
                <a:gd name="T93" fmla="*/ 1510 h 2351"/>
                <a:gd name="T94" fmla="*/ 1241 w 2161"/>
                <a:gd name="T95" fmla="*/ 1321 h 2351"/>
                <a:gd name="T96" fmla="*/ 986 w 2161"/>
                <a:gd name="T97" fmla="*/ 1204 h 2351"/>
                <a:gd name="T98" fmla="*/ 768 w 2161"/>
                <a:gd name="T99" fmla="*/ 974 h 2351"/>
                <a:gd name="T100" fmla="*/ 759 w 2161"/>
                <a:gd name="T101" fmla="*/ 1030 h 2351"/>
                <a:gd name="T102" fmla="*/ 628 w 2161"/>
                <a:gd name="T103" fmla="*/ 688 h 2351"/>
                <a:gd name="T104" fmla="*/ 614 w 2161"/>
                <a:gd name="T105" fmla="*/ 668 h 2351"/>
                <a:gd name="T106" fmla="*/ 323 w 2161"/>
                <a:gd name="T107" fmla="*/ 375 h 2351"/>
                <a:gd name="T108" fmla="*/ 139 w 2161"/>
                <a:gd name="T109" fmla="*/ 490 h 2351"/>
                <a:gd name="T110" fmla="*/ 63 w 2161"/>
                <a:gd name="T111" fmla="*/ 344 h 2351"/>
                <a:gd name="T112" fmla="*/ 61 w 2161"/>
                <a:gd name="T113" fmla="*/ 211 h 2351"/>
                <a:gd name="T114" fmla="*/ 70 w 2161"/>
                <a:gd name="T115" fmla="*/ 103 h 2351"/>
                <a:gd name="T116" fmla="*/ 275 w 2161"/>
                <a:gd name="T117" fmla="*/ 54 h 2351"/>
                <a:gd name="T118" fmla="*/ 539 w 2161"/>
                <a:gd name="T119" fmla="*/ 61 h 2351"/>
                <a:gd name="T120" fmla="*/ 682 w 2161"/>
                <a:gd name="T121" fmla="*/ 82 h 2351"/>
                <a:gd name="T122" fmla="*/ 867 w 2161"/>
                <a:gd name="T123" fmla="*/ 146 h 2351"/>
                <a:gd name="T124" fmla="*/ 1026 w 2161"/>
                <a:gd name="T125" fmla="*/ 152 h 2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61" h="2351">
                  <a:moveTo>
                    <a:pt x="1401" y="2278"/>
                  </a:moveTo>
                  <a:lnTo>
                    <a:pt x="1415" y="2286"/>
                  </a:lnTo>
                  <a:lnTo>
                    <a:pt x="1429" y="2299"/>
                  </a:lnTo>
                  <a:lnTo>
                    <a:pt x="1443" y="2311"/>
                  </a:lnTo>
                  <a:lnTo>
                    <a:pt x="1459" y="2320"/>
                  </a:lnTo>
                  <a:lnTo>
                    <a:pt x="1459" y="2328"/>
                  </a:lnTo>
                  <a:lnTo>
                    <a:pt x="1450" y="2328"/>
                  </a:lnTo>
                  <a:lnTo>
                    <a:pt x="1441" y="2330"/>
                  </a:lnTo>
                  <a:lnTo>
                    <a:pt x="1427" y="2330"/>
                  </a:lnTo>
                  <a:lnTo>
                    <a:pt x="1415" y="2327"/>
                  </a:lnTo>
                  <a:lnTo>
                    <a:pt x="1408" y="2325"/>
                  </a:lnTo>
                  <a:lnTo>
                    <a:pt x="1405" y="2311"/>
                  </a:lnTo>
                  <a:lnTo>
                    <a:pt x="1401" y="2293"/>
                  </a:lnTo>
                  <a:lnTo>
                    <a:pt x="1401" y="2278"/>
                  </a:lnTo>
                  <a:close/>
                  <a:moveTo>
                    <a:pt x="1513" y="2248"/>
                  </a:moveTo>
                  <a:lnTo>
                    <a:pt x="1527" y="2251"/>
                  </a:lnTo>
                  <a:lnTo>
                    <a:pt x="1543" y="2257"/>
                  </a:lnTo>
                  <a:lnTo>
                    <a:pt x="1555" y="2262"/>
                  </a:lnTo>
                  <a:lnTo>
                    <a:pt x="1551" y="2262"/>
                  </a:lnTo>
                  <a:lnTo>
                    <a:pt x="1539" y="2269"/>
                  </a:lnTo>
                  <a:lnTo>
                    <a:pt x="1527" y="2274"/>
                  </a:lnTo>
                  <a:lnTo>
                    <a:pt x="1513" y="2278"/>
                  </a:lnTo>
                  <a:lnTo>
                    <a:pt x="1513" y="2271"/>
                  </a:lnTo>
                  <a:lnTo>
                    <a:pt x="1515" y="2269"/>
                  </a:lnTo>
                  <a:lnTo>
                    <a:pt x="1518" y="2267"/>
                  </a:lnTo>
                  <a:lnTo>
                    <a:pt x="1520" y="2265"/>
                  </a:lnTo>
                  <a:lnTo>
                    <a:pt x="1520" y="2264"/>
                  </a:lnTo>
                  <a:lnTo>
                    <a:pt x="1522" y="2262"/>
                  </a:lnTo>
                  <a:lnTo>
                    <a:pt x="1523" y="2258"/>
                  </a:lnTo>
                  <a:lnTo>
                    <a:pt x="1520" y="2258"/>
                  </a:lnTo>
                  <a:lnTo>
                    <a:pt x="1511" y="2267"/>
                  </a:lnTo>
                  <a:lnTo>
                    <a:pt x="1503" y="2272"/>
                  </a:lnTo>
                  <a:lnTo>
                    <a:pt x="1494" y="2274"/>
                  </a:lnTo>
                  <a:lnTo>
                    <a:pt x="1482" y="2278"/>
                  </a:lnTo>
                  <a:lnTo>
                    <a:pt x="1482" y="2262"/>
                  </a:lnTo>
                  <a:lnTo>
                    <a:pt x="1492" y="2258"/>
                  </a:lnTo>
                  <a:lnTo>
                    <a:pt x="1503" y="2253"/>
                  </a:lnTo>
                  <a:lnTo>
                    <a:pt x="1513" y="2248"/>
                  </a:lnTo>
                  <a:close/>
                  <a:moveTo>
                    <a:pt x="1485" y="2051"/>
                  </a:moveTo>
                  <a:lnTo>
                    <a:pt x="1489" y="2054"/>
                  </a:lnTo>
                  <a:lnTo>
                    <a:pt x="1492" y="2056"/>
                  </a:lnTo>
                  <a:lnTo>
                    <a:pt x="1494" y="2058"/>
                  </a:lnTo>
                  <a:lnTo>
                    <a:pt x="1496" y="2061"/>
                  </a:lnTo>
                  <a:lnTo>
                    <a:pt x="1496" y="2065"/>
                  </a:lnTo>
                  <a:lnTo>
                    <a:pt x="1497" y="2070"/>
                  </a:lnTo>
                  <a:lnTo>
                    <a:pt x="1489" y="2070"/>
                  </a:lnTo>
                  <a:lnTo>
                    <a:pt x="1487" y="2066"/>
                  </a:lnTo>
                  <a:lnTo>
                    <a:pt x="1485" y="2063"/>
                  </a:lnTo>
                  <a:lnTo>
                    <a:pt x="1485" y="2061"/>
                  </a:lnTo>
                  <a:lnTo>
                    <a:pt x="1483" y="2059"/>
                  </a:lnTo>
                  <a:lnTo>
                    <a:pt x="1485" y="2056"/>
                  </a:lnTo>
                  <a:lnTo>
                    <a:pt x="1485" y="2051"/>
                  </a:lnTo>
                  <a:close/>
                  <a:moveTo>
                    <a:pt x="1654" y="1414"/>
                  </a:moveTo>
                  <a:lnTo>
                    <a:pt x="1647" y="1426"/>
                  </a:lnTo>
                  <a:lnTo>
                    <a:pt x="1642" y="1426"/>
                  </a:lnTo>
                  <a:lnTo>
                    <a:pt x="1642" y="1429"/>
                  </a:lnTo>
                  <a:lnTo>
                    <a:pt x="1653" y="1433"/>
                  </a:lnTo>
                  <a:lnTo>
                    <a:pt x="1663" y="1438"/>
                  </a:lnTo>
                  <a:lnTo>
                    <a:pt x="1670" y="1443"/>
                  </a:lnTo>
                  <a:lnTo>
                    <a:pt x="1674" y="1445"/>
                  </a:lnTo>
                  <a:lnTo>
                    <a:pt x="1675" y="1443"/>
                  </a:lnTo>
                  <a:lnTo>
                    <a:pt x="1675" y="1442"/>
                  </a:lnTo>
                  <a:lnTo>
                    <a:pt x="1675" y="1442"/>
                  </a:lnTo>
                  <a:lnTo>
                    <a:pt x="1677" y="1440"/>
                  </a:lnTo>
                  <a:lnTo>
                    <a:pt x="1677" y="1436"/>
                  </a:lnTo>
                  <a:lnTo>
                    <a:pt x="1670" y="1436"/>
                  </a:lnTo>
                  <a:lnTo>
                    <a:pt x="1668" y="1436"/>
                  </a:lnTo>
                  <a:lnTo>
                    <a:pt x="1667" y="1435"/>
                  </a:lnTo>
                  <a:lnTo>
                    <a:pt x="1665" y="1435"/>
                  </a:lnTo>
                  <a:lnTo>
                    <a:pt x="1661" y="1435"/>
                  </a:lnTo>
                  <a:lnTo>
                    <a:pt x="1658" y="1433"/>
                  </a:lnTo>
                  <a:lnTo>
                    <a:pt x="1658" y="1414"/>
                  </a:lnTo>
                  <a:lnTo>
                    <a:pt x="1654" y="1414"/>
                  </a:lnTo>
                  <a:close/>
                  <a:moveTo>
                    <a:pt x="1354" y="1286"/>
                  </a:moveTo>
                  <a:lnTo>
                    <a:pt x="1356" y="1291"/>
                  </a:lnTo>
                  <a:lnTo>
                    <a:pt x="1356" y="1293"/>
                  </a:lnTo>
                  <a:lnTo>
                    <a:pt x="1356" y="1295"/>
                  </a:lnTo>
                  <a:lnTo>
                    <a:pt x="1356" y="1295"/>
                  </a:lnTo>
                  <a:lnTo>
                    <a:pt x="1358" y="1297"/>
                  </a:lnTo>
                  <a:lnTo>
                    <a:pt x="1359" y="1297"/>
                  </a:lnTo>
                  <a:lnTo>
                    <a:pt x="1363" y="1298"/>
                  </a:lnTo>
                  <a:lnTo>
                    <a:pt x="1363" y="1291"/>
                  </a:lnTo>
                  <a:lnTo>
                    <a:pt x="1354" y="1286"/>
                  </a:lnTo>
                  <a:close/>
                  <a:moveTo>
                    <a:pt x="1482" y="1175"/>
                  </a:moveTo>
                  <a:lnTo>
                    <a:pt x="1489" y="1176"/>
                  </a:lnTo>
                  <a:lnTo>
                    <a:pt x="1497" y="1180"/>
                  </a:lnTo>
                  <a:lnTo>
                    <a:pt x="1494" y="1182"/>
                  </a:lnTo>
                  <a:lnTo>
                    <a:pt x="1492" y="1185"/>
                  </a:lnTo>
                  <a:lnTo>
                    <a:pt x="1489" y="1187"/>
                  </a:lnTo>
                  <a:lnTo>
                    <a:pt x="1483" y="1187"/>
                  </a:lnTo>
                  <a:lnTo>
                    <a:pt x="1478" y="1185"/>
                  </a:lnTo>
                  <a:lnTo>
                    <a:pt x="1473" y="1185"/>
                  </a:lnTo>
                  <a:lnTo>
                    <a:pt x="1468" y="1185"/>
                  </a:lnTo>
                  <a:lnTo>
                    <a:pt x="1462" y="1187"/>
                  </a:lnTo>
                  <a:lnTo>
                    <a:pt x="1462" y="1176"/>
                  </a:lnTo>
                  <a:lnTo>
                    <a:pt x="1475" y="1175"/>
                  </a:lnTo>
                  <a:lnTo>
                    <a:pt x="1482" y="1175"/>
                  </a:lnTo>
                  <a:close/>
                  <a:moveTo>
                    <a:pt x="1417" y="1164"/>
                  </a:moveTo>
                  <a:lnTo>
                    <a:pt x="1424" y="1164"/>
                  </a:lnTo>
                  <a:lnTo>
                    <a:pt x="1431" y="1166"/>
                  </a:lnTo>
                  <a:lnTo>
                    <a:pt x="1438" y="1166"/>
                  </a:lnTo>
                  <a:lnTo>
                    <a:pt x="1443" y="1168"/>
                  </a:lnTo>
                  <a:lnTo>
                    <a:pt x="1443" y="1176"/>
                  </a:lnTo>
                  <a:lnTo>
                    <a:pt x="1417" y="1176"/>
                  </a:lnTo>
                  <a:lnTo>
                    <a:pt x="1417" y="1164"/>
                  </a:lnTo>
                  <a:close/>
                  <a:moveTo>
                    <a:pt x="1270" y="1164"/>
                  </a:moveTo>
                  <a:lnTo>
                    <a:pt x="1279" y="1166"/>
                  </a:lnTo>
                  <a:lnTo>
                    <a:pt x="1284" y="1169"/>
                  </a:lnTo>
                  <a:lnTo>
                    <a:pt x="1291" y="1173"/>
                  </a:lnTo>
                  <a:lnTo>
                    <a:pt x="1297" y="1176"/>
                  </a:lnTo>
                  <a:lnTo>
                    <a:pt x="1297" y="1180"/>
                  </a:lnTo>
                  <a:lnTo>
                    <a:pt x="1290" y="1180"/>
                  </a:lnTo>
                  <a:lnTo>
                    <a:pt x="1284" y="1182"/>
                  </a:lnTo>
                  <a:lnTo>
                    <a:pt x="1279" y="1183"/>
                  </a:lnTo>
                  <a:lnTo>
                    <a:pt x="1276" y="1182"/>
                  </a:lnTo>
                  <a:lnTo>
                    <a:pt x="1269" y="1182"/>
                  </a:lnTo>
                  <a:lnTo>
                    <a:pt x="1263" y="1180"/>
                  </a:lnTo>
                  <a:lnTo>
                    <a:pt x="1263" y="1168"/>
                  </a:lnTo>
                  <a:lnTo>
                    <a:pt x="1265" y="1168"/>
                  </a:lnTo>
                  <a:lnTo>
                    <a:pt x="1267" y="1166"/>
                  </a:lnTo>
                  <a:lnTo>
                    <a:pt x="1269" y="1166"/>
                  </a:lnTo>
                  <a:lnTo>
                    <a:pt x="1269" y="1166"/>
                  </a:lnTo>
                  <a:lnTo>
                    <a:pt x="1270" y="1164"/>
                  </a:lnTo>
                  <a:close/>
                  <a:moveTo>
                    <a:pt x="1331" y="1148"/>
                  </a:moveTo>
                  <a:lnTo>
                    <a:pt x="1352" y="1150"/>
                  </a:lnTo>
                  <a:lnTo>
                    <a:pt x="1370" y="1154"/>
                  </a:lnTo>
                  <a:lnTo>
                    <a:pt x="1384" y="1159"/>
                  </a:lnTo>
                  <a:lnTo>
                    <a:pt x="1401" y="1164"/>
                  </a:lnTo>
                  <a:lnTo>
                    <a:pt x="1401" y="1173"/>
                  </a:lnTo>
                  <a:lnTo>
                    <a:pt x="1394" y="1173"/>
                  </a:lnTo>
                  <a:lnTo>
                    <a:pt x="1391" y="1175"/>
                  </a:lnTo>
                  <a:lnTo>
                    <a:pt x="1386" y="1176"/>
                  </a:lnTo>
                  <a:lnTo>
                    <a:pt x="1382" y="1178"/>
                  </a:lnTo>
                  <a:lnTo>
                    <a:pt x="1379" y="1180"/>
                  </a:lnTo>
                  <a:lnTo>
                    <a:pt x="1373" y="1180"/>
                  </a:lnTo>
                  <a:lnTo>
                    <a:pt x="1373" y="1178"/>
                  </a:lnTo>
                  <a:lnTo>
                    <a:pt x="1373" y="1176"/>
                  </a:lnTo>
                  <a:lnTo>
                    <a:pt x="1372" y="1175"/>
                  </a:lnTo>
                  <a:lnTo>
                    <a:pt x="1370" y="1173"/>
                  </a:lnTo>
                  <a:lnTo>
                    <a:pt x="1368" y="1171"/>
                  </a:lnTo>
                  <a:lnTo>
                    <a:pt x="1366" y="1173"/>
                  </a:lnTo>
                  <a:lnTo>
                    <a:pt x="1363" y="1183"/>
                  </a:lnTo>
                  <a:lnTo>
                    <a:pt x="1358" y="1183"/>
                  </a:lnTo>
                  <a:lnTo>
                    <a:pt x="1345" y="1182"/>
                  </a:lnTo>
                  <a:lnTo>
                    <a:pt x="1331" y="1180"/>
                  </a:lnTo>
                  <a:lnTo>
                    <a:pt x="1321" y="1180"/>
                  </a:lnTo>
                  <a:lnTo>
                    <a:pt x="1316" y="1168"/>
                  </a:lnTo>
                  <a:lnTo>
                    <a:pt x="1325" y="1168"/>
                  </a:lnTo>
                  <a:lnTo>
                    <a:pt x="1331" y="1168"/>
                  </a:lnTo>
                  <a:lnTo>
                    <a:pt x="1338" y="1166"/>
                  </a:lnTo>
                  <a:lnTo>
                    <a:pt x="1344" y="1164"/>
                  </a:lnTo>
                  <a:lnTo>
                    <a:pt x="1340" y="1162"/>
                  </a:lnTo>
                  <a:lnTo>
                    <a:pt x="1337" y="1159"/>
                  </a:lnTo>
                  <a:lnTo>
                    <a:pt x="1335" y="1157"/>
                  </a:lnTo>
                  <a:lnTo>
                    <a:pt x="1333" y="1154"/>
                  </a:lnTo>
                  <a:lnTo>
                    <a:pt x="1331" y="1148"/>
                  </a:lnTo>
                  <a:close/>
                  <a:moveTo>
                    <a:pt x="211" y="1110"/>
                  </a:moveTo>
                  <a:lnTo>
                    <a:pt x="227" y="1115"/>
                  </a:lnTo>
                  <a:lnTo>
                    <a:pt x="239" y="1122"/>
                  </a:lnTo>
                  <a:lnTo>
                    <a:pt x="253" y="1129"/>
                  </a:lnTo>
                  <a:lnTo>
                    <a:pt x="253" y="1133"/>
                  </a:lnTo>
                  <a:lnTo>
                    <a:pt x="249" y="1133"/>
                  </a:lnTo>
                  <a:lnTo>
                    <a:pt x="237" y="1141"/>
                  </a:lnTo>
                  <a:lnTo>
                    <a:pt x="225" y="1143"/>
                  </a:lnTo>
                  <a:lnTo>
                    <a:pt x="214" y="1145"/>
                  </a:lnTo>
                  <a:lnTo>
                    <a:pt x="202" y="1148"/>
                  </a:lnTo>
                  <a:lnTo>
                    <a:pt x="202" y="1145"/>
                  </a:lnTo>
                  <a:lnTo>
                    <a:pt x="199" y="1145"/>
                  </a:lnTo>
                  <a:lnTo>
                    <a:pt x="202" y="1136"/>
                  </a:lnTo>
                  <a:lnTo>
                    <a:pt x="202" y="1127"/>
                  </a:lnTo>
                  <a:lnTo>
                    <a:pt x="202" y="1115"/>
                  </a:lnTo>
                  <a:lnTo>
                    <a:pt x="206" y="1113"/>
                  </a:lnTo>
                  <a:lnTo>
                    <a:pt x="207" y="1113"/>
                  </a:lnTo>
                  <a:lnTo>
                    <a:pt x="207" y="1112"/>
                  </a:lnTo>
                  <a:lnTo>
                    <a:pt x="209" y="1112"/>
                  </a:lnTo>
                  <a:lnTo>
                    <a:pt x="211" y="1110"/>
                  </a:lnTo>
                  <a:close/>
                  <a:moveTo>
                    <a:pt x="1209" y="1099"/>
                  </a:moveTo>
                  <a:lnTo>
                    <a:pt x="1237" y="1105"/>
                  </a:lnTo>
                  <a:lnTo>
                    <a:pt x="1262" y="1113"/>
                  </a:lnTo>
                  <a:lnTo>
                    <a:pt x="1281" y="1122"/>
                  </a:lnTo>
                  <a:lnTo>
                    <a:pt x="1300" y="1131"/>
                  </a:lnTo>
                  <a:lnTo>
                    <a:pt x="1321" y="1141"/>
                  </a:lnTo>
                  <a:lnTo>
                    <a:pt x="1321" y="1148"/>
                  </a:lnTo>
                  <a:lnTo>
                    <a:pt x="1312" y="1148"/>
                  </a:lnTo>
                  <a:lnTo>
                    <a:pt x="1302" y="1152"/>
                  </a:lnTo>
                  <a:lnTo>
                    <a:pt x="1290" y="1155"/>
                  </a:lnTo>
                  <a:lnTo>
                    <a:pt x="1277" y="1157"/>
                  </a:lnTo>
                  <a:lnTo>
                    <a:pt x="1279" y="1154"/>
                  </a:lnTo>
                  <a:lnTo>
                    <a:pt x="1279" y="1150"/>
                  </a:lnTo>
                  <a:lnTo>
                    <a:pt x="1279" y="1148"/>
                  </a:lnTo>
                  <a:lnTo>
                    <a:pt x="1279" y="1147"/>
                  </a:lnTo>
                  <a:lnTo>
                    <a:pt x="1279" y="1145"/>
                  </a:lnTo>
                  <a:lnTo>
                    <a:pt x="1277" y="1141"/>
                  </a:lnTo>
                  <a:lnTo>
                    <a:pt x="1251" y="1134"/>
                  </a:lnTo>
                  <a:lnTo>
                    <a:pt x="1227" y="1122"/>
                  </a:lnTo>
                  <a:lnTo>
                    <a:pt x="1201" y="1110"/>
                  </a:lnTo>
                  <a:lnTo>
                    <a:pt x="1195" y="1115"/>
                  </a:lnTo>
                  <a:lnTo>
                    <a:pt x="1192" y="1120"/>
                  </a:lnTo>
                  <a:lnTo>
                    <a:pt x="1187" y="1126"/>
                  </a:lnTo>
                  <a:lnTo>
                    <a:pt x="1181" y="1124"/>
                  </a:lnTo>
                  <a:lnTo>
                    <a:pt x="1174" y="1120"/>
                  </a:lnTo>
                  <a:lnTo>
                    <a:pt x="1171" y="1119"/>
                  </a:lnTo>
                  <a:lnTo>
                    <a:pt x="1178" y="1119"/>
                  </a:lnTo>
                  <a:lnTo>
                    <a:pt x="1183" y="1112"/>
                  </a:lnTo>
                  <a:lnTo>
                    <a:pt x="1188" y="1108"/>
                  </a:lnTo>
                  <a:lnTo>
                    <a:pt x="1194" y="1103"/>
                  </a:lnTo>
                  <a:lnTo>
                    <a:pt x="1199" y="1103"/>
                  </a:lnTo>
                  <a:lnTo>
                    <a:pt x="1202" y="1101"/>
                  </a:lnTo>
                  <a:lnTo>
                    <a:pt x="1206" y="1101"/>
                  </a:lnTo>
                  <a:lnTo>
                    <a:pt x="1209" y="1099"/>
                  </a:lnTo>
                  <a:close/>
                  <a:moveTo>
                    <a:pt x="188" y="1091"/>
                  </a:moveTo>
                  <a:lnTo>
                    <a:pt x="202" y="1096"/>
                  </a:lnTo>
                  <a:lnTo>
                    <a:pt x="202" y="1099"/>
                  </a:lnTo>
                  <a:lnTo>
                    <a:pt x="199" y="1099"/>
                  </a:lnTo>
                  <a:lnTo>
                    <a:pt x="188" y="1103"/>
                  </a:lnTo>
                  <a:lnTo>
                    <a:pt x="178" y="1103"/>
                  </a:lnTo>
                  <a:lnTo>
                    <a:pt x="169" y="1103"/>
                  </a:lnTo>
                  <a:lnTo>
                    <a:pt x="169" y="1096"/>
                  </a:lnTo>
                  <a:lnTo>
                    <a:pt x="174" y="1094"/>
                  </a:lnTo>
                  <a:lnTo>
                    <a:pt x="179" y="1094"/>
                  </a:lnTo>
                  <a:lnTo>
                    <a:pt x="183" y="1093"/>
                  </a:lnTo>
                  <a:lnTo>
                    <a:pt x="188" y="1091"/>
                  </a:lnTo>
                  <a:close/>
                  <a:moveTo>
                    <a:pt x="111" y="1075"/>
                  </a:moveTo>
                  <a:lnTo>
                    <a:pt x="117" y="1077"/>
                  </a:lnTo>
                  <a:lnTo>
                    <a:pt x="124" y="1077"/>
                  </a:lnTo>
                  <a:lnTo>
                    <a:pt x="127" y="1077"/>
                  </a:lnTo>
                  <a:lnTo>
                    <a:pt x="132" y="1079"/>
                  </a:lnTo>
                  <a:lnTo>
                    <a:pt x="138" y="1080"/>
                  </a:lnTo>
                  <a:lnTo>
                    <a:pt x="138" y="1087"/>
                  </a:lnTo>
                  <a:lnTo>
                    <a:pt x="134" y="1087"/>
                  </a:lnTo>
                  <a:lnTo>
                    <a:pt x="129" y="1089"/>
                  </a:lnTo>
                  <a:lnTo>
                    <a:pt x="124" y="1091"/>
                  </a:lnTo>
                  <a:lnTo>
                    <a:pt x="118" y="1091"/>
                  </a:lnTo>
                  <a:lnTo>
                    <a:pt x="111" y="1091"/>
                  </a:lnTo>
                  <a:lnTo>
                    <a:pt x="111" y="1075"/>
                  </a:lnTo>
                  <a:close/>
                  <a:moveTo>
                    <a:pt x="1263" y="1072"/>
                  </a:moveTo>
                  <a:lnTo>
                    <a:pt x="1269" y="1075"/>
                  </a:lnTo>
                  <a:lnTo>
                    <a:pt x="1272" y="1079"/>
                  </a:lnTo>
                  <a:lnTo>
                    <a:pt x="1276" y="1082"/>
                  </a:lnTo>
                  <a:lnTo>
                    <a:pt x="1277" y="1087"/>
                  </a:lnTo>
                  <a:lnTo>
                    <a:pt x="1277" y="1096"/>
                  </a:lnTo>
                  <a:lnTo>
                    <a:pt x="1270" y="1096"/>
                  </a:lnTo>
                  <a:lnTo>
                    <a:pt x="1269" y="1091"/>
                  </a:lnTo>
                  <a:lnTo>
                    <a:pt x="1267" y="1089"/>
                  </a:lnTo>
                  <a:lnTo>
                    <a:pt x="1265" y="1086"/>
                  </a:lnTo>
                  <a:lnTo>
                    <a:pt x="1263" y="1082"/>
                  </a:lnTo>
                  <a:lnTo>
                    <a:pt x="1263" y="1079"/>
                  </a:lnTo>
                  <a:lnTo>
                    <a:pt x="1263" y="1072"/>
                  </a:lnTo>
                  <a:close/>
                  <a:moveTo>
                    <a:pt x="1255" y="1049"/>
                  </a:moveTo>
                  <a:lnTo>
                    <a:pt x="1277" y="1049"/>
                  </a:lnTo>
                  <a:lnTo>
                    <a:pt x="1279" y="1052"/>
                  </a:lnTo>
                  <a:lnTo>
                    <a:pt x="1283" y="1054"/>
                  </a:lnTo>
                  <a:lnTo>
                    <a:pt x="1283" y="1056"/>
                  </a:lnTo>
                  <a:lnTo>
                    <a:pt x="1284" y="1058"/>
                  </a:lnTo>
                  <a:lnTo>
                    <a:pt x="1284" y="1059"/>
                  </a:lnTo>
                  <a:lnTo>
                    <a:pt x="1283" y="1061"/>
                  </a:lnTo>
                  <a:lnTo>
                    <a:pt x="1283" y="1065"/>
                  </a:lnTo>
                  <a:lnTo>
                    <a:pt x="1277" y="1061"/>
                  </a:lnTo>
                  <a:lnTo>
                    <a:pt x="1272" y="1059"/>
                  </a:lnTo>
                  <a:lnTo>
                    <a:pt x="1267" y="1059"/>
                  </a:lnTo>
                  <a:lnTo>
                    <a:pt x="1263" y="1058"/>
                  </a:lnTo>
                  <a:lnTo>
                    <a:pt x="1260" y="1058"/>
                  </a:lnTo>
                  <a:lnTo>
                    <a:pt x="1256" y="1056"/>
                  </a:lnTo>
                  <a:lnTo>
                    <a:pt x="1255" y="1052"/>
                  </a:lnTo>
                  <a:lnTo>
                    <a:pt x="1255" y="1049"/>
                  </a:lnTo>
                  <a:close/>
                  <a:moveTo>
                    <a:pt x="1328" y="722"/>
                  </a:moveTo>
                  <a:lnTo>
                    <a:pt x="1326" y="726"/>
                  </a:lnTo>
                  <a:lnTo>
                    <a:pt x="1323" y="729"/>
                  </a:lnTo>
                  <a:lnTo>
                    <a:pt x="1321" y="731"/>
                  </a:lnTo>
                  <a:lnTo>
                    <a:pt x="1319" y="733"/>
                  </a:lnTo>
                  <a:lnTo>
                    <a:pt x="1319" y="735"/>
                  </a:lnTo>
                  <a:lnTo>
                    <a:pt x="1321" y="736"/>
                  </a:lnTo>
                  <a:lnTo>
                    <a:pt x="1325" y="738"/>
                  </a:lnTo>
                  <a:lnTo>
                    <a:pt x="1326" y="733"/>
                  </a:lnTo>
                  <a:lnTo>
                    <a:pt x="1326" y="731"/>
                  </a:lnTo>
                  <a:lnTo>
                    <a:pt x="1328" y="728"/>
                  </a:lnTo>
                  <a:lnTo>
                    <a:pt x="1330" y="726"/>
                  </a:lnTo>
                  <a:lnTo>
                    <a:pt x="1331" y="722"/>
                  </a:lnTo>
                  <a:lnTo>
                    <a:pt x="1328" y="722"/>
                  </a:lnTo>
                  <a:close/>
                  <a:moveTo>
                    <a:pt x="1501" y="691"/>
                  </a:moveTo>
                  <a:lnTo>
                    <a:pt x="1504" y="700"/>
                  </a:lnTo>
                  <a:lnTo>
                    <a:pt x="1506" y="712"/>
                  </a:lnTo>
                  <a:lnTo>
                    <a:pt x="1508" y="722"/>
                  </a:lnTo>
                  <a:lnTo>
                    <a:pt x="1506" y="724"/>
                  </a:lnTo>
                  <a:lnTo>
                    <a:pt x="1504" y="724"/>
                  </a:lnTo>
                  <a:lnTo>
                    <a:pt x="1503" y="724"/>
                  </a:lnTo>
                  <a:lnTo>
                    <a:pt x="1503" y="726"/>
                  </a:lnTo>
                  <a:lnTo>
                    <a:pt x="1501" y="726"/>
                  </a:lnTo>
                  <a:lnTo>
                    <a:pt x="1494" y="726"/>
                  </a:lnTo>
                  <a:lnTo>
                    <a:pt x="1492" y="724"/>
                  </a:lnTo>
                  <a:lnTo>
                    <a:pt x="1492" y="722"/>
                  </a:lnTo>
                  <a:lnTo>
                    <a:pt x="1492" y="721"/>
                  </a:lnTo>
                  <a:lnTo>
                    <a:pt x="1490" y="721"/>
                  </a:lnTo>
                  <a:lnTo>
                    <a:pt x="1489" y="719"/>
                  </a:lnTo>
                  <a:lnTo>
                    <a:pt x="1501" y="691"/>
                  </a:lnTo>
                  <a:close/>
                  <a:moveTo>
                    <a:pt x="1113" y="658"/>
                  </a:moveTo>
                  <a:lnTo>
                    <a:pt x="1105" y="670"/>
                  </a:lnTo>
                  <a:lnTo>
                    <a:pt x="1096" y="681"/>
                  </a:lnTo>
                  <a:lnTo>
                    <a:pt x="1091" y="696"/>
                  </a:lnTo>
                  <a:lnTo>
                    <a:pt x="1101" y="695"/>
                  </a:lnTo>
                  <a:lnTo>
                    <a:pt x="1108" y="698"/>
                  </a:lnTo>
                  <a:lnTo>
                    <a:pt x="1113" y="703"/>
                  </a:lnTo>
                  <a:lnTo>
                    <a:pt x="1120" y="712"/>
                  </a:lnTo>
                  <a:lnTo>
                    <a:pt x="1122" y="705"/>
                  </a:lnTo>
                  <a:lnTo>
                    <a:pt x="1122" y="700"/>
                  </a:lnTo>
                  <a:lnTo>
                    <a:pt x="1124" y="696"/>
                  </a:lnTo>
                  <a:lnTo>
                    <a:pt x="1124" y="691"/>
                  </a:lnTo>
                  <a:lnTo>
                    <a:pt x="1133" y="691"/>
                  </a:lnTo>
                  <a:lnTo>
                    <a:pt x="1138" y="703"/>
                  </a:lnTo>
                  <a:lnTo>
                    <a:pt x="1146" y="707"/>
                  </a:lnTo>
                  <a:lnTo>
                    <a:pt x="1153" y="710"/>
                  </a:lnTo>
                  <a:lnTo>
                    <a:pt x="1160" y="714"/>
                  </a:lnTo>
                  <a:lnTo>
                    <a:pt x="1167" y="722"/>
                  </a:lnTo>
                  <a:lnTo>
                    <a:pt x="1160" y="733"/>
                  </a:lnTo>
                  <a:lnTo>
                    <a:pt x="1152" y="745"/>
                  </a:lnTo>
                  <a:lnTo>
                    <a:pt x="1145" y="761"/>
                  </a:lnTo>
                  <a:lnTo>
                    <a:pt x="1139" y="775"/>
                  </a:lnTo>
                  <a:lnTo>
                    <a:pt x="1139" y="784"/>
                  </a:lnTo>
                  <a:lnTo>
                    <a:pt x="1141" y="789"/>
                  </a:lnTo>
                  <a:lnTo>
                    <a:pt x="1141" y="792"/>
                  </a:lnTo>
                  <a:lnTo>
                    <a:pt x="1143" y="794"/>
                  </a:lnTo>
                  <a:lnTo>
                    <a:pt x="1145" y="796"/>
                  </a:lnTo>
                  <a:lnTo>
                    <a:pt x="1146" y="798"/>
                  </a:lnTo>
                  <a:lnTo>
                    <a:pt x="1152" y="799"/>
                  </a:lnTo>
                  <a:lnTo>
                    <a:pt x="1152" y="796"/>
                  </a:lnTo>
                  <a:lnTo>
                    <a:pt x="1155" y="789"/>
                  </a:lnTo>
                  <a:lnTo>
                    <a:pt x="1160" y="778"/>
                  </a:lnTo>
                  <a:lnTo>
                    <a:pt x="1166" y="764"/>
                  </a:lnTo>
                  <a:lnTo>
                    <a:pt x="1171" y="752"/>
                  </a:lnTo>
                  <a:lnTo>
                    <a:pt x="1176" y="742"/>
                  </a:lnTo>
                  <a:lnTo>
                    <a:pt x="1178" y="735"/>
                  </a:lnTo>
                  <a:lnTo>
                    <a:pt x="1190" y="735"/>
                  </a:lnTo>
                  <a:lnTo>
                    <a:pt x="1192" y="754"/>
                  </a:lnTo>
                  <a:lnTo>
                    <a:pt x="1192" y="771"/>
                  </a:lnTo>
                  <a:lnTo>
                    <a:pt x="1192" y="792"/>
                  </a:lnTo>
                  <a:lnTo>
                    <a:pt x="1194" y="815"/>
                  </a:lnTo>
                  <a:lnTo>
                    <a:pt x="1216" y="818"/>
                  </a:lnTo>
                  <a:lnTo>
                    <a:pt x="1225" y="805"/>
                  </a:lnTo>
                  <a:lnTo>
                    <a:pt x="1241" y="796"/>
                  </a:lnTo>
                  <a:lnTo>
                    <a:pt x="1258" y="787"/>
                  </a:lnTo>
                  <a:lnTo>
                    <a:pt x="1276" y="780"/>
                  </a:lnTo>
                  <a:lnTo>
                    <a:pt x="1293" y="773"/>
                  </a:lnTo>
                  <a:lnTo>
                    <a:pt x="1309" y="764"/>
                  </a:lnTo>
                  <a:lnTo>
                    <a:pt x="1316" y="754"/>
                  </a:lnTo>
                  <a:lnTo>
                    <a:pt x="1312" y="754"/>
                  </a:lnTo>
                  <a:lnTo>
                    <a:pt x="1311" y="750"/>
                  </a:lnTo>
                  <a:lnTo>
                    <a:pt x="1311" y="749"/>
                  </a:lnTo>
                  <a:lnTo>
                    <a:pt x="1309" y="747"/>
                  </a:lnTo>
                  <a:lnTo>
                    <a:pt x="1309" y="747"/>
                  </a:lnTo>
                  <a:lnTo>
                    <a:pt x="1307" y="747"/>
                  </a:lnTo>
                  <a:lnTo>
                    <a:pt x="1305" y="747"/>
                  </a:lnTo>
                  <a:lnTo>
                    <a:pt x="1302" y="745"/>
                  </a:lnTo>
                  <a:lnTo>
                    <a:pt x="1295" y="750"/>
                  </a:lnTo>
                  <a:lnTo>
                    <a:pt x="1283" y="757"/>
                  </a:lnTo>
                  <a:lnTo>
                    <a:pt x="1269" y="768"/>
                  </a:lnTo>
                  <a:lnTo>
                    <a:pt x="1251" y="777"/>
                  </a:lnTo>
                  <a:lnTo>
                    <a:pt x="1235" y="787"/>
                  </a:lnTo>
                  <a:lnTo>
                    <a:pt x="1220" y="794"/>
                  </a:lnTo>
                  <a:lnTo>
                    <a:pt x="1209" y="798"/>
                  </a:lnTo>
                  <a:lnTo>
                    <a:pt x="1206" y="799"/>
                  </a:lnTo>
                  <a:lnTo>
                    <a:pt x="1204" y="798"/>
                  </a:lnTo>
                  <a:lnTo>
                    <a:pt x="1202" y="796"/>
                  </a:lnTo>
                  <a:lnTo>
                    <a:pt x="1202" y="794"/>
                  </a:lnTo>
                  <a:lnTo>
                    <a:pt x="1202" y="792"/>
                  </a:lnTo>
                  <a:lnTo>
                    <a:pt x="1201" y="789"/>
                  </a:lnTo>
                  <a:lnTo>
                    <a:pt x="1206" y="780"/>
                  </a:lnTo>
                  <a:lnTo>
                    <a:pt x="1206" y="773"/>
                  </a:lnTo>
                  <a:lnTo>
                    <a:pt x="1204" y="768"/>
                  </a:lnTo>
                  <a:lnTo>
                    <a:pt x="1202" y="759"/>
                  </a:lnTo>
                  <a:lnTo>
                    <a:pt x="1206" y="749"/>
                  </a:lnTo>
                  <a:lnTo>
                    <a:pt x="1208" y="747"/>
                  </a:lnTo>
                  <a:lnTo>
                    <a:pt x="1209" y="745"/>
                  </a:lnTo>
                  <a:lnTo>
                    <a:pt x="1211" y="743"/>
                  </a:lnTo>
                  <a:lnTo>
                    <a:pt x="1213" y="743"/>
                  </a:lnTo>
                  <a:lnTo>
                    <a:pt x="1215" y="743"/>
                  </a:lnTo>
                  <a:lnTo>
                    <a:pt x="1216" y="742"/>
                  </a:lnTo>
                  <a:lnTo>
                    <a:pt x="1218" y="740"/>
                  </a:lnTo>
                  <a:lnTo>
                    <a:pt x="1218" y="736"/>
                  </a:lnTo>
                  <a:lnTo>
                    <a:pt x="1220" y="731"/>
                  </a:lnTo>
                  <a:lnTo>
                    <a:pt x="1220" y="722"/>
                  </a:lnTo>
                  <a:lnTo>
                    <a:pt x="1211" y="717"/>
                  </a:lnTo>
                  <a:lnTo>
                    <a:pt x="1202" y="715"/>
                  </a:lnTo>
                  <a:lnTo>
                    <a:pt x="1195" y="715"/>
                  </a:lnTo>
                  <a:lnTo>
                    <a:pt x="1187" y="712"/>
                  </a:lnTo>
                  <a:lnTo>
                    <a:pt x="1174" y="703"/>
                  </a:lnTo>
                  <a:lnTo>
                    <a:pt x="1166" y="695"/>
                  </a:lnTo>
                  <a:lnTo>
                    <a:pt x="1160" y="684"/>
                  </a:lnTo>
                  <a:lnTo>
                    <a:pt x="1153" y="674"/>
                  </a:lnTo>
                  <a:lnTo>
                    <a:pt x="1145" y="667"/>
                  </a:lnTo>
                  <a:lnTo>
                    <a:pt x="1131" y="660"/>
                  </a:lnTo>
                  <a:lnTo>
                    <a:pt x="1113" y="658"/>
                  </a:lnTo>
                  <a:close/>
                  <a:moveTo>
                    <a:pt x="1469" y="639"/>
                  </a:moveTo>
                  <a:lnTo>
                    <a:pt x="1482" y="640"/>
                  </a:lnTo>
                  <a:lnTo>
                    <a:pt x="1490" y="642"/>
                  </a:lnTo>
                  <a:lnTo>
                    <a:pt x="1501" y="646"/>
                  </a:lnTo>
                  <a:lnTo>
                    <a:pt x="1501" y="654"/>
                  </a:lnTo>
                  <a:lnTo>
                    <a:pt x="1497" y="654"/>
                  </a:lnTo>
                  <a:lnTo>
                    <a:pt x="1494" y="656"/>
                  </a:lnTo>
                  <a:lnTo>
                    <a:pt x="1490" y="656"/>
                  </a:lnTo>
                  <a:lnTo>
                    <a:pt x="1487" y="656"/>
                  </a:lnTo>
                  <a:lnTo>
                    <a:pt x="1482" y="658"/>
                  </a:lnTo>
                  <a:lnTo>
                    <a:pt x="1478" y="653"/>
                  </a:lnTo>
                  <a:lnTo>
                    <a:pt x="1476" y="651"/>
                  </a:lnTo>
                  <a:lnTo>
                    <a:pt x="1475" y="647"/>
                  </a:lnTo>
                  <a:lnTo>
                    <a:pt x="1473" y="644"/>
                  </a:lnTo>
                  <a:lnTo>
                    <a:pt x="1469" y="639"/>
                  </a:lnTo>
                  <a:close/>
                  <a:moveTo>
                    <a:pt x="1551" y="619"/>
                  </a:moveTo>
                  <a:lnTo>
                    <a:pt x="1562" y="619"/>
                  </a:lnTo>
                  <a:lnTo>
                    <a:pt x="1562" y="633"/>
                  </a:lnTo>
                  <a:lnTo>
                    <a:pt x="1562" y="646"/>
                  </a:lnTo>
                  <a:lnTo>
                    <a:pt x="1564" y="656"/>
                  </a:lnTo>
                  <a:lnTo>
                    <a:pt x="1565" y="668"/>
                  </a:lnTo>
                  <a:lnTo>
                    <a:pt x="1585" y="668"/>
                  </a:lnTo>
                  <a:lnTo>
                    <a:pt x="1585" y="688"/>
                  </a:lnTo>
                  <a:lnTo>
                    <a:pt x="1593" y="688"/>
                  </a:lnTo>
                  <a:lnTo>
                    <a:pt x="1595" y="689"/>
                  </a:lnTo>
                  <a:lnTo>
                    <a:pt x="1597" y="689"/>
                  </a:lnTo>
                  <a:lnTo>
                    <a:pt x="1599" y="689"/>
                  </a:lnTo>
                  <a:lnTo>
                    <a:pt x="1600" y="689"/>
                  </a:lnTo>
                  <a:lnTo>
                    <a:pt x="1602" y="689"/>
                  </a:lnTo>
                  <a:lnTo>
                    <a:pt x="1604" y="691"/>
                  </a:lnTo>
                  <a:lnTo>
                    <a:pt x="1602" y="702"/>
                  </a:lnTo>
                  <a:lnTo>
                    <a:pt x="1599" y="714"/>
                  </a:lnTo>
                  <a:lnTo>
                    <a:pt x="1597" y="726"/>
                  </a:lnTo>
                  <a:lnTo>
                    <a:pt x="1593" y="726"/>
                  </a:lnTo>
                  <a:lnTo>
                    <a:pt x="1592" y="722"/>
                  </a:lnTo>
                  <a:lnTo>
                    <a:pt x="1592" y="721"/>
                  </a:lnTo>
                  <a:lnTo>
                    <a:pt x="1592" y="719"/>
                  </a:lnTo>
                  <a:lnTo>
                    <a:pt x="1590" y="717"/>
                  </a:lnTo>
                  <a:lnTo>
                    <a:pt x="1590" y="715"/>
                  </a:lnTo>
                  <a:lnTo>
                    <a:pt x="1588" y="719"/>
                  </a:lnTo>
                  <a:lnTo>
                    <a:pt x="1586" y="719"/>
                  </a:lnTo>
                  <a:lnTo>
                    <a:pt x="1586" y="721"/>
                  </a:lnTo>
                  <a:lnTo>
                    <a:pt x="1586" y="721"/>
                  </a:lnTo>
                  <a:lnTo>
                    <a:pt x="1586" y="721"/>
                  </a:lnTo>
                  <a:lnTo>
                    <a:pt x="1585" y="721"/>
                  </a:lnTo>
                  <a:lnTo>
                    <a:pt x="1581" y="722"/>
                  </a:lnTo>
                  <a:lnTo>
                    <a:pt x="1581" y="715"/>
                  </a:lnTo>
                  <a:lnTo>
                    <a:pt x="1583" y="714"/>
                  </a:lnTo>
                  <a:lnTo>
                    <a:pt x="1583" y="712"/>
                  </a:lnTo>
                  <a:lnTo>
                    <a:pt x="1585" y="710"/>
                  </a:lnTo>
                  <a:lnTo>
                    <a:pt x="1585" y="707"/>
                  </a:lnTo>
                  <a:lnTo>
                    <a:pt x="1585" y="703"/>
                  </a:lnTo>
                  <a:lnTo>
                    <a:pt x="1581" y="703"/>
                  </a:lnTo>
                  <a:lnTo>
                    <a:pt x="1574" y="710"/>
                  </a:lnTo>
                  <a:lnTo>
                    <a:pt x="1567" y="717"/>
                  </a:lnTo>
                  <a:lnTo>
                    <a:pt x="1558" y="722"/>
                  </a:lnTo>
                  <a:lnTo>
                    <a:pt x="1558" y="717"/>
                  </a:lnTo>
                  <a:lnTo>
                    <a:pt x="1558" y="712"/>
                  </a:lnTo>
                  <a:lnTo>
                    <a:pt x="1558" y="710"/>
                  </a:lnTo>
                  <a:lnTo>
                    <a:pt x="1557" y="709"/>
                  </a:lnTo>
                  <a:lnTo>
                    <a:pt x="1553" y="707"/>
                  </a:lnTo>
                  <a:lnTo>
                    <a:pt x="1548" y="707"/>
                  </a:lnTo>
                  <a:lnTo>
                    <a:pt x="1539" y="707"/>
                  </a:lnTo>
                  <a:lnTo>
                    <a:pt x="1536" y="707"/>
                  </a:lnTo>
                  <a:lnTo>
                    <a:pt x="1532" y="707"/>
                  </a:lnTo>
                  <a:lnTo>
                    <a:pt x="1527" y="705"/>
                  </a:lnTo>
                  <a:lnTo>
                    <a:pt x="1522" y="705"/>
                  </a:lnTo>
                  <a:lnTo>
                    <a:pt x="1517" y="703"/>
                  </a:lnTo>
                  <a:lnTo>
                    <a:pt x="1513" y="700"/>
                  </a:lnTo>
                  <a:lnTo>
                    <a:pt x="1523" y="686"/>
                  </a:lnTo>
                  <a:lnTo>
                    <a:pt x="1534" y="665"/>
                  </a:lnTo>
                  <a:lnTo>
                    <a:pt x="1541" y="642"/>
                  </a:lnTo>
                  <a:lnTo>
                    <a:pt x="1551" y="619"/>
                  </a:lnTo>
                  <a:close/>
                  <a:moveTo>
                    <a:pt x="1220" y="558"/>
                  </a:moveTo>
                  <a:lnTo>
                    <a:pt x="1235" y="558"/>
                  </a:lnTo>
                  <a:lnTo>
                    <a:pt x="1235" y="565"/>
                  </a:lnTo>
                  <a:lnTo>
                    <a:pt x="1232" y="565"/>
                  </a:lnTo>
                  <a:lnTo>
                    <a:pt x="1230" y="567"/>
                  </a:lnTo>
                  <a:lnTo>
                    <a:pt x="1229" y="567"/>
                  </a:lnTo>
                  <a:lnTo>
                    <a:pt x="1227" y="567"/>
                  </a:lnTo>
                  <a:lnTo>
                    <a:pt x="1225" y="569"/>
                  </a:lnTo>
                  <a:lnTo>
                    <a:pt x="1220" y="569"/>
                  </a:lnTo>
                  <a:lnTo>
                    <a:pt x="1220" y="558"/>
                  </a:lnTo>
                  <a:close/>
                  <a:moveTo>
                    <a:pt x="515" y="550"/>
                  </a:moveTo>
                  <a:lnTo>
                    <a:pt x="522" y="550"/>
                  </a:lnTo>
                  <a:lnTo>
                    <a:pt x="525" y="551"/>
                  </a:lnTo>
                  <a:lnTo>
                    <a:pt x="529" y="553"/>
                  </a:lnTo>
                  <a:lnTo>
                    <a:pt x="534" y="553"/>
                  </a:lnTo>
                  <a:lnTo>
                    <a:pt x="541" y="553"/>
                  </a:lnTo>
                  <a:lnTo>
                    <a:pt x="543" y="567"/>
                  </a:lnTo>
                  <a:lnTo>
                    <a:pt x="546" y="578"/>
                  </a:lnTo>
                  <a:lnTo>
                    <a:pt x="548" y="592"/>
                  </a:lnTo>
                  <a:lnTo>
                    <a:pt x="541" y="592"/>
                  </a:lnTo>
                  <a:lnTo>
                    <a:pt x="537" y="586"/>
                  </a:lnTo>
                  <a:lnTo>
                    <a:pt x="534" y="583"/>
                  </a:lnTo>
                  <a:lnTo>
                    <a:pt x="529" y="579"/>
                  </a:lnTo>
                  <a:lnTo>
                    <a:pt x="525" y="576"/>
                  </a:lnTo>
                  <a:lnTo>
                    <a:pt x="522" y="571"/>
                  </a:lnTo>
                  <a:lnTo>
                    <a:pt x="518" y="565"/>
                  </a:lnTo>
                  <a:lnTo>
                    <a:pt x="516" y="562"/>
                  </a:lnTo>
                  <a:lnTo>
                    <a:pt x="515" y="558"/>
                  </a:lnTo>
                  <a:lnTo>
                    <a:pt x="515" y="555"/>
                  </a:lnTo>
                  <a:lnTo>
                    <a:pt x="515" y="550"/>
                  </a:lnTo>
                  <a:close/>
                  <a:moveTo>
                    <a:pt x="246" y="454"/>
                  </a:moveTo>
                  <a:lnTo>
                    <a:pt x="251" y="462"/>
                  </a:lnTo>
                  <a:lnTo>
                    <a:pt x="251" y="469"/>
                  </a:lnTo>
                  <a:lnTo>
                    <a:pt x="246" y="478"/>
                  </a:lnTo>
                  <a:lnTo>
                    <a:pt x="239" y="483"/>
                  </a:lnTo>
                  <a:lnTo>
                    <a:pt x="232" y="487"/>
                  </a:lnTo>
                  <a:lnTo>
                    <a:pt x="230" y="489"/>
                  </a:lnTo>
                  <a:lnTo>
                    <a:pt x="227" y="485"/>
                  </a:lnTo>
                  <a:lnTo>
                    <a:pt x="225" y="482"/>
                  </a:lnTo>
                  <a:lnTo>
                    <a:pt x="223" y="476"/>
                  </a:lnTo>
                  <a:lnTo>
                    <a:pt x="223" y="471"/>
                  </a:lnTo>
                  <a:lnTo>
                    <a:pt x="221" y="466"/>
                  </a:lnTo>
                  <a:lnTo>
                    <a:pt x="234" y="461"/>
                  </a:lnTo>
                  <a:lnTo>
                    <a:pt x="237" y="459"/>
                  </a:lnTo>
                  <a:lnTo>
                    <a:pt x="242" y="457"/>
                  </a:lnTo>
                  <a:lnTo>
                    <a:pt x="246" y="454"/>
                  </a:lnTo>
                  <a:close/>
                  <a:moveTo>
                    <a:pt x="29" y="386"/>
                  </a:moveTo>
                  <a:lnTo>
                    <a:pt x="49" y="386"/>
                  </a:lnTo>
                  <a:lnTo>
                    <a:pt x="49" y="393"/>
                  </a:lnTo>
                  <a:lnTo>
                    <a:pt x="45" y="393"/>
                  </a:lnTo>
                  <a:lnTo>
                    <a:pt x="45" y="396"/>
                  </a:lnTo>
                  <a:lnTo>
                    <a:pt x="40" y="394"/>
                  </a:lnTo>
                  <a:lnTo>
                    <a:pt x="36" y="391"/>
                  </a:lnTo>
                  <a:lnTo>
                    <a:pt x="33" y="389"/>
                  </a:lnTo>
                  <a:lnTo>
                    <a:pt x="29" y="386"/>
                  </a:lnTo>
                  <a:close/>
                  <a:moveTo>
                    <a:pt x="1239" y="331"/>
                  </a:moveTo>
                  <a:lnTo>
                    <a:pt x="1244" y="335"/>
                  </a:lnTo>
                  <a:lnTo>
                    <a:pt x="1249" y="340"/>
                  </a:lnTo>
                  <a:lnTo>
                    <a:pt x="1253" y="347"/>
                  </a:lnTo>
                  <a:lnTo>
                    <a:pt x="1255" y="354"/>
                  </a:lnTo>
                  <a:lnTo>
                    <a:pt x="1251" y="354"/>
                  </a:lnTo>
                  <a:lnTo>
                    <a:pt x="1248" y="356"/>
                  </a:lnTo>
                  <a:lnTo>
                    <a:pt x="1246" y="356"/>
                  </a:lnTo>
                  <a:lnTo>
                    <a:pt x="1241" y="358"/>
                  </a:lnTo>
                  <a:lnTo>
                    <a:pt x="1235" y="358"/>
                  </a:lnTo>
                  <a:lnTo>
                    <a:pt x="1235" y="354"/>
                  </a:lnTo>
                  <a:lnTo>
                    <a:pt x="1234" y="354"/>
                  </a:lnTo>
                  <a:lnTo>
                    <a:pt x="1234" y="352"/>
                  </a:lnTo>
                  <a:lnTo>
                    <a:pt x="1234" y="352"/>
                  </a:lnTo>
                  <a:lnTo>
                    <a:pt x="1232" y="351"/>
                  </a:lnTo>
                  <a:lnTo>
                    <a:pt x="1234" y="347"/>
                  </a:lnTo>
                  <a:lnTo>
                    <a:pt x="1234" y="345"/>
                  </a:lnTo>
                  <a:lnTo>
                    <a:pt x="1234" y="345"/>
                  </a:lnTo>
                  <a:lnTo>
                    <a:pt x="1234" y="344"/>
                  </a:lnTo>
                  <a:lnTo>
                    <a:pt x="1235" y="342"/>
                  </a:lnTo>
                  <a:lnTo>
                    <a:pt x="1239" y="331"/>
                  </a:lnTo>
                  <a:close/>
                  <a:moveTo>
                    <a:pt x="1209" y="319"/>
                  </a:moveTo>
                  <a:lnTo>
                    <a:pt x="1213" y="323"/>
                  </a:lnTo>
                  <a:lnTo>
                    <a:pt x="1215" y="325"/>
                  </a:lnTo>
                  <a:lnTo>
                    <a:pt x="1215" y="326"/>
                  </a:lnTo>
                  <a:lnTo>
                    <a:pt x="1216" y="330"/>
                  </a:lnTo>
                  <a:lnTo>
                    <a:pt x="1216" y="333"/>
                  </a:lnTo>
                  <a:lnTo>
                    <a:pt x="1216" y="338"/>
                  </a:lnTo>
                  <a:lnTo>
                    <a:pt x="1213" y="338"/>
                  </a:lnTo>
                  <a:lnTo>
                    <a:pt x="1213" y="342"/>
                  </a:lnTo>
                  <a:lnTo>
                    <a:pt x="1206" y="340"/>
                  </a:lnTo>
                  <a:lnTo>
                    <a:pt x="1199" y="338"/>
                  </a:lnTo>
                  <a:lnTo>
                    <a:pt x="1194" y="335"/>
                  </a:lnTo>
                  <a:lnTo>
                    <a:pt x="1190" y="335"/>
                  </a:lnTo>
                  <a:lnTo>
                    <a:pt x="1190" y="331"/>
                  </a:lnTo>
                  <a:lnTo>
                    <a:pt x="1197" y="328"/>
                  </a:lnTo>
                  <a:lnTo>
                    <a:pt x="1204" y="325"/>
                  </a:lnTo>
                  <a:lnTo>
                    <a:pt x="1209" y="319"/>
                  </a:lnTo>
                  <a:close/>
                  <a:moveTo>
                    <a:pt x="1286" y="288"/>
                  </a:moveTo>
                  <a:lnTo>
                    <a:pt x="1290" y="290"/>
                  </a:lnTo>
                  <a:lnTo>
                    <a:pt x="1290" y="290"/>
                  </a:lnTo>
                  <a:lnTo>
                    <a:pt x="1291" y="291"/>
                  </a:lnTo>
                  <a:lnTo>
                    <a:pt x="1291" y="291"/>
                  </a:lnTo>
                  <a:lnTo>
                    <a:pt x="1293" y="293"/>
                  </a:lnTo>
                  <a:lnTo>
                    <a:pt x="1297" y="293"/>
                  </a:lnTo>
                  <a:lnTo>
                    <a:pt x="1297" y="295"/>
                  </a:lnTo>
                  <a:lnTo>
                    <a:pt x="1297" y="297"/>
                  </a:lnTo>
                  <a:lnTo>
                    <a:pt x="1295" y="298"/>
                  </a:lnTo>
                  <a:lnTo>
                    <a:pt x="1295" y="298"/>
                  </a:lnTo>
                  <a:lnTo>
                    <a:pt x="1293" y="300"/>
                  </a:lnTo>
                  <a:lnTo>
                    <a:pt x="1291" y="302"/>
                  </a:lnTo>
                  <a:lnTo>
                    <a:pt x="1290" y="302"/>
                  </a:lnTo>
                  <a:lnTo>
                    <a:pt x="1288" y="304"/>
                  </a:lnTo>
                  <a:lnTo>
                    <a:pt x="1286" y="304"/>
                  </a:lnTo>
                  <a:lnTo>
                    <a:pt x="1283" y="304"/>
                  </a:lnTo>
                  <a:lnTo>
                    <a:pt x="1283" y="298"/>
                  </a:lnTo>
                  <a:lnTo>
                    <a:pt x="1283" y="295"/>
                  </a:lnTo>
                  <a:lnTo>
                    <a:pt x="1284" y="293"/>
                  </a:lnTo>
                  <a:lnTo>
                    <a:pt x="1286" y="288"/>
                  </a:lnTo>
                  <a:close/>
                  <a:moveTo>
                    <a:pt x="0" y="269"/>
                  </a:moveTo>
                  <a:lnTo>
                    <a:pt x="17" y="272"/>
                  </a:lnTo>
                  <a:lnTo>
                    <a:pt x="29" y="277"/>
                  </a:lnTo>
                  <a:lnTo>
                    <a:pt x="38" y="288"/>
                  </a:lnTo>
                  <a:lnTo>
                    <a:pt x="35" y="291"/>
                  </a:lnTo>
                  <a:lnTo>
                    <a:pt x="31" y="291"/>
                  </a:lnTo>
                  <a:lnTo>
                    <a:pt x="29" y="293"/>
                  </a:lnTo>
                  <a:lnTo>
                    <a:pt x="28" y="295"/>
                  </a:lnTo>
                  <a:lnTo>
                    <a:pt x="22" y="297"/>
                  </a:lnTo>
                  <a:lnTo>
                    <a:pt x="19" y="293"/>
                  </a:lnTo>
                  <a:lnTo>
                    <a:pt x="14" y="290"/>
                  </a:lnTo>
                  <a:lnTo>
                    <a:pt x="10" y="286"/>
                  </a:lnTo>
                  <a:lnTo>
                    <a:pt x="5" y="284"/>
                  </a:lnTo>
                  <a:lnTo>
                    <a:pt x="3" y="283"/>
                  </a:lnTo>
                  <a:lnTo>
                    <a:pt x="0" y="279"/>
                  </a:lnTo>
                  <a:lnTo>
                    <a:pt x="0" y="276"/>
                  </a:lnTo>
                  <a:lnTo>
                    <a:pt x="0" y="269"/>
                  </a:lnTo>
                  <a:close/>
                  <a:moveTo>
                    <a:pt x="1178" y="227"/>
                  </a:moveTo>
                  <a:lnTo>
                    <a:pt x="1178" y="235"/>
                  </a:lnTo>
                  <a:lnTo>
                    <a:pt x="1180" y="239"/>
                  </a:lnTo>
                  <a:lnTo>
                    <a:pt x="1181" y="242"/>
                  </a:lnTo>
                  <a:lnTo>
                    <a:pt x="1181" y="248"/>
                  </a:lnTo>
                  <a:lnTo>
                    <a:pt x="1181" y="255"/>
                  </a:lnTo>
                  <a:lnTo>
                    <a:pt x="1201" y="255"/>
                  </a:lnTo>
                  <a:lnTo>
                    <a:pt x="1218" y="274"/>
                  </a:lnTo>
                  <a:lnTo>
                    <a:pt x="1235" y="293"/>
                  </a:lnTo>
                  <a:lnTo>
                    <a:pt x="1235" y="295"/>
                  </a:lnTo>
                  <a:lnTo>
                    <a:pt x="1234" y="297"/>
                  </a:lnTo>
                  <a:lnTo>
                    <a:pt x="1234" y="298"/>
                  </a:lnTo>
                  <a:lnTo>
                    <a:pt x="1234" y="298"/>
                  </a:lnTo>
                  <a:lnTo>
                    <a:pt x="1232" y="300"/>
                  </a:lnTo>
                  <a:lnTo>
                    <a:pt x="1229" y="304"/>
                  </a:lnTo>
                  <a:lnTo>
                    <a:pt x="1227" y="305"/>
                  </a:lnTo>
                  <a:lnTo>
                    <a:pt x="1225" y="307"/>
                  </a:lnTo>
                  <a:lnTo>
                    <a:pt x="1223" y="307"/>
                  </a:lnTo>
                  <a:lnTo>
                    <a:pt x="1218" y="307"/>
                  </a:lnTo>
                  <a:lnTo>
                    <a:pt x="1213" y="309"/>
                  </a:lnTo>
                  <a:lnTo>
                    <a:pt x="1213" y="304"/>
                  </a:lnTo>
                  <a:lnTo>
                    <a:pt x="1213" y="298"/>
                  </a:lnTo>
                  <a:lnTo>
                    <a:pt x="1213" y="295"/>
                  </a:lnTo>
                  <a:lnTo>
                    <a:pt x="1213" y="293"/>
                  </a:lnTo>
                  <a:lnTo>
                    <a:pt x="1209" y="290"/>
                  </a:lnTo>
                  <a:lnTo>
                    <a:pt x="1206" y="288"/>
                  </a:lnTo>
                  <a:lnTo>
                    <a:pt x="1201" y="284"/>
                  </a:lnTo>
                  <a:lnTo>
                    <a:pt x="1195" y="298"/>
                  </a:lnTo>
                  <a:lnTo>
                    <a:pt x="1185" y="307"/>
                  </a:lnTo>
                  <a:lnTo>
                    <a:pt x="1171" y="312"/>
                  </a:lnTo>
                  <a:lnTo>
                    <a:pt x="1171" y="307"/>
                  </a:lnTo>
                  <a:lnTo>
                    <a:pt x="1171" y="304"/>
                  </a:lnTo>
                  <a:lnTo>
                    <a:pt x="1173" y="300"/>
                  </a:lnTo>
                  <a:lnTo>
                    <a:pt x="1171" y="297"/>
                  </a:lnTo>
                  <a:lnTo>
                    <a:pt x="1169" y="293"/>
                  </a:lnTo>
                  <a:lnTo>
                    <a:pt x="1167" y="288"/>
                  </a:lnTo>
                  <a:lnTo>
                    <a:pt x="1162" y="286"/>
                  </a:lnTo>
                  <a:lnTo>
                    <a:pt x="1159" y="284"/>
                  </a:lnTo>
                  <a:lnTo>
                    <a:pt x="1155" y="284"/>
                  </a:lnTo>
                  <a:lnTo>
                    <a:pt x="1152" y="283"/>
                  </a:lnTo>
                  <a:lnTo>
                    <a:pt x="1150" y="283"/>
                  </a:lnTo>
                  <a:lnTo>
                    <a:pt x="1146" y="281"/>
                  </a:lnTo>
                  <a:lnTo>
                    <a:pt x="1143" y="277"/>
                  </a:lnTo>
                  <a:lnTo>
                    <a:pt x="1153" y="265"/>
                  </a:lnTo>
                  <a:lnTo>
                    <a:pt x="1160" y="251"/>
                  </a:lnTo>
                  <a:lnTo>
                    <a:pt x="1167" y="237"/>
                  </a:lnTo>
                  <a:lnTo>
                    <a:pt x="1178" y="227"/>
                  </a:lnTo>
                  <a:close/>
                  <a:moveTo>
                    <a:pt x="2150" y="197"/>
                  </a:moveTo>
                  <a:lnTo>
                    <a:pt x="2152" y="201"/>
                  </a:lnTo>
                  <a:lnTo>
                    <a:pt x="2154" y="204"/>
                  </a:lnTo>
                  <a:lnTo>
                    <a:pt x="2155" y="206"/>
                  </a:lnTo>
                  <a:lnTo>
                    <a:pt x="2155" y="209"/>
                  </a:lnTo>
                  <a:lnTo>
                    <a:pt x="2157" y="213"/>
                  </a:lnTo>
                  <a:lnTo>
                    <a:pt x="2157" y="220"/>
                  </a:lnTo>
                  <a:lnTo>
                    <a:pt x="2157" y="225"/>
                  </a:lnTo>
                  <a:lnTo>
                    <a:pt x="2159" y="239"/>
                  </a:lnTo>
                  <a:lnTo>
                    <a:pt x="2161" y="255"/>
                  </a:lnTo>
                  <a:lnTo>
                    <a:pt x="2161" y="269"/>
                  </a:lnTo>
                  <a:lnTo>
                    <a:pt x="2141" y="279"/>
                  </a:lnTo>
                  <a:lnTo>
                    <a:pt x="2119" y="288"/>
                  </a:lnTo>
                  <a:lnTo>
                    <a:pt x="2098" y="298"/>
                  </a:lnTo>
                  <a:lnTo>
                    <a:pt x="2080" y="312"/>
                  </a:lnTo>
                  <a:lnTo>
                    <a:pt x="2075" y="309"/>
                  </a:lnTo>
                  <a:lnTo>
                    <a:pt x="2066" y="305"/>
                  </a:lnTo>
                  <a:lnTo>
                    <a:pt x="2054" y="298"/>
                  </a:lnTo>
                  <a:lnTo>
                    <a:pt x="2044" y="293"/>
                  </a:lnTo>
                  <a:lnTo>
                    <a:pt x="2035" y="288"/>
                  </a:lnTo>
                  <a:lnTo>
                    <a:pt x="2031" y="284"/>
                  </a:lnTo>
                  <a:lnTo>
                    <a:pt x="2033" y="283"/>
                  </a:lnTo>
                  <a:lnTo>
                    <a:pt x="2035" y="281"/>
                  </a:lnTo>
                  <a:lnTo>
                    <a:pt x="2035" y="281"/>
                  </a:lnTo>
                  <a:lnTo>
                    <a:pt x="2037" y="279"/>
                  </a:lnTo>
                  <a:lnTo>
                    <a:pt x="2037" y="277"/>
                  </a:lnTo>
                  <a:lnTo>
                    <a:pt x="2038" y="274"/>
                  </a:lnTo>
                  <a:lnTo>
                    <a:pt x="2033" y="270"/>
                  </a:lnTo>
                  <a:lnTo>
                    <a:pt x="2026" y="269"/>
                  </a:lnTo>
                  <a:lnTo>
                    <a:pt x="2021" y="265"/>
                  </a:lnTo>
                  <a:lnTo>
                    <a:pt x="2016" y="262"/>
                  </a:lnTo>
                  <a:lnTo>
                    <a:pt x="2019" y="262"/>
                  </a:lnTo>
                  <a:lnTo>
                    <a:pt x="2023" y="258"/>
                  </a:lnTo>
                  <a:lnTo>
                    <a:pt x="2024" y="256"/>
                  </a:lnTo>
                  <a:lnTo>
                    <a:pt x="2026" y="256"/>
                  </a:lnTo>
                  <a:lnTo>
                    <a:pt x="2028" y="255"/>
                  </a:lnTo>
                  <a:lnTo>
                    <a:pt x="2033" y="255"/>
                  </a:lnTo>
                  <a:lnTo>
                    <a:pt x="2038" y="255"/>
                  </a:lnTo>
                  <a:lnTo>
                    <a:pt x="2038" y="242"/>
                  </a:lnTo>
                  <a:lnTo>
                    <a:pt x="2012" y="242"/>
                  </a:lnTo>
                  <a:lnTo>
                    <a:pt x="2007" y="232"/>
                  </a:lnTo>
                  <a:lnTo>
                    <a:pt x="2016" y="225"/>
                  </a:lnTo>
                  <a:lnTo>
                    <a:pt x="2023" y="218"/>
                  </a:lnTo>
                  <a:lnTo>
                    <a:pt x="2031" y="215"/>
                  </a:lnTo>
                  <a:lnTo>
                    <a:pt x="2045" y="211"/>
                  </a:lnTo>
                  <a:lnTo>
                    <a:pt x="2051" y="216"/>
                  </a:lnTo>
                  <a:lnTo>
                    <a:pt x="2054" y="222"/>
                  </a:lnTo>
                  <a:lnTo>
                    <a:pt x="2058" y="225"/>
                  </a:lnTo>
                  <a:lnTo>
                    <a:pt x="2061" y="232"/>
                  </a:lnTo>
                  <a:lnTo>
                    <a:pt x="2072" y="223"/>
                  </a:lnTo>
                  <a:lnTo>
                    <a:pt x="2082" y="216"/>
                  </a:lnTo>
                  <a:lnTo>
                    <a:pt x="2096" y="211"/>
                  </a:lnTo>
                  <a:lnTo>
                    <a:pt x="2098" y="216"/>
                  </a:lnTo>
                  <a:lnTo>
                    <a:pt x="2101" y="218"/>
                  </a:lnTo>
                  <a:lnTo>
                    <a:pt x="2101" y="220"/>
                  </a:lnTo>
                  <a:lnTo>
                    <a:pt x="2103" y="220"/>
                  </a:lnTo>
                  <a:lnTo>
                    <a:pt x="2105" y="220"/>
                  </a:lnTo>
                  <a:lnTo>
                    <a:pt x="2108" y="220"/>
                  </a:lnTo>
                  <a:lnTo>
                    <a:pt x="2117" y="215"/>
                  </a:lnTo>
                  <a:lnTo>
                    <a:pt x="2122" y="209"/>
                  </a:lnTo>
                  <a:lnTo>
                    <a:pt x="2129" y="204"/>
                  </a:lnTo>
                  <a:lnTo>
                    <a:pt x="2136" y="199"/>
                  </a:lnTo>
                  <a:lnTo>
                    <a:pt x="2150" y="197"/>
                  </a:lnTo>
                  <a:close/>
                  <a:moveTo>
                    <a:pt x="1302" y="134"/>
                  </a:moveTo>
                  <a:lnTo>
                    <a:pt x="1305" y="136"/>
                  </a:lnTo>
                  <a:lnTo>
                    <a:pt x="1307" y="138"/>
                  </a:lnTo>
                  <a:lnTo>
                    <a:pt x="1309" y="138"/>
                  </a:lnTo>
                  <a:lnTo>
                    <a:pt x="1311" y="139"/>
                  </a:lnTo>
                  <a:lnTo>
                    <a:pt x="1311" y="141"/>
                  </a:lnTo>
                  <a:lnTo>
                    <a:pt x="1311" y="143"/>
                  </a:lnTo>
                  <a:lnTo>
                    <a:pt x="1312" y="146"/>
                  </a:lnTo>
                  <a:lnTo>
                    <a:pt x="1316" y="152"/>
                  </a:lnTo>
                  <a:lnTo>
                    <a:pt x="1318" y="157"/>
                  </a:lnTo>
                  <a:lnTo>
                    <a:pt x="1319" y="162"/>
                  </a:lnTo>
                  <a:lnTo>
                    <a:pt x="1321" y="169"/>
                  </a:lnTo>
                  <a:lnTo>
                    <a:pt x="1316" y="171"/>
                  </a:lnTo>
                  <a:lnTo>
                    <a:pt x="1311" y="173"/>
                  </a:lnTo>
                  <a:lnTo>
                    <a:pt x="1305" y="173"/>
                  </a:lnTo>
                  <a:lnTo>
                    <a:pt x="1297" y="174"/>
                  </a:lnTo>
                  <a:lnTo>
                    <a:pt x="1295" y="166"/>
                  </a:lnTo>
                  <a:lnTo>
                    <a:pt x="1293" y="157"/>
                  </a:lnTo>
                  <a:lnTo>
                    <a:pt x="1293" y="146"/>
                  </a:lnTo>
                  <a:lnTo>
                    <a:pt x="1297" y="143"/>
                  </a:lnTo>
                  <a:lnTo>
                    <a:pt x="1298" y="139"/>
                  </a:lnTo>
                  <a:lnTo>
                    <a:pt x="1302" y="134"/>
                  </a:lnTo>
                  <a:close/>
                  <a:moveTo>
                    <a:pt x="1604" y="105"/>
                  </a:moveTo>
                  <a:lnTo>
                    <a:pt x="1611" y="108"/>
                  </a:lnTo>
                  <a:lnTo>
                    <a:pt x="1618" y="112"/>
                  </a:lnTo>
                  <a:lnTo>
                    <a:pt x="1621" y="115"/>
                  </a:lnTo>
                  <a:lnTo>
                    <a:pt x="1626" y="119"/>
                  </a:lnTo>
                  <a:lnTo>
                    <a:pt x="1632" y="124"/>
                  </a:lnTo>
                  <a:lnTo>
                    <a:pt x="1630" y="127"/>
                  </a:lnTo>
                  <a:lnTo>
                    <a:pt x="1630" y="127"/>
                  </a:lnTo>
                  <a:lnTo>
                    <a:pt x="1630" y="129"/>
                  </a:lnTo>
                  <a:lnTo>
                    <a:pt x="1628" y="129"/>
                  </a:lnTo>
                  <a:lnTo>
                    <a:pt x="1628" y="131"/>
                  </a:lnTo>
                  <a:lnTo>
                    <a:pt x="1625" y="134"/>
                  </a:lnTo>
                  <a:lnTo>
                    <a:pt x="1625" y="136"/>
                  </a:lnTo>
                  <a:lnTo>
                    <a:pt x="1623" y="136"/>
                  </a:lnTo>
                  <a:lnTo>
                    <a:pt x="1621" y="136"/>
                  </a:lnTo>
                  <a:lnTo>
                    <a:pt x="1619" y="138"/>
                  </a:lnTo>
                  <a:lnTo>
                    <a:pt x="1616" y="139"/>
                  </a:lnTo>
                  <a:lnTo>
                    <a:pt x="1611" y="134"/>
                  </a:lnTo>
                  <a:lnTo>
                    <a:pt x="1606" y="129"/>
                  </a:lnTo>
                  <a:lnTo>
                    <a:pt x="1599" y="124"/>
                  </a:lnTo>
                  <a:lnTo>
                    <a:pt x="1593" y="120"/>
                  </a:lnTo>
                  <a:lnTo>
                    <a:pt x="1597" y="108"/>
                  </a:lnTo>
                  <a:lnTo>
                    <a:pt x="1600" y="108"/>
                  </a:lnTo>
                  <a:lnTo>
                    <a:pt x="1602" y="106"/>
                  </a:lnTo>
                  <a:lnTo>
                    <a:pt x="1602" y="106"/>
                  </a:lnTo>
                  <a:lnTo>
                    <a:pt x="1602" y="106"/>
                  </a:lnTo>
                  <a:lnTo>
                    <a:pt x="1604" y="105"/>
                  </a:lnTo>
                  <a:close/>
                  <a:moveTo>
                    <a:pt x="989" y="77"/>
                  </a:moveTo>
                  <a:lnTo>
                    <a:pt x="1005" y="87"/>
                  </a:lnTo>
                  <a:lnTo>
                    <a:pt x="1019" y="99"/>
                  </a:lnTo>
                  <a:lnTo>
                    <a:pt x="1033" y="112"/>
                  </a:lnTo>
                  <a:lnTo>
                    <a:pt x="1028" y="112"/>
                  </a:lnTo>
                  <a:lnTo>
                    <a:pt x="1024" y="117"/>
                  </a:lnTo>
                  <a:lnTo>
                    <a:pt x="1021" y="119"/>
                  </a:lnTo>
                  <a:lnTo>
                    <a:pt x="1016" y="119"/>
                  </a:lnTo>
                  <a:lnTo>
                    <a:pt x="1010" y="120"/>
                  </a:lnTo>
                  <a:lnTo>
                    <a:pt x="1002" y="120"/>
                  </a:lnTo>
                  <a:lnTo>
                    <a:pt x="995" y="113"/>
                  </a:lnTo>
                  <a:lnTo>
                    <a:pt x="988" y="108"/>
                  </a:lnTo>
                  <a:lnTo>
                    <a:pt x="979" y="105"/>
                  </a:lnTo>
                  <a:lnTo>
                    <a:pt x="979" y="101"/>
                  </a:lnTo>
                  <a:lnTo>
                    <a:pt x="995" y="92"/>
                  </a:lnTo>
                  <a:lnTo>
                    <a:pt x="993" y="89"/>
                  </a:lnTo>
                  <a:lnTo>
                    <a:pt x="991" y="87"/>
                  </a:lnTo>
                  <a:lnTo>
                    <a:pt x="991" y="84"/>
                  </a:lnTo>
                  <a:lnTo>
                    <a:pt x="989" y="77"/>
                  </a:lnTo>
                  <a:close/>
                  <a:moveTo>
                    <a:pt x="1063" y="0"/>
                  </a:moveTo>
                  <a:lnTo>
                    <a:pt x="1064" y="7"/>
                  </a:lnTo>
                  <a:lnTo>
                    <a:pt x="1064" y="12"/>
                  </a:lnTo>
                  <a:lnTo>
                    <a:pt x="1066" y="14"/>
                  </a:lnTo>
                  <a:lnTo>
                    <a:pt x="1068" y="16"/>
                  </a:lnTo>
                  <a:lnTo>
                    <a:pt x="1070" y="17"/>
                  </a:lnTo>
                  <a:lnTo>
                    <a:pt x="1073" y="21"/>
                  </a:lnTo>
                  <a:lnTo>
                    <a:pt x="1075" y="24"/>
                  </a:lnTo>
                  <a:lnTo>
                    <a:pt x="1073" y="28"/>
                  </a:lnTo>
                  <a:lnTo>
                    <a:pt x="1071" y="33"/>
                  </a:lnTo>
                  <a:lnTo>
                    <a:pt x="1070" y="37"/>
                  </a:lnTo>
                  <a:lnTo>
                    <a:pt x="1068" y="40"/>
                  </a:lnTo>
                  <a:lnTo>
                    <a:pt x="1066" y="47"/>
                  </a:lnTo>
                  <a:lnTo>
                    <a:pt x="1073" y="49"/>
                  </a:lnTo>
                  <a:lnTo>
                    <a:pt x="1077" y="52"/>
                  </a:lnTo>
                  <a:lnTo>
                    <a:pt x="1080" y="56"/>
                  </a:lnTo>
                  <a:lnTo>
                    <a:pt x="1082" y="59"/>
                  </a:lnTo>
                  <a:lnTo>
                    <a:pt x="1082" y="66"/>
                  </a:lnTo>
                  <a:lnTo>
                    <a:pt x="1082" y="73"/>
                  </a:lnTo>
                  <a:lnTo>
                    <a:pt x="1077" y="77"/>
                  </a:lnTo>
                  <a:lnTo>
                    <a:pt x="1073" y="80"/>
                  </a:lnTo>
                  <a:lnTo>
                    <a:pt x="1071" y="85"/>
                  </a:lnTo>
                  <a:lnTo>
                    <a:pt x="1070" y="91"/>
                  </a:lnTo>
                  <a:lnTo>
                    <a:pt x="1066" y="98"/>
                  </a:lnTo>
                  <a:lnTo>
                    <a:pt x="1091" y="98"/>
                  </a:lnTo>
                  <a:lnTo>
                    <a:pt x="1091" y="113"/>
                  </a:lnTo>
                  <a:lnTo>
                    <a:pt x="1094" y="127"/>
                  </a:lnTo>
                  <a:lnTo>
                    <a:pt x="1105" y="127"/>
                  </a:lnTo>
                  <a:lnTo>
                    <a:pt x="1110" y="122"/>
                  </a:lnTo>
                  <a:lnTo>
                    <a:pt x="1115" y="117"/>
                  </a:lnTo>
                  <a:lnTo>
                    <a:pt x="1120" y="112"/>
                  </a:lnTo>
                  <a:lnTo>
                    <a:pt x="1129" y="108"/>
                  </a:lnTo>
                  <a:lnTo>
                    <a:pt x="1129" y="119"/>
                  </a:lnTo>
                  <a:lnTo>
                    <a:pt x="1127" y="133"/>
                  </a:lnTo>
                  <a:lnTo>
                    <a:pt x="1126" y="145"/>
                  </a:lnTo>
                  <a:lnTo>
                    <a:pt x="1126" y="153"/>
                  </a:lnTo>
                  <a:lnTo>
                    <a:pt x="1124" y="159"/>
                  </a:lnTo>
                  <a:lnTo>
                    <a:pt x="1127" y="162"/>
                  </a:lnTo>
                  <a:lnTo>
                    <a:pt x="1129" y="164"/>
                  </a:lnTo>
                  <a:lnTo>
                    <a:pt x="1131" y="166"/>
                  </a:lnTo>
                  <a:lnTo>
                    <a:pt x="1134" y="167"/>
                  </a:lnTo>
                  <a:lnTo>
                    <a:pt x="1139" y="169"/>
                  </a:lnTo>
                  <a:lnTo>
                    <a:pt x="1148" y="155"/>
                  </a:lnTo>
                  <a:lnTo>
                    <a:pt x="1155" y="139"/>
                  </a:lnTo>
                  <a:lnTo>
                    <a:pt x="1155" y="127"/>
                  </a:lnTo>
                  <a:lnTo>
                    <a:pt x="1153" y="115"/>
                  </a:lnTo>
                  <a:lnTo>
                    <a:pt x="1153" y="103"/>
                  </a:lnTo>
                  <a:lnTo>
                    <a:pt x="1157" y="91"/>
                  </a:lnTo>
                  <a:lnTo>
                    <a:pt x="1167" y="82"/>
                  </a:lnTo>
                  <a:lnTo>
                    <a:pt x="1171" y="78"/>
                  </a:lnTo>
                  <a:lnTo>
                    <a:pt x="1174" y="78"/>
                  </a:lnTo>
                  <a:lnTo>
                    <a:pt x="1178" y="80"/>
                  </a:lnTo>
                  <a:lnTo>
                    <a:pt x="1181" y="82"/>
                  </a:lnTo>
                  <a:lnTo>
                    <a:pt x="1183" y="85"/>
                  </a:lnTo>
                  <a:lnTo>
                    <a:pt x="1187" y="89"/>
                  </a:lnTo>
                  <a:lnTo>
                    <a:pt x="1188" y="92"/>
                  </a:lnTo>
                  <a:lnTo>
                    <a:pt x="1192" y="94"/>
                  </a:lnTo>
                  <a:lnTo>
                    <a:pt x="1194" y="98"/>
                  </a:lnTo>
                  <a:lnTo>
                    <a:pt x="1201" y="98"/>
                  </a:lnTo>
                  <a:lnTo>
                    <a:pt x="1209" y="94"/>
                  </a:lnTo>
                  <a:lnTo>
                    <a:pt x="1218" y="92"/>
                  </a:lnTo>
                  <a:lnTo>
                    <a:pt x="1225" y="98"/>
                  </a:lnTo>
                  <a:lnTo>
                    <a:pt x="1225" y="112"/>
                  </a:lnTo>
                  <a:lnTo>
                    <a:pt x="1225" y="119"/>
                  </a:lnTo>
                  <a:lnTo>
                    <a:pt x="1223" y="131"/>
                  </a:lnTo>
                  <a:lnTo>
                    <a:pt x="1222" y="146"/>
                  </a:lnTo>
                  <a:lnTo>
                    <a:pt x="1218" y="164"/>
                  </a:lnTo>
                  <a:lnTo>
                    <a:pt x="1215" y="178"/>
                  </a:lnTo>
                  <a:lnTo>
                    <a:pt x="1213" y="188"/>
                  </a:lnTo>
                  <a:lnTo>
                    <a:pt x="1206" y="188"/>
                  </a:lnTo>
                  <a:lnTo>
                    <a:pt x="1202" y="187"/>
                  </a:lnTo>
                  <a:lnTo>
                    <a:pt x="1199" y="185"/>
                  </a:lnTo>
                  <a:lnTo>
                    <a:pt x="1195" y="183"/>
                  </a:lnTo>
                  <a:lnTo>
                    <a:pt x="1190" y="181"/>
                  </a:lnTo>
                  <a:lnTo>
                    <a:pt x="1190" y="185"/>
                  </a:lnTo>
                  <a:lnTo>
                    <a:pt x="1192" y="187"/>
                  </a:lnTo>
                  <a:lnTo>
                    <a:pt x="1194" y="188"/>
                  </a:lnTo>
                  <a:lnTo>
                    <a:pt x="1195" y="190"/>
                  </a:lnTo>
                  <a:lnTo>
                    <a:pt x="1195" y="192"/>
                  </a:lnTo>
                  <a:lnTo>
                    <a:pt x="1197" y="195"/>
                  </a:lnTo>
                  <a:lnTo>
                    <a:pt x="1197" y="201"/>
                  </a:lnTo>
                  <a:lnTo>
                    <a:pt x="1148" y="204"/>
                  </a:lnTo>
                  <a:lnTo>
                    <a:pt x="1148" y="208"/>
                  </a:lnTo>
                  <a:lnTo>
                    <a:pt x="1152" y="218"/>
                  </a:lnTo>
                  <a:lnTo>
                    <a:pt x="1150" y="229"/>
                  </a:lnTo>
                  <a:lnTo>
                    <a:pt x="1148" y="246"/>
                  </a:lnTo>
                  <a:lnTo>
                    <a:pt x="1139" y="246"/>
                  </a:lnTo>
                  <a:lnTo>
                    <a:pt x="1127" y="239"/>
                  </a:lnTo>
                  <a:lnTo>
                    <a:pt x="1110" y="235"/>
                  </a:lnTo>
                  <a:lnTo>
                    <a:pt x="1110" y="239"/>
                  </a:lnTo>
                  <a:lnTo>
                    <a:pt x="1113" y="239"/>
                  </a:lnTo>
                  <a:lnTo>
                    <a:pt x="1117" y="242"/>
                  </a:lnTo>
                  <a:lnTo>
                    <a:pt x="1119" y="244"/>
                  </a:lnTo>
                  <a:lnTo>
                    <a:pt x="1120" y="246"/>
                  </a:lnTo>
                  <a:lnTo>
                    <a:pt x="1122" y="248"/>
                  </a:lnTo>
                  <a:lnTo>
                    <a:pt x="1124" y="253"/>
                  </a:lnTo>
                  <a:lnTo>
                    <a:pt x="1124" y="258"/>
                  </a:lnTo>
                  <a:lnTo>
                    <a:pt x="1122" y="262"/>
                  </a:lnTo>
                  <a:lnTo>
                    <a:pt x="1119" y="265"/>
                  </a:lnTo>
                  <a:lnTo>
                    <a:pt x="1117" y="269"/>
                  </a:lnTo>
                  <a:lnTo>
                    <a:pt x="1108" y="276"/>
                  </a:lnTo>
                  <a:lnTo>
                    <a:pt x="1101" y="283"/>
                  </a:lnTo>
                  <a:lnTo>
                    <a:pt x="1098" y="291"/>
                  </a:lnTo>
                  <a:lnTo>
                    <a:pt x="1094" y="304"/>
                  </a:lnTo>
                  <a:lnTo>
                    <a:pt x="1087" y="304"/>
                  </a:lnTo>
                  <a:lnTo>
                    <a:pt x="1082" y="302"/>
                  </a:lnTo>
                  <a:lnTo>
                    <a:pt x="1077" y="300"/>
                  </a:lnTo>
                  <a:lnTo>
                    <a:pt x="1073" y="298"/>
                  </a:lnTo>
                  <a:lnTo>
                    <a:pt x="1066" y="297"/>
                  </a:lnTo>
                  <a:lnTo>
                    <a:pt x="1066" y="300"/>
                  </a:lnTo>
                  <a:lnTo>
                    <a:pt x="1075" y="300"/>
                  </a:lnTo>
                  <a:lnTo>
                    <a:pt x="1077" y="304"/>
                  </a:lnTo>
                  <a:lnTo>
                    <a:pt x="1078" y="307"/>
                  </a:lnTo>
                  <a:lnTo>
                    <a:pt x="1080" y="309"/>
                  </a:lnTo>
                  <a:lnTo>
                    <a:pt x="1080" y="312"/>
                  </a:lnTo>
                  <a:lnTo>
                    <a:pt x="1082" y="318"/>
                  </a:lnTo>
                  <a:lnTo>
                    <a:pt x="1082" y="323"/>
                  </a:lnTo>
                  <a:lnTo>
                    <a:pt x="1066" y="328"/>
                  </a:lnTo>
                  <a:lnTo>
                    <a:pt x="1052" y="337"/>
                  </a:lnTo>
                  <a:lnTo>
                    <a:pt x="1043" y="347"/>
                  </a:lnTo>
                  <a:lnTo>
                    <a:pt x="1037" y="363"/>
                  </a:lnTo>
                  <a:lnTo>
                    <a:pt x="1037" y="386"/>
                  </a:lnTo>
                  <a:lnTo>
                    <a:pt x="1043" y="400"/>
                  </a:lnTo>
                  <a:lnTo>
                    <a:pt x="1047" y="419"/>
                  </a:lnTo>
                  <a:lnTo>
                    <a:pt x="1047" y="438"/>
                  </a:lnTo>
                  <a:lnTo>
                    <a:pt x="1066" y="438"/>
                  </a:lnTo>
                  <a:lnTo>
                    <a:pt x="1066" y="447"/>
                  </a:lnTo>
                  <a:lnTo>
                    <a:pt x="1070" y="450"/>
                  </a:lnTo>
                  <a:lnTo>
                    <a:pt x="1070" y="454"/>
                  </a:lnTo>
                  <a:lnTo>
                    <a:pt x="1070" y="457"/>
                  </a:lnTo>
                  <a:lnTo>
                    <a:pt x="1070" y="459"/>
                  </a:lnTo>
                  <a:lnTo>
                    <a:pt x="1070" y="461"/>
                  </a:lnTo>
                  <a:lnTo>
                    <a:pt x="1070" y="462"/>
                  </a:lnTo>
                  <a:lnTo>
                    <a:pt x="1071" y="464"/>
                  </a:lnTo>
                  <a:lnTo>
                    <a:pt x="1077" y="464"/>
                  </a:lnTo>
                  <a:lnTo>
                    <a:pt x="1082" y="466"/>
                  </a:lnTo>
                  <a:lnTo>
                    <a:pt x="1094" y="464"/>
                  </a:lnTo>
                  <a:lnTo>
                    <a:pt x="1106" y="469"/>
                  </a:lnTo>
                  <a:lnTo>
                    <a:pt x="1119" y="478"/>
                  </a:lnTo>
                  <a:lnTo>
                    <a:pt x="1131" y="490"/>
                  </a:lnTo>
                  <a:lnTo>
                    <a:pt x="1141" y="501"/>
                  </a:lnTo>
                  <a:lnTo>
                    <a:pt x="1152" y="508"/>
                  </a:lnTo>
                  <a:lnTo>
                    <a:pt x="1157" y="510"/>
                  </a:lnTo>
                  <a:lnTo>
                    <a:pt x="1160" y="511"/>
                  </a:lnTo>
                  <a:lnTo>
                    <a:pt x="1164" y="510"/>
                  </a:lnTo>
                  <a:lnTo>
                    <a:pt x="1167" y="510"/>
                  </a:lnTo>
                  <a:lnTo>
                    <a:pt x="1169" y="508"/>
                  </a:lnTo>
                  <a:lnTo>
                    <a:pt x="1173" y="506"/>
                  </a:lnTo>
                  <a:lnTo>
                    <a:pt x="1174" y="504"/>
                  </a:lnTo>
                  <a:lnTo>
                    <a:pt x="1178" y="504"/>
                  </a:lnTo>
                  <a:lnTo>
                    <a:pt x="1206" y="511"/>
                  </a:lnTo>
                  <a:lnTo>
                    <a:pt x="1209" y="530"/>
                  </a:lnTo>
                  <a:lnTo>
                    <a:pt x="1213" y="544"/>
                  </a:lnTo>
                  <a:lnTo>
                    <a:pt x="1215" y="555"/>
                  </a:lnTo>
                  <a:lnTo>
                    <a:pt x="1216" y="565"/>
                  </a:lnTo>
                  <a:lnTo>
                    <a:pt x="1220" y="576"/>
                  </a:lnTo>
                  <a:lnTo>
                    <a:pt x="1229" y="588"/>
                  </a:lnTo>
                  <a:lnTo>
                    <a:pt x="1239" y="604"/>
                  </a:lnTo>
                  <a:lnTo>
                    <a:pt x="1242" y="602"/>
                  </a:lnTo>
                  <a:lnTo>
                    <a:pt x="1244" y="602"/>
                  </a:lnTo>
                  <a:lnTo>
                    <a:pt x="1244" y="602"/>
                  </a:lnTo>
                  <a:lnTo>
                    <a:pt x="1246" y="600"/>
                  </a:lnTo>
                  <a:lnTo>
                    <a:pt x="1248" y="600"/>
                  </a:lnTo>
                  <a:lnTo>
                    <a:pt x="1251" y="599"/>
                  </a:lnTo>
                  <a:lnTo>
                    <a:pt x="1253" y="599"/>
                  </a:lnTo>
                  <a:lnTo>
                    <a:pt x="1253" y="597"/>
                  </a:lnTo>
                  <a:lnTo>
                    <a:pt x="1253" y="597"/>
                  </a:lnTo>
                  <a:lnTo>
                    <a:pt x="1253" y="597"/>
                  </a:lnTo>
                  <a:lnTo>
                    <a:pt x="1253" y="595"/>
                  </a:lnTo>
                  <a:lnTo>
                    <a:pt x="1255" y="592"/>
                  </a:lnTo>
                  <a:lnTo>
                    <a:pt x="1255" y="581"/>
                  </a:lnTo>
                  <a:lnTo>
                    <a:pt x="1253" y="567"/>
                  </a:lnTo>
                  <a:lnTo>
                    <a:pt x="1249" y="550"/>
                  </a:lnTo>
                  <a:lnTo>
                    <a:pt x="1244" y="534"/>
                  </a:lnTo>
                  <a:lnTo>
                    <a:pt x="1258" y="527"/>
                  </a:lnTo>
                  <a:lnTo>
                    <a:pt x="1272" y="517"/>
                  </a:lnTo>
                  <a:lnTo>
                    <a:pt x="1281" y="503"/>
                  </a:lnTo>
                  <a:lnTo>
                    <a:pt x="1286" y="485"/>
                  </a:lnTo>
                  <a:lnTo>
                    <a:pt x="1288" y="475"/>
                  </a:lnTo>
                  <a:lnTo>
                    <a:pt x="1286" y="459"/>
                  </a:lnTo>
                  <a:lnTo>
                    <a:pt x="1286" y="443"/>
                  </a:lnTo>
                  <a:lnTo>
                    <a:pt x="1279" y="440"/>
                  </a:lnTo>
                  <a:lnTo>
                    <a:pt x="1276" y="438"/>
                  </a:lnTo>
                  <a:lnTo>
                    <a:pt x="1272" y="436"/>
                  </a:lnTo>
                  <a:lnTo>
                    <a:pt x="1269" y="433"/>
                  </a:lnTo>
                  <a:lnTo>
                    <a:pt x="1267" y="427"/>
                  </a:lnTo>
                  <a:lnTo>
                    <a:pt x="1274" y="415"/>
                  </a:lnTo>
                  <a:lnTo>
                    <a:pt x="1277" y="401"/>
                  </a:lnTo>
                  <a:lnTo>
                    <a:pt x="1274" y="386"/>
                  </a:lnTo>
                  <a:lnTo>
                    <a:pt x="1270" y="370"/>
                  </a:lnTo>
                  <a:lnTo>
                    <a:pt x="1265" y="352"/>
                  </a:lnTo>
                  <a:lnTo>
                    <a:pt x="1263" y="335"/>
                  </a:lnTo>
                  <a:lnTo>
                    <a:pt x="1267" y="335"/>
                  </a:lnTo>
                  <a:lnTo>
                    <a:pt x="1267" y="331"/>
                  </a:lnTo>
                  <a:lnTo>
                    <a:pt x="1291" y="335"/>
                  </a:lnTo>
                  <a:lnTo>
                    <a:pt x="1312" y="335"/>
                  </a:lnTo>
                  <a:lnTo>
                    <a:pt x="1335" y="331"/>
                  </a:lnTo>
                  <a:lnTo>
                    <a:pt x="1340" y="340"/>
                  </a:lnTo>
                  <a:lnTo>
                    <a:pt x="1345" y="352"/>
                  </a:lnTo>
                  <a:lnTo>
                    <a:pt x="1351" y="361"/>
                  </a:lnTo>
                  <a:lnTo>
                    <a:pt x="1356" y="365"/>
                  </a:lnTo>
                  <a:lnTo>
                    <a:pt x="1359" y="366"/>
                  </a:lnTo>
                  <a:lnTo>
                    <a:pt x="1365" y="366"/>
                  </a:lnTo>
                  <a:lnTo>
                    <a:pt x="1370" y="368"/>
                  </a:lnTo>
                  <a:lnTo>
                    <a:pt x="1375" y="370"/>
                  </a:lnTo>
                  <a:lnTo>
                    <a:pt x="1379" y="373"/>
                  </a:lnTo>
                  <a:lnTo>
                    <a:pt x="1380" y="382"/>
                  </a:lnTo>
                  <a:lnTo>
                    <a:pt x="1384" y="398"/>
                  </a:lnTo>
                  <a:lnTo>
                    <a:pt x="1386" y="412"/>
                  </a:lnTo>
                  <a:lnTo>
                    <a:pt x="1389" y="422"/>
                  </a:lnTo>
                  <a:lnTo>
                    <a:pt x="1391" y="424"/>
                  </a:lnTo>
                  <a:lnTo>
                    <a:pt x="1394" y="427"/>
                  </a:lnTo>
                  <a:lnTo>
                    <a:pt x="1398" y="429"/>
                  </a:lnTo>
                  <a:lnTo>
                    <a:pt x="1401" y="433"/>
                  </a:lnTo>
                  <a:lnTo>
                    <a:pt x="1407" y="434"/>
                  </a:lnTo>
                  <a:lnTo>
                    <a:pt x="1408" y="438"/>
                  </a:lnTo>
                  <a:lnTo>
                    <a:pt x="1422" y="427"/>
                  </a:lnTo>
                  <a:lnTo>
                    <a:pt x="1433" y="414"/>
                  </a:lnTo>
                  <a:lnTo>
                    <a:pt x="1441" y="400"/>
                  </a:lnTo>
                  <a:lnTo>
                    <a:pt x="1455" y="389"/>
                  </a:lnTo>
                  <a:lnTo>
                    <a:pt x="1457" y="401"/>
                  </a:lnTo>
                  <a:lnTo>
                    <a:pt x="1462" y="408"/>
                  </a:lnTo>
                  <a:lnTo>
                    <a:pt x="1469" y="415"/>
                  </a:lnTo>
                  <a:lnTo>
                    <a:pt x="1476" y="422"/>
                  </a:lnTo>
                  <a:lnTo>
                    <a:pt x="1482" y="431"/>
                  </a:lnTo>
                  <a:lnTo>
                    <a:pt x="1482" y="434"/>
                  </a:lnTo>
                  <a:lnTo>
                    <a:pt x="1482" y="438"/>
                  </a:lnTo>
                  <a:lnTo>
                    <a:pt x="1480" y="440"/>
                  </a:lnTo>
                  <a:lnTo>
                    <a:pt x="1480" y="443"/>
                  </a:lnTo>
                  <a:lnTo>
                    <a:pt x="1478" y="447"/>
                  </a:lnTo>
                  <a:lnTo>
                    <a:pt x="1480" y="450"/>
                  </a:lnTo>
                  <a:lnTo>
                    <a:pt x="1482" y="454"/>
                  </a:lnTo>
                  <a:lnTo>
                    <a:pt x="1483" y="455"/>
                  </a:lnTo>
                  <a:lnTo>
                    <a:pt x="1487" y="455"/>
                  </a:lnTo>
                  <a:lnTo>
                    <a:pt x="1490" y="455"/>
                  </a:lnTo>
                  <a:lnTo>
                    <a:pt x="1492" y="455"/>
                  </a:lnTo>
                  <a:lnTo>
                    <a:pt x="1496" y="455"/>
                  </a:lnTo>
                  <a:lnTo>
                    <a:pt x="1497" y="457"/>
                  </a:lnTo>
                  <a:lnTo>
                    <a:pt x="1503" y="471"/>
                  </a:lnTo>
                  <a:lnTo>
                    <a:pt x="1503" y="482"/>
                  </a:lnTo>
                  <a:lnTo>
                    <a:pt x="1501" y="492"/>
                  </a:lnTo>
                  <a:lnTo>
                    <a:pt x="1504" y="501"/>
                  </a:lnTo>
                  <a:lnTo>
                    <a:pt x="1517" y="511"/>
                  </a:lnTo>
                  <a:lnTo>
                    <a:pt x="1506" y="532"/>
                  </a:lnTo>
                  <a:lnTo>
                    <a:pt x="1494" y="550"/>
                  </a:lnTo>
                  <a:lnTo>
                    <a:pt x="1497" y="550"/>
                  </a:lnTo>
                  <a:lnTo>
                    <a:pt x="1508" y="539"/>
                  </a:lnTo>
                  <a:lnTo>
                    <a:pt x="1518" y="530"/>
                  </a:lnTo>
                  <a:lnTo>
                    <a:pt x="1527" y="520"/>
                  </a:lnTo>
                  <a:lnTo>
                    <a:pt x="1539" y="523"/>
                  </a:lnTo>
                  <a:lnTo>
                    <a:pt x="1546" y="530"/>
                  </a:lnTo>
                  <a:lnTo>
                    <a:pt x="1553" y="539"/>
                  </a:lnTo>
                  <a:lnTo>
                    <a:pt x="1555" y="553"/>
                  </a:lnTo>
                  <a:lnTo>
                    <a:pt x="1571" y="553"/>
                  </a:lnTo>
                  <a:lnTo>
                    <a:pt x="1571" y="558"/>
                  </a:lnTo>
                  <a:lnTo>
                    <a:pt x="1572" y="562"/>
                  </a:lnTo>
                  <a:lnTo>
                    <a:pt x="1572" y="567"/>
                  </a:lnTo>
                  <a:lnTo>
                    <a:pt x="1574" y="572"/>
                  </a:lnTo>
                  <a:lnTo>
                    <a:pt x="1572" y="578"/>
                  </a:lnTo>
                  <a:lnTo>
                    <a:pt x="1572" y="581"/>
                  </a:lnTo>
                  <a:lnTo>
                    <a:pt x="1572" y="585"/>
                  </a:lnTo>
                  <a:lnTo>
                    <a:pt x="1574" y="586"/>
                  </a:lnTo>
                  <a:lnTo>
                    <a:pt x="1574" y="590"/>
                  </a:lnTo>
                  <a:lnTo>
                    <a:pt x="1574" y="592"/>
                  </a:lnTo>
                  <a:lnTo>
                    <a:pt x="1574" y="595"/>
                  </a:lnTo>
                  <a:lnTo>
                    <a:pt x="1555" y="609"/>
                  </a:lnTo>
                  <a:lnTo>
                    <a:pt x="1534" y="618"/>
                  </a:lnTo>
                  <a:lnTo>
                    <a:pt x="1510" y="623"/>
                  </a:lnTo>
                  <a:lnTo>
                    <a:pt x="1485" y="626"/>
                  </a:lnTo>
                  <a:lnTo>
                    <a:pt x="1461" y="630"/>
                  </a:lnTo>
                  <a:lnTo>
                    <a:pt x="1436" y="633"/>
                  </a:lnTo>
                  <a:lnTo>
                    <a:pt x="1415" y="640"/>
                  </a:lnTo>
                  <a:lnTo>
                    <a:pt x="1396" y="649"/>
                  </a:lnTo>
                  <a:lnTo>
                    <a:pt x="1382" y="665"/>
                  </a:lnTo>
                  <a:lnTo>
                    <a:pt x="1386" y="665"/>
                  </a:lnTo>
                  <a:lnTo>
                    <a:pt x="1403" y="653"/>
                  </a:lnTo>
                  <a:lnTo>
                    <a:pt x="1424" y="644"/>
                  </a:lnTo>
                  <a:lnTo>
                    <a:pt x="1447" y="639"/>
                  </a:lnTo>
                  <a:lnTo>
                    <a:pt x="1448" y="642"/>
                  </a:lnTo>
                  <a:lnTo>
                    <a:pt x="1450" y="646"/>
                  </a:lnTo>
                  <a:lnTo>
                    <a:pt x="1452" y="647"/>
                  </a:lnTo>
                  <a:lnTo>
                    <a:pt x="1455" y="649"/>
                  </a:lnTo>
                  <a:lnTo>
                    <a:pt x="1459" y="651"/>
                  </a:lnTo>
                  <a:lnTo>
                    <a:pt x="1462" y="654"/>
                  </a:lnTo>
                  <a:lnTo>
                    <a:pt x="1457" y="663"/>
                  </a:lnTo>
                  <a:lnTo>
                    <a:pt x="1454" y="670"/>
                  </a:lnTo>
                  <a:lnTo>
                    <a:pt x="1452" y="677"/>
                  </a:lnTo>
                  <a:lnTo>
                    <a:pt x="1450" y="688"/>
                  </a:lnTo>
                  <a:lnTo>
                    <a:pt x="1464" y="695"/>
                  </a:lnTo>
                  <a:lnTo>
                    <a:pt x="1473" y="705"/>
                  </a:lnTo>
                  <a:lnTo>
                    <a:pt x="1480" y="715"/>
                  </a:lnTo>
                  <a:lnTo>
                    <a:pt x="1489" y="726"/>
                  </a:lnTo>
                  <a:lnTo>
                    <a:pt x="1489" y="729"/>
                  </a:lnTo>
                  <a:lnTo>
                    <a:pt x="1489" y="731"/>
                  </a:lnTo>
                  <a:lnTo>
                    <a:pt x="1487" y="731"/>
                  </a:lnTo>
                  <a:lnTo>
                    <a:pt x="1487" y="733"/>
                  </a:lnTo>
                  <a:lnTo>
                    <a:pt x="1485" y="735"/>
                  </a:lnTo>
                  <a:lnTo>
                    <a:pt x="1475" y="747"/>
                  </a:lnTo>
                  <a:lnTo>
                    <a:pt x="1461" y="757"/>
                  </a:lnTo>
                  <a:lnTo>
                    <a:pt x="1443" y="764"/>
                  </a:lnTo>
                  <a:lnTo>
                    <a:pt x="1443" y="749"/>
                  </a:lnTo>
                  <a:lnTo>
                    <a:pt x="1452" y="743"/>
                  </a:lnTo>
                  <a:lnTo>
                    <a:pt x="1459" y="738"/>
                  </a:lnTo>
                  <a:lnTo>
                    <a:pt x="1466" y="729"/>
                  </a:lnTo>
                  <a:lnTo>
                    <a:pt x="1459" y="726"/>
                  </a:lnTo>
                  <a:lnTo>
                    <a:pt x="1459" y="722"/>
                  </a:lnTo>
                  <a:lnTo>
                    <a:pt x="1457" y="722"/>
                  </a:lnTo>
                  <a:lnTo>
                    <a:pt x="1455" y="722"/>
                  </a:lnTo>
                  <a:lnTo>
                    <a:pt x="1455" y="722"/>
                  </a:lnTo>
                  <a:lnTo>
                    <a:pt x="1455" y="724"/>
                  </a:lnTo>
                  <a:lnTo>
                    <a:pt x="1455" y="726"/>
                  </a:lnTo>
                  <a:lnTo>
                    <a:pt x="1455" y="726"/>
                  </a:lnTo>
                  <a:lnTo>
                    <a:pt x="1443" y="735"/>
                  </a:lnTo>
                  <a:lnTo>
                    <a:pt x="1427" y="742"/>
                  </a:lnTo>
                  <a:lnTo>
                    <a:pt x="1414" y="747"/>
                  </a:lnTo>
                  <a:lnTo>
                    <a:pt x="1400" y="754"/>
                  </a:lnTo>
                  <a:lnTo>
                    <a:pt x="1387" y="763"/>
                  </a:lnTo>
                  <a:lnTo>
                    <a:pt x="1379" y="775"/>
                  </a:lnTo>
                  <a:lnTo>
                    <a:pt x="1373" y="792"/>
                  </a:lnTo>
                  <a:lnTo>
                    <a:pt x="1379" y="794"/>
                  </a:lnTo>
                  <a:lnTo>
                    <a:pt x="1386" y="796"/>
                  </a:lnTo>
                  <a:lnTo>
                    <a:pt x="1389" y="799"/>
                  </a:lnTo>
                  <a:lnTo>
                    <a:pt x="1382" y="799"/>
                  </a:lnTo>
                  <a:lnTo>
                    <a:pt x="1372" y="808"/>
                  </a:lnTo>
                  <a:lnTo>
                    <a:pt x="1358" y="811"/>
                  </a:lnTo>
                  <a:lnTo>
                    <a:pt x="1345" y="813"/>
                  </a:lnTo>
                  <a:lnTo>
                    <a:pt x="1331" y="815"/>
                  </a:lnTo>
                  <a:lnTo>
                    <a:pt x="1321" y="843"/>
                  </a:lnTo>
                  <a:lnTo>
                    <a:pt x="1309" y="873"/>
                  </a:lnTo>
                  <a:lnTo>
                    <a:pt x="1305" y="869"/>
                  </a:lnTo>
                  <a:lnTo>
                    <a:pt x="1304" y="867"/>
                  </a:lnTo>
                  <a:lnTo>
                    <a:pt x="1300" y="866"/>
                  </a:lnTo>
                  <a:lnTo>
                    <a:pt x="1298" y="864"/>
                  </a:lnTo>
                  <a:lnTo>
                    <a:pt x="1293" y="860"/>
                  </a:lnTo>
                  <a:lnTo>
                    <a:pt x="1293" y="869"/>
                  </a:lnTo>
                  <a:lnTo>
                    <a:pt x="1295" y="873"/>
                  </a:lnTo>
                  <a:lnTo>
                    <a:pt x="1298" y="883"/>
                  </a:lnTo>
                  <a:lnTo>
                    <a:pt x="1302" y="895"/>
                  </a:lnTo>
                  <a:lnTo>
                    <a:pt x="1305" y="906"/>
                  </a:lnTo>
                  <a:lnTo>
                    <a:pt x="1305" y="911"/>
                  </a:lnTo>
                  <a:lnTo>
                    <a:pt x="1291" y="920"/>
                  </a:lnTo>
                  <a:lnTo>
                    <a:pt x="1276" y="928"/>
                  </a:lnTo>
                  <a:lnTo>
                    <a:pt x="1260" y="939"/>
                  </a:lnTo>
                  <a:lnTo>
                    <a:pt x="1244" y="949"/>
                  </a:lnTo>
                  <a:lnTo>
                    <a:pt x="1234" y="963"/>
                  </a:lnTo>
                  <a:lnTo>
                    <a:pt x="1229" y="981"/>
                  </a:lnTo>
                  <a:lnTo>
                    <a:pt x="1223" y="995"/>
                  </a:lnTo>
                  <a:lnTo>
                    <a:pt x="1225" y="1012"/>
                  </a:lnTo>
                  <a:lnTo>
                    <a:pt x="1230" y="1031"/>
                  </a:lnTo>
                  <a:lnTo>
                    <a:pt x="1237" y="1051"/>
                  </a:lnTo>
                  <a:lnTo>
                    <a:pt x="1244" y="1070"/>
                  </a:lnTo>
                  <a:lnTo>
                    <a:pt x="1248" y="1087"/>
                  </a:lnTo>
                  <a:lnTo>
                    <a:pt x="1244" y="1087"/>
                  </a:lnTo>
                  <a:lnTo>
                    <a:pt x="1244" y="1091"/>
                  </a:lnTo>
                  <a:lnTo>
                    <a:pt x="1232" y="1087"/>
                  </a:lnTo>
                  <a:lnTo>
                    <a:pt x="1227" y="1072"/>
                  </a:lnTo>
                  <a:lnTo>
                    <a:pt x="1218" y="1052"/>
                  </a:lnTo>
                  <a:lnTo>
                    <a:pt x="1208" y="1031"/>
                  </a:lnTo>
                  <a:lnTo>
                    <a:pt x="1197" y="1016"/>
                  </a:lnTo>
                  <a:lnTo>
                    <a:pt x="1187" y="1007"/>
                  </a:lnTo>
                  <a:lnTo>
                    <a:pt x="1174" y="1005"/>
                  </a:lnTo>
                  <a:lnTo>
                    <a:pt x="1159" y="998"/>
                  </a:lnTo>
                  <a:lnTo>
                    <a:pt x="1141" y="991"/>
                  </a:lnTo>
                  <a:lnTo>
                    <a:pt x="1120" y="988"/>
                  </a:lnTo>
                  <a:lnTo>
                    <a:pt x="1120" y="991"/>
                  </a:lnTo>
                  <a:lnTo>
                    <a:pt x="1117" y="991"/>
                  </a:lnTo>
                  <a:lnTo>
                    <a:pt x="1119" y="997"/>
                  </a:lnTo>
                  <a:lnTo>
                    <a:pt x="1122" y="1002"/>
                  </a:lnTo>
                  <a:lnTo>
                    <a:pt x="1124" y="1005"/>
                  </a:lnTo>
                  <a:lnTo>
                    <a:pt x="1126" y="1009"/>
                  </a:lnTo>
                  <a:lnTo>
                    <a:pt x="1129" y="1014"/>
                  </a:lnTo>
                  <a:lnTo>
                    <a:pt x="1113" y="1014"/>
                  </a:lnTo>
                  <a:lnTo>
                    <a:pt x="1101" y="1009"/>
                  </a:lnTo>
                  <a:lnTo>
                    <a:pt x="1085" y="1005"/>
                  </a:lnTo>
                  <a:lnTo>
                    <a:pt x="1070" y="1005"/>
                  </a:lnTo>
                  <a:lnTo>
                    <a:pt x="1054" y="1007"/>
                  </a:lnTo>
                  <a:lnTo>
                    <a:pt x="1043" y="1010"/>
                  </a:lnTo>
                  <a:lnTo>
                    <a:pt x="1031" y="1016"/>
                  </a:lnTo>
                  <a:lnTo>
                    <a:pt x="1021" y="1023"/>
                  </a:lnTo>
                  <a:lnTo>
                    <a:pt x="1014" y="1033"/>
                  </a:lnTo>
                  <a:lnTo>
                    <a:pt x="1010" y="1042"/>
                  </a:lnTo>
                  <a:lnTo>
                    <a:pt x="1012" y="1049"/>
                  </a:lnTo>
                  <a:lnTo>
                    <a:pt x="1012" y="1058"/>
                  </a:lnTo>
                  <a:lnTo>
                    <a:pt x="1009" y="1068"/>
                  </a:lnTo>
                  <a:lnTo>
                    <a:pt x="1002" y="1091"/>
                  </a:lnTo>
                  <a:lnTo>
                    <a:pt x="1002" y="1108"/>
                  </a:lnTo>
                  <a:lnTo>
                    <a:pt x="1003" y="1126"/>
                  </a:lnTo>
                  <a:lnTo>
                    <a:pt x="1010" y="1143"/>
                  </a:lnTo>
                  <a:lnTo>
                    <a:pt x="1021" y="1164"/>
                  </a:lnTo>
                  <a:lnTo>
                    <a:pt x="1033" y="1166"/>
                  </a:lnTo>
                  <a:lnTo>
                    <a:pt x="1040" y="1168"/>
                  </a:lnTo>
                  <a:lnTo>
                    <a:pt x="1043" y="1171"/>
                  </a:lnTo>
                  <a:lnTo>
                    <a:pt x="1047" y="1173"/>
                  </a:lnTo>
                  <a:lnTo>
                    <a:pt x="1052" y="1175"/>
                  </a:lnTo>
                  <a:lnTo>
                    <a:pt x="1061" y="1171"/>
                  </a:lnTo>
                  <a:lnTo>
                    <a:pt x="1075" y="1164"/>
                  </a:lnTo>
                  <a:lnTo>
                    <a:pt x="1078" y="1162"/>
                  </a:lnTo>
                  <a:lnTo>
                    <a:pt x="1080" y="1162"/>
                  </a:lnTo>
                  <a:lnTo>
                    <a:pt x="1084" y="1162"/>
                  </a:lnTo>
                  <a:lnTo>
                    <a:pt x="1084" y="1162"/>
                  </a:lnTo>
                  <a:lnTo>
                    <a:pt x="1085" y="1162"/>
                  </a:lnTo>
                  <a:lnTo>
                    <a:pt x="1087" y="1162"/>
                  </a:lnTo>
                  <a:lnTo>
                    <a:pt x="1087" y="1161"/>
                  </a:lnTo>
                  <a:lnTo>
                    <a:pt x="1091" y="1157"/>
                  </a:lnTo>
                  <a:lnTo>
                    <a:pt x="1092" y="1152"/>
                  </a:lnTo>
                  <a:lnTo>
                    <a:pt x="1094" y="1147"/>
                  </a:lnTo>
                  <a:lnTo>
                    <a:pt x="1096" y="1141"/>
                  </a:lnTo>
                  <a:lnTo>
                    <a:pt x="1098" y="1138"/>
                  </a:lnTo>
                  <a:lnTo>
                    <a:pt x="1106" y="1129"/>
                  </a:lnTo>
                  <a:lnTo>
                    <a:pt x="1117" y="1124"/>
                  </a:lnTo>
                  <a:lnTo>
                    <a:pt x="1133" y="1122"/>
                  </a:lnTo>
                  <a:lnTo>
                    <a:pt x="1134" y="1126"/>
                  </a:lnTo>
                  <a:lnTo>
                    <a:pt x="1136" y="1127"/>
                  </a:lnTo>
                  <a:lnTo>
                    <a:pt x="1136" y="1129"/>
                  </a:lnTo>
                  <a:lnTo>
                    <a:pt x="1138" y="1129"/>
                  </a:lnTo>
                  <a:lnTo>
                    <a:pt x="1138" y="1127"/>
                  </a:lnTo>
                  <a:lnTo>
                    <a:pt x="1139" y="1127"/>
                  </a:lnTo>
                  <a:lnTo>
                    <a:pt x="1143" y="1127"/>
                  </a:lnTo>
                  <a:lnTo>
                    <a:pt x="1148" y="1126"/>
                  </a:lnTo>
                  <a:lnTo>
                    <a:pt x="1148" y="1141"/>
                  </a:lnTo>
                  <a:lnTo>
                    <a:pt x="1141" y="1148"/>
                  </a:lnTo>
                  <a:lnTo>
                    <a:pt x="1136" y="1161"/>
                  </a:lnTo>
                  <a:lnTo>
                    <a:pt x="1131" y="1178"/>
                  </a:lnTo>
                  <a:lnTo>
                    <a:pt x="1126" y="1194"/>
                  </a:lnTo>
                  <a:lnTo>
                    <a:pt x="1120" y="1206"/>
                  </a:lnTo>
                  <a:lnTo>
                    <a:pt x="1138" y="1206"/>
                  </a:lnTo>
                  <a:lnTo>
                    <a:pt x="1153" y="1204"/>
                  </a:lnTo>
                  <a:lnTo>
                    <a:pt x="1167" y="1204"/>
                  </a:lnTo>
                  <a:lnTo>
                    <a:pt x="1180" y="1206"/>
                  </a:lnTo>
                  <a:lnTo>
                    <a:pt x="1188" y="1211"/>
                  </a:lnTo>
                  <a:lnTo>
                    <a:pt x="1195" y="1222"/>
                  </a:lnTo>
                  <a:lnTo>
                    <a:pt x="1197" y="1237"/>
                  </a:lnTo>
                  <a:lnTo>
                    <a:pt x="1194" y="1248"/>
                  </a:lnTo>
                  <a:lnTo>
                    <a:pt x="1190" y="1262"/>
                  </a:lnTo>
                  <a:lnTo>
                    <a:pt x="1190" y="1276"/>
                  </a:lnTo>
                  <a:lnTo>
                    <a:pt x="1199" y="1285"/>
                  </a:lnTo>
                  <a:lnTo>
                    <a:pt x="1204" y="1291"/>
                  </a:lnTo>
                  <a:lnTo>
                    <a:pt x="1211" y="1298"/>
                  </a:lnTo>
                  <a:lnTo>
                    <a:pt x="1222" y="1304"/>
                  </a:lnTo>
                  <a:lnTo>
                    <a:pt x="1235" y="1307"/>
                  </a:lnTo>
                  <a:lnTo>
                    <a:pt x="1242" y="1298"/>
                  </a:lnTo>
                  <a:lnTo>
                    <a:pt x="1251" y="1295"/>
                  </a:lnTo>
                  <a:lnTo>
                    <a:pt x="1267" y="1295"/>
                  </a:lnTo>
                  <a:lnTo>
                    <a:pt x="1269" y="1298"/>
                  </a:lnTo>
                  <a:lnTo>
                    <a:pt x="1272" y="1302"/>
                  </a:lnTo>
                  <a:lnTo>
                    <a:pt x="1274" y="1304"/>
                  </a:lnTo>
                  <a:lnTo>
                    <a:pt x="1276" y="1304"/>
                  </a:lnTo>
                  <a:lnTo>
                    <a:pt x="1281" y="1305"/>
                  </a:lnTo>
                  <a:lnTo>
                    <a:pt x="1286" y="1307"/>
                  </a:lnTo>
                  <a:lnTo>
                    <a:pt x="1293" y="1293"/>
                  </a:lnTo>
                  <a:lnTo>
                    <a:pt x="1302" y="1283"/>
                  </a:lnTo>
                  <a:lnTo>
                    <a:pt x="1312" y="1274"/>
                  </a:lnTo>
                  <a:lnTo>
                    <a:pt x="1325" y="1267"/>
                  </a:lnTo>
                  <a:lnTo>
                    <a:pt x="1344" y="1264"/>
                  </a:lnTo>
                  <a:lnTo>
                    <a:pt x="1347" y="1262"/>
                  </a:lnTo>
                  <a:lnTo>
                    <a:pt x="1349" y="1262"/>
                  </a:lnTo>
                  <a:lnTo>
                    <a:pt x="1352" y="1262"/>
                  </a:lnTo>
                  <a:lnTo>
                    <a:pt x="1354" y="1262"/>
                  </a:lnTo>
                  <a:lnTo>
                    <a:pt x="1358" y="1264"/>
                  </a:lnTo>
                  <a:lnTo>
                    <a:pt x="1363" y="1264"/>
                  </a:lnTo>
                  <a:lnTo>
                    <a:pt x="1361" y="1267"/>
                  </a:lnTo>
                  <a:lnTo>
                    <a:pt x="1361" y="1271"/>
                  </a:lnTo>
                  <a:lnTo>
                    <a:pt x="1359" y="1271"/>
                  </a:lnTo>
                  <a:lnTo>
                    <a:pt x="1359" y="1272"/>
                  </a:lnTo>
                  <a:lnTo>
                    <a:pt x="1361" y="1272"/>
                  </a:lnTo>
                  <a:lnTo>
                    <a:pt x="1363" y="1274"/>
                  </a:lnTo>
                  <a:lnTo>
                    <a:pt x="1366" y="1276"/>
                  </a:lnTo>
                  <a:lnTo>
                    <a:pt x="1366" y="1272"/>
                  </a:lnTo>
                  <a:lnTo>
                    <a:pt x="1370" y="1269"/>
                  </a:lnTo>
                  <a:lnTo>
                    <a:pt x="1372" y="1267"/>
                  </a:lnTo>
                  <a:lnTo>
                    <a:pt x="1373" y="1265"/>
                  </a:lnTo>
                  <a:lnTo>
                    <a:pt x="1375" y="1264"/>
                  </a:lnTo>
                  <a:lnTo>
                    <a:pt x="1379" y="1262"/>
                  </a:lnTo>
                  <a:lnTo>
                    <a:pt x="1382" y="1260"/>
                  </a:lnTo>
                  <a:lnTo>
                    <a:pt x="1398" y="1274"/>
                  </a:lnTo>
                  <a:lnTo>
                    <a:pt x="1419" y="1281"/>
                  </a:lnTo>
                  <a:lnTo>
                    <a:pt x="1440" y="1283"/>
                  </a:lnTo>
                  <a:lnTo>
                    <a:pt x="1464" y="1281"/>
                  </a:lnTo>
                  <a:lnTo>
                    <a:pt x="1489" y="1279"/>
                  </a:lnTo>
                  <a:lnTo>
                    <a:pt x="1489" y="1283"/>
                  </a:lnTo>
                  <a:lnTo>
                    <a:pt x="1489" y="1285"/>
                  </a:lnTo>
                  <a:lnTo>
                    <a:pt x="1487" y="1286"/>
                  </a:lnTo>
                  <a:lnTo>
                    <a:pt x="1487" y="1286"/>
                  </a:lnTo>
                  <a:lnTo>
                    <a:pt x="1487" y="1288"/>
                  </a:lnTo>
                  <a:lnTo>
                    <a:pt x="1485" y="1291"/>
                  </a:lnTo>
                  <a:lnTo>
                    <a:pt x="1497" y="1295"/>
                  </a:lnTo>
                  <a:lnTo>
                    <a:pt x="1504" y="1300"/>
                  </a:lnTo>
                  <a:lnTo>
                    <a:pt x="1511" y="1305"/>
                  </a:lnTo>
                  <a:lnTo>
                    <a:pt x="1523" y="1311"/>
                  </a:lnTo>
                  <a:lnTo>
                    <a:pt x="1523" y="1321"/>
                  </a:lnTo>
                  <a:lnTo>
                    <a:pt x="1536" y="1325"/>
                  </a:lnTo>
                  <a:lnTo>
                    <a:pt x="1544" y="1326"/>
                  </a:lnTo>
                  <a:lnTo>
                    <a:pt x="1551" y="1333"/>
                  </a:lnTo>
                  <a:lnTo>
                    <a:pt x="1555" y="1344"/>
                  </a:lnTo>
                  <a:lnTo>
                    <a:pt x="1576" y="1346"/>
                  </a:lnTo>
                  <a:lnTo>
                    <a:pt x="1593" y="1347"/>
                  </a:lnTo>
                  <a:lnTo>
                    <a:pt x="1616" y="1349"/>
                  </a:lnTo>
                  <a:lnTo>
                    <a:pt x="1632" y="1370"/>
                  </a:lnTo>
                  <a:lnTo>
                    <a:pt x="1651" y="1389"/>
                  </a:lnTo>
                  <a:lnTo>
                    <a:pt x="1672" y="1405"/>
                  </a:lnTo>
                  <a:lnTo>
                    <a:pt x="1696" y="1417"/>
                  </a:lnTo>
                  <a:lnTo>
                    <a:pt x="1695" y="1424"/>
                  </a:lnTo>
                  <a:lnTo>
                    <a:pt x="1691" y="1428"/>
                  </a:lnTo>
                  <a:lnTo>
                    <a:pt x="1688" y="1433"/>
                  </a:lnTo>
                  <a:lnTo>
                    <a:pt x="1684" y="1436"/>
                  </a:lnTo>
                  <a:lnTo>
                    <a:pt x="1681" y="1442"/>
                  </a:lnTo>
                  <a:lnTo>
                    <a:pt x="1703" y="1442"/>
                  </a:lnTo>
                  <a:lnTo>
                    <a:pt x="1724" y="1449"/>
                  </a:lnTo>
                  <a:lnTo>
                    <a:pt x="1728" y="1461"/>
                  </a:lnTo>
                  <a:lnTo>
                    <a:pt x="1733" y="1459"/>
                  </a:lnTo>
                  <a:lnTo>
                    <a:pt x="1736" y="1457"/>
                  </a:lnTo>
                  <a:lnTo>
                    <a:pt x="1742" y="1459"/>
                  </a:lnTo>
                  <a:lnTo>
                    <a:pt x="1743" y="1459"/>
                  </a:lnTo>
                  <a:lnTo>
                    <a:pt x="1747" y="1461"/>
                  </a:lnTo>
                  <a:lnTo>
                    <a:pt x="1750" y="1463"/>
                  </a:lnTo>
                  <a:lnTo>
                    <a:pt x="1754" y="1464"/>
                  </a:lnTo>
                  <a:lnTo>
                    <a:pt x="1808" y="1468"/>
                  </a:lnTo>
                  <a:lnTo>
                    <a:pt x="1813" y="1473"/>
                  </a:lnTo>
                  <a:lnTo>
                    <a:pt x="1817" y="1483"/>
                  </a:lnTo>
                  <a:lnTo>
                    <a:pt x="1818" y="1492"/>
                  </a:lnTo>
                  <a:lnTo>
                    <a:pt x="1824" y="1499"/>
                  </a:lnTo>
                  <a:lnTo>
                    <a:pt x="1832" y="1501"/>
                  </a:lnTo>
                  <a:lnTo>
                    <a:pt x="1841" y="1501"/>
                  </a:lnTo>
                  <a:lnTo>
                    <a:pt x="1848" y="1499"/>
                  </a:lnTo>
                  <a:lnTo>
                    <a:pt x="1853" y="1506"/>
                  </a:lnTo>
                  <a:lnTo>
                    <a:pt x="1859" y="1511"/>
                  </a:lnTo>
                  <a:lnTo>
                    <a:pt x="1862" y="1517"/>
                  </a:lnTo>
                  <a:lnTo>
                    <a:pt x="1864" y="1524"/>
                  </a:lnTo>
                  <a:lnTo>
                    <a:pt x="1866" y="1532"/>
                  </a:lnTo>
                  <a:lnTo>
                    <a:pt x="1853" y="1548"/>
                  </a:lnTo>
                  <a:lnTo>
                    <a:pt x="1839" y="1567"/>
                  </a:lnTo>
                  <a:lnTo>
                    <a:pt x="1825" y="1588"/>
                  </a:lnTo>
                  <a:lnTo>
                    <a:pt x="1813" y="1609"/>
                  </a:lnTo>
                  <a:lnTo>
                    <a:pt x="1805" y="1625"/>
                  </a:lnTo>
                  <a:lnTo>
                    <a:pt x="1805" y="1635"/>
                  </a:lnTo>
                  <a:lnTo>
                    <a:pt x="1806" y="1649"/>
                  </a:lnTo>
                  <a:lnTo>
                    <a:pt x="1810" y="1665"/>
                  </a:lnTo>
                  <a:lnTo>
                    <a:pt x="1808" y="1679"/>
                  </a:lnTo>
                  <a:lnTo>
                    <a:pt x="1805" y="1688"/>
                  </a:lnTo>
                  <a:lnTo>
                    <a:pt x="1798" y="1702"/>
                  </a:lnTo>
                  <a:lnTo>
                    <a:pt x="1789" y="1717"/>
                  </a:lnTo>
                  <a:lnTo>
                    <a:pt x="1780" y="1733"/>
                  </a:lnTo>
                  <a:lnTo>
                    <a:pt x="1771" y="1745"/>
                  </a:lnTo>
                  <a:lnTo>
                    <a:pt x="1766" y="1752"/>
                  </a:lnTo>
                  <a:lnTo>
                    <a:pt x="1756" y="1756"/>
                  </a:lnTo>
                  <a:lnTo>
                    <a:pt x="1740" y="1758"/>
                  </a:lnTo>
                  <a:lnTo>
                    <a:pt x="1724" y="1759"/>
                  </a:lnTo>
                  <a:lnTo>
                    <a:pt x="1709" y="1763"/>
                  </a:lnTo>
                  <a:lnTo>
                    <a:pt x="1695" y="1768"/>
                  </a:lnTo>
                  <a:lnTo>
                    <a:pt x="1686" y="1778"/>
                  </a:lnTo>
                  <a:lnTo>
                    <a:pt x="1682" y="1784"/>
                  </a:lnTo>
                  <a:lnTo>
                    <a:pt x="1682" y="1787"/>
                  </a:lnTo>
                  <a:lnTo>
                    <a:pt x="1682" y="1791"/>
                  </a:lnTo>
                  <a:lnTo>
                    <a:pt x="1684" y="1796"/>
                  </a:lnTo>
                  <a:lnTo>
                    <a:pt x="1686" y="1801"/>
                  </a:lnTo>
                  <a:lnTo>
                    <a:pt x="1674" y="1801"/>
                  </a:lnTo>
                  <a:lnTo>
                    <a:pt x="1672" y="1824"/>
                  </a:lnTo>
                  <a:lnTo>
                    <a:pt x="1668" y="1843"/>
                  </a:lnTo>
                  <a:lnTo>
                    <a:pt x="1661" y="1859"/>
                  </a:lnTo>
                  <a:lnTo>
                    <a:pt x="1654" y="1874"/>
                  </a:lnTo>
                  <a:lnTo>
                    <a:pt x="1647" y="1894"/>
                  </a:lnTo>
                  <a:lnTo>
                    <a:pt x="1642" y="1894"/>
                  </a:lnTo>
                  <a:lnTo>
                    <a:pt x="1642" y="1887"/>
                  </a:lnTo>
                  <a:lnTo>
                    <a:pt x="1642" y="1883"/>
                  </a:lnTo>
                  <a:lnTo>
                    <a:pt x="1640" y="1878"/>
                  </a:lnTo>
                  <a:lnTo>
                    <a:pt x="1639" y="1874"/>
                  </a:lnTo>
                  <a:lnTo>
                    <a:pt x="1637" y="1876"/>
                  </a:lnTo>
                  <a:lnTo>
                    <a:pt x="1637" y="1876"/>
                  </a:lnTo>
                  <a:lnTo>
                    <a:pt x="1635" y="1876"/>
                  </a:lnTo>
                  <a:lnTo>
                    <a:pt x="1633" y="1878"/>
                  </a:lnTo>
                  <a:lnTo>
                    <a:pt x="1632" y="1878"/>
                  </a:lnTo>
                  <a:lnTo>
                    <a:pt x="1623" y="1899"/>
                  </a:lnTo>
                  <a:lnTo>
                    <a:pt x="1613" y="1913"/>
                  </a:lnTo>
                  <a:lnTo>
                    <a:pt x="1602" y="1925"/>
                  </a:lnTo>
                  <a:lnTo>
                    <a:pt x="1590" y="1939"/>
                  </a:lnTo>
                  <a:lnTo>
                    <a:pt x="1565" y="1934"/>
                  </a:lnTo>
                  <a:lnTo>
                    <a:pt x="1543" y="1929"/>
                  </a:lnTo>
                  <a:lnTo>
                    <a:pt x="1543" y="1936"/>
                  </a:lnTo>
                  <a:lnTo>
                    <a:pt x="1555" y="1943"/>
                  </a:lnTo>
                  <a:lnTo>
                    <a:pt x="1560" y="1953"/>
                  </a:lnTo>
                  <a:lnTo>
                    <a:pt x="1562" y="1963"/>
                  </a:lnTo>
                  <a:lnTo>
                    <a:pt x="1560" y="1976"/>
                  </a:lnTo>
                  <a:lnTo>
                    <a:pt x="1558" y="1990"/>
                  </a:lnTo>
                  <a:lnTo>
                    <a:pt x="1527" y="1991"/>
                  </a:lnTo>
                  <a:lnTo>
                    <a:pt x="1501" y="1998"/>
                  </a:lnTo>
                  <a:lnTo>
                    <a:pt x="1499" y="2002"/>
                  </a:lnTo>
                  <a:lnTo>
                    <a:pt x="1497" y="2007"/>
                  </a:lnTo>
                  <a:lnTo>
                    <a:pt x="1497" y="2014"/>
                  </a:lnTo>
                  <a:lnTo>
                    <a:pt x="1497" y="2021"/>
                  </a:lnTo>
                  <a:lnTo>
                    <a:pt x="1496" y="2025"/>
                  </a:lnTo>
                  <a:lnTo>
                    <a:pt x="1496" y="2026"/>
                  </a:lnTo>
                  <a:lnTo>
                    <a:pt x="1496" y="2030"/>
                  </a:lnTo>
                  <a:lnTo>
                    <a:pt x="1496" y="2033"/>
                  </a:lnTo>
                  <a:lnTo>
                    <a:pt x="1497" y="2040"/>
                  </a:lnTo>
                  <a:lnTo>
                    <a:pt x="1489" y="2040"/>
                  </a:lnTo>
                  <a:lnTo>
                    <a:pt x="1478" y="2042"/>
                  </a:lnTo>
                  <a:lnTo>
                    <a:pt x="1464" y="2042"/>
                  </a:lnTo>
                  <a:lnTo>
                    <a:pt x="1450" y="2044"/>
                  </a:lnTo>
                  <a:lnTo>
                    <a:pt x="1450" y="2051"/>
                  </a:lnTo>
                  <a:lnTo>
                    <a:pt x="1457" y="2054"/>
                  </a:lnTo>
                  <a:lnTo>
                    <a:pt x="1462" y="2058"/>
                  </a:lnTo>
                  <a:lnTo>
                    <a:pt x="1466" y="2059"/>
                  </a:lnTo>
                  <a:lnTo>
                    <a:pt x="1469" y="2061"/>
                  </a:lnTo>
                  <a:lnTo>
                    <a:pt x="1473" y="2065"/>
                  </a:lnTo>
                  <a:lnTo>
                    <a:pt x="1475" y="2068"/>
                  </a:lnTo>
                  <a:lnTo>
                    <a:pt x="1478" y="2073"/>
                  </a:lnTo>
                  <a:lnTo>
                    <a:pt x="1471" y="2075"/>
                  </a:lnTo>
                  <a:lnTo>
                    <a:pt x="1466" y="2077"/>
                  </a:lnTo>
                  <a:lnTo>
                    <a:pt x="1461" y="2079"/>
                  </a:lnTo>
                  <a:lnTo>
                    <a:pt x="1457" y="2080"/>
                  </a:lnTo>
                  <a:lnTo>
                    <a:pt x="1455" y="2086"/>
                  </a:lnTo>
                  <a:lnTo>
                    <a:pt x="1450" y="2096"/>
                  </a:lnTo>
                  <a:lnTo>
                    <a:pt x="1447" y="2107"/>
                  </a:lnTo>
                  <a:lnTo>
                    <a:pt x="1443" y="2117"/>
                  </a:lnTo>
                  <a:lnTo>
                    <a:pt x="1440" y="2119"/>
                  </a:lnTo>
                  <a:lnTo>
                    <a:pt x="1438" y="2119"/>
                  </a:lnTo>
                  <a:lnTo>
                    <a:pt x="1433" y="2121"/>
                  </a:lnTo>
                  <a:lnTo>
                    <a:pt x="1427" y="2121"/>
                  </a:lnTo>
                  <a:lnTo>
                    <a:pt x="1427" y="2126"/>
                  </a:lnTo>
                  <a:lnTo>
                    <a:pt x="1427" y="2129"/>
                  </a:lnTo>
                  <a:lnTo>
                    <a:pt x="1427" y="2131"/>
                  </a:lnTo>
                  <a:lnTo>
                    <a:pt x="1426" y="2133"/>
                  </a:lnTo>
                  <a:lnTo>
                    <a:pt x="1427" y="2135"/>
                  </a:lnTo>
                  <a:lnTo>
                    <a:pt x="1427" y="2136"/>
                  </a:lnTo>
                  <a:lnTo>
                    <a:pt x="1431" y="2143"/>
                  </a:lnTo>
                  <a:lnTo>
                    <a:pt x="1434" y="2149"/>
                  </a:lnTo>
                  <a:lnTo>
                    <a:pt x="1440" y="2152"/>
                  </a:lnTo>
                  <a:lnTo>
                    <a:pt x="1445" y="2155"/>
                  </a:lnTo>
                  <a:lnTo>
                    <a:pt x="1450" y="2159"/>
                  </a:lnTo>
                  <a:lnTo>
                    <a:pt x="1447" y="2171"/>
                  </a:lnTo>
                  <a:lnTo>
                    <a:pt x="1433" y="2178"/>
                  </a:lnTo>
                  <a:lnTo>
                    <a:pt x="1419" y="2192"/>
                  </a:lnTo>
                  <a:lnTo>
                    <a:pt x="1407" y="2210"/>
                  </a:lnTo>
                  <a:lnTo>
                    <a:pt x="1398" y="2227"/>
                  </a:lnTo>
                  <a:lnTo>
                    <a:pt x="1393" y="2243"/>
                  </a:lnTo>
                  <a:lnTo>
                    <a:pt x="1398" y="2248"/>
                  </a:lnTo>
                  <a:lnTo>
                    <a:pt x="1403" y="2253"/>
                  </a:lnTo>
                  <a:lnTo>
                    <a:pt x="1407" y="2258"/>
                  </a:lnTo>
                  <a:lnTo>
                    <a:pt x="1408" y="2267"/>
                  </a:lnTo>
                  <a:lnTo>
                    <a:pt x="1400" y="2269"/>
                  </a:lnTo>
                  <a:lnTo>
                    <a:pt x="1387" y="2276"/>
                  </a:lnTo>
                  <a:lnTo>
                    <a:pt x="1375" y="2286"/>
                  </a:lnTo>
                  <a:lnTo>
                    <a:pt x="1366" y="2297"/>
                  </a:lnTo>
                  <a:lnTo>
                    <a:pt x="1365" y="2300"/>
                  </a:lnTo>
                  <a:lnTo>
                    <a:pt x="1363" y="2304"/>
                  </a:lnTo>
                  <a:lnTo>
                    <a:pt x="1363" y="2307"/>
                  </a:lnTo>
                  <a:lnTo>
                    <a:pt x="1363" y="2313"/>
                  </a:lnTo>
                  <a:lnTo>
                    <a:pt x="1366" y="2313"/>
                  </a:lnTo>
                  <a:lnTo>
                    <a:pt x="1366" y="2309"/>
                  </a:lnTo>
                  <a:lnTo>
                    <a:pt x="1377" y="2297"/>
                  </a:lnTo>
                  <a:lnTo>
                    <a:pt x="1386" y="2285"/>
                  </a:lnTo>
                  <a:lnTo>
                    <a:pt x="1389" y="2286"/>
                  </a:lnTo>
                  <a:lnTo>
                    <a:pt x="1391" y="2286"/>
                  </a:lnTo>
                  <a:lnTo>
                    <a:pt x="1391" y="2288"/>
                  </a:lnTo>
                  <a:lnTo>
                    <a:pt x="1391" y="2288"/>
                  </a:lnTo>
                  <a:lnTo>
                    <a:pt x="1393" y="2290"/>
                  </a:lnTo>
                  <a:lnTo>
                    <a:pt x="1396" y="2299"/>
                  </a:lnTo>
                  <a:lnTo>
                    <a:pt x="1398" y="2309"/>
                  </a:lnTo>
                  <a:lnTo>
                    <a:pt x="1400" y="2321"/>
                  </a:lnTo>
                  <a:lnTo>
                    <a:pt x="1401" y="2332"/>
                  </a:lnTo>
                  <a:lnTo>
                    <a:pt x="1407" y="2332"/>
                  </a:lnTo>
                  <a:lnTo>
                    <a:pt x="1408" y="2332"/>
                  </a:lnTo>
                  <a:lnTo>
                    <a:pt x="1412" y="2332"/>
                  </a:lnTo>
                  <a:lnTo>
                    <a:pt x="1412" y="2334"/>
                  </a:lnTo>
                  <a:lnTo>
                    <a:pt x="1414" y="2334"/>
                  </a:lnTo>
                  <a:lnTo>
                    <a:pt x="1414" y="2335"/>
                  </a:lnTo>
                  <a:lnTo>
                    <a:pt x="1417" y="2339"/>
                  </a:lnTo>
                  <a:lnTo>
                    <a:pt x="1414" y="2341"/>
                  </a:lnTo>
                  <a:lnTo>
                    <a:pt x="1412" y="2342"/>
                  </a:lnTo>
                  <a:lnTo>
                    <a:pt x="1412" y="2344"/>
                  </a:lnTo>
                  <a:lnTo>
                    <a:pt x="1410" y="2344"/>
                  </a:lnTo>
                  <a:lnTo>
                    <a:pt x="1408" y="2346"/>
                  </a:lnTo>
                  <a:lnTo>
                    <a:pt x="1405" y="2347"/>
                  </a:lnTo>
                  <a:lnTo>
                    <a:pt x="1389" y="2351"/>
                  </a:lnTo>
                  <a:lnTo>
                    <a:pt x="1373" y="2347"/>
                  </a:lnTo>
                  <a:lnTo>
                    <a:pt x="1358" y="2339"/>
                  </a:lnTo>
                  <a:lnTo>
                    <a:pt x="1342" y="2327"/>
                  </a:lnTo>
                  <a:lnTo>
                    <a:pt x="1328" y="2313"/>
                  </a:lnTo>
                  <a:lnTo>
                    <a:pt x="1318" y="2299"/>
                  </a:lnTo>
                  <a:lnTo>
                    <a:pt x="1312" y="2285"/>
                  </a:lnTo>
                  <a:lnTo>
                    <a:pt x="1316" y="2285"/>
                  </a:lnTo>
                  <a:lnTo>
                    <a:pt x="1328" y="2297"/>
                  </a:lnTo>
                  <a:lnTo>
                    <a:pt x="1340" y="2307"/>
                  </a:lnTo>
                  <a:lnTo>
                    <a:pt x="1354" y="2316"/>
                  </a:lnTo>
                  <a:lnTo>
                    <a:pt x="1354" y="2309"/>
                  </a:lnTo>
                  <a:lnTo>
                    <a:pt x="1335" y="2299"/>
                  </a:lnTo>
                  <a:lnTo>
                    <a:pt x="1319" y="2285"/>
                  </a:lnTo>
                  <a:lnTo>
                    <a:pt x="1309" y="2265"/>
                  </a:lnTo>
                  <a:lnTo>
                    <a:pt x="1302" y="2243"/>
                  </a:lnTo>
                  <a:lnTo>
                    <a:pt x="1298" y="2220"/>
                  </a:lnTo>
                  <a:lnTo>
                    <a:pt x="1300" y="2194"/>
                  </a:lnTo>
                  <a:lnTo>
                    <a:pt x="1302" y="2169"/>
                  </a:lnTo>
                  <a:lnTo>
                    <a:pt x="1307" y="2147"/>
                  </a:lnTo>
                  <a:lnTo>
                    <a:pt x="1314" y="2126"/>
                  </a:lnTo>
                  <a:lnTo>
                    <a:pt x="1321" y="2108"/>
                  </a:lnTo>
                  <a:lnTo>
                    <a:pt x="1331" y="2108"/>
                  </a:lnTo>
                  <a:lnTo>
                    <a:pt x="1340" y="2073"/>
                  </a:lnTo>
                  <a:lnTo>
                    <a:pt x="1335" y="2073"/>
                  </a:lnTo>
                  <a:lnTo>
                    <a:pt x="1335" y="2070"/>
                  </a:lnTo>
                  <a:lnTo>
                    <a:pt x="1331" y="2073"/>
                  </a:lnTo>
                  <a:lnTo>
                    <a:pt x="1328" y="2077"/>
                  </a:lnTo>
                  <a:lnTo>
                    <a:pt x="1326" y="2080"/>
                  </a:lnTo>
                  <a:lnTo>
                    <a:pt x="1323" y="2084"/>
                  </a:lnTo>
                  <a:lnTo>
                    <a:pt x="1316" y="2086"/>
                  </a:lnTo>
                  <a:lnTo>
                    <a:pt x="1316" y="2082"/>
                  </a:lnTo>
                  <a:lnTo>
                    <a:pt x="1328" y="2009"/>
                  </a:lnTo>
                  <a:lnTo>
                    <a:pt x="1326" y="2002"/>
                  </a:lnTo>
                  <a:lnTo>
                    <a:pt x="1323" y="1990"/>
                  </a:lnTo>
                  <a:lnTo>
                    <a:pt x="1325" y="1979"/>
                  </a:lnTo>
                  <a:lnTo>
                    <a:pt x="1337" y="1937"/>
                  </a:lnTo>
                  <a:lnTo>
                    <a:pt x="1347" y="1894"/>
                  </a:lnTo>
                  <a:lnTo>
                    <a:pt x="1356" y="1847"/>
                  </a:lnTo>
                  <a:lnTo>
                    <a:pt x="1366" y="1801"/>
                  </a:lnTo>
                  <a:lnTo>
                    <a:pt x="1372" y="1771"/>
                  </a:lnTo>
                  <a:lnTo>
                    <a:pt x="1373" y="1740"/>
                  </a:lnTo>
                  <a:lnTo>
                    <a:pt x="1375" y="1710"/>
                  </a:lnTo>
                  <a:lnTo>
                    <a:pt x="1379" y="1682"/>
                  </a:lnTo>
                  <a:lnTo>
                    <a:pt x="1344" y="1669"/>
                  </a:lnTo>
                  <a:lnTo>
                    <a:pt x="1314" y="1649"/>
                  </a:lnTo>
                  <a:lnTo>
                    <a:pt x="1290" y="1623"/>
                  </a:lnTo>
                  <a:lnTo>
                    <a:pt x="1270" y="1595"/>
                  </a:lnTo>
                  <a:lnTo>
                    <a:pt x="1263" y="1579"/>
                  </a:lnTo>
                  <a:lnTo>
                    <a:pt x="1258" y="1564"/>
                  </a:lnTo>
                  <a:lnTo>
                    <a:pt x="1253" y="1546"/>
                  </a:lnTo>
                  <a:lnTo>
                    <a:pt x="1246" y="1532"/>
                  </a:lnTo>
                  <a:lnTo>
                    <a:pt x="1235" y="1522"/>
                  </a:lnTo>
                  <a:lnTo>
                    <a:pt x="1232" y="1518"/>
                  </a:lnTo>
                  <a:lnTo>
                    <a:pt x="1227" y="1518"/>
                  </a:lnTo>
                  <a:lnTo>
                    <a:pt x="1223" y="1517"/>
                  </a:lnTo>
                  <a:lnTo>
                    <a:pt x="1220" y="1513"/>
                  </a:lnTo>
                  <a:lnTo>
                    <a:pt x="1216" y="1510"/>
                  </a:lnTo>
                  <a:lnTo>
                    <a:pt x="1220" y="1503"/>
                  </a:lnTo>
                  <a:lnTo>
                    <a:pt x="1220" y="1497"/>
                  </a:lnTo>
                  <a:lnTo>
                    <a:pt x="1220" y="1490"/>
                  </a:lnTo>
                  <a:lnTo>
                    <a:pt x="1220" y="1483"/>
                  </a:lnTo>
                  <a:lnTo>
                    <a:pt x="1229" y="1478"/>
                  </a:lnTo>
                  <a:lnTo>
                    <a:pt x="1235" y="1473"/>
                  </a:lnTo>
                  <a:lnTo>
                    <a:pt x="1244" y="1468"/>
                  </a:lnTo>
                  <a:lnTo>
                    <a:pt x="1244" y="1464"/>
                  </a:lnTo>
                  <a:lnTo>
                    <a:pt x="1235" y="1464"/>
                  </a:lnTo>
                  <a:lnTo>
                    <a:pt x="1230" y="1463"/>
                  </a:lnTo>
                  <a:lnTo>
                    <a:pt x="1225" y="1463"/>
                  </a:lnTo>
                  <a:lnTo>
                    <a:pt x="1220" y="1461"/>
                  </a:lnTo>
                  <a:lnTo>
                    <a:pt x="1227" y="1445"/>
                  </a:lnTo>
                  <a:lnTo>
                    <a:pt x="1232" y="1429"/>
                  </a:lnTo>
                  <a:lnTo>
                    <a:pt x="1239" y="1414"/>
                  </a:lnTo>
                  <a:lnTo>
                    <a:pt x="1251" y="1401"/>
                  </a:lnTo>
                  <a:lnTo>
                    <a:pt x="1265" y="1389"/>
                  </a:lnTo>
                  <a:lnTo>
                    <a:pt x="1277" y="1375"/>
                  </a:lnTo>
                  <a:lnTo>
                    <a:pt x="1276" y="1365"/>
                  </a:lnTo>
                  <a:lnTo>
                    <a:pt x="1276" y="1351"/>
                  </a:lnTo>
                  <a:lnTo>
                    <a:pt x="1274" y="1337"/>
                  </a:lnTo>
                  <a:lnTo>
                    <a:pt x="1269" y="1328"/>
                  </a:lnTo>
                  <a:lnTo>
                    <a:pt x="1262" y="1318"/>
                  </a:lnTo>
                  <a:lnTo>
                    <a:pt x="1255" y="1307"/>
                  </a:lnTo>
                  <a:lnTo>
                    <a:pt x="1248" y="1307"/>
                  </a:lnTo>
                  <a:lnTo>
                    <a:pt x="1246" y="1309"/>
                  </a:lnTo>
                  <a:lnTo>
                    <a:pt x="1244" y="1311"/>
                  </a:lnTo>
                  <a:lnTo>
                    <a:pt x="1242" y="1312"/>
                  </a:lnTo>
                  <a:lnTo>
                    <a:pt x="1239" y="1314"/>
                  </a:lnTo>
                  <a:lnTo>
                    <a:pt x="1241" y="1318"/>
                  </a:lnTo>
                  <a:lnTo>
                    <a:pt x="1241" y="1321"/>
                  </a:lnTo>
                  <a:lnTo>
                    <a:pt x="1241" y="1321"/>
                  </a:lnTo>
                  <a:lnTo>
                    <a:pt x="1241" y="1323"/>
                  </a:lnTo>
                  <a:lnTo>
                    <a:pt x="1241" y="1323"/>
                  </a:lnTo>
                  <a:lnTo>
                    <a:pt x="1239" y="1326"/>
                  </a:lnTo>
                  <a:lnTo>
                    <a:pt x="1237" y="1326"/>
                  </a:lnTo>
                  <a:lnTo>
                    <a:pt x="1235" y="1328"/>
                  </a:lnTo>
                  <a:lnTo>
                    <a:pt x="1234" y="1328"/>
                  </a:lnTo>
                  <a:lnTo>
                    <a:pt x="1232" y="1328"/>
                  </a:lnTo>
                  <a:lnTo>
                    <a:pt x="1229" y="1330"/>
                  </a:lnTo>
                  <a:lnTo>
                    <a:pt x="1220" y="1323"/>
                  </a:lnTo>
                  <a:lnTo>
                    <a:pt x="1204" y="1314"/>
                  </a:lnTo>
                  <a:lnTo>
                    <a:pt x="1188" y="1305"/>
                  </a:lnTo>
                  <a:lnTo>
                    <a:pt x="1173" y="1298"/>
                  </a:lnTo>
                  <a:lnTo>
                    <a:pt x="1162" y="1295"/>
                  </a:lnTo>
                  <a:lnTo>
                    <a:pt x="1153" y="1274"/>
                  </a:lnTo>
                  <a:lnTo>
                    <a:pt x="1145" y="1262"/>
                  </a:lnTo>
                  <a:lnTo>
                    <a:pt x="1136" y="1253"/>
                  </a:lnTo>
                  <a:lnTo>
                    <a:pt x="1127" y="1250"/>
                  </a:lnTo>
                  <a:lnTo>
                    <a:pt x="1113" y="1246"/>
                  </a:lnTo>
                  <a:lnTo>
                    <a:pt x="1098" y="1241"/>
                  </a:lnTo>
                  <a:lnTo>
                    <a:pt x="1078" y="1234"/>
                  </a:lnTo>
                  <a:lnTo>
                    <a:pt x="1066" y="1225"/>
                  </a:lnTo>
                  <a:lnTo>
                    <a:pt x="1056" y="1216"/>
                  </a:lnTo>
                  <a:lnTo>
                    <a:pt x="1040" y="1209"/>
                  </a:lnTo>
                  <a:lnTo>
                    <a:pt x="1030" y="1209"/>
                  </a:lnTo>
                  <a:lnTo>
                    <a:pt x="1023" y="1213"/>
                  </a:lnTo>
                  <a:lnTo>
                    <a:pt x="1017" y="1216"/>
                  </a:lnTo>
                  <a:lnTo>
                    <a:pt x="1010" y="1220"/>
                  </a:lnTo>
                  <a:lnTo>
                    <a:pt x="1002" y="1218"/>
                  </a:lnTo>
                  <a:lnTo>
                    <a:pt x="998" y="1216"/>
                  </a:lnTo>
                  <a:lnTo>
                    <a:pt x="995" y="1213"/>
                  </a:lnTo>
                  <a:lnTo>
                    <a:pt x="991" y="1209"/>
                  </a:lnTo>
                  <a:lnTo>
                    <a:pt x="986" y="1204"/>
                  </a:lnTo>
                  <a:lnTo>
                    <a:pt x="982" y="1201"/>
                  </a:lnTo>
                  <a:lnTo>
                    <a:pt x="979" y="1199"/>
                  </a:lnTo>
                  <a:lnTo>
                    <a:pt x="956" y="1195"/>
                  </a:lnTo>
                  <a:lnTo>
                    <a:pt x="953" y="1192"/>
                  </a:lnTo>
                  <a:lnTo>
                    <a:pt x="949" y="1189"/>
                  </a:lnTo>
                  <a:lnTo>
                    <a:pt x="946" y="1185"/>
                  </a:lnTo>
                  <a:lnTo>
                    <a:pt x="942" y="1182"/>
                  </a:lnTo>
                  <a:lnTo>
                    <a:pt x="941" y="1180"/>
                  </a:lnTo>
                  <a:lnTo>
                    <a:pt x="921" y="1183"/>
                  </a:lnTo>
                  <a:lnTo>
                    <a:pt x="918" y="1182"/>
                  </a:lnTo>
                  <a:lnTo>
                    <a:pt x="913" y="1175"/>
                  </a:lnTo>
                  <a:lnTo>
                    <a:pt x="904" y="1168"/>
                  </a:lnTo>
                  <a:lnTo>
                    <a:pt x="897" y="1159"/>
                  </a:lnTo>
                  <a:lnTo>
                    <a:pt x="890" y="1152"/>
                  </a:lnTo>
                  <a:lnTo>
                    <a:pt x="886" y="1148"/>
                  </a:lnTo>
                  <a:lnTo>
                    <a:pt x="893" y="1126"/>
                  </a:lnTo>
                  <a:lnTo>
                    <a:pt x="874" y="1105"/>
                  </a:lnTo>
                  <a:lnTo>
                    <a:pt x="857" y="1082"/>
                  </a:lnTo>
                  <a:lnTo>
                    <a:pt x="839" y="1058"/>
                  </a:lnTo>
                  <a:lnTo>
                    <a:pt x="822" y="1033"/>
                  </a:lnTo>
                  <a:lnTo>
                    <a:pt x="818" y="1031"/>
                  </a:lnTo>
                  <a:lnTo>
                    <a:pt x="813" y="1030"/>
                  </a:lnTo>
                  <a:lnTo>
                    <a:pt x="810" y="1030"/>
                  </a:lnTo>
                  <a:lnTo>
                    <a:pt x="804" y="1028"/>
                  </a:lnTo>
                  <a:lnTo>
                    <a:pt x="803" y="1026"/>
                  </a:lnTo>
                  <a:lnTo>
                    <a:pt x="796" y="1017"/>
                  </a:lnTo>
                  <a:lnTo>
                    <a:pt x="792" y="1007"/>
                  </a:lnTo>
                  <a:lnTo>
                    <a:pt x="789" y="997"/>
                  </a:lnTo>
                  <a:lnTo>
                    <a:pt x="783" y="986"/>
                  </a:lnTo>
                  <a:lnTo>
                    <a:pt x="775" y="981"/>
                  </a:lnTo>
                  <a:lnTo>
                    <a:pt x="771" y="977"/>
                  </a:lnTo>
                  <a:lnTo>
                    <a:pt x="768" y="974"/>
                  </a:lnTo>
                  <a:lnTo>
                    <a:pt x="764" y="972"/>
                  </a:lnTo>
                  <a:lnTo>
                    <a:pt x="764" y="991"/>
                  </a:lnTo>
                  <a:lnTo>
                    <a:pt x="769" y="998"/>
                  </a:lnTo>
                  <a:lnTo>
                    <a:pt x="780" y="1010"/>
                  </a:lnTo>
                  <a:lnTo>
                    <a:pt x="790" y="1024"/>
                  </a:lnTo>
                  <a:lnTo>
                    <a:pt x="803" y="1042"/>
                  </a:lnTo>
                  <a:lnTo>
                    <a:pt x="813" y="1059"/>
                  </a:lnTo>
                  <a:lnTo>
                    <a:pt x="824" y="1077"/>
                  </a:lnTo>
                  <a:lnTo>
                    <a:pt x="832" y="1093"/>
                  </a:lnTo>
                  <a:lnTo>
                    <a:pt x="836" y="1103"/>
                  </a:lnTo>
                  <a:lnTo>
                    <a:pt x="836" y="1110"/>
                  </a:lnTo>
                  <a:lnTo>
                    <a:pt x="834" y="1113"/>
                  </a:lnTo>
                  <a:lnTo>
                    <a:pt x="832" y="1115"/>
                  </a:lnTo>
                  <a:lnTo>
                    <a:pt x="832" y="1117"/>
                  </a:lnTo>
                  <a:lnTo>
                    <a:pt x="829" y="1119"/>
                  </a:lnTo>
                  <a:lnTo>
                    <a:pt x="829" y="1112"/>
                  </a:lnTo>
                  <a:lnTo>
                    <a:pt x="827" y="1106"/>
                  </a:lnTo>
                  <a:lnTo>
                    <a:pt x="827" y="1103"/>
                  </a:lnTo>
                  <a:lnTo>
                    <a:pt x="825" y="1099"/>
                  </a:lnTo>
                  <a:lnTo>
                    <a:pt x="822" y="1099"/>
                  </a:lnTo>
                  <a:lnTo>
                    <a:pt x="820" y="1099"/>
                  </a:lnTo>
                  <a:lnTo>
                    <a:pt x="818" y="1099"/>
                  </a:lnTo>
                  <a:lnTo>
                    <a:pt x="817" y="1099"/>
                  </a:lnTo>
                  <a:lnTo>
                    <a:pt x="815" y="1099"/>
                  </a:lnTo>
                  <a:lnTo>
                    <a:pt x="810" y="1099"/>
                  </a:lnTo>
                  <a:lnTo>
                    <a:pt x="806" y="1087"/>
                  </a:lnTo>
                  <a:lnTo>
                    <a:pt x="803" y="1075"/>
                  </a:lnTo>
                  <a:lnTo>
                    <a:pt x="797" y="1065"/>
                  </a:lnTo>
                  <a:lnTo>
                    <a:pt x="789" y="1056"/>
                  </a:lnTo>
                  <a:lnTo>
                    <a:pt x="778" y="1049"/>
                  </a:lnTo>
                  <a:lnTo>
                    <a:pt x="768" y="1042"/>
                  </a:lnTo>
                  <a:lnTo>
                    <a:pt x="759" y="1030"/>
                  </a:lnTo>
                  <a:lnTo>
                    <a:pt x="762" y="1028"/>
                  </a:lnTo>
                  <a:lnTo>
                    <a:pt x="764" y="1028"/>
                  </a:lnTo>
                  <a:lnTo>
                    <a:pt x="764" y="1028"/>
                  </a:lnTo>
                  <a:lnTo>
                    <a:pt x="766" y="1028"/>
                  </a:lnTo>
                  <a:lnTo>
                    <a:pt x="766" y="1026"/>
                  </a:lnTo>
                  <a:lnTo>
                    <a:pt x="766" y="1024"/>
                  </a:lnTo>
                  <a:lnTo>
                    <a:pt x="768" y="1023"/>
                  </a:lnTo>
                  <a:lnTo>
                    <a:pt x="755" y="1014"/>
                  </a:lnTo>
                  <a:lnTo>
                    <a:pt x="749" y="1003"/>
                  </a:lnTo>
                  <a:lnTo>
                    <a:pt x="743" y="991"/>
                  </a:lnTo>
                  <a:lnTo>
                    <a:pt x="740" y="977"/>
                  </a:lnTo>
                  <a:lnTo>
                    <a:pt x="733" y="965"/>
                  </a:lnTo>
                  <a:lnTo>
                    <a:pt x="724" y="955"/>
                  </a:lnTo>
                  <a:lnTo>
                    <a:pt x="714" y="949"/>
                  </a:lnTo>
                  <a:lnTo>
                    <a:pt x="701" y="944"/>
                  </a:lnTo>
                  <a:lnTo>
                    <a:pt x="691" y="937"/>
                  </a:lnTo>
                  <a:lnTo>
                    <a:pt x="684" y="928"/>
                  </a:lnTo>
                  <a:lnTo>
                    <a:pt x="680" y="918"/>
                  </a:lnTo>
                  <a:lnTo>
                    <a:pt x="675" y="907"/>
                  </a:lnTo>
                  <a:lnTo>
                    <a:pt x="663" y="890"/>
                  </a:lnTo>
                  <a:lnTo>
                    <a:pt x="653" y="878"/>
                  </a:lnTo>
                  <a:lnTo>
                    <a:pt x="642" y="867"/>
                  </a:lnTo>
                  <a:lnTo>
                    <a:pt x="635" y="855"/>
                  </a:lnTo>
                  <a:lnTo>
                    <a:pt x="630" y="839"/>
                  </a:lnTo>
                  <a:lnTo>
                    <a:pt x="626" y="818"/>
                  </a:lnTo>
                  <a:lnTo>
                    <a:pt x="625" y="789"/>
                  </a:lnTo>
                  <a:lnTo>
                    <a:pt x="625" y="782"/>
                  </a:lnTo>
                  <a:lnTo>
                    <a:pt x="626" y="768"/>
                  </a:lnTo>
                  <a:lnTo>
                    <a:pt x="626" y="749"/>
                  </a:lnTo>
                  <a:lnTo>
                    <a:pt x="626" y="726"/>
                  </a:lnTo>
                  <a:lnTo>
                    <a:pt x="626" y="705"/>
                  </a:lnTo>
                  <a:lnTo>
                    <a:pt x="628" y="688"/>
                  </a:lnTo>
                  <a:lnTo>
                    <a:pt x="630" y="677"/>
                  </a:lnTo>
                  <a:lnTo>
                    <a:pt x="635" y="675"/>
                  </a:lnTo>
                  <a:lnTo>
                    <a:pt x="639" y="675"/>
                  </a:lnTo>
                  <a:lnTo>
                    <a:pt x="642" y="675"/>
                  </a:lnTo>
                  <a:lnTo>
                    <a:pt x="646" y="675"/>
                  </a:lnTo>
                  <a:lnTo>
                    <a:pt x="649" y="677"/>
                  </a:lnTo>
                  <a:lnTo>
                    <a:pt x="651" y="681"/>
                  </a:lnTo>
                  <a:lnTo>
                    <a:pt x="654" y="684"/>
                  </a:lnTo>
                  <a:lnTo>
                    <a:pt x="656" y="688"/>
                  </a:lnTo>
                  <a:lnTo>
                    <a:pt x="656" y="668"/>
                  </a:lnTo>
                  <a:lnTo>
                    <a:pt x="644" y="654"/>
                  </a:lnTo>
                  <a:lnTo>
                    <a:pt x="630" y="640"/>
                  </a:lnTo>
                  <a:lnTo>
                    <a:pt x="614" y="630"/>
                  </a:lnTo>
                  <a:lnTo>
                    <a:pt x="614" y="639"/>
                  </a:lnTo>
                  <a:lnTo>
                    <a:pt x="621" y="644"/>
                  </a:lnTo>
                  <a:lnTo>
                    <a:pt x="628" y="649"/>
                  </a:lnTo>
                  <a:lnTo>
                    <a:pt x="635" y="654"/>
                  </a:lnTo>
                  <a:lnTo>
                    <a:pt x="640" y="661"/>
                  </a:lnTo>
                  <a:lnTo>
                    <a:pt x="640" y="665"/>
                  </a:lnTo>
                  <a:lnTo>
                    <a:pt x="639" y="665"/>
                  </a:lnTo>
                  <a:lnTo>
                    <a:pt x="639" y="667"/>
                  </a:lnTo>
                  <a:lnTo>
                    <a:pt x="639" y="667"/>
                  </a:lnTo>
                  <a:lnTo>
                    <a:pt x="637" y="668"/>
                  </a:lnTo>
                  <a:lnTo>
                    <a:pt x="633" y="670"/>
                  </a:lnTo>
                  <a:lnTo>
                    <a:pt x="632" y="672"/>
                  </a:lnTo>
                  <a:lnTo>
                    <a:pt x="626" y="672"/>
                  </a:lnTo>
                  <a:lnTo>
                    <a:pt x="621" y="672"/>
                  </a:lnTo>
                  <a:lnTo>
                    <a:pt x="619" y="672"/>
                  </a:lnTo>
                  <a:lnTo>
                    <a:pt x="619" y="670"/>
                  </a:lnTo>
                  <a:lnTo>
                    <a:pt x="618" y="670"/>
                  </a:lnTo>
                  <a:lnTo>
                    <a:pt x="618" y="670"/>
                  </a:lnTo>
                  <a:lnTo>
                    <a:pt x="614" y="668"/>
                  </a:lnTo>
                  <a:lnTo>
                    <a:pt x="602" y="653"/>
                  </a:lnTo>
                  <a:lnTo>
                    <a:pt x="591" y="637"/>
                  </a:lnTo>
                  <a:lnTo>
                    <a:pt x="583" y="619"/>
                  </a:lnTo>
                  <a:lnTo>
                    <a:pt x="591" y="619"/>
                  </a:lnTo>
                  <a:lnTo>
                    <a:pt x="595" y="621"/>
                  </a:lnTo>
                  <a:lnTo>
                    <a:pt x="598" y="621"/>
                  </a:lnTo>
                  <a:lnTo>
                    <a:pt x="602" y="621"/>
                  </a:lnTo>
                  <a:lnTo>
                    <a:pt x="605" y="619"/>
                  </a:lnTo>
                  <a:lnTo>
                    <a:pt x="591" y="614"/>
                  </a:lnTo>
                  <a:lnTo>
                    <a:pt x="583" y="606"/>
                  </a:lnTo>
                  <a:lnTo>
                    <a:pt x="576" y="595"/>
                  </a:lnTo>
                  <a:lnTo>
                    <a:pt x="570" y="583"/>
                  </a:lnTo>
                  <a:lnTo>
                    <a:pt x="567" y="571"/>
                  </a:lnTo>
                  <a:lnTo>
                    <a:pt x="562" y="560"/>
                  </a:lnTo>
                  <a:lnTo>
                    <a:pt x="555" y="551"/>
                  </a:lnTo>
                  <a:lnTo>
                    <a:pt x="544" y="546"/>
                  </a:lnTo>
                  <a:lnTo>
                    <a:pt x="548" y="523"/>
                  </a:lnTo>
                  <a:lnTo>
                    <a:pt x="536" y="510"/>
                  </a:lnTo>
                  <a:lnTo>
                    <a:pt x="525" y="494"/>
                  </a:lnTo>
                  <a:lnTo>
                    <a:pt x="516" y="478"/>
                  </a:lnTo>
                  <a:lnTo>
                    <a:pt x="504" y="462"/>
                  </a:lnTo>
                  <a:lnTo>
                    <a:pt x="490" y="450"/>
                  </a:lnTo>
                  <a:lnTo>
                    <a:pt x="471" y="441"/>
                  </a:lnTo>
                  <a:lnTo>
                    <a:pt x="448" y="436"/>
                  </a:lnTo>
                  <a:lnTo>
                    <a:pt x="429" y="427"/>
                  </a:lnTo>
                  <a:lnTo>
                    <a:pt x="415" y="415"/>
                  </a:lnTo>
                  <a:lnTo>
                    <a:pt x="399" y="401"/>
                  </a:lnTo>
                  <a:lnTo>
                    <a:pt x="384" y="393"/>
                  </a:lnTo>
                  <a:lnTo>
                    <a:pt x="352" y="393"/>
                  </a:lnTo>
                  <a:lnTo>
                    <a:pt x="342" y="387"/>
                  </a:lnTo>
                  <a:lnTo>
                    <a:pt x="333" y="380"/>
                  </a:lnTo>
                  <a:lnTo>
                    <a:pt x="323" y="375"/>
                  </a:lnTo>
                  <a:lnTo>
                    <a:pt x="307" y="373"/>
                  </a:lnTo>
                  <a:lnTo>
                    <a:pt x="307" y="396"/>
                  </a:lnTo>
                  <a:lnTo>
                    <a:pt x="289" y="405"/>
                  </a:lnTo>
                  <a:lnTo>
                    <a:pt x="274" y="414"/>
                  </a:lnTo>
                  <a:lnTo>
                    <a:pt x="253" y="419"/>
                  </a:lnTo>
                  <a:lnTo>
                    <a:pt x="258" y="403"/>
                  </a:lnTo>
                  <a:lnTo>
                    <a:pt x="265" y="387"/>
                  </a:lnTo>
                  <a:lnTo>
                    <a:pt x="275" y="373"/>
                  </a:lnTo>
                  <a:lnTo>
                    <a:pt x="284" y="358"/>
                  </a:lnTo>
                  <a:lnTo>
                    <a:pt x="275" y="358"/>
                  </a:lnTo>
                  <a:lnTo>
                    <a:pt x="275" y="361"/>
                  </a:lnTo>
                  <a:lnTo>
                    <a:pt x="262" y="372"/>
                  </a:lnTo>
                  <a:lnTo>
                    <a:pt x="251" y="386"/>
                  </a:lnTo>
                  <a:lnTo>
                    <a:pt x="244" y="401"/>
                  </a:lnTo>
                  <a:lnTo>
                    <a:pt x="239" y="417"/>
                  </a:lnTo>
                  <a:lnTo>
                    <a:pt x="232" y="434"/>
                  </a:lnTo>
                  <a:lnTo>
                    <a:pt x="221" y="450"/>
                  </a:lnTo>
                  <a:lnTo>
                    <a:pt x="214" y="457"/>
                  </a:lnTo>
                  <a:lnTo>
                    <a:pt x="200" y="468"/>
                  </a:lnTo>
                  <a:lnTo>
                    <a:pt x="183" y="478"/>
                  </a:lnTo>
                  <a:lnTo>
                    <a:pt x="162" y="490"/>
                  </a:lnTo>
                  <a:lnTo>
                    <a:pt x="141" y="504"/>
                  </a:lnTo>
                  <a:lnTo>
                    <a:pt x="120" y="517"/>
                  </a:lnTo>
                  <a:lnTo>
                    <a:pt x="99" y="527"/>
                  </a:lnTo>
                  <a:lnTo>
                    <a:pt x="83" y="534"/>
                  </a:lnTo>
                  <a:lnTo>
                    <a:pt x="73" y="537"/>
                  </a:lnTo>
                  <a:lnTo>
                    <a:pt x="73" y="534"/>
                  </a:lnTo>
                  <a:lnTo>
                    <a:pt x="77" y="534"/>
                  </a:lnTo>
                  <a:lnTo>
                    <a:pt x="89" y="522"/>
                  </a:lnTo>
                  <a:lnTo>
                    <a:pt x="104" y="511"/>
                  </a:lnTo>
                  <a:lnTo>
                    <a:pt x="122" y="501"/>
                  </a:lnTo>
                  <a:lnTo>
                    <a:pt x="139" y="490"/>
                  </a:lnTo>
                  <a:lnTo>
                    <a:pt x="155" y="478"/>
                  </a:lnTo>
                  <a:lnTo>
                    <a:pt x="167" y="464"/>
                  </a:lnTo>
                  <a:lnTo>
                    <a:pt x="176" y="448"/>
                  </a:lnTo>
                  <a:lnTo>
                    <a:pt x="179" y="427"/>
                  </a:lnTo>
                  <a:lnTo>
                    <a:pt x="166" y="431"/>
                  </a:lnTo>
                  <a:lnTo>
                    <a:pt x="157" y="434"/>
                  </a:lnTo>
                  <a:lnTo>
                    <a:pt x="145" y="438"/>
                  </a:lnTo>
                  <a:lnTo>
                    <a:pt x="145" y="434"/>
                  </a:lnTo>
                  <a:lnTo>
                    <a:pt x="145" y="431"/>
                  </a:lnTo>
                  <a:lnTo>
                    <a:pt x="145" y="431"/>
                  </a:lnTo>
                  <a:lnTo>
                    <a:pt x="143" y="429"/>
                  </a:lnTo>
                  <a:lnTo>
                    <a:pt x="143" y="429"/>
                  </a:lnTo>
                  <a:lnTo>
                    <a:pt x="141" y="429"/>
                  </a:lnTo>
                  <a:lnTo>
                    <a:pt x="138" y="427"/>
                  </a:lnTo>
                  <a:lnTo>
                    <a:pt x="136" y="429"/>
                  </a:lnTo>
                  <a:lnTo>
                    <a:pt x="134" y="431"/>
                  </a:lnTo>
                  <a:lnTo>
                    <a:pt x="132" y="433"/>
                  </a:lnTo>
                  <a:lnTo>
                    <a:pt x="131" y="433"/>
                  </a:lnTo>
                  <a:lnTo>
                    <a:pt x="127" y="434"/>
                  </a:lnTo>
                  <a:lnTo>
                    <a:pt x="122" y="434"/>
                  </a:lnTo>
                  <a:lnTo>
                    <a:pt x="120" y="424"/>
                  </a:lnTo>
                  <a:lnTo>
                    <a:pt x="115" y="410"/>
                  </a:lnTo>
                  <a:lnTo>
                    <a:pt x="111" y="400"/>
                  </a:lnTo>
                  <a:lnTo>
                    <a:pt x="108" y="403"/>
                  </a:lnTo>
                  <a:lnTo>
                    <a:pt x="106" y="405"/>
                  </a:lnTo>
                  <a:lnTo>
                    <a:pt x="104" y="405"/>
                  </a:lnTo>
                  <a:lnTo>
                    <a:pt x="101" y="405"/>
                  </a:lnTo>
                  <a:lnTo>
                    <a:pt x="99" y="403"/>
                  </a:lnTo>
                  <a:lnTo>
                    <a:pt x="82" y="391"/>
                  </a:lnTo>
                  <a:lnTo>
                    <a:pt x="68" y="373"/>
                  </a:lnTo>
                  <a:lnTo>
                    <a:pt x="57" y="354"/>
                  </a:lnTo>
                  <a:lnTo>
                    <a:pt x="63" y="344"/>
                  </a:lnTo>
                  <a:lnTo>
                    <a:pt x="68" y="331"/>
                  </a:lnTo>
                  <a:lnTo>
                    <a:pt x="73" y="321"/>
                  </a:lnTo>
                  <a:lnTo>
                    <a:pt x="80" y="312"/>
                  </a:lnTo>
                  <a:lnTo>
                    <a:pt x="92" y="305"/>
                  </a:lnTo>
                  <a:lnTo>
                    <a:pt x="103" y="302"/>
                  </a:lnTo>
                  <a:lnTo>
                    <a:pt x="113" y="297"/>
                  </a:lnTo>
                  <a:lnTo>
                    <a:pt x="120" y="290"/>
                  </a:lnTo>
                  <a:lnTo>
                    <a:pt x="125" y="279"/>
                  </a:lnTo>
                  <a:lnTo>
                    <a:pt x="125" y="262"/>
                  </a:lnTo>
                  <a:lnTo>
                    <a:pt x="127" y="260"/>
                  </a:lnTo>
                  <a:lnTo>
                    <a:pt x="129" y="260"/>
                  </a:lnTo>
                  <a:lnTo>
                    <a:pt x="129" y="258"/>
                  </a:lnTo>
                  <a:lnTo>
                    <a:pt x="129" y="256"/>
                  </a:lnTo>
                  <a:lnTo>
                    <a:pt x="131" y="255"/>
                  </a:lnTo>
                  <a:lnTo>
                    <a:pt x="115" y="255"/>
                  </a:lnTo>
                  <a:lnTo>
                    <a:pt x="111" y="258"/>
                  </a:lnTo>
                  <a:lnTo>
                    <a:pt x="110" y="260"/>
                  </a:lnTo>
                  <a:lnTo>
                    <a:pt x="108" y="262"/>
                  </a:lnTo>
                  <a:lnTo>
                    <a:pt x="104" y="263"/>
                  </a:lnTo>
                  <a:lnTo>
                    <a:pt x="101" y="265"/>
                  </a:lnTo>
                  <a:lnTo>
                    <a:pt x="96" y="265"/>
                  </a:lnTo>
                  <a:lnTo>
                    <a:pt x="85" y="262"/>
                  </a:lnTo>
                  <a:lnTo>
                    <a:pt x="70" y="256"/>
                  </a:lnTo>
                  <a:lnTo>
                    <a:pt x="52" y="253"/>
                  </a:lnTo>
                  <a:lnTo>
                    <a:pt x="38" y="246"/>
                  </a:lnTo>
                  <a:lnTo>
                    <a:pt x="35" y="220"/>
                  </a:lnTo>
                  <a:lnTo>
                    <a:pt x="42" y="220"/>
                  </a:lnTo>
                  <a:lnTo>
                    <a:pt x="45" y="218"/>
                  </a:lnTo>
                  <a:lnTo>
                    <a:pt x="50" y="216"/>
                  </a:lnTo>
                  <a:lnTo>
                    <a:pt x="54" y="215"/>
                  </a:lnTo>
                  <a:lnTo>
                    <a:pt x="57" y="215"/>
                  </a:lnTo>
                  <a:lnTo>
                    <a:pt x="61" y="211"/>
                  </a:lnTo>
                  <a:lnTo>
                    <a:pt x="64" y="208"/>
                  </a:lnTo>
                  <a:lnTo>
                    <a:pt x="63" y="206"/>
                  </a:lnTo>
                  <a:lnTo>
                    <a:pt x="63" y="206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61" y="201"/>
                  </a:lnTo>
                  <a:lnTo>
                    <a:pt x="77" y="201"/>
                  </a:lnTo>
                  <a:lnTo>
                    <a:pt x="78" y="199"/>
                  </a:lnTo>
                  <a:lnTo>
                    <a:pt x="80" y="199"/>
                  </a:lnTo>
                  <a:lnTo>
                    <a:pt x="82" y="197"/>
                  </a:lnTo>
                  <a:lnTo>
                    <a:pt x="83" y="197"/>
                  </a:lnTo>
                  <a:lnTo>
                    <a:pt x="87" y="197"/>
                  </a:lnTo>
                  <a:lnTo>
                    <a:pt x="92" y="202"/>
                  </a:lnTo>
                  <a:lnTo>
                    <a:pt x="97" y="206"/>
                  </a:lnTo>
                  <a:lnTo>
                    <a:pt x="103" y="211"/>
                  </a:lnTo>
                  <a:lnTo>
                    <a:pt x="106" y="216"/>
                  </a:lnTo>
                  <a:lnTo>
                    <a:pt x="118" y="211"/>
                  </a:lnTo>
                  <a:lnTo>
                    <a:pt x="118" y="204"/>
                  </a:lnTo>
                  <a:lnTo>
                    <a:pt x="115" y="199"/>
                  </a:lnTo>
                  <a:lnTo>
                    <a:pt x="113" y="194"/>
                  </a:lnTo>
                  <a:lnTo>
                    <a:pt x="111" y="188"/>
                  </a:lnTo>
                  <a:lnTo>
                    <a:pt x="110" y="183"/>
                  </a:lnTo>
                  <a:lnTo>
                    <a:pt x="106" y="178"/>
                  </a:lnTo>
                  <a:lnTo>
                    <a:pt x="94" y="164"/>
                  </a:lnTo>
                  <a:lnTo>
                    <a:pt x="80" y="153"/>
                  </a:lnTo>
                  <a:lnTo>
                    <a:pt x="64" y="143"/>
                  </a:lnTo>
                  <a:lnTo>
                    <a:pt x="50" y="133"/>
                  </a:lnTo>
                  <a:lnTo>
                    <a:pt x="42" y="117"/>
                  </a:lnTo>
                  <a:lnTo>
                    <a:pt x="45" y="112"/>
                  </a:lnTo>
                  <a:lnTo>
                    <a:pt x="47" y="106"/>
                  </a:lnTo>
                  <a:lnTo>
                    <a:pt x="49" y="101"/>
                  </a:lnTo>
                  <a:lnTo>
                    <a:pt x="70" y="103"/>
                  </a:lnTo>
                  <a:lnTo>
                    <a:pt x="90" y="101"/>
                  </a:lnTo>
                  <a:lnTo>
                    <a:pt x="106" y="92"/>
                  </a:lnTo>
                  <a:lnTo>
                    <a:pt x="111" y="80"/>
                  </a:lnTo>
                  <a:lnTo>
                    <a:pt x="115" y="68"/>
                  </a:lnTo>
                  <a:lnTo>
                    <a:pt x="118" y="57"/>
                  </a:lnTo>
                  <a:lnTo>
                    <a:pt x="131" y="47"/>
                  </a:lnTo>
                  <a:lnTo>
                    <a:pt x="148" y="38"/>
                  </a:lnTo>
                  <a:lnTo>
                    <a:pt x="167" y="33"/>
                  </a:lnTo>
                  <a:lnTo>
                    <a:pt x="183" y="26"/>
                  </a:lnTo>
                  <a:lnTo>
                    <a:pt x="199" y="16"/>
                  </a:lnTo>
                  <a:lnTo>
                    <a:pt x="204" y="19"/>
                  </a:lnTo>
                  <a:lnTo>
                    <a:pt x="207" y="21"/>
                  </a:lnTo>
                  <a:lnTo>
                    <a:pt x="207" y="24"/>
                  </a:lnTo>
                  <a:lnTo>
                    <a:pt x="209" y="26"/>
                  </a:lnTo>
                  <a:lnTo>
                    <a:pt x="209" y="30"/>
                  </a:lnTo>
                  <a:lnTo>
                    <a:pt x="211" y="31"/>
                  </a:lnTo>
                  <a:lnTo>
                    <a:pt x="214" y="35"/>
                  </a:lnTo>
                  <a:lnTo>
                    <a:pt x="218" y="38"/>
                  </a:lnTo>
                  <a:lnTo>
                    <a:pt x="223" y="38"/>
                  </a:lnTo>
                  <a:lnTo>
                    <a:pt x="227" y="38"/>
                  </a:lnTo>
                  <a:lnTo>
                    <a:pt x="230" y="37"/>
                  </a:lnTo>
                  <a:lnTo>
                    <a:pt x="234" y="35"/>
                  </a:lnTo>
                  <a:lnTo>
                    <a:pt x="237" y="35"/>
                  </a:lnTo>
                  <a:lnTo>
                    <a:pt x="241" y="35"/>
                  </a:lnTo>
                  <a:lnTo>
                    <a:pt x="244" y="37"/>
                  </a:lnTo>
                  <a:lnTo>
                    <a:pt x="248" y="40"/>
                  </a:lnTo>
                  <a:lnTo>
                    <a:pt x="253" y="45"/>
                  </a:lnTo>
                  <a:lnTo>
                    <a:pt x="256" y="49"/>
                  </a:lnTo>
                  <a:lnTo>
                    <a:pt x="260" y="52"/>
                  </a:lnTo>
                  <a:lnTo>
                    <a:pt x="265" y="54"/>
                  </a:lnTo>
                  <a:lnTo>
                    <a:pt x="270" y="56"/>
                  </a:lnTo>
                  <a:lnTo>
                    <a:pt x="275" y="54"/>
                  </a:lnTo>
                  <a:lnTo>
                    <a:pt x="279" y="54"/>
                  </a:lnTo>
                  <a:lnTo>
                    <a:pt x="282" y="52"/>
                  </a:lnTo>
                  <a:lnTo>
                    <a:pt x="288" y="50"/>
                  </a:lnTo>
                  <a:lnTo>
                    <a:pt x="291" y="50"/>
                  </a:lnTo>
                  <a:lnTo>
                    <a:pt x="302" y="54"/>
                  </a:lnTo>
                  <a:lnTo>
                    <a:pt x="317" y="59"/>
                  </a:lnTo>
                  <a:lnTo>
                    <a:pt x="331" y="66"/>
                  </a:lnTo>
                  <a:lnTo>
                    <a:pt x="345" y="70"/>
                  </a:lnTo>
                  <a:lnTo>
                    <a:pt x="375" y="66"/>
                  </a:lnTo>
                  <a:lnTo>
                    <a:pt x="394" y="75"/>
                  </a:lnTo>
                  <a:lnTo>
                    <a:pt x="412" y="87"/>
                  </a:lnTo>
                  <a:lnTo>
                    <a:pt x="429" y="98"/>
                  </a:lnTo>
                  <a:lnTo>
                    <a:pt x="448" y="108"/>
                  </a:lnTo>
                  <a:lnTo>
                    <a:pt x="471" y="112"/>
                  </a:lnTo>
                  <a:lnTo>
                    <a:pt x="471" y="105"/>
                  </a:lnTo>
                  <a:lnTo>
                    <a:pt x="466" y="99"/>
                  </a:lnTo>
                  <a:lnTo>
                    <a:pt x="461" y="92"/>
                  </a:lnTo>
                  <a:lnTo>
                    <a:pt x="455" y="85"/>
                  </a:lnTo>
                  <a:lnTo>
                    <a:pt x="452" y="77"/>
                  </a:lnTo>
                  <a:lnTo>
                    <a:pt x="473" y="75"/>
                  </a:lnTo>
                  <a:lnTo>
                    <a:pt x="487" y="71"/>
                  </a:lnTo>
                  <a:lnTo>
                    <a:pt x="499" y="64"/>
                  </a:lnTo>
                  <a:lnTo>
                    <a:pt x="509" y="57"/>
                  </a:lnTo>
                  <a:lnTo>
                    <a:pt x="520" y="49"/>
                  </a:lnTo>
                  <a:lnTo>
                    <a:pt x="532" y="43"/>
                  </a:lnTo>
                  <a:lnTo>
                    <a:pt x="548" y="40"/>
                  </a:lnTo>
                  <a:lnTo>
                    <a:pt x="551" y="42"/>
                  </a:lnTo>
                  <a:lnTo>
                    <a:pt x="557" y="43"/>
                  </a:lnTo>
                  <a:lnTo>
                    <a:pt x="560" y="45"/>
                  </a:lnTo>
                  <a:lnTo>
                    <a:pt x="563" y="47"/>
                  </a:lnTo>
                  <a:lnTo>
                    <a:pt x="557" y="47"/>
                  </a:lnTo>
                  <a:lnTo>
                    <a:pt x="539" y="61"/>
                  </a:lnTo>
                  <a:lnTo>
                    <a:pt x="520" y="73"/>
                  </a:lnTo>
                  <a:lnTo>
                    <a:pt x="499" y="82"/>
                  </a:lnTo>
                  <a:lnTo>
                    <a:pt x="499" y="89"/>
                  </a:lnTo>
                  <a:lnTo>
                    <a:pt x="518" y="92"/>
                  </a:lnTo>
                  <a:lnTo>
                    <a:pt x="527" y="82"/>
                  </a:lnTo>
                  <a:lnTo>
                    <a:pt x="536" y="77"/>
                  </a:lnTo>
                  <a:lnTo>
                    <a:pt x="548" y="75"/>
                  </a:lnTo>
                  <a:lnTo>
                    <a:pt x="560" y="75"/>
                  </a:lnTo>
                  <a:lnTo>
                    <a:pt x="576" y="73"/>
                  </a:lnTo>
                  <a:lnTo>
                    <a:pt x="577" y="68"/>
                  </a:lnTo>
                  <a:lnTo>
                    <a:pt x="579" y="63"/>
                  </a:lnTo>
                  <a:lnTo>
                    <a:pt x="583" y="57"/>
                  </a:lnTo>
                  <a:lnTo>
                    <a:pt x="586" y="54"/>
                  </a:lnTo>
                  <a:lnTo>
                    <a:pt x="591" y="66"/>
                  </a:lnTo>
                  <a:lnTo>
                    <a:pt x="597" y="75"/>
                  </a:lnTo>
                  <a:lnTo>
                    <a:pt x="605" y="82"/>
                  </a:lnTo>
                  <a:lnTo>
                    <a:pt x="618" y="85"/>
                  </a:lnTo>
                  <a:lnTo>
                    <a:pt x="621" y="82"/>
                  </a:lnTo>
                  <a:lnTo>
                    <a:pt x="623" y="80"/>
                  </a:lnTo>
                  <a:lnTo>
                    <a:pt x="626" y="78"/>
                  </a:lnTo>
                  <a:lnTo>
                    <a:pt x="628" y="77"/>
                  </a:lnTo>
                  <a:lnTo>
                    <a:pt x="632" y="77"/>
                  </a:lnTo>
                  <a:lnTo>
                    <a:pt x="633" y="77"/>
                  </a:lnTo>
                  <a:lnTo>
                    <a:pt x="637" y="82"/>
                  </a:lnTo>
                  <a:lnTo>
                    <a:pt x="639" y="85"/>
                  </a:lnTo>
                  <a:lnTo>
                    <a:pt x="640" y="89"/>
                  </a:lnTo>
                  <a:lnTo>
                    <a:pt x="646" y="87"/>
                  </a:lnTo>
                  <a:lnTo>
                    <a:pt x="651" y="84"/>
                  </a:lnTo>
                  <a:lnTo>
                    <a:pt x="654" y="80"/>
                  </a:lnTo>
                  <a:lnTo>
                    <a:pt x="659" y="78"/>
                  </a:lnTo>
                  <a:lnTo>
                    <a:pt x="663" y="77"/>
                  </a:lnTo>
                  <a:lnTo>
                    <a:pt x="682" y="82"/>
                  </a:lnTo>
                  <a:lnTo>
                    <a:pt x="698" y="94"/>
                  </a:lnTo>
                  <a:lnTo>
                    <a:pt x="714" y="106"/>
                  </a:lnTo>
                  <a:lnTo>
                    <a:pt x="729" y="117"/>
                  </a:lnTo>
                  <a:lnTo>
                    <a:pt x="735" y="117"/>
                  </a:lnTo>
                  <a:lnTo>
                    <a:pt x="740" y="117"/>
                  </a:lnTo>
                  <a:lnTo>
                    <a:pt x="743" y="115"/>
                  </a:lnTo>
                  <a:lnTo>
                    <a:pt x="749" y="113"/>
                  </a:lnTo>
                  <a:lnTo>
                    <a:pt x="752" y="112"/>
                  </a:lnTo>
                  <a:lnTo>
                    <a:pt x="755" y="112"/>
                  </a:lnTo>
                  <a:lnTo>
                    <a:pt x="759" y="115"/>
                  </a:lnTo>
                  <a:lnTo>
                    <a:pt x="762" y="119"/>
                  </a:lnTo>
                  <a:lnTo>
                    <a:pt x="766" y="124"/>
                  </a:lnTo>
                  <a:lnTo>
                    <a:pt x="769" y="131"/>
                  </a:lnTo>
                  <a:lnTo>
                    <a:pt x="771" y="134"/>
                  </a:lnTo>
                  <a:lnTo>
                    <a:pt x="768" y="136"/>
                  </a:lnTo>
                  <a:lnTo>
                    <a:pt x="764" y="138"/>
                  </a:lnTo>
                  <a:lnTo>
                    <a:pt x="764" y="138"/>
                  </a:lnTo>
                  <a:lnTo>
                    <a:pt x="762" y="139"/>
                  </a:lnTo>
                  <a:lnTo>
                    <a:pt x="762" y="141"/>
                  </a:lnTo>
                  <a:lnTo>
                    <a:pt x="761" y="143"/>
                  </a:lnTo>
                  <a:lnTo>
                    <a:pt x="759" y="146"/>
                  </a:lnTo>
                  <a:lnTo>
                    <a:pt x="771" y="146"/>
                  </a:lnTo>
                  <a:lnTo>
                    <a:pt x="787" y="148"/>
                  </a:lnTo>
                  <a:lnTo>
                    <a:pt x="803" y="148"/>
                  </a:lnTo>
                  <a:lnTo>
                    <a:pt x="817" y="148"/>
                  </a:lnTo>
                  <a:lnTo>
                    <a:pt x="825" y="150"/>
                  </a:lnTo>
                  <a:lnTo>
                    <a:pt x="834" y="160"/>
                  </a:lnTo>
                  <a:lnTo>
                    <a:pt x="843" y="171"/>
                  </a:lnTo>
                  <a:lnTo>
                    <a:pt x="851" y="181"/>
                  </a:lnTo>
                  <a:lnTo>
                    <a:pt x="851" y="146"/>
                  </a:lnTo>
                  <a:lnTo>
                    <a:pt x="860" y="146"/>
                  </a:lnTo>
                  <a:lnTo>
                    <a:pt x="867" y="146"/>
                  </a:lnTo>
                  <a:lnTo>
                    <a:pt x="872" y="145"/>
                  </a:lnTo>
                  <a:lnTo>
                    <a:pt x="879" y="143"/>
                  </a:lnTo>
                  <a:lnTo>
                    <a:pt x="879" y="139"/>
                  </a:lnTo>
                  <a:lnTo>
                    <a:pt x="848" y="139"/>
                  </a:lnTo>
                  <a:lnTo>
                    <a:pt x="846" y="134"/>
                  </a:lnTo>
                  <a:lnTo>
                    <a:pt x="845" y="133"/>
                  </a:lnTo>
                  <a:lnTo>
                    <a:pt x="843" y="129"/>
                  </a:lnTo>
                  <a:lnTo>
                    <a:pt x="841" y="126"/>
                  </a:lnTo>
                  <a:lnTo>
                    <a:pt x="841" y="120"/>
                  </a:lnTo>
                  <a:lnTo>
                    <a:pt x="845" y="120"/>
                  </a:lnTo>
                  <a:lnTo>
                    <a:pt x="845" y="117"/>
                  </a:lnTo>
                  <a:lnTo>
                    <a:pt x="890" y="112"/>
                  </a:lnTo>
                  <a:lnTo>
                    <a:pt x="890" y="124"/>
                  </a:lnTo>
                  <a:lnTo>
                    <a:pt x="895" y="127"/>
                  </a:lnTo>
                  <a:lnTo>
                    <a:pt x="899" y="133"/>
                  </a:lnTo>
                  <a:lnTo>
                    <a:pt x="902" y="136"/>
                  </a:lnTo>
                  <a:lnTo>
                    <a:pt x="906" y="143"/>
                  </a:lnTo>
                  <a:lnTo>
                    <a:pt x="925" y="143"/>
                  </a:lnTo>
                  <a:lnTo>
                    <a:pt x="937" y="146"/>
                  </a:lnTo>
                  <a:lnTo>
                    <a:pt x="949" y="148"/>
                  </a:lnTo>
                  <a:lnTo>
                    <a:pt x="961" y="150"/>
                  </a:lnTo>
                  <a:lnTo>
                    <a:pt x="979" y="150"/>
                  </a:lnTo>
                  <a:lnTo>
                    <a:pt x="981" y="148"/>
                  </a:lnTo>
                  <a:lnTo>
                    <a:pt x="982" y="146"/>
                  </a:lnTo>
                  <a:lnTo>
                    <a:pt x="984" y="145"/>
                  </a:lnTo>
                  <a:lnTo>
                    <a:pt x="986" y="143"/>
                  </a:lnTo>
                  <a:lnTo>
                    <a:pt x="986" y="131"/>
                  </a:lnTo>
                  <a:lnTo>
                    <a:pt x="1009" y="131"/>
                  </a:lnTo>
                  <a:lnTo>
                    <a:pt x="1016" y="146"/>
                  </a:lnTo>
                  <a:lnTo>
                    <a:pt x="1024" y="162"/>
                  </a:lnTo>
                  <a:lnTo>
                    <a:pt x="1026" y="155"/>
                  </a:lnTo>
                  <a:lnTo>
                    <a:pt x="1026" y="152"/>
                  </a:lnTo>
                  <a:lnTo>
                    <a:pt x="1028" y="146"/>
                  </a:lnTo>
                  <a:lnTo>
                    <a:pt x="1028" y="143"/>
                  </a:lnTo>
                  <a:lnTo>
                    <a:pt x="1040" y="143"/>
                  </a:lnTo>
                  <a:lnTo>
                    <a:pt x="1040" y="129"/>
                  </a:lnTo>
                  <a:lnTo>
                    <a:pt x="1040" y="113"/>
                  </a:lnTo>
                  <a:lnTo>
                    <a:pt x="1042" y="99"/>
                  </a:lnTo>
                  <a:lnTo>
                    <a:pt x="1040" y="92"/>
                  </a:lnTo>
                  <a:lnTo>
                    <a:pt x="1028" y="78"/>
                  </a:lnTo>
                  <a:lnTo>
                    <a:pt x="1019" y="63"/>
                  </a:lnTo>
                  <a:lnTo>
                    <a:pt x="1017" y="45"/>
                  </a:lnTo>
                  <a:lnTo>
                    <a:pt x="1021" y="28"/>
                  </a:lnTo>
                  <a:lnTo>
                    <a:pt x="1033" y="9"/>
                  </a:lnTo>
                  <a:lnTo>
                    <a:pt x="1042" y="5"/>
                  </a:lnTo>
                  <a:lnTo>
                    <a:pt x="1052" y="2"/>
                  </a:lnTo>
                  <a:lnTo>
                    <a:pt x="1063" y="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6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1" name="Freeform 320"/>
            <p:cNvSpPr>
              <a:spLocks noEditPoints="1"/>
            </p:cNvSpPr>
            <p:nvPr/>
          </p:nvSpPr>
          <p:spPr bwMode="auto">
            <a:xfrm>
              <a:off x="1597819" y="1173162"/>
              <a:ext cx="2600325" cy="1519238"/>
            </a:xfrm>
            <a:custGeom>
              <a:avLst/>
              <a:gdLst>
                <a:gd name="T0" fmla="*/ 273 w 1638"/>
                <a:gd name="T1" fmla="*/ 613 h 957"/>
                <a:gd name="T2" fmla="*/ 102 w 1638"/>
                <a:gd name="T3" fmla="*/ 506 h 957"/>
                <a:gd name="T4" fmla="*/ 219 w 1638"/>
                <a:gd name="T5" fmla="*/ 485 h 957"/>
                <a:gd name="T6" fmla="*/ 562 w 1638"/>
                <a:gd name="T7" fmla="*/ 430 h 957"/>
                <a:gd name="T8" fmla="*/ 665 w 1638"/>
                <a:gd name="T9" fmla="*/ 492 h 957"/>
                <a:gd name="T10" fmla="*/ 704 w 1638"/>
                <a:gd name="T11" fmla="*/ 499 h 957"/>
                <a:gd name="T12" fmla="*/ 857 w 1638"/>
                <a:gd name="T13" fmla="*/ 672 h 957"/>
                <a:gd name="T14" fmla="*/ 833 w 1638"/>
                <a:gd name="T15" fmla="*/ 716 h 957"/>
                <a:gd name="T16" fmla="*/ 781 w 1638"/>
                <a:gd name="T17" fmla="*/ 836 h 957"/>
                <a:gd name="T18" fmla="*/ 683 w 1638"/>
                <a:gd name="T19" fmla="*/ 585 h 957"/>
                <a:gd name="T20" fmla="*/ 534 w 1638"/>
                <a:gd name="T21" fmla="*/ 433 h 957"/>
                <a:gd name="T22" fmla="*/ 365 w 1638"/>
                <a:gd name="T23" fmla="*/ 440 h 957"/>
                <a:gd name="T24" fmla="*/ 454 w 1638"/>
                <a:gd name="T25" fmla="*/ 503 h 957"/>
                <a:gd name="T26" fmla="*/ 67 w 1638"/>
                <a:gd name="T27" fmla="*/ 543 h 957"/>
                <a:gd name="T28" fmla="*/ 21 w 1638"/>
                <a:gd name="T29" fmla="*/ 466 h 957"/>
                <a:gd name="T30" fmla="*/ 435 w 1638"/>
                <a:gd name="T31" fmla="*/ 403 h 957"/>
                <a:gd name="T32" fmla="*/ 391 w 1638"/>
                <a:gd name="T33" fmla="*/ 342 h 957"/>
                <a:gd name="T34" fmla="*/ 323 w 1638"/>
                <a:gd name="T35" fmla="*/ 372 h 957"/>
                <a:gd name="T36" fmla="*/ 285 w 1638"/>
                <a:gd name="T37" fmla="*/ 368 h 957"/>
                <a:gd name="T38" fmla="*/ 194 w 1638"/>
                <a:gd name="T39" fmla="*/ 416 h 957"/>
                <a:gd name="T40" fmla="*/ 157 w 1638"/>
                <a:gd name="T41" fmla="*/ 358 h 957"/>
                <a:gd name="T42" fmla="*/ 742 w 1638"/>
                <a:gd name="T43" fmla="*/ 325 h 957"/>
                <a:gd name="T44" fmla="*/ 140 w 1638"/>
                <a:gd name="T45" fmla="*/ 318 h 957"/>
                <a:gd name="T46" fmla="*/ 604 w 1638"/>
                <a:gd name="T47" fmla="*/ 396 h 957"/>
                <a:gd name="T48" fmla="*/ 515 w 1638"/>
                <a:gd name="T49" fmla="*/ 400 h 957"/>
                <a:gd name="T50" fmla="*/ 418 w 1638"/>
                <a:gd name="T51" fmla="*/ 328 h 957"/>
                <a:gd name="T52" fmla="*/ 318 w 1638"/>
                <a:gd name="T53" fmla="*/ 320 h 957"/>
                <a:gd name="T54" fmla="*/ 182 w 1638"/>
                <a:gd name="T55" fmla="*/ 323 h 957"/>
                <a:gd name="T56" fmla="*/ 217 w 1638"/>
                <a:gd name="T57" fmla="*/ 283 h 957"/>
                <a:gd name="T58" fmla="*/ 384 w 1638"/>
                <a:gd name="T59" fmla="*/ 265 h 957"/>
                <a:gd name="T60" fmla="*/ 1550 w 1638"/>
                <a:gd name="T61" fmla="*/ 225 h 957"/>
                <a:gd name="T62" fmla="*/ 531 w 1638"/>
                <a:gd name="T63" fmla="*/ 180 h 957"/>
                <a:gd name="T64" fmla="*/ 418 w 1638"/>
                <a:gd name="T65" fmla="*/ 206 h 957"/>
                <a:gd name="T66" fmla="*/ 454 w 1638"/>
                <a:gd name="T67" fmla="*/ 131 h 957"/>
                <a:gd name="T68" fmla="*/ 1081 w 1638"/>
                <a:gd name="T69" fmla="*/ 80 h 957"/>
                <a:gd name="T70" fmla="*/ 814 w 1638"/>
                <a:gd name="T71" fmla="*/ 129 h 957"/>
                <a:gd name="T72" fmla="*/ 669 w 1638"/>
                <a:gd name="T73" fmla="*/ 278 h 957"/>
                <a:gd name="T74" fmla="*/ 662 w 1638"/>
                <a:gd name="T75" fmla="*/ 334 h 957"/>
                <a:gd name="T76" fmla="*/ 517 w 1638"/>
                <a:gd name="T77" fmla="*/ 309 h 957"/>
                <a:gd name="T78" fmla="*/ 564 w 1638"/>
                <a:gd name="T79" fmla="*/ 197 h 957"/>
                <a:gd name="T80" fmla="*/ 657 w 1638"/>
                <a:gd name="T81" fmla="*/ 150 h 957"/>
                <a:gd name="T82" fmla="*/ 508 w 1638"/>
                <a:gd name="T83" fmla="*/ 161 h 957"/>
                <a:gd name="T84" fmla="*/ 510 w 1638"/>
                <a:gd name="T85" fmla="*/ 105 h 957"/>
                <a:gd name="T86" fmla="*/ 590 w 1638"/>
                <a:gd name="T87" fmla="*/ 70 h 957"/>
                <a:gd name="T88" fmla="*/ 1283 w 1638"/>
                <a:gd name="T89" fmla="*/ 0 h 957"/>
                <a:gd name="T90" fmla="*/ 1498 w 1638"/>
                <a:gd name="T91" fmla="*/ 84 h 957"/>
                <a:gd name="T92" fmla="*/ 1479 w 1638"/>
                <a:gd name="T93" fmla="*/ 161 h 957"/>
                <a:gd name="T94" fmla="*/ 1514 w 1638"/>
                <a:gd name="T95" fmla="*/ 222 h 957"/>
                <a:gd name="T96" fmla="*/ 1536 w 1638"/>
                <a:gd name="T97" fmla="*/ 349 h 957"/>
                <a:gd name="T98" fmla="*/ 1507 w 1638"/>
                <a:gd name="T99" fmla="*/ 442 h 957"/>
                <a:gd name="T100" fmla="*/ 1477 w 1638"/>
                <a:gd name="T101" fmla="*/ 526 h 957"/>
                <a:gd name="T102" fmla="*/ 1421 w 1638"/>
                <a:gd name="T103" fmla="*/ 581 h 957"/>
                <a:gd name="T104" fmla="*/ 1327 w 1638"/>
                <a:gd name="T105" fmla="*/ 693 h 957"/>
                <a:gd name="T106" fmla="*/ 1210 w 1638"/>
                <a:gd name="T107" fmla="*/ 829 h 957"/>
                <a:gd name="T108" fmla="*/ 1062 w 1638"/>
                <a:gd name="T109" fmla="*/ 852 h 957"/>
                <a:gd name="T110" fmla="*/ 1028 w 1638"/>
                <a:gd name="T111" fmla="*/ 779 h 957"/>
                <a:gd name="T112" fmla="*/ 1032 w 1638"/>
                <a:gd name="T113" fmla="*/ 595 h 957"/>
                <a:gd name="T114" fmla="*/ 889 w 1638"/>
                <a:gd name="T115" fmla="*/ 365 h 957"/>
                <a:gd name="T116" fmla="*/ 744 w 1638"/>
                <a:gd name="T117" fmla="*/ 278 h 957"/>
                <a:gd name="T118" fmla="*/ 966 w 1638"/>
                <a:gd name="T119" fmla="*/ 100 h 957"/>
                <a:gd name="T120" fmla="*/ 1117 w 1638"/>
                <a:gd name="T121" fmla="*/ 103 h 957"/>
                <a:gd name="T122" fmla="*/ 1196 w 1638"/>
                <a:gd name="T123" fmla="*/ 19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38" h="957">
                  <a:moveTo>
                    <a:pt x="246" y="461"/>
                  </a:moveTo>
                  <a:lnTo>
                    <a:pt x="267" y="475"/>
                  </a:lnTo>
                  <a:lnTo>
                    <a:pt x="280" y="492"/>
                  </a:lnTo>
                  <a:lnTo>
                    <a:pt x="287" y="513"/>
                  </a:lnTo>
                  <a:lnTo>
                    <a:pt x="292" y="540"/>
                  </a:lnTo>
                  <a:lnTo>
                    <a:pt x="297" y="567"/>
                  </a:lnTo>
                  <a:lnTo>
                    <a:pt x="313" y="569"/>
                  </a:lnTo>
                  <a:lnTo>
                    <a:pt x="323" y="571"/>
                  </a:lnTo>
                  <a:lnTo>
                    <a:pt x="332" y="578"/>
                  </a:lnTo>
                  <a:lnTo>
                    <a:pt x="337" y="587"/>
                  </a:lnTo>
                  <a:lnTo>
                    <a:pt x="339" y="602"/>
                  </a:lnTo>
                  <a:lnTo>
                    <a:pt x="336" y="602"/>
                  </a:lnTo>
                  <a:lnTo>
                    <a:pt x="334" y="601"/>
                  </a:lnTo>
                  <a:lnTo>
                    <a:pt x="332" y="599"/>
                  </a:lnTo>
                  <a:lnTo>
                    <a:pt x="330" y="597"/>
                  </a:lnTo>
                  <a:lnTo>
                    <a:pt x="327" y="595"/>
                  </a:lnTo>
                  <a:lnTo>
                    <a:pt x="327" y="602"/>
                  </a:lnTo>
                  <a:lnTo>
                    <a:pt x="330" y="606"/>
                  </a:lnTo>
                  <a:lnTo>
                    <a:pt x="332" y="608"/>
                  </a:lnTo>
                  <a:lnTo>
                    <a:pt x="334" y="608"/>
                  </a:lnTo>
                  <a:lnTo>
                    <a:pt x="334" y="611"/>
                  </a:lnTo>
                  <a:lnTo>
                    <a:pt x="334" y="613"/>
                  </a:lnTo>
                  <a:lnTo>
                    <a:pt x="336" y="618"/>
                  </a:lnTo>
                  <a:lnTo>
                    <a:pt x="327" y="620"/>
                  </a:lnTo>
                  <a:lnTo>
                    <a:pt x="318" y="622"/>
                  </a:lnTo>
                  <a:lnTo>
                    <a:pt x="308" y="622"/>
                  </a:lnTo>
                  <a:lnTo>
                    <a:pt x="290" y="615"/>
                  </a:lnTo>
                  <a:lnTo>
                    <a:pt x="273" y="613"/>
                  </a:lnTo>
                  <a:lnTo>
                    <a:pt x="253" y="616"/>
                  </a:lnTo>
                  <a:lnTo>
                    <a:pt x="234" y="622"/>
                  </a:lnTo>
                  <a:lnTo>
                    <a:pt x="215" y="625"/>
                  </a:lnTo>
                  <a:lnTo>
                    <a:pt x="194" y="625"/>
                  </a:lnTo>
                  <a:lnTo>
                    <a:pt x="170" y="618"/>
                  </a:lnTo>
                  <a:lnTo>
                    <a:pt x="157" y="615"/>
                  </a:lnTo>
                  <a:lnTo>
                    <a:pt x="147" y="613"/>
                  </a:lnTo>
                  <a:lnTo>
                    <a:pt x="138" y="611"/>
                  </a:lnTo>
                  <a:lnTo>
                    <a:pt x="130" y="606"/>
                  </a:lnTo>
                  <a:lnTo>
                    <a:pt x="124" y="595"/>
                  </a:lnTo>
                  <a:lnTo>
                    <a:pt x="128" y="595"/>
                  </a:lnTo>
                  <a:lnTo>
                    <a:pt x="137" y="587"/>
                  </a:lnTo>
                  <a:lnTo>
                    <a:pt x="150" y="583"/>
                  </a:lnTo>
                  <a:lnTo>
                    <a:pt x="166" y="581"/>
                  </a:lnTo>
                  <a:lnTo>
                    <a:pt x="182" y="580"/>
                  </a:lnTo>
                  <a:lnTo>
                    <a:pt x="182" y="576"/>
                  </a:lnTo>
                  <a:lnTo>
                    <a:pt x="175" y="571"/>
                  </a:lnTo>
                  <a:lnTo>
                    <a:pt x="170" y="567"/>
                  </a:lnTo>
                  <a:lnTo>
                    <a:pt x="163" y="566"/>
                  </a:lnTo>
                  <a:lnTo>
                    <a:pt x="150" y="564"/>
                  </a:lnTo>
                  <a:lnTo>
                    <a:pt x="144" y="564"/>
                  </a:lnTo>
                  <a:lnTo>
                    <a:pt x="131" y="564"/>
                  </a:lnTo>
                  <a:lnTo>
                    <a:pt x="116" y="564"/>
                  </a:lnTo>
                  <a:lnTo>
                    <a:pt x="114" y="553"/>
                  </a:lnTo>
                  <a:lnTo>
                    <a:pt x="109" y="543"/>
                  </a:lnTo>
                  <a:lnTo>
                    <a:pt x="105" y="534"/>
                  </a:lnTo>
                  <a:lnTo>
                    <a:pt x="102" y="524"/>
                  </a:lnTo>
                  <a:lnTo>
                    <a:pt x="102" y="506"/>
                  </a:lnTo>
                  <a:lnTo>
                    <a:pt x="109" y="496"/>
                  </a:lnTo>
                  <a:lnTo>
                    <a:pt x="116" y="484"/>
                  </a:lnTo>
                  <a:lnTo>
                    <a:pt x="124" y="473"/>
                  </a:lnTo>
                  <a:lnTo>
                    <a:pt x="135" y="466"/>
                  </a:lnTo>
                  <a:lnTo>
                    <a:pt x="147" y="468"/>
                  </a:lnTo>
                  <a:lnTo>
                    <a:pt x="150" y="468"/>
                  </a:lnTo>
                  <a:lnTo>
                    <a:pt x="150" y="471"/>
                  </a:lnTo>
                  <a:lnTo>
                    <a:pt x="150" y="473"/>
                  </a:lnTo>
                  <a:lnTo>
                    <a:pt x="149" y="473"/>
                  </a:lnTo>
                  <a:lnTo>
                    <a:pt x="149" y="475"/>
                  </a:lnTo>
                  <a:lnTo>
                    <a:pt x="149" y="475"/>
                  </a:lnTo>
                  <a:lnTo>
                    <a:pt x="150" y="477"/>
                  </a:lnTo>
                  <a:lnTo>
                    <a:pt x="150" y="480"/>
                  </a:lnTo>
                  <a:lnTo>
                    <a:pt x="159" y="480"/>
                  </a:lnTo>
                  <a:lnTo>
                    <a:pt x="171" y="480"/>
                  </a:lnTo>
                  <a:lnTo>
                    <a:pt x="182" y="480"/>
                  </a:lnTo>
                  <a:lnTo>
                    <a:pt x="189" y="480"/>
                  </a:lnTo>
                  <a:lnTo>
                    <a:pt x="192" y="482"/>
                  </a:lnTo>
                  <a:lnTo>
                    <a:pt x="194" y="484"/>
                  </a:lnTo>
                  <a:lnTo>
                    <a:pt x="196" y="487"/>
                  </a:lnTo>
                  <a:lnTo>
                    <a:pt x="198" y="491"/>
                  </a:lnTo>
                  <a:lnTo>
                    <a:pt x="201" y="492"/>
                  </a:lnTo>
                  <a:lnTo>
                    <a:pt x="205" y="496"/>
                  </a:lnTo>
                  <a:lnTo>
                    <a:pt x="206" y="491"/>
                  </a:lnTo>
                  <a:lnTo>
                    <a:pt x="208" y="489"/>
                  </a:lnTo>
                  <a:lnTo>
                    <a:pt x="212" y="487"/>
                  </a:lnTo>
                  <a:lnTo>
                    <a:pt x="213" y="485"/>
                  </a:lnTo>
                  <a:lnTo>
                    <a:pt x="219" y="485"/>
                  </a:lnTo>
                  <a:lnTo>
                    <a:pt x="224" y="484"/>
                  </a:lnTo>
                  <a:lnTo>
                    <a:pt x="231" y="498"/>
                  </a:lnTo>
                  <a:lnTo>
                    <a:pt x="238" y="508"/>
                  </a:lnTo>
                  <a:lnTo>
                    <a:pt x="243" y="515"/>
                  </a:lnTo>
                  <a:lnTo>
                    <a:pt x="245" y="510"/>
                  </a:lnTo>
                  <a:lnTo>
                    <a:pt x="246" y="505"/>
                  </a:lnTo>
                  <a:lnTo>
                    <a:pt x="246" y="499"/>
                  </a:lnTo>
                  <a:lnTo>
                    <a:pt x="246" y="492"/>
                  </a:lnTo>
                  <a:lnTo>
                    <a:pt x="240" y="482"/>
                  </a:lnTo>
                  <a:lnTo>
                    <a:pt x="241" y="471"/>
                  </a:lnTo>
                  <a:lnTo>
                    <a:pt x="246" y="461"/>
                  </a:lnTo>
                  <a:close/>
                  <a:moveTo>
                    <a:pt x="266" y="445"/>
                  </a:moveTo>
                  <a:lnTo>
                    <a:pt x="274" y="445"/>
                  </a:lnTo>
                  <a:lnTo>
                    <a:pt x="281" y="447"/>
                  </a:lnTo>
                  <a:lnTo>
                    <a:pt x="288" y="449"/>
                  </a:lnTo>
                  <a:lnTo>
                    <a:pt x="294" y="452"/>
                  </a:lnTo>
                  <a:lnTo>
                    <a:pt x="295" y="457"/>
                  </a:lnTo>
                  <a:lnTo>
                    <a:pt x="295" y="461"/>
                  </a:lnTo>
                  <a:lnTo>
                    <a:pt x="297" y="466"/>
                  </a:lnTo>
                  <a:lnTo>
                    <a:pt x="297" y="473"/>
                  </a:lnTo>
                  <a:lnTo>
                    <a:pt x="292" y="473"/>
                  </a:lnTo>
                  <a:lnTo>
                    <a:pt x="288" y="475"/>
                  </a:lnTo>
                  <a:lnTo>
                    <a:pt x="283" y="475"/>
                  </a:lnTo>
                  <a:lnTo>
                    <a:pt x="278" y="477"/>
                  </a:lnTo>
                  <a:lnTo>
                    <a:pt x="269" y="468"/>
                  </a:lnTo>
                  <a:lnTo>
                    <a:pt x="259" y="461"/>
                  </a:lnTo>
                  <a:lnTo>
                    <a:pt x="266" y="445"/>
                  </a:lnTo>
                  <a:close/>
                  <a:moveTo>
                    <a:pt x="562" y="430"/>
                  </a:moveTo>
                  <a:lnTo>
                    <a:pt x="562" y="433"/>
                  </a:lnTo>
                  <a:lnTo>
                    <a:pt x="566" y="433"/>
                  </a:lnTo>
                  <a:lnTo>
                    <a:pt x="564" y="451"/>
                  </a:lnTo>
                  <a:lnTo>
                    <a:pt x="566" y="466"/>
                  </a:lnTo>
                  <a:lnTo>
                    <a:pt x="573" y="480"/>
                  </a:lnTo>
                  <a:lnTo>
                    <a:pt x="576" y="482"/>
                  </a:lnTo>
                  <a:lnTo>
                    <a:pt x="580" y="482"/>
                  </a:lnTo>
                  <a:lnTo>
                    <a:pt x="583" y="484"/>
                  </a:lnTo>
                  <a:lnTo>
                    <a:pt x="589" y="484"/>
                  </a:lnTo>
                  <a:lnTo>
                    <a:pt x="589" y="442"/>
                  </a:lnTo>
                  <a:lnTo>
                    <a:pt x="615" y="442"/>
                  </a:lnTo>
                  <a:lnTo>
                    <a:pt x="620" y="454"/>
                  </a:lnTo>
                  <a:lnTo>
                    <a:pt x="627" y="466"/>
                  </a:lnTo>
                  <a:lnTo>
                    <a:pt x="634" y="477"/>
                  </a:lnTo>
                  <a:lnTo>
                    <a:pt x="646" y="480"/>
                  </a:lnTo>
                  <a:lnTo>
                    <a:pt x="646" y="485"/>
                  </a:lnTo>
                  <a:lnTo>
                    <a:pt x="648" y="496"/>
                  </a:lnTo>
                  <a:lnTo>
                    <a:pt x="650" y="508"/>
                  </a:lnTo>
                  <a:lnTo>
                    <a:pt x="650" y="515"/>
                  </a:lnTo>
                  <a:lnTo>
                    <a:pt x="653" y="513"/>
                  </a:lnTo>
                  <a:lnTo>
                    <a:pt x="655" y="513"/>
                  </a:lnTo>
                  <a:lnTo>
                    <a:pt x="655" y="513"/>
                  </a:lnTo>
                  <a:lnTo>
                    <a:pt x="657" y="512"/>
                  </a:lnTo>
                  <a:lnTo>
                    <a:pt x="658" y="510"/>
                  </a:lnTo>
                  <a:lnTo>
                    <a:pt x="660" y="506"/>
                  </a:lnTo>
                  <a:lnTo>
                    <a:pt x="662" y="501"/>
                  </a:lnTo>
                  <a:lnTo>
                    <a:pt x="664" y="496"/>
                  </a:lnTo>
                  <a:lnTo>
                    <a:pt x="665" y="492"/>
                  </a:lnTo>
                  <a:lnTo>
                    <a:pt x="669" y="489"/>
                  </a:lnTo>
                  <a:lnTo>
                    <a:pt x="672" y="487"/>
                  </a:lnTo>
                  <a:lnTo>
                    <a:pt x="678" y="485"/>
                  </a:lnTo>
                  <a:lnTo>
                    <a:pt x="681" y="482"/>
                  </a:lnTo>
                  <a:lnTo>
                    <a:pt x="685" y="480"/>
                  </a:lnTo>
                  <a:lnTo>
                    <a:pt x="681" y="480"/>
                  </a:lnTo>
                  <a:lnTo>
                    <a:pt x="681" y="477"/>
                  </a:lnTo>
                  <a:lnTo>
                    <a:pt x="672" y="480"/>
                  </a:lnTo>
                  <a:lnTo>
                    <a:pt x="667" y="484"/>
                  </a:lnTo>
                  <a:lnTo>
                    <a:pt x="660" y="489"/>
                  </a:lnTo>
                  <a:lnTo>
                    <a:pt x="650" y="492"/>
                  </a:lnTo>
                  <a:lnTo>
                    <a:pt x="648" y="477"/>
                  </a:lnTo>
                  <a:lnTo>
                    <a:pt x="646" y="466"/>
                  </a:lnTo>
                  <a:lnTo>
                    <a:pt x="643" y="457"/>
                  </a:lnTo>
                  <a:lnTo>
                    <a:pt x="639" y="445"/>
                  </a:lnTo>
                  <a:lnTo>
                    <a:pt x="643" y="444"/>
                  </a:lnTo>
                  <a:lnTo>
                    <a:pt x="644" y="444"/>
                  </a:lnTo>
                  <a:lnTo>
                    <a:pt x="648" y="442"/>
                  </a:lnTo>
                  <a:lnTo>
                    <a:pt x="653" y="442"/>
                  </a:lnTo>
                  <a:lnTo>
                    <a:pt x="658" y="445"/>
                  </a:lnTo>
                  <a:lnTo>
                    <a:pt x="662" y="447"/>
                  </a:lnTo>
                  <a:lnTo>
                    <a:pt x="667" y="449"/>
                  </a:lnTo>
                  <a:lnTo>
                    <a:pt x="672" y="451"/>
                  </a:lnTo>
                  <a:lnTo>
                    <a:pt x="678" y="452"/>
                  </a:lnTo>
                  <a:lnTo>
                    <a:pt x="685" y="464"/>
                  </a:lnTo>
                  <a:lnTo>
                    <a:pt x="692" y="478"/>
                  </a:lnTo>
                  <a:lnTo>
                    <a:pt x="697" y="491"/>
                  </a:lnTo>
                  <a:lnTo>
                    <a:pt x="704" y="499"/>
                  </a:lnTo>
                  <a:lnTo>
                    <a:pt x="707" y="501"/>
                  </a:lnTo>
                  <a:lnTo>
                    <a:pt x="713" y="501"/>
                  </a:lnTo>
                  <a:lnTo>
                    <a:pt x="718" y="501"/>
                  </a:lnTo>
                  <a:lnTo>
                    <a:pt x="723" y="501"/>
                  </a:lnTo>
                  <a:lnTo>
                    <a:pt x="726" y="501"/>
                  </a:lnTo>
                  <a:lnTo>
                    <a:pt x="730" y="503"/>
                  </a:lnTo>
                  <a:lnTo>
                    <a:pt x="747" y="515"/>
                  </a:lnTo>
                  <a:lnTo>
                    <a:pt x="761" y="531"/>
                  </a:lnTo>
                  <a:lnTo>
                    <a:pt x="777" y="545"/>
                  </a:lnTo>
                  <a:lnTo>
                    <a:pt x="777" y="557"/>
                  </a:lnTo>
                  <a:lnTo>
                    <a:pt x="791" y="562"/>
                  </a:lnTo>
                  <a:lnTo>
                    <a:pt x="803" y="569"/>
                  </a:lnTo>
                  <a:lnTo>
                    <a:pt x="810" y="580"/>
                  </a:lnTo>
                  <a:lnTo>
                    <a:pt x="819" y="592"/>
                  </a:lnTo>
                  <a:lnTo>
                    <a:pt x="826" y="604"/>
                  </a:lnTo>
                  <a:lnTo>
                    <a:pt x="835" y="615"/>
                  </a:lnTo>
                  <a:lnTo>
                    <a:pt x="829" y="622"/>
                  </a:lnTo>
                  <a:lnTo>
                    <a:pt x="826" y="625"/>
                  </a:lnTo>
                  <a:lnTo>
                    <a:pt x="824" y="630"/>
                  </a:lnTo>
                  <a:lnTo>
                    <a:pt x="822" y="634"/>
                  </a:lnTo>
                  <a:lnTo>
                    <a:pt x="829" y="646"/>
                  </a:lnTo>
                  <a:lnTo>
                    <a:pt x="840" y="655"/>
                  </a:lnTo>
                  <a:lnTo>
                    <a:pt x="854" y="660"/>
                  </a:lnTo>
                  <a:lnTo>
                    <a:pt x="854" y="665"/>
                  </a:lnTo>
                  <a:lnTo>
                    <a:pt x="854" y="667"/>
                  </a:lnTo>
                  <a:lnTo>
                    <a:pt x="856" y="669"/>
                  </a:lnTo>
                  <a:lnTo>
                    <a:pt x="856" y="670"/>
                  </a:lnTo>
                  <a:lnTo>
                    <a:pt x="857" y="672"/>
                  </a:lnTo>
                  <a:lnTo>
                    <a:pt x="861" y="674"/>
                  </a:lnTo>
                  <a:lnTo>
                    <a:pt x="864" y="677"/>
                  </a:lnTo>
                  <a:lnTo>
                    <a:pt x="870" y="679"/>
                  </a:lnTo>
                  <a:lnTo>
                    <a:pt x="873" y="681"/>
                  </a:lnTo>
                  <a:lnTo>
                    <a:pt x="877" y="684"/>
                  </a:lnTo>
                  <a:lnTo>
                    <a:pt x="878" y="686"/>
                  </a:lnTo>
                  <a:lnTo>
                    <a:pt x="880" y="690"/>
                  </a:lnTo>
                  <a:lnTo>
                    <a:pt x="878" y="691"/>
                  </a:lnTo>
                  <a:lnTo>
                    <a:pt x="878" y="693"/>
                  </a:lnTo>
                  <a:lnTo>
                    <a:pt x="878" y="693"/>
                  </a:lnTo>
                  <a:lnTo>
                    <a:pt x="878" y="695"/>
                  </a:lnTo>
                  <a:lnTo>
                    <a:pt x="880" y="697"/>
                  </a:lnTo>
                  <a:lnTo>
                    <a:pt x="884" y="698"/>
                  </a:lnTo>
                  <a:lnTo>
                    <a:pt x="889" y="700"/>
                  </a:lnTo>
                  <a:lnTo>
                    <a:pt x="892" y="702"/>
                  </a:lnTo>
                  <a:lnTo>
                    <a:pt x="898" y="702"/>
                  </a:lnTo>
                  <a:lnTo>
                    <a:pt x="903" y="702"/>
                  </a:lnTo>
                  <a:lnTo>
                    <a:pt x="896" y="749"/>
                  </a:lnTo>
                  <a:lnTo>
                    <a:pt x="891" y="751"/>
                  </a:lnTo>
                  <a:lnTo>
                    <a:pt x="885" y="751"/>
                  </a:lnTo>
                  <a:lnTo>
                    <a:pt x="880" y="752"/>
                  </a:lnTo>
                  <a:lnTo>
                    <a:pt x="873" y="752"/>
                  </a:lnTo>
                  <a:lnTo>
                    <a:pt x="866" y="744"/>
                  </a:lnTo>
                  <a:lnTo>
                    <a:pt x="857" y="735"/>
                  </a:lnTo>
                  <a:lnTo>
                    <a:pt x="850" y="726"/>
                  </a:lnTo>
                  <a:lnTo>
                    <a:pt x="845" y="714"/>
                  </a:lnTo>
                  <a:lnTo>
                    <a:pt x="838" y="714"/>
                  </a:lnTo>
                  <a:lnTo>
                    <a:pt x="833" y="716"/>
                  </a:lnTo>
                  <a:lnTo>
                    <a:pt x="828" y="716"/>
                  </a:lnTo>
                  <a:lnTo>
                    <a:pt x="822" y="718"/>
                  </a:lnTo>
                  <a:lnTo>
                    <a:pt x="831" y="745"/>
                  </a:lnTo>
                  <a:lnTo>
                    <a:pt x="838" y="775"/>
                  </a:lnTo>
                  <a:lnTo>
                    <a:pt x="850" y="775"/>
                  </a:lnTo>
                  <a:lnTo>
                    <a:pt x="857" y="789"/>
                  </a:lnTo>
                  <a:lnTo>
                    <a:pt x="863" y="803"/>
                  </a:lnTo>
                  <a:lnTo>
                    <a:pt x="864" y="822"/>
                  </a:lnTo>
                  <a:lnTo>
                    <a:pt x="863" y="824"/>
                  </a:lnTo>
                  <a:lnTo>
                    <a:pt x="861" y="826"/>
                  </a:lnTo>
                  <a:lnTo>
                    <a:pt x="861" y="828"/>
                  </a:lnTo>
                  <a:lnTo>
                    <a:pt x="859" y="829"/>
                  </a:lnTo>
                  <a:lnTo>
                    <a:pt x="857" y="831"/>
                  </a:lnTo>
                  <a:lnTo>
                    <a:pt x="854" y="833"/>
                  </a:lnTo>
                  <a:lnTo>
                    <a:pt x="847" y="829"/>
                  </a:lnTo>
                  <a:lnTo>
                    <a:pt x="838" y="824"/>
                  </a:lnTo>
                  <a:lnTo>
                    <a:pt x="829" y="819"/>
                  </a:lnTo>
                  <a:lnTo>
                    <a:pt x="822" y="815"/>
                  </a:lnTo>
                  <a:lnTo>
                    <a:pt x="819" y="814"/>
                  </a:lnTo>
                  <a:lnTo>
                    <a:pt x="816" y="814"/>
                  </a:lnTo>
                  <a:lnTo>
                    <a:pt x="826" y="828"/>
                  </a:lnTo>
                  <a:lnTo>
                    <a:pt x="835" y="840"/>
                  </a:lnTo>
                  <a:lnTo>
                    <a:pt x="842" y="855"/>
                  </a:lnTo>
                  <a:lnTo>
                    <a:pt x="838" y="855"/>
                  </a:lnTo>
                  <a:lnTo>
                    <a:pt x="826" y="850"/>
                  </a:lnTo>
                  <a:lnTo>
                    <a:pt x="810" y="847"/>
                  </a:lnTo>
                  <a:lnTo>
                    <a:pt x="793" y="843"/>
                  </a:lnTo>
                  <a:lnTo>
                    <a:pt x="781" y="836"/>
                  </a:lnTo>
                  <a:lnTo>
                    <a:pt x="770" y="826"/>
                  </a:lnTo>
                  <a:lnTo>
                    <a:pt x="763" y="810"/>
                  </a:lnTo>
                  <a:lnTo>
                    <a:pt x="756" y="796"/>
                  </a:lnTo>
                  <a:lnTo>
                    <a:pt x="746" y="782"/>
                  </a:lnTo>
                  <a:lnTo>
                    <a:pt x="735" y="772"/>
                  </a:lnTo>
                  <a:lnTo>
                    <a:pt x="720" y="780"/>
                  </a:lnTo>
                  <a:lnTo>
                    <a:pt x="702" y="786"/>
                  </a:lnTo>
                  <a:lnTo>
                    <a:pt x="681" y="787"/>
                  </a:lnTo>
                  <a:lnTo>
                    <a:pt x="679" y="782"/>
                  </a:lnTo>
                  <a:lnTo>
                    <a:pt x="678" y="777"/>
                  </a:lnTo>
                  <a:lnTo>
                    <a:pt x="678" y="772"/>
                  </a:lnTo>
                  <a:lnTo>
                    <a:pt x="678" y="765"/>
                  </a:lnTo>
                  <a:lnTo>
                    <a:pt x="693" y="759"/>
                  </a:lnTo>
                  <a:lnTo>
                    <a:pt x="713" y="754"/>
                  </a:lnTo>
                  <a:lnTo>
                    <a:pt x="730" y="749"/>
                  </a:lnTo>
                  <a:lnTo>
                    <a:pt x="735" y="739"/>
                  </a:lnTo>
                  <a:lnTo>
                    <a:pt x="740" y="725"/>
                  </a:lnTo>
                  <a:lnTo>
                    <a:pt x="746" y="709"/>
                  </a:lnTo>
                  <a:lnTo>
                    <a:pt x="749" y="693"/>
                  </a:lnTo>
                  <a:lnTo>
                    <a:pt x="751" y="681"/>
                  </a:lnTo>
                  <a:lnTo>
                    <a:pt x="749" y="672"/>
                  </a:lnTo>
                  <a:lnTo>
                    <a:pt x="742" y="660"/>
                  </a:lnTo>
                  <a:lnTo>
                    <a:pt x="733" y="653"/>
                  </a:lnTo>
                  <a:lnTo>
                    <a:pt x="723" y="646"/>
                  </a:lnTo>
                  <a:lnTo>
                    <a:pt x="716" y="637"/>
                  </a:lnTo>
                  <a:lnTo>
                    <a:pt x="707" y="595"/>
                  </a:lnTo>
                  <a:lnTo>
                    <a:pt x="693" y="592"/>
                  </a:lnTo>
                  <a:lnTo>
                    <a:pt x="683" y="585"/>
                  </a:lnTo>
                  <a:lnTo>
                    <a:pt x="674" y="578"/>
                  </a:lnTo>
                  <a:lnTo>
                    <a:pt x="665" y="576"/>
                  </a:lnTo>
                  <a:lnTo>
                    <a:pt x="657" y="580"/>
                  </a:lnTo>
                  <a:lnTo>
                    <a:pt x="651" y="585"/>
                  </a:lnTo>
                  <a:lnTo>
                    <a:pt x="646" y="590"/>
                  </a:lnTo>
                  <a:lnTo>
                    <a:pt x="639" y="595"/>
                  </a:lnTo>
                  <a:lnTo>
                    <a:pt x="627" y="599"/>
                  </a:lnTo>
                  <a:lnTo>
                    <a:pt x="615" y="592"/>
                  </a:lnTo>
                  <a:lnTo>
                    <a:pt x="599" y="587"/>
                  </a:lnTo>
                  <a:lnTo>
                    <a:pt x="582" y="583"/>
                  </a:lnTo>
                  <a:lnTo>
                    <a:pt x="566" y="578"/>
                  </a:lnTo>
                  <a:lnTo>
                    <a:pt x="552" y="573"/>
                  </a:lnTo>
                  <a:lnTo>
                    <a:pt x="541" y="564"/>
                  </a:lnTo>
                  <a:lnTo>
                    <a:pt x="534" y="550"/>
                  </a:lnTo>
                  <a:lnTo>
                    <a:pt x="536" y="548"/>
                  </a:lnTo>
                  <a:lnTo>
                    <a:pt x="536" y="547"/>
                  </a:lnTo>
                  <a:lnTo>
                    <a:pt x="538" y="547"/>
                  </a:lnTo>
                  <a:lnTo>
                    <a:pt x="538" y="545"/>
                  </a:lnTo>
                  <a:lnTo>
                    <a:pt x="538" y="541"/>
                  </a:lnTo>
                  <a:lnTo>
                    <a:pt x="531" y="540"/>
                  </a:lnTo>
                  <a:lnTo>
                    <a:pt x="524" y="538"/>
                  </a:lnTo>
                  <a:lnTo>
                    <a:pt x="519" y="534"/>
                  </a:lnTo>
                  <a:lnTo>
                    <a:pt x="515" y="529"/>
                  </a:lnTo>
                  <a:lnTo>
                    <a:pt x="512" y="522"/>
                  </a:lnTo>
                  <a:lnTo>
                    <a:pt x="521" y="505"/>
                  </a:lnTo>
                  <a:lnTo>
                    <a:pt x="528" y="482"/>
                  </a:lnTo>
                  <a:lnTo>
                    <a:pt x="531" y="457"/>
                  </a:lnTo>
                  <a:lnTo>
                    <a:pt x="534" y="433"/>
                  </a:lnTo>
                  <a:lnTo>
                    <a:pt x="562" y="430"/>
                  </a:lnTo>
                  <a:close/>
                  <a:moveTo>
                    <a:pt x="400" y="426"/>
                  </a:moveTo>
                  <a:lnTo>
                    <a:pt x="416" y="426"/>
                  </a:lnTo>
                  <a:lnTo>
                    <a:pt x="425" y="461"/>
                  </a:lnTo>
                  <a:lnTo>
                    <a:pt x="432" y="499"/>
                  </a:lnTo>
                  <a:lnTo>
                    <a:pt x="428" y="499"/>
                  </a:lnTo>
                  <a:lnTo>
                    <a:pt x="423" y="506"/>
                  </a:lnTo>
                  <a:lnTo>
                    <a:pt x="412" y="503"/>
                  </a:lnTo>
                  <a:lnTo>
                    <a:pt x="409" y="506"/>
                  </a:lnTo>
                  <a:lnTo>
                    <a:pt x="409" y="510"/>
                  </a:lnTo>
                  <a:lnTo>
                    <a:pt x="409" y="513"/>
                  </a:lnTo>
                  <a:lnTo>
                    <a:pt x="409" y="515"/>
                  </a:lnTo>
                  <a:lnTo>
                    <a:pt x="407" y="517"/>
                  </a:lnTo>
                  <a:lnTo>
                    <a:pt x="405" y="520"/>
                  </a:lnTo>
                  <a:lnTo>
                    <a:pt x="400" y="522"/>
                  </a:lnTo>
                  <a:lnTo>
                    <a:pt x="395" y="519"/>
                  </a:lnTo>
                  <a:lnTo>
                    <a:pt x="388" y="513"/>
                  </a:lnTo>
                  <a:lnTo>
                    <a:pt x="381" y="510"/>
                  </a:lnTo>
                  <a:lnTo>
                    <a:pt x="381" y="499"/>
                  </a:lnTo>
                  <a:lnTo>
                    <a:pt x="358" y="496"/>
                  </a:lnTo>
                  <a:lnTo>
                    <a:pt x="362" y="464"/>
                  </a:lnTo>
                  <a:lnTo>
                    <a:pt x="369" y="461"/>
                  </a:lnTo>
                  <a:lnTo>
                    <a:pt x="376" y="456"/>
                  </a:lnTo>
                  <a:lnTo>
                    <a:pt x="381" y="449"/>
                  </a:lnTo>
                  <a:lnTo>
                    <a:pt x="376" y="447"/>
                  </a:lnTo>
                  <a:lnTo>
                    <a:pt x="372" y="445"/>
                  </a:lnTo>
                  <a:lnTo>
                    <a:pt x="369" y="444"/>
                  </a:lnTo>
                  <a:lnTo>
                    <a:pt x="365" y="440"/>
                  </a:lnTo>
                  <a:lnTo>
                    <a:pt x="363" y="437"/>
                  </a:lnTo>
                  <a:lnTo>
                    <a:pt x="362" y="430"/>
                  </a:lnTo>
                  <a:lnTo>
                    <a:pt x="381" y="428"/>
                  </a:lnTo>
                  <a:lnTo>
                    <a:pt x="400" y="426"/>
                  </a:lnTo>
                  <a:close/>
                  <a:moveTo>
                    <a:pt x="438" y="410"/>
                  </a:moveTo>
                  <a:lnTo>
                    <a:pt x="451" y="412"/>
                  </a:lnTo>
                  <a:lnTo>
                    <a:pt x="465" y="414"/>
                  </a:lnTo>
                  <a:lnTo>
                    <a:pt x="477" y="416"/>
                  </a:lnTo>
                  <a:lnTo>
                    <a:pt x="486" y="419"/>
                  </a:lnTo>
                  <a:lnTo>
                    <a:pt x="487" y="423"/>
                  </a:lnTo>
                  <a:lnTo>
                    <a:pt x="487" y="428"/>
                  </a:lnTo>
                  <a:lnTo>
                    <a:pt x="489" y="435"/>
                  </a:lnTo>
                  <a:lnTo>
                    <a:pt x="489" y="442"/>
                  </a:lnTo>
                  <a:lnTo>
                    <a:pt x="487" y="445"/>
                  </a:lnTo>
                  <a:lnTo>
                    <a:pt x="486" y="449"/>
                  </a:lnTo>
                  <a:lnTo>
                    <a:pt x="484" y="454"/>
                  </a:lnTo>
                  <a:lnTo>
                    <a:pt x="480" y="457"/>
                  </a:lnTo>
                  <a:lnTo>
                    <a:pt x="477" y="459"/>
                  </a:lnTo>
                  <a:lnTo>
                    <a:pt x="473" y="461"/>
                  </a:lnTo>
                  <a:lnTo>
                    <a:pt x="472" y="463"/>
                  </a:lnTo>
                  <a:lnTo>
                    <a:pt x="468" y="464"/>
                  </a:lnTo>
                  <a:lnTo>
                    <a:pt x="466" y="468"/>
                  </a:lnTo>
                  <a:lnTo>
                    <a:pt x="468" y="477"/>
                  </a:lnTo>
                  <a:lnTo>
                    <a:pt x="466" y="487"/>
                  </a:lnTo>
                  <a:lnTo>
                    <a:pt x="465" y="494"/>
                  </a:lnTo>
                  <a:lnTo>
                    <a:pt x="461" y="499"/>
                  </a:lnTo>
                  <a:lnTo>
                    <a:pt x="458" y="501"/>
                  </a:lnTo>
                  <a:lnTo>
                    <a:pt x="454" y="503"/>
                  </a:lnTo>
                  <a:lnTo>
                    <a:pt x="449" y="503"/>
                  </a:lnTo>
                  <a:lnTo>
                    <a:pt x="442" y="503"/>
                  </a:lnTo>
                  <a:lnTo>
                    <a:pt x="438" y="492"/>
                  </a:lnTo>
                  <a:lnTo>
                    <a:pt x="442" y="482"/>
                  </a:lnTo>
                  <a:lnTo>
                    <a:pt x="442" y="470"/>
                  </a:lnTo>
                  <a:lnTo>
                    <a:pt x="438" y="456"/>
                  </a:lnTo>
                  <a:lnTo>
                    <a:pt x="437" y="440"/>
                  </a:lnTo>
                  <a:lnTo>
                    <a:pt x="435" y="426"/>
                  </a:lnTo>
                  <a:lnTo>
                    <a:pt x="438" y="410"/>
                  </a:lnTo>
                  <a:close/>
                  <a:moveTo>
                    <a:pt x="60" y="409"/>
                  </a:moveTo>
                  <a:lnTo>
                    <a:pt x="74" y="410"/>
                  </a:lnTo>
                  <a:lnTo>
                    <a:pt x="74" y="423"/>
                  </a:lnTo>
                  <a:lnTo>
                    <a:pt x="91" y="423"/>
                  </a:lnTo>
                  <a:lnTo>
                    <a:pt x="105" y="423"/>
                  </a:lnTo>
                  <a:lnTo>
                    <a:pt x="121" y="423"/>
                  </a:lnTo>
                  <a:lnTo>
                    <a:pt x="124" y="430"/>
                  </a:lnTo>
                  <a:lnTo>
                    <a:pt x="128" y="438"/>
                  </a:lnTo>
                  <a:lnTo>
                    <a:pt x="131" y="447"/>
                  </a:lnTo>
                  <a:lnTo>
                    <a:pt x="135" y="454"/>
                  </a:lnTo>
                  <a:lnTo>
                    <a:pt x="135" y="457"/>
                  </a:lnTo>
                  <a:lnTo>
                    <a:pt x="124" y="470"/>
                  </a:lnTo>
                  <a:lnTo>
                    <a:pt x="110" y="475"/>
                  </a:lnTo>
                  <a:lnTo>
                    <a:pt x="96" y="480"/>
                  </a:lnTo>
                  <a:lnTo>
                    <a:pt x="88" y="496"/>
                  </a:lnTo>
                  <a:lnTo>
                    <a:pt x="81" y="510"/>
                  </a:lnTo>
                  <a:lnTo>
                    <a:pt x="79" y="526"/>
                  </a:lnTo>
                  <a:lnTo>
                    <a:pt x="82" y="541"/>
                  </a:lnTo>
                  <a:lnTo>
                    <a:pt x="67" y="543"/>
                  </a:lnTo>
                  <a:lnTo>
                    <a:pt x="53" y="548"/>
                  </a:lnTo>
                  <a:lnTo>
                    <a:pt x="35" y="553"/>
                  </a:lnTo>
                  <a:lnTo>
                    <a:pt x="34" y="550"/>
                  </a:lnTo>
                  <a:lnTo>
                    <a:pt x="32" y="547"/>
                  </a:lnTo>
                  <a:lnTo>
                    <a:pt x="30" y="545"/>
                  </a:lnTo>
                  <a:lnTo>
                    <a:pt x="30" y="541"/>
                  </a:lnTo>
                  <a:lnTo>
                    <a:pt x="28" y="538"/>
                  </a:lnTo>
                  <a:lnTo>
                    <a:pt x="30" y="536"/>
                  </a:lnTo>
                  <a:lnTo>
                    <a:pt x="30" y="534"/>
                  </a:lnTo>
                  <a:lnTo>
                    <a:pt x="30" y="533"/>
                  </a:lnTo>
                  <a:lnTo>
                    <a:pt x="32" y="529"/>
                  </a:lnTo>
                  <a:lnTo>
                    <a:pt x="32" y="526"/>
                  </a:lnTo>
                  <a:lnTo>
                    <a:pt x="20" y="526"/>
                  </a:lnTo>
                  <a:lnTo>
                    <a:pt x="20" y="520"/>
                  </a:lnTo>
                  <a:lnTo>
                    <a:pt x="20" y="519"/>
                  </a:lnTo>
                  <a:lnTo>
                    <a:pt x="18" y="517"/>
                  </a:lnTo>
                  <a:lnTo>
                    <a:pt x="18" y="515"/>
                  </a:lnTo>
                  <a:lnTo>
                    <a:pt x="16" y="513"/>
                  </a:lnTo>
                  <a:lnTo>
                    <a:pt x="13" y="510"/>
                  </a:lnTo>
                  <a:lnTo>
                    <a:pt x="11" y="510"/>
                  </a:lnTo>
                  <a:lnTo>
                    <a:pt x="9" y="510"/>
                  </a:lnTo>
                  <a:lnTo>
                    <a:pt x="9" y="510"/>
                  </a:lnTo>
                  <a:lnTo>
                    <a:pt x="7" y="510"/>
                  </a:lnTo>
                  <a:lnTo>
                    <a:pt x="6" y="510"/>
                  </a:lnTo>
                  <a:lnTo>
                    <a:pt x="0" y="510"/>
                  </a:lnTo>
                  <a:lnTo>
                    <a:pt x="0" y="499"/>
                  </a:lnTo>
                  <a:lnTo>
                    <a:pt x="13" y="485"/>
                  </a:lnTo>
                  <a:lnTo>
                    <a:pt x="21" y="466"/>
                  </a:lnTo>
                  <a:lnTo>
                    <a:pt x="28" y="445"/>
                  </a:lnTo>
                  <a:lnTo>
                    <a:pt x="23" y="442"/>
                  </a:lnTo>
                  <a:lnTo>
                    <a:pt x="21" y="437"/>
                  </a:lnTo>
                  <a:lnTo>
                    <a:pt x="20" y="433"/>
                  </a:lnTo>
                  <a:lnTo>
                    <a:pt x="18" y="426"/>
                  </a:lnTo>
                  <a:lnTo>
                    <a:pt x="16" y="419"/>
                  </a:lnTo>
                  <a:lnTo>
                    <a:pt x="30" y="416"/>
                  </a:lnTo>
                  <a:lnTo>
                    <a:pt x="41" y="414"/>
                  </a:lnTo>
                  <a:lnTo>
                    <a:pt x="49" y="410"/>
                  </a:lnTo>
                  <a:lnTo>
                    <a:pt x="60" y="409"/>
                  </a:lnTo>
                  <a:close/>
                  <a:moveTo>
                    <a:pt x="1556" y="368"/>
                  </a:moveTo>
                  <a:lnTo>
                    <a:pt x="1571" y="368"/>
                  </a:lnTo>
                  <a:lnTo>
                    <a:pt x="1571" y="372"/>
                  </a:lnTo>
                  <a:lnTo>
                    <a:pt x="1568" y="372"/>
                  </a:lnTo>
                  <a:lnTo>
                    <a:pt x="1564" y="374"/>
                  </a:lnTo>
                  <a:lnTo>
                    <a:pt x="1563" y="374"/>
                  </a:lnTo>
                  <a:lnTo>
                    <a:pt x="1563" y="374"/>
                  </a:lnTo>
                  <a:lnTo>
                    <a:pt x="1561" y="374"/>
                  </a:lnTo>
                  <a:lnTo>
                    <a:pt x="1561" y="374"/>
                  </a:lnTo>
                  <a:lnTo>
                    <a:pt x="1559" y="372"/>
                  </a:lnTo>
                  <a:lnTo>
                    <a:pt x="1556" y="368"/>
                  </a:lnTo>
                  <a:close/>
                  <a:moveTo>
                    <a:pt x="454" y="368"/>
                  </a:moveTo>
                  <a:lnTo>
                    <a:pt x="458" y="391"/>
                  </a:lnTo>
                  <a:lnTo>
                    <a:pt x="452" y="395"/>
                  </a:lnTo>
                  <a:lnTo>
                    <a:pt x="449" y="396"/>
                  </a:lnTo>
                  <a:lnTo>
                    <a:pt x="445" y="398"/>
                  </a:lnTo>
                  <a:lnTo>
                    <a:pt x="440" y="402"/>
                  </a:lnTo>
                  <a:lnTo>
                    <a:pt x="435" y="403"/>
                  </a:lnTo>
                  <a:lnTo>
                    <a:pt x="433" y="402"/>
                  </a:lnTo>
                  <a:lnTo>
                    <a:pt x="432" y="402"/>
                  </a:lnTo>
                  <a:lnTo>
                    <a:pt x="430" y="400"/>
                  </a:lnTo>
                  <a:lnTo>
                    <a:pt x="428" y="400"/>
                  </a:lnTo>
                  <a:lnTo>
                    <a:pt x="423" y="400"/>
                  </a:lnTo>
                  <a:lnTo>
                    <a:pt x="423" y="396"/>
                  </a:lnTo>
                  <a:lnTo>
                    <a:pt x="423" y="395"/>
                  </a:lnTo>
                  <a:lnTo>
                    <a:pt x="421" y="395"/>
                  </a:lnTo>
                  <a:lnTo>
                    <a:pt x="421" y="393"/>
                  </a:lnTo>
                  <a:lnTo>
                    <a:pt x="419" y="391"/>
                  </a:lnTo>
                  <a:lnTo>
                    <a:pt x="419" y="384"/>
                  </a:lnTo>
                  <a:lnTo>
                    <a:pt x="428" y="379"/>
                  </a:lnTo>
                  <a:lnTo>
                    <a:pt x="435" y="374"/>
                  </a:lnTo>
                  <a:lnTo>
                    <a:pt x="442" y="370"/>
                  </a:lnTo>
                  <a:lnTo>
                    <a:pt x="454" y="368"/>
                  </a:lnTo>
                  <a:close/>
                  <a:moveTo>
                    <a:pt x="109" y="365"/>
                  </a:moveTo>
                  <a:lnTo>
                    <a:pt x="112" y="365"/>
                  </a:lnTo>
                  <a:lnTo>
                    <a:pt x="116" y="367"/>
                  </a:lnTo>
                  <a:lnTo>
                    <a:pt x="117" y="367"/>
                  </a:lnTo>
                  <a:lnTo>
                    <a:pt x="117" y="367"/>
                  </a:lnTo>
                  <a:lnTo>
                    <a:pt x="117" y="367"/>
                  </a:lnTo>
                  <a:lnTo>
                    <a:pt x="119" y="368"/>
                  </a:lnTo>
                  <a:lnTo>
                    <a:pt x="121" y="372"/>
                  </a:lnTo>
                  <a:lnTo>
                    <a:pt x="109" y="372"/>
                  </a:lnTo>
                  <a:lnTo>
                    <a:pt x="109" y="365"/>
                  </a:lnTo>
                  <a:close/>
                  <a:moveTo>
                    <a:pt x="384" y="342"/>
                  </a:moveTo>
                  <a:lnTo>
                    <a:pt x="390" y="342"/>
                  </a:lnTo>
                  <a:lnTo>
                    <a:pt x="391" y="342"/>
                  </a:lnTo>
                  <a:lnTo>
                    <a:pt x="393" y="344"/>
                  </a:lnTo>
                  <a:lnTo>
                    <a:pt x="395" y="344"/>
                  </a:lnTo>
                  <a:lnTo>
                    <a:pt x="397" y="346"/>
                  </a:lnTo>
                  <a:lnTo>
                    <a:pt x="398" y="349"/>
                  </a:lnTo>
                  <a:lnTo>
                    <a:pt x="400" y="351"/>
                  </a:lnTo>
                  <a:lnTo>
                    <a:pt x="400" y="356"/>
                  </a:lnTo>
                  <a:lnTo>
                    <a:pt x="400" y="361"/>
                  </a:lnTo>
                  <a:lnTo>
                    <a:pt x="397" y="372"/>
                  </a:lnTo>
                  <a:lnTo>
                    <a:pt x="395" y="388"/>
                  </a:lnTo>
                  <a:lnTo>
                    <a:pt x="393" y="400"/>
                  </a:lnTo>
                  <a:lnTo>
                    <a:pt x="388" y="402"/>
                  </a:lnTo>
                  <a:lnTo>
                    <a:pt x="384" y="403"/>
                  </a:lnTo>
                  <a:lnTo>
                    <a:pt x="381" y="407"/>
                  </a:lnTo>
                  <a:lnTo>
                    <a:pt x="377" y="407"/>
                  </a:lnTo>
                  <a:lnTo>
                    <a:pt x="377" y="405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4" y="403"/>
                  </a:lnTo>
                  <a:lnTo>
                    <a:pt x="370" y="400"/>
                  </a:lnTo>
                  <a:lnTo>
                    <a:pt x="369" y="396"/>
                  </a:lnTo>
                  <a:lnTo>
                    <a:pt x="369" y="391"/>
                  </a:lnTo>
                  <a:lnTo>
                    <a:pt x="369" y="388"/>
                  </a:lnTo>
                  <a:lnTo>
                    <a:pt x="365" y="384"/>
                  </a:lnTo>
                  <a:lnTo>
                    <a:pt x="358" y="379"/>
                  </a:lnTo>
                  <a:lnTo>
                    <a:pt x="349" y="377"/>
                  </a:lnTo>
                  <a:lnTo>
                    <a:pt x="341" y="379"/>
                  </a:lnTo>
                  <a:lnTo>
                    <a:pt x="332" y="377"/>
                  </a:lnTo>
                  <a:lnTo>
                    <a:pt x="323" y="372"/>
                  </a:lnTo>
                  <a:lnTo>
                    <a:pt x="316" y="361"/>
                  </a:lnTo>
                  <a:lnTo>
                    <a:pt x="320" y="361"/>
                  </a:lnTo>
                  <a:lnTo>
                    <a:pt x="322" y="358"/>
                  </a:lnTo>
                  <a:lnTo>
                    <a:pt x="323" y="356"/>
                  </a:lnTo>
                  <a:lnTo>
                    <a:pt x="323" y="355"/>
                  </a:lnTo>
                  <a:lnTo>
                    <a:pt x="325" y="355"/>
                  </a:lnTo>
                  <a:lnTo>
                    <a:pt x="327" y="355"/>
                  </a:lnTo>
                  <a:lnTo>
                    <a:pt x="330" y="355"/>
                  </a:lnTo>
                  <a:lnTo>
                    <a:pt x="336" y="353"/>
                  </a:lnTo>
                  <a:lnTo>
                    <a:pt x="346" y="356"/>
                  </a:lnTo>
                  <a:lnTo>
                    <a:pt x="358" y="355"/>
                  </a:lnTo>
                  <a:lnTo>
                    <a:pt x="372" y="353"/>
                  </a:lnTo>
                  <a:lnTo>
                    <a:pt x="384" y="353"/>
                  </a:lnTo>
                  <a:lnTo>
                    <a:pt x="384" y="342"/>
                  </a:lnTo>
                  <a:close/>
                  <a:moveTo>
                    <a:pt x="255" y="339"/>
                  </a:moveTo>
                  <a:lnTo>
                    <a:pt x="257" y="342"/>
                  </a:lnTo>
                  <a:lnTo>
                    <a:pt x="259" y="344"/>
                  </a:lnTo>
                  <a:lnTo>
                    <a:pt x="260" y="348"/>
                  </a:lnTo>
                  <a:lnTo>
                    <a:pt x="260" y="351"/>
                  </a:lnTo>
                  <a:lnTo>
                    <a:pt x="262" y="355"/>
                  </a:lnTo>
                  <a:lnTo>
                    <a:pt x="262" y="361"/>
                  </a:lnTo>
                  <a:lnTo>
                    <a:pt x="259" y="361"/>
                  </a:lnTo>
                  <a:lnTo>
                    <a:pt x="259" y="365"/>
                  </a:lnTo>
                  <a:lnTo>
                    <a:pt x="262" y="365"/>
                  </a:lnTo>
                  <a:lnTo>
                    <a:pt x="267" y="367"/>
                  </a:lnTo>
                  <a:lnTo>
                    <a:pt x="273" y="368"/>
                  </a:lnTo>
                  <a:lnTo>
                    <a:pt x="278" y="368"/>
                  </a:lnTo>
                  <a:lnTo>
                    <a:pt x="285" y="368"/>
                  </a:lnTo>
                  <a:lnTo>
                    <a:pt x="288" y="365"/>
                  </a:lnTo>
                  <a:lnTo>
                    <a:pt x="290" y="363"/>
                  </a:lnTo>
                  <a:lnTo>
                    <a:pt x="290" y="363"/>
                  </a:lnTo>
                  <a:lnTo>
                    <a:pt x="292" y="363"/>
                  </a:lnTo>
                  <a:lnTo>
                    <a:pt x="294" y="363"/>
                  </a:lnTo>
                  <a:lnTo>
                    <a:pt x="297" y="365"/>
                  </a:lnTo>
                  <a:lnTo>
                    <a:pt x="299" y="367"/>
                  </a:lnTo>
                  <a:lnTo>
                    <a:pt x="299" y="368"/>
                  </a:lnTo>
                  <a:lnTo>
                    <a:pt x="299" y="370"/>
                  </a:lnTo>
                  <a:lnTo>
                    <a:pt x="301" y="372"/>
                  </a:lnTo>
                  <a:lnTo>
                    <a:pt x="301" y="375"/>
                  </a:lnTo>
                  <a:lnTo>
                    <a:pt x="299" y="379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2"/>
                  </a:lnTo>
                  <a:lnTo>
                    <a:pt x="299" y="384"/>
                  </a:lnTo>
                  <a:lnTo>
                    <a:pt x="297" y="388"/>
                  </a:lnTo>
                  <a:lnTo>
                    <a:pt x="287" y="393"/>
                  </a:lnTo>
                  <a:lnTo>
                    <a:pt x="274" y="393"/>
                  </a:lnTo>
                  <a:lnTo>
                    <a:pt x="260" y="393"/>
                  </a:lnTo>
                  <a:lnTo>
                    <a:pt x="246" y="396"/>
                  </a:lnTo>
                  <a:lnTo>
                    <a:pt x="236" y="403"/>
                  </a:lnTo>
                  <a:lnTo>
                    <a:pt x="224" y="412"/>
                  </a:lnTo>
                  <a:lnTo>
                    <a:pt x="213" y="421"/>
                  </a:lnTo>
                  <a:lnTo>
                    <a:pt x="198" y="426"/>
                  </a:lnTo>
                  <a:lnTo>
                    <a:pt x="196" y="423"/>
                  </a:lnTo>
                  <a:lnTo>
                    <a:pt x="194" y="419"/>
                  </a:lnTo>
                  <a:lnTo>
                    <a:pt x="194" y="416"/>
                  </a:lnTo>
                  <a:lnTo>
                    <a:pt x="192" y="410"/>
                  </a:lnTo>
                  <a:lnTo>
                    <a:pt x="198" y="407"/>
                  </a:lnTo>
                  <a:lnTo>
                    <a:pt x="203" y="403"/>
                  </a:lnTo>
                  <a:lnTo>
                    <a:pt x="206" y="398"/>
                  </a:lnTo>
                  <a:lnTo>
                    <a:pt x="210" y="393"/>
                  </a:lnTo>
                  <a:lnTo>
                    <a:pt x="212" y="388"/>
                  </a:lnTo>
                  <a:lnTo>
                    <a:pt x="192" y="388"/>
                  </a:lnTo>
                  <a:lnTo>
                    <a:pt x="180" y="393"/>
                  </a:lnTo>
                  <a:lnTo>
                    <a:pt x="166" y="395"/>
                  </a:lnTo>
                  <a:lnTo>
                    <a:pt x="150" y="393"/>
                  </a:lnTo>
                  <a:lnTo>
                    <a:pt x="140" y="388"/>
                  </a:lnTo>
                  <a:lnTo>
                    <a:pt x="135" y="388"/>
                  </a:lnTo>
                  <a:lnTo>
                    <a:pt x="135" y="384"/>
                  </a:lnTo>
                  <a:lnTo>
                    <a:pt x="140" y="382"/>
                  </a:lnTo>
                  <a:lnTo>
                    <a:pt x="144" y="381"/>
                  </a:lnTo>
                  <a:lnTo>
                    <a:pt x="145" y="379"/>
                  </a:lnTo>
                  <a:lnTo>
                    <a:pt x="149" y="377"/>
                  </a:lnTo>
                  <a:lnTo>
                    <a:pt x="150" y="372"/>
                  </a:lnTo>
                  <a:lnTo>
                    <a:pt x="147" y="372"/>
                  </a:lnTo>
                  <a:lnTo>
                    <a:pt x="147" y="368"/>
                  </a:lnTo>
                  <a:lnTo>
                    <a:pt x="152" y="368"/>
                  </a:lnTo>
                  <a:lnTo>
                    <a:pt x="156" y="367"/>
                  </a:lnTo>
                  <a:lnTo>
                    <a:pt x="159" y="367"/>
                  </a:lnTo>
                  <a:lnTo>
                    <a:pt x="163" y="365"/>
                  </a:lnTo>
                  <a:lnTo>
                    <a:pt x="161" y="363"/>
                  </a:lnTo>
                  <a:lnTo>
                    <a:pt x="159" y="361"/>
                  </a:lnTo>
                  <a:lnTo>
                    <a:pt x="157" y="360"/>
                  </a:lnTo>
                  <a:lnTo>
                    <a:pt x="157" y="358"/>
                  </a:lnTo>
                  <a:lnTo>
                    <a:pt x="156" y="356"/>
                  </a:lnTo>
                  <a:lnTo>
                    <a:pt x="154" y="353"/>
                  </a:lnTo>
                  <a:lnTo>
                    <a:pt x="157" y="353"/>
                  </a:lnTo>
                  <a:lnTo>
                    <a:pt x="159" y="351"/>
                  </a:lnTo>
                  <a:lnTo>
                    <a:pt x="159" y="351"/>
                  </a:lnTo>
                  <a:lnTo>
                    <a:pt x="161" y="351"/>
                  </a:lnTo>
                  <a:lnTo>
                    <a:pt x="163" y="349"/>
                  </a:lnTo>
                  <a:lnTo>
                    <a:pt x="182" y="355"/>
                  </a:lnTo>
                  <a:lnTo>
                    <a:pt x="198" y="361"/>
                  </a:lnTo>
                  <a:lnTo>
                    <a:pt x="212" y="368"/>
                  </a:lnTo>
                  <a:lnTo>
                    <a:pt x="227" y="374"/>
                  </a:lnTo>
                  <a:lnTo>
                    <a:pt x="246" y="375"/>
                  </a:lnTo>
                  <a:lnTo>
                    <a:pt x="243" y="367"/>
                  </a:lnTo>
                  <a:lnTo>
                    <a:pt x="240" y="360"/>
                  </a:lnTo>
                  <a:lnTo>
                    <a:pt x="238" y="355"/>
                  </a:lnTo>
                  <a:lnTo>
                    <a:pt x="236" y="342"/>
                  </a:lnTo>
                  <a:lnTo>
                    <a:pt x="240" y="341"/>
                  </a:lnTo>
                  <a:lnTo>
                    <a:pt x="243" y="339"/>
                  </a:lnTo>
                  <a:lnTo>
                    <a:pt x="248" y="339"/>
                  </a:lnTo>
                  <a:lnTo>
                    <a:pt x="255" y="339"/>
                  </a:lnTo>
                  <a:close/>
                  <a:moveTo>
                    <a:pt x="742" y="318"/>
                  </a:moveTo>
                  <a:lnTo>
                    <a:pt x="754" y="323"/>
                  </a:lnTo>
                  <a:lnTo>
                    <a:pt x="754" y="327"/>
                  </a:lnTo>
                  <a:lnTo>
                    <a:pt x="749" y="327"/>
                  </a:lnTo>
                  <a:lnTo>
                    <a:pt x="746" y="327"/>
                  </a:lnTo>
                  <a:lnTo>
                    <a:pt x="744" y="327"/>
                  </a:lnTo>
                  <a:lnTo>
                    <a:pt x="742" y="325"/>
                  </a:lnTo>
                  <a:lnTo>
                    <a:pt x="742" y="325"/>
                  </a:lnTo>
                  <a:lnTo>
                    <a:pt x="742" y="323"/>
                  </a:lnTo>
                  <a:lnTo>
                    <a:pt x="742" y="318"/>
                  </a:lnTo>
                  <a:close/>
                  <a:moveTo>
                    <a:pt x="140" y="318"/>
                  </a:moveTo>
                  <a:lnTo>
                    <a:pt x="140" y="325"/>
                  </a:lnTo>
                  <a:lnTo>
                    <a:pt x="140" y="330"/>
                  </a:lnTo>
                  <a:lnTo>
                    <a:pt x="142" y="335"/>
                  </a:lnTo>
                  <a:lnTo>
                    <a:pt x="140" y="339"/>
                  </a:lnTo>
                  <a:lnTo>
                    <a:pt x="140" y="342"/>
                  </a:lnTo>
                  <a:lnTo>
                    <a:pt x="135" y="346"/>
                  </a:lnTo>
                  <a:lnTo>
                    <a:pt x="130" y="349"/>
                  </a:lnTo>
                  <a:lnTo>
                    <a:pt x="124" y="353"/>
                  </a:lnTo>
                  <a:lnTo>
                    <a:pt x="121" y="358"/>
                  </a:lnTo>
                  <a:lnTo>
                    <a:pt x="114" y="355"/>
                  </a:lnTo>
                  <a:lnTo>
                    <a:pt x="110" y="353"/>
                  </a:lnTo>
                  <a:lnTo>
                    <a:pt x="107" y="351"/>
                  </a:lnTo>
                  <a:lnTo>
                    <a:pt x="105" y="349"/>
                  </a:lnTo>
                  <a:lnTo>
                    <a:pt x="102" y="346"/>
                  </a:lnTo>
                  <a:lnTo>
                    <a:pt x="100" y="363"/>
                  </a:lnTo>
                  <a:lnTo>
                    <a:pt x="95" y="372"/>
                  </a:lnTo>
                  <a:lnTo>
                    <a:pt x="82" y="375"/>
                  </a:lnTo>
                  <a:lnTo>
                    <a:pt x="72" y="375"/>
                  </a:lnTo>
                  <a:lnTo>
                    <a:pt x="61" y="375"/>
                  </a:lnTo>
                  <a:lnTo>
                    <a:pt x="48" y="375"/>
                  </a:lnTo>
                  <a:lnTo>
                    <a:pt x="48" y="361"/>
                  </a:lnTo>
                  <a:lnTo>
                    <a:pt x="67" y="348"/>
                  </a:lnTo>
                  <a:lnTo>
                    <a:pt x="88" y="335"/>
                  </a:lnTo>
                  <a:lnTo>
                    <a:pt x="112" y="325"/>
                  </a:lnTo>
                  <a:lnTo>
                    <a:pt x="140" y="318"/>
                  </a:lnTo>
                  <a:close/>
                  <a:moveTo>
                    <a:pt x="458" y="311"/>
                  </a:moveTo>
                  <a:lnTo>
                    <a:pt x="461" y="321"/>
                  </a:lnTo>
                  <a:lnTo>
                    <a:pt x="468" y="325"/>
                  </a:lnTo>
                  <a:lnTo>
                    <a:pt x="479" y="325"/>
                  </a:lnTo>
                  <a:lnTo>
                    <a:pt x="496" y="323"/>
                  </a:lnTo>
                  <a:lnTo>
                    <a:pt x="496" y="327"/>
                  </a:lnTo>
                  <a:lnTo>
                    <a:pt x="498" y="332"/>
                  </a:lnTo>
                  <a:lnTo>
                    <a:pt x="500" y="337"/>
                  </a:lnTo>
                  <a:lnTo>
                    <a:pt x="500" y="341"/>
                  </a:lnTo>
                  <a:lnTo>
                    <a:pt x="500" y="346"/>
                  </a:lnTo>
                  <a:lnTo>
                    <a:pt x="500" y="349"/>
                  </a:lnTo>
                  <a:lnTo>
                    <a:pt x="519" y="360"/>
                  </a:lnTo>
                  <a:lnTo>
                    <a:pt x="541" y="365"/>
                  </a:lnTo>
                  <a:lnTo>
                    <a:pt x="566" y="365"/>
                  </a:lnTo>
                  <a:lnTo>
                    <a:pt x="590" y="365"/>
                  </a:lnTo>
                  <a:lnTo>
                    <a:pt x="617" y="363"/>
                  </a:lnTo>
                  <a:lnTo>
                    <a:pt x="639" y="365"/>
                  </a:lnTo>
                  <a:lnTo>
                    <a:pt x="639" y="370"/>
                  </a:lnTo>
                  <a:lnTo>
                    <a:pt x="641" y="375"/>
                  </a:lnTo>
                  <a:lnTo>
                    <a:pt x="643" y="379"/>
                  </a:lnTo>
                  <a:lnTo>
                    <a:pt x="643" y="381"/>
                  </a:lnTo>
                  <a:lnTo>
                    <a:pt x="643" y="384"/>
                  </a:lnTo>
                  <a:lnTo>
                    <a:pt x="643" y="388"/>
                  </a:lnTo>
                  <a:lnTo>
                    <a:pt x="639" y="400"/>
                  </a:lnTo>
                  <a:lnTo>
                    <a:pt x="629" y="400"/>
                  </a:lnTo>
                  <a:lnTo>
                    <a:pt x="617" y="398"/>
                  </a:lnTo>
                  <a:lnTo>
                    <a:pt x="608" y="396"/>
                  </a:lnTo>
                  <a:lnTo>
                    <a:pt x="604" y="396"/>
                  </a:lnTo>
                  <a:lnTo>
                    <a:pt x="601" y="398"/>
                  </a:lnTo>
                  <a:lnTo>
                    <a:pt x="599" y="402"/>
                  </a:lnTo>
                  <a:lnTo>
                    <a:pt x="597" y="403"/>
                  </a:lnTo>
                  <a:lnTo>
                    <a:pt x="594" y="403"/>
                  </a:lnTo>
                  <a:lnTo>
                    <a:pt x="592" y="405"/>
                  </a:lnTo>
                  <a:lnTo>
                    <a:pt x="587" y="407"/>
                  </a:lnTo>
                  <a:lnTo>
                    <a:pt x="582" y="407"/>
                  </a:lnTo>
                  <a:lnTo>
                    <a:pt x="576" y="409"/>
                  </a:lnTo>
                  <a:lnTo>
                    <a:pt x="573" y="410"/>
                  </a:lnTo>
                  <a:lnTo>
                    <a:pt x="568" y="410"/>
                  </a:lnTo>
                  <a:lnTo>
                    <a:pt x="562" y="410"/>
                  </a:lnTo>
                  <a:lnTo>
                    <a:pt x="559" y="405"/>
                  </a:lnTo>
                  <a:lnTo>
                    <a:pt x="557" y="400"/>
                  </a:lnTo>
                  <a:lnTo>
                    <a:pt x="554" y="396"/>
                  </a:lnTo>
                  <a:lnTo>
                    <a:pt x="554" y="400"/>
                  </a:lnTo>
                  <a:lnTo>
                    <a:pt x="550" y="403"/>
                  </a:lnTo>
                  <a:lnTo>
                    <a:pt x="548" y="407"/>
                  </a:lnTo>
                  <a:lnTo>
                    <a:pt x="547" y="410"/>
                  </a:lnTo>
                  <a:lnTo>
                    <a:pt x="538" y="410"/>
                  </a:lnTo>
                  <a:lnTo>
                    <a:pt x="534" y="405"/>
                  </a:lnTo>
                  <a:lnTo>
                    <a:pt x="531" y="398"/>
                  </a:lnTo>
                  <a:lnTo>
                    <a:pt x="528" y="391"/>
                  </a:lnTo>
                  <a:lnTo>
                    <a:pt x="526" y="396"/>
                  </a:lnTo>
                  <a:lnTo>
                    <a:pt x="524" y="400"/>
                  </a:lnTo>
                  <a:lnTo>
                    <a:pt x="522" y="402"/>
                  </a:lnTo>
                  <a:lnTo>
                    <a:pt x="522" y="402"/>
                  </a:lnTo>
                  <a:lnTo>
                    <a:pt x="519" y="402"/>
                  </a:lnTo>
                  <a:lnTo>
                    <a:pt x="515" y="400"/>
                  </a:lnTo>
                  <a:lnTo>
                    <a:pt x="512" y="398"/>
                  </a:lnTo>
                  <a:lnTo>
                    <a:pt x="510" y="396"/>
                  </a:lnTo>
                  <a:lnTo>
                    <a:pt x="510" y="395"/>
                  </a:lnTo>
                  <a:lnTo>
                    <a:pt x="510" y="393"/>
                  </a:lnTo>
                  <a:lnTo>
                    <a:pt x="510" y="391"/>
                  </a:lnTo>
                  <a:lnTo>
                    <a:pt x="510" y="389"/>
                  </a:lnTo>
                  <a:lnTo>
                    <a:pt x="508" y="388"/>
                  </a:lnTo>
                  <a:lnTo>
                    <a:pt x="507" y="388"/>
                  </a:lnTo>
                  <a:lnTo>
                    <a:pt x="505" y="389"/>
                  </a:lnTo>
                  <a:lnTo>
                    <a:pt x="501" y="389"/>
                  </a:lnTo>
                  <a:lnTo>
                    <a:pt x="496" y="391"/>
                  </a:lnTo>
                  <a:lnTo>
                    <a:pt x="493" y="391"/>
                  </a:lnTo>
                  <a:lnTo>
                    <a:pt x="487" y="393"/>
                  </a:lnTo>
                  <a:lnTo>
                    <a:pt x="486" y="391"/>
                  </a:lnTo>
                  <a:lnTo>
                    <a:pt x="484" y="391"/>
                  </a:lnTo>
                  <a:lnTo>
                    <a:pt x="480" y="389"/>
                  </a:lnTo>
                  <a:lnTo>
                    <a:pt x="479" y="388"/>
                  </a:lnTo>
                  <a:lnTo>
                    <a:pt x="475" y="386"/>
                  </a:lnTo>
                  <a:lnTo>
                    <a:pt x="473" y="384"/>
                  </a:lnTo>
                  <a:lnTo>
                    <a:pt x="475" y="374"/>
                  </a:lnTo>
                  <a:lnTo>
                    <a:pt x="473" y="367"/>
                  </a:lnTo>
                  <a:lnTo>
                    <a:pt x="470" y="361"/>
                  </a:lnTo>
                  <a:lnTo>
                    <a:pt x="466" y="353"/>
                  </a:lnTo>
                  <a:lnTo>
                    <a:pt x="466" y="342"/>
                  </a:lnTo>
                  <a:lnTo>
                    <a:pt x="449" y="341"/>
                  </a:lnTo>
                  <a:lnTo>
                    <a:pt x="433" y="335"/>
                  </a:lnTo>
                  <a:lnTo>
                    <a:pt x="419" y="330"/>
                  </a:lnTo>
                  <a:lnTo>
                    <a:pt x="418" y="328"/>
                  </a:lnTo>
                  <a:lnTo>
                    <a:pt x="418" y="327"/>
                  </a:lnTo>
                  <a:lnTo>
                    <a:pt x="418" y="325"/>
                  </a:lnTo>
                  <a:lnTo>
                    <a:pt x="416" y="323"/>
                  </a:lnTo>
                  <a:lnTo>
                    <a:pt x="416" y="318"/>
                  </a:lnTo>
                  <a:lnTo>
                    <a:pt x="423" y="316"/>
                  </a:lnTo>
                  <a:lnTo>
                    <a:pt x="432" y="316"/>
                  </a:lnTo>
                  <a:lnTo>
                    <a:pt x="442" y="314"/>
                  </a:lnTo>
                  <a:lnTo>
                    <a:pt x="445" y="313"/>
                  </a:lnTo>
                  <a:lnTo>
                    <a:pt x="449" y="313"/>
                  </a:lnTo>
                  <a:lnTo>
                    <a:pt x="452" y="311"/>
                  </a:lnTo>
                  <a:lnTo>
                    <a:pt x="458" y="311"/>
                  </a:lnTo>
                  <a:close/>
                  <a:moveTo>
                    <a:pt x="377" y="311"/>
                  </a:moveTo>
                  <a:lnTo>
                    <a:pt x="409" y="311"/>
                  </a:lnTo>
                  <a:lnTo>
                    <a:pt x="409" y="314"/>
                  </a:lnTo>
                  <a:lnTo>
                    <a:pt x="411" y="318"/>
                  </a:lnTo>
                  <a:lnTo>
                    <a:pt x="411" y="321"/>
                  </a:lnTo>
                  <a:lnTo>
                    <a:pt x="412" y="327"/>
                  </a:lnTo>
                  <a:lnTo>
                    <a:pt x="404" y="327"/>
                  </a:lnTo>
                  <a:lnTo>
                    <a:pt x="400" y="327"/>
                  </a:lnTo>
                  <a:lnTo>
                    <a:pt x="397" y="327"/>
                  </a:lnTo>
                  <a:lnTo>
                    <a:pt x="390" y="325"/>
                  </a:lnTo>
                  <a:lnTo>
                    <a:pt x="384" y="325"/>
                  </a:lnTo>
                  <a:lnTo>
                    <a:pt x="377" y="323"/>
                  </a:lnTo>
                  <a:lnTo>
                    <a:pt x="377" y="311"/>
                  </a:lnTo>
                  <a:close/>
                  <a:moveTo>
                    <a:pt x="301" y="307"/>
                  </a:moveTo>
                  <a:lnTo>
                    <a:pt x="308" y="311"/>
                  </a:lnTo>
                  <a:lnTo>
                    <a:pt x="315" y="314"/>
                  </a:lnTo>
                  <a:lnTo>
                    <a:pt x="318" y="320"/>
                  </a:lnTo>
                  <a:lnTo>
                    <a:pt x="322" y="327"/>
                  </a:lnTo>
                  <a:lnTo>
                    <a:pt x="323" y="334"/>
                  </a:lnTo>
                  <a:lnTo>
                    <a:pt x="313" y="334"/>
                  </a:lnTo>
                  <a:lnTo>
                    <a:pt x="313" y="330"/>
                  </a:lnTo>
                  <a:lnTo>
                    <a:pt x="308" y="327"/>
                  </a:lnTo>
                  <a:lnTo>
                    <a:pt x="306" y="323"/>
                  </a:lnTo>
                  <a:lnTo>
                    <a:pt x="304" y="320"/>
                  </a:lnTo>
                  <a:lnTo>
                    <a:pt x="302" y="314"/>
                  </a:lnTo>
                  <a:lnTo>
                    <a:pt x="301" y="307"/>
                  </a:lnTo>
                  <a:close/>
                  <a:moveTo>
                    <a:pt x="489" y="299"/>
                  </a:moveTo>
                  <a:lnTo>
                    <a:pt x="505" y="299"/>
                  </a:lnTo>
                  <a:lnTo>
                    <a:pt x="505" y="307"/>
                  </a:lnTo>
                  <a:lnTo>
                    <a:pt x="489" y="307"/>
                  </a:lnTo>
                  <a:lnTo>
                    <a:pt x="489" y="299"/>
                  </a:lnTo>
                  <a:close/>
                  <a:moveTo>
                    <a:pt x="192" y="299"/>
                  </a:moveTo>
                  <a:lnTo>
                    <a:pt x="201" y="300"/>
                  </a:lnTo>
                  <a:lnTo>
                    <a:pt x="208" y="300"/>
                  </a:lnTo>
                  <a:lnTo>
                    <a:pt x="215" y="302"/>
                  </a:lnTo>
                  <a:lnTo>
                    <a:pt x="220" y="304"/>
                  </a:lnTo>
                  <a:lnTo>
                    <a:pt x="217" y="309"/>
                  </a:lnTo>
                  <a:lnTo>
                    <a:pt x="213" y="314"/>
                  </a:lnTo>
                  <a:lnTo>
                    <a:pt x="210" y="318"/>
                  </a:lnTo>
                  <a:lnTo>
                    <a:pt x="205" y="323"/>
                  </a:lnTo>
                  <a:lnTo>
                    <a:pt x="199" y="327"/>
                  </a:lnTo>
                  <a:lnTo>
                    <a:pt x="194" y="328"/>
                  </a:lnTo>
                  <a:lnTo>
                    <a:pt x="191" y="328"/>
                  </a:lnTo>
                  <a:lnTo>
                    <a:pt x="185" y="327"/>
                  </a:lnTo>
                  <a:lnTo>
                    <a:pt x="182" y="323"/>
                  </a:lnTo>
                  <a:lnTo>
                    <a:pt x="180" y="320"/>
                  </a:lnTo>
                  <a:lnTo>
                    <a:pt x="178" y="316"/>
                  </a:lnTo>
                  <a:lnTo>
                    <a:pt x="178" y="311"/>
                  </a:lnTo>
                  <a:lnTo>
                    <a:pt x="185" y="306"/>
                  </a:lnTo>
                  <a:lnTo>
                    <a:pt x="192" y="299"/>
                  </a:lnTo>
                  <a:close/>
                  <a:moveTo>
                    <a:pt x="435" y="292"/>
                  </a:moveTo>
                  <a:lnTo>
                    <a:pt x="440" y="292"/>
                  </a:lnTo>
                  <a:lnTo>
                    <a:pt x="444" y="292"/>
                  </a:lnTo>
                  <a:lnTo>
                    <a:pt x="447" y="292"/>
                  </a:lnTo>
                  <a:lnTo>
                    <a:pt x="449" y="292"/>
                  </a:lnTo>
                  <a:lnTo>
                    <a:pt x="452" y="292"/>
                  </a:lnTo>
                  <a:lnTo>
                    <a:pt x="456" y="292"/>
                  </a:lnTo>
                  <a:lnTo>
                    <a:pt x="461" y="292"/>
                  </a:lnTo>
                  <a:lnTo>
                    <a:pt x="461" y="299"/>
                  </a:lnTo>
                  <a:lnTo>
                    <a:pt x="438" y="304"/>
                  </a:lnTo>
                  <a:lnTo>
                    <a:pt x="435" y="292"/>
                  </a:lnTo>
                  <a:close/>
                  <a:moveTo>
                    <a:pt x="220" y="281"/>
                  </a:moveTo>
                  <a:lnTo>
                    <a:pt x="227" y="283"/>
                  </a:lnTo>
                  <a:lnTo>
                    <a:pt x="234" y="285"/>
                  </a:lnTo>
                  <a:lnTo>
                    <a:pt x="240" y="288"/>
                  </a:lnTo>
                  <a:lnTo>
                    <a:pt x="236" y="288"/>
                  </a:lnTo>
                  <a:lnTo>
                    <a:pt x="227" y="292"/>
                  </a:lnTo>
                  <a:lnTo>
                    <a:pt x="217" y="292"/>
                  </a:lnTo>
                  <a:lnTo>
                    <a:pt x="205" y="292"/>
                  </a:lnTo>
                  <a:lnTo>
                    <a:pt x="205" y="288"/>
                  </a:lnTo>
                  <a:lnTo>
                    <a:pt x="208" y="288"/>
                  </a:lnTo>
                  <a:lnTo>
                    <a:pt x="212" y="285"/>
                  </a:lnTo>
                  <a:lnTo>
                    <a:pt x="217" y="283"/>
                  </a:lnTo>
                  <a:lnTo>
                    <a:pt x="220" y="281"/>
                  </a:lnTo>
                  <a:close/>
                  <a:moveTo>
                    <a:pt x="400" y="253"/>
                  </a:moveTo>
                  <a:lnTo>
                    <a:pt x="416" y="253"/>
                  </a:lnTo>
                  <a:lnTo>
                    <a:pt x="421" y="260"/>
                  </a:lnTo>
                  <a:lnTo>
                    <a:pt x="428" y="267"/>
                  </a:lnTo>
                  <a:lnTo>
                    <a:pt x="435" y="272"/>
                  </a:lnTo>
                  <a:lnTo>
                    <a:pt x="432" y="276"/>
                  </a:lnTo>
                  <a:lnTo>
                    <a:pt x="430" y="278"/>
                  </a:lnTo>
                  <a:lnTo>
                    <a:pt x="428" y="279"/>
                  </a:lnTo>
                  <a:lnTo>
                    <a:pt x="426" y="283"/>
                  </a:lnTo>
                  <a:lnTo>
                    <a:pt x="425" y="286"/>
                  </a:lnTo>
                  <a:lnTo>
                    <a:pt x="423" y="292"/>
                  </a:lnTo>
                  <a:lnTo>
                    <a:pt x="418" y="292"/>
                  </a:lnTo>
                  <a:lnTo>
                    <a:pt x="411" y="292"/>
                  </a:lnTo>
                  <a:lnTo>
                    <a:pt x="407" y="290"/>
                  </a:lnTo>
                  <a:lnTo>
                    <a:pt x="402" y="290"/>
                  </a:lnTo>
                  <a:lnTo>
                    <a:pt x="397" y="288"/>
                  </a:lnTo>
                  <a:lnTo>
                    <a:pt x="397" y="281"/>
                  </a:lnTo>
                  <a:lnTo>
                    <a:pt x="398" y="276"/>
                  </a:lnTo>
                  <a:lnTo>
                    <a:pt x="400" y="269"/>
                  </a:lnTo>
                  <a:lnTo>
                    <a:pt x="400" y="262"/>
                  </a:lnTo>
                  <a:lnTo>
                    <a:pt x="400" y="253"/>
                  </a:lnTo>
                  <a:close/>
                  <a:moveTo>
                    <a:pt x="323" y="224"/>
                  </a:moveTo>
                  <a:lnTo>
                    <a:pt x="341" y="229"/>
                  </a:lnTo>
                  <a:lnTo>
                    <a:pt x="353" y="238"/>
                  </a:lnTo>
                  <a:lnTo>
                    <a:pt x="363" y="246"/>
                  </a:lnTo>
                  <a:lnTo>
                    <a:pt x="374" y="257"/>
                  </a:lnTo>
                  <a:lnTo>
                    <a:pt x="384" y="265"/>
                  </a:lnTo>
                  <a:lnTo>
                    <a:pt x="384" y="262"/>
                  </a:lnTo>
                  <a:lnTo>
                    <a:pt x="390" y="262"/>
                  </a:lnTo>
                  <a:lnTo>
                    <a:pt x="390" y="265"/>
                  </a:lnTo>
                  <a:lnTo>
                    <a:pt x="391" y="269"/>
                  </a:lnTo>
                  <a:lnTo>
                    <a:pt x="395" y="274"/>
                  </a:lnTo>
                  <a:lnTo>
                    <a:pt x="397" y="281"/>
                  </a:lnTo>
                  <a:lnTo>
                    <a:pt x="390" y="281"/>
                  </a:lnTo>
                  <a:lnTo>
                    <a:pt x="386" y="281"/>
                  </a:lnTo>
                  <a:lnTo>
                    <a:pt x="386" y="283"/>
                  </a:lnTo>
                  <a:lnTo>
                    <a:pt x="384" y="283"/>
                  </a:lnTo>
                  <a:lnTo>
                    <a:pt x="381" y="283"/>
                  </a:lnTo>
                  <a:lnTo>
                    <a:pt x="377" y="285"/>
                  </a:lnTo>
                  <a:lnTo>
                    <a:pt x="363" y="274"/>
                  </a:lnTo>
                  <a:lnTo>
                    <a:pt x="349" y="269"/>
                  </a:lnTo>
                  <a:lnTo>
                    <a:pt x="332" y="265"/>
                  </a:lnTo>
                  <a:lnTo>
                    <a:pt x="316" y="257"/>
                  </a:lnTo>
                  <a:lnTo>
                    <a:pt x="322" y="252"/>
                  </a:lnTo>
                  <a:lnTo>
                    <a:pt x="323" y="246"/>
                  </a:lnTo>
                  <a:lnTo>
                    <a:pt x="322" y="241"/>
                  </a:lnTo>
                  <a:lnTo>
                    <a:pt x="322" y="234"/>
                  </a:lnTo>
                  <a:lnTo>
                    <a:pt x="323" y="224"/>
                  </a:lnTo>
                  <a:close/>
                  <a:moveTo>
                    <a:pt x="1538" y="217"/>
                  </a:moveTo>
                  <a:lnTo>
                    <a:pt x="1542" y="217"/>
                  </a:lnTo>
                  <a:lnTo>
                    <a:pt x="1545" y="218"/>
                  </a:lnTo>
                  <a:lnTo>
                    <a:pt x="1547" y="220"/>
                  </a:lnTo>
                  <a:lnTo>
                    <a:pt x="1549" y="222"/>
                  </a:lnTo>
                  <a:lnTo>
                    <a:pt x="1550" y="224"/>
                  </a:lnTo>
                  <a:lnTo>
                    <a:pt x="1550" y="225"/>
                  </a:lnTo>
                  <a:lnTo>
                    <a:pt x="1550" y="227"/>
                  </a:lnTo>
                  <a:lnTo>
                    <a:pt x="1552" y="231"/>
                  </a:lnTo>
                  <a:lnTo>
                    <a:pt x="1545" y="231"/>
                  </a:lnTo>
                  <a:lnTo>
                    <a:pt x="1542" y="232"/>
                  </a:lnTo>
                  <a:lnTo>
                    <a:pt x="1538" y="232"/>
                  </a:lnTo>
                  <a:lnTo>
                    <a:pt x="1535" y="234"/>
                  </a:lnTo>
                  <a:lnTo>
                    <a:pt x="1529" y="234"/>
                  </a:lnTo>
                  <a:lnTo>
                    <a:pt x="1529" y="231"/>
                  </a:lnTo>
                  <a:lnTo>
                    <a:pt x="1526" y="231"/>
                  </a:lnTo>
                  <a:lnTo>
                    <a:pt x="1526" y="218"/>
                  </a:lnTo>
                  <a:lnTo>
                    <a:pt x="1531" y="218"/>
                  </a:lnTo>
                  <a:lnTo>
                    <a:pt x="1536" y="217"/>
                  </a:lnTo>
                  <a:lnTo>
                    <a:pt x="1538" y="217"/>
                  </a:lnTo>
                  <a:close/>
                  <a:moveTo>
                    <a:pt x="377" y="208"/>
                  </a:moveTo>
                  <a:lnTo>
                    <a:pt x="393" y="208"/>
                  </a:lnTo>
                  <a:lnTo>
                    <a:pt x="393" y="211"/>
                  </a:lnTo>
                  <a:lnTo>
                    <a:pt x="390" y="211"/>
                  </a:lnTo>
                  <a:lnTo>
                    <a:pt x="386" y="211"/>
                  </a:lnTo>
                  <a:lnTo>
                    <a:pt x="384" y="213"/>
                  </a:lnTo>
                  <a:lnTo>
                    <a:pt x="383" y="213"/>
                  </a:lnTo>
                  <a:lnTo>
                    <a:pt x="383" y="213"/>
                  </a:lnTo>
                  <a:lnTo>
                    <a:pt x="381" y="213"/>
                  </a:lnTo>
                  <a:lnTo>
                    <a:pt x="379" y="211"/>
                  </a:lnTo>
                  <a:lnTo>
                    <a:pt x="377" y="208"/>
                  </a:lnTo>
                  <a:close/>
                  <a:moveTo>
                    <a:pt x="458" y="131"/>
                  </a:moveTo>
                  <a:lnTo>
                    <a:pt x="477" y="152"/>
                  </a:lnTo>
                  <a:lnTo>
                    <a:pt x="501" y="168"/>
                  </a:lnTo>
                  <a:lnTo>
                    <a:pt x="531" y="180"/>
                  </a:lnTo>
                  <a:lnTo>
                    <a:pt x="533" y="197"/>
                  </a:lnTo>
                  <a:lnTo>
                    <a:pt x="538" y="210"/>
                  </a:lnTo>
                  <a:lnTo>
                    <a:pt x="543" y="217"/>
                  </a:lnTo>
                  <a:lnTo>
                    <a:pt x="550" y="224"/>
                  </a:lnTo>
                  <a:lnTo>
                    <a:pt x="557" y="234"/>
                  </a:lnTo>
                  <a:lnTo>
                    <a:pt x="545" y="236"/>
                  </a:lnTo>
                  <a:lnTo>
                    <a:pt x="533" y="238"/>
                  </a:lnTo>
                  <a:lnTo>
                    <a:pt x="522" y="243"/>
                  </a:lnTo>
                  <a:lnTo>
                    <a:pt x="515" y="250"/>
                  </a:lnTo>
                  <a:lnTo>
                    <a:pt x="514" y="253"/>
                  </a:lnTo>
                  <a:lnTo>
                    <a:pt x="512" y="257"/>
                  </a:lnTo>
                  <a:lnTo>
                    <a:pt x="510" y="260"/>
                  </a:lnTo>
                  <a:lnTo>
                    <a:pt x="508" y="262"/>
                  </a:lnTo>
                  <a:lnTo>
                    <a:pt x="505" y="265"/>
                  </a:lnTo>
                  <a:lnTo>
                    <a:pt x="494" y="267"/>
                  </a:lnTo>
                  <a:lnTo>
                    <a:pt x="479" y="269"/>
                  </a:lnTo>
                  <a:lnTo>
                    <a:pt x="461" y="267"/>
                  </a:lnTo>
                  <a:lnTo>
                    <a:pt x="447" y="265"/>
                  </a:lnTo>
                  <a:lnTo>
                    <a:pt x="444" y="255"/>
                  </a:lnTo>
                  <a:lnTo>
                    <a:pt x="442" y="248"/>
                  </a:lnTo>
                  <a:lnTo>
                    <a:pt x="440" y="243"/>
                  </a:lnTo>
                  <a:lnTo>
                    <a:pt x="435" y="234"/>
                  </a:lnTo>
                  <a:lnTo>
                    <a:pt x="458" y="227"/>
                  </a:lnTo>
                  <a:lnTo>
                    <a:pt x="458" y="224"/>
                  </a:lnTo>
                  <a:lnTo>
                    <a:pt x="440" y="222"/>
                  </a:lnTo>
                  <a:lnTo>
                    <a:pt x="428" y="218"/>
                  </a:lnTo>
                  <a:lnTo>
                    <a:pt x="419" y="211"/>
                  </a:lnTo>
                  <a:lnTo>
                    <a:pt x="418" y="206"/>
                  </a:lnTo>
                  <a:lnTo>
                    <a:pt x="414" y="201"/>
                  </a:lnTo>
                  <a:lnTo>
                    <a:pt x="412" y="196"/>
                  </a:lnTo>
                  <a:lnTo>
                    <a:pt x="412" y="190"/>
                  </a:lnTo>
                  <a:lnTo>
                    <a:pt x="412" y="187"/>
                  </a:lnTo>
                  <a:lnTo>
                    <a:pt x="412" y="183"/>
                  </a:lnTo>
                  <a:lnTo>
                    <a:pt x="414" y="183"/>
                  </a:lnTo>
                  <a:lnTo>
                    <a:pt x="416" y="182"/>
                  </a:lnTo>
                  <a:lnTo>
                    <a:pt x="418" y="182"/>
                  </a:lnTo>
                  <a:lnTo>
                    <a:pt x="419" y="182"/>
                  </a:lnTo>
                  <a:lnTo>
                    <a:pt x="423" y="180"/>
                  </a:lnTo>
                  <a:lnTo>
                    <a:pt x="425" y="175"/>
                  </a:lnTo>
                  <a:lnTo>
                    <a:pt x="425" y="169"/>
                  </a:lnTo>
                  <a:lnTo>
                    <a:pt x="425" y="166"/>
                  </a:lnTo>
                  <a:lnTo>
                    <a:pt x="426" y="164"/>
                  </a:lnTo>
                  <a:lnTo>
                    <a:pt x="428" y="161"/>
                  </a:lnTo>
                  <a:lnTo>
                    <a:pt x="430" y="161"/>
                  </a:lnTo>
                  <a:lnTo>
                    <a:pt x="432" y="159"/>
                  </a:lnTo>
                  <a:lnTo>
                    <a:pt x="433" y="159"/>
                  </a:lnTo>
                  <a:lnTo>
                    <a:pt x="435" y="159"/>
                  </a:lnTo>
                  <a:lnTo>
                    <a:pt x="438" y="157"/>
                  </a:lnTo>
                  <a:lnTo>
                    <a:pt x="440" y="150"/>
                  </a:lnTo>
                  <a:lnTo>
                    <a:pt x="442" y="145"/>
                  </a:lnTo>
                  <a:lnTo>
                    <a:pt x="444" y="140"/>
                  </a:lnTo>
                  <a:lnTo>
                    <a:pt x="447" y="135"/>
                  </a:lnTo>
                  <a:lnTo>
                    <a:pt x="449" y="133"/>
                  </a:lnTo>
                  <a:lnTo>
                    <a:pt x="451" y="133"/>
                  </a:lnTo>
                  <a:lnTo>
                    <a:pt x="452" y="131"/>
                  </a:lnTo>
                  <a:lnTo>
                    <a:pt x="454" y="131"/>
                  </a:lnTo>
                  <a:lnTo>
                    <a:pt x="458" y="131"/>
                  </a:lnTo>
                  <a:close/>
                  <a:moveTo>
                    <a:pt x="1488" y="112"/>
                  </a:moveTo>
                  <a:lnTo>
                    <a:pt x="1493" y="114"/>
                  </a:lnTo>
                  <a:lnTo>
                    <a:pt x="1498" y="115"/>
                  </a:lnTo>
                  <a:lnTo>
                    <a:pt x="1501" y="117"/>
                  </a:lnTo>
                  <a:lnTo>
                    <a:pt x="1507" y="119"/>
                  </a:lnTo>
                  <a:lnTo>
                    <a:pt x="1507" y="124"/>
                  </a:lnTo>
                  <a:lnTo>
                    <a:pt x="1508" y="128"/>
                  </a:lnTo>
                  <a:lnTo>
                    <a:pt x="1508" y="131"/>
                  </a:lnTo>
                  <a:lnTo>
                    <a:pt x="1510" y="135"/>
                  </a:lnTo>
                  <a:lnTo>
                    <a:pt x="1498" y="135"/>
                  </a:lnTo>
                  <a:lnTo>
                    <a:pt x="1496" y="131"/>
                  </a:lnTo>
                  <a:lnTo>
                    <a:pt x="1494" y="128"/>
                  </a:lnTo>
                  <a:lnTo>
                    <a:pt x="1491" y="124"/>
                  </a:lnTo>
                  <a:lnTo>
                    <a:pt x="1489" y="122"/>
                  </a:lnTo>
                  <a:lnTo>
                    <a:pt x="1489" y="117"/>
                  </a:lnTo>
                  <a:lnTo>
                    <a:pt x="1488" y="112"/>
                  </a:lnTo>
                  <a:close/>
                  <a:moveTo>
                    <a:pt x="1081" y="80"/>
                  </a:moveTo>
                  <a:lnTo>
                    <a:pt x="1095" y="80"/>
                  </a:lnTo>
                  <a:lnTo>
                    <a:pt x="1098" y="89"/>
                  </a:lnTo>
                  <a:lnTo>
                    <a:pt x="1102" y="94"/>
                  </a:lnTo>
                  <a:lnTo>
                    <a:pt x="1105" y="101"/>
                  </a:lnTo>
                  <a:lnTo>
                    <a:pt x="1107" y="112"/>
                  </a:lnTo>
                  <a:lnTo>
                    <a:pt x="1104" y="112"/>
                  </a:lnTo>
                  <a:lnTo>
                    <a:pt x="1093" y="105"/>
                  </a:lnTo>
                  <a:lnTo>
                    <a:pt x="1086" y="98"/>
                  </a:lnTo>
                  <a:lnTo>
                    <a:pt x="1081" y="91"/>
                  </a:lnTo>
                  <a:lnTo>
                    <a:pt x="1081" y="80"/>
                  </a:lnTo>
                  <a:close/>
                  <a:moveTo>
                    <a:pt x="737" y="26"/>
                  </a:moveTo>
                  <a:lnTo>
                    <a:pt x="749" y="26"/>
                  </a:lnTo>
                  <a:lnTo>
                    <a:pt x="754" y="30"/>
                  </a:lnTo>
                  <a:lnTo>
                    <a:pt x="758" y="33"/>
                  </a:lnTo>
                  <a:lnTo>
                    <a:pt x="760" y="37"/>
                  </a:lnTo>
                  <a:lnTo>
                    <a:pt x="763" y="42"/>
                  </a:lnTo>
                  <a:lnTo>
                    <a:pt x="765" y="46"/>
                  </a:lnTo>
                  <a:lnTo>
                    <a:pt x="774" y="37"/>
                  </a:lnTo>
                  <a:lnTo>
                    <a:pt x="784" y="33"/>
                  </a:lnTo>
                  <a:lnTo>
                    <a:pt x="800" y="35"/>
                  </a:lnTo>
                  <a:lnTo>
                    <a:pt x="800" y="49"/>
                  </a:lnTo>
                  <a:lnTo>
                    <a:pt x="822" y="51"/>
                  </a:lnTo>
                  <a:lnTo>
                    <a:pt x="842" y="54"/>
                  </a:lnTo>
                  <a:lnTo>
                    <a:pt x="859" y="58"/>
                  </a:lnTo>
                  <a:lnTo>
                    <a:pt x="878" y="60"/>
                  </a:lnTo>
                  <a:lnTo>
                    <a:pt x="899" y="58"/>
                  </a:lnTo>
                  <a:lnTo>
                    <a:pt x="899" y="70"/>
                  </a:lnTo>
                  <a:lnTo>
                    <a:pt x="903" y="70"/>
                  </a:lnTo>
                  <a:lnTo>
                    <a:pt x="906" y="70"/>
                  </a:lnTo>
                  <a:lnTo>
                    <a:pt x="908" y="70"/>
                  </a:lnTo>
                  <a:lnTo>
                    <a:pt x="910" y="72"/>
                  </a:lnTo>
                  <a:lnTo>
                    <a:pt x="912" y="73"/>
                  </a:lnTo>
                  <a:lnTo>
                    <a:pt x="908" y="73"/>
                  </a:lnTo>
                  <a:lnTo>
                    <a:pt x="892" y="84"/>
                  </a:lnTo>
                  <a:lnTo>
                    <a:pt x="873" y="96"/>
                  </a:lnTo>
                  <a:lnTo>
                    <a:pt x="850" y="107"/>
                  </a:lnTo>
                  <a:lnTo>
                    <a:pt x="829" y="119"/>
                  </a:lnTo>
                  <a:lnTo>
                    <a:pt x="814" y="129"/>
                  </a:lnTo>
                  <a:lnTo>
                    <a:pt x="803" y="138"/>
                  </a:lnTo>
                  <a:lnTo>
                    <a:pt x="819" y="138"/>
                  </a:lnTo>
                  <a:lnTo>
                    <a:pt x="824" y="135"/>
                  </a:lnTo>
                  <a:lnTo>
                    <a:pt x="829" y="133"/>
                  </a:lnTo>
                  <a:lnTo>
                    <a:pt x="835" y="131"/>
                  </a:lnTo>
                  <a:lnTo>
                    <a:pt x="842" y="131"/>
                  </a:lnTo>
                  <a:lnTo>
                    <a:pt x="842" y="135"/>
                  </a:lnTo>
                  <a:lnTo>
                    <a:pt x="821" y="150"/>
                  </a:lnTo>
                  <a:lnTo>
                    <a:pt x="803" y="166"/>
                  </a:lnTo>
                  <a:lnTo>
                    <a:pt x="788" y="182"/>
                  </a:lnTo>
                  <a:lnTo>
                    <a:pt x="770" y="196"/>
                  </a:lnTo>
                  <a:lnTo>
                    <a:pt x="751" y="208"/>
                  </a:lnTo>
                  <a:lnTo>
                    <a:pt x="726" y="215"/>
                  </a:lnTo>
                  <a:lnTo>
                    <a:pt x="726" y="227"/>
                  </a:lnTo>
                  <a:lnTo>
                    <a:pt x="714" y="229"/>
                  </a:lnTo>
                  <a:lnTo>
                    <a:pt x="700" y="234"/>
                  </a:lnTo>
                  <a:lnTo>
                    <a:pt x="692" y="241"/>
                  </a:lnTo>
                  <a:lnTo>
                    <a:pt x="697" y="245"/>
                  </a:lnTo>
                  <a:lnTo>
                    <a:pt x="700" y="248"/>
                  </a:lnTo>
                  <a:lnTo>
                    <a:pt x="702" y="250"/>
                  </a:lnTo>
                  <a:lnTo>
                    <a:pt x="702" y="253"/>
                  </a:lnTo>
                  <a:lnTo>
                    <a:pt x="702" y="257"/>
                  </a:lnTo>
                  <a:lnTo>
                    <a:pt x="700" y="262"/>
                  </a:lnTo>
                  <a:lnTo>
                    <a:pt x="700" y="269"/>
                  </a:lnTo>
                  <a:lnTo>
                    <a:pt x="662" y="272"/>
                  </a:lnTo>
                  <a:lnTo>
                    <a:pt x="662" y="276"/>
                  </a:lnTo>
                  <a:lnTo>
                    <a:pt x="667" y="278"/>
                  </a:lnTo>
                  <a:lnTo>
                    <a:pt x="669" y="278"/>
                  </a:lnTo>
                  <a:lnTo>
                    <a:pt x="672" y="278"/>
                  </a:lnTo>
                  <a:lnTo>
                    <a:pt x="672" y="278"/>
                  </a:lnTo>
                  <a:lnTo>
                    <a:pt x="674" y="279"/>
                  </a:lnTo>
                  <a:lnTo>
                    <a:pt x="674" y="281"/>
                  </a:lnTo>
                  <a:lnTo>
                    <a:pt x="678" y="285"/>
                  </a:lnTo>
                  <a:lnTo>
                    <a:pt x="672" y="285"/>
                  </a:lnTo>
                  <a:lnTo>
                    <a:pt x="664" y="288"/>
                  </a:lnTo>
                  <a:lnTo>
                    <a:pt x="653" y="292"/>
                  </a:lnTo>
                  <a:lnTo>
                    <a:pt x="643" y="295"/>
                  </a:lnTo>
                  <a:lnTo>
                    <a:pt x="646" y="297"/>
                  </a:lnTo>
                  <a:lnTo>
                    <a:pt x="648" y="297"/>
                  </a:lnTo>
                  <a:lnTo>
                    <a:pt x="650" y="297"/>
                  </a:lnTo>
                  <a:lnTo>
                    <a:pt x="651" y="299"/>
                  </a:lnTo>
                  <a:lnTo>
                    <a:pt x="653" y="299"/>
                  </a:lnTo>
                  <a:lnTo>
                    <a:pt x="651" y="302"/>
                  </a:lnTo>
                  <a:lnTo>
                    <a:pt x="650" y="306"/>
                  </a:lnTo>
                  <a:lnTo>
                    <a:pt x="648" y="307"/>
                  </a:lnTo>
                  <a:lnTo>
                    <a:pt x="650" y="309"/>
                  </a:lnTo>
                  <a:lnTo>
                    <a:pt x="650" y="311"/>
                  </a:lnTo>
                  <a:lnTo>
                    <a:pt x="651" y="314"/>
                  </a:lnTo>
                  <a:lnTo>
                    <a:pt x="653" y="318"/>
                  </a:lnTo>
                  <a:lnTo>
                    <a:pt x="646" y="320"/>
                  </a:lnTo>
                  <a:lnTo>
                    <a:pt x="641" y="320"/>
                  </a:lnTo>
                  <a:lnTo>
                    <a:pt x="636" y="320"/>
                  </a:lnTo>
                  <a:lnTo>
                    <a:pt x="630" y="323"/>
                  </a:lnTo>
                  <a:lnTo>
                    <a:pt x="648" y="323"/>
                  </a:lnTo>
                  <a:lnTo>
                    <a:pt x="662" y="327"/>
                  </a:lnTo>
                  <a:lnTo>
                    <a:pt x="662" y="334"/>
                  </a:lnTo>
                  <a:lnTo>
                    <a:pt x="639" y="334"/>
                  </a:lnTo>
                  <a:lnTo>
                    <a:pt x="637" y="339"/>
                  </a:lnTo>
                  <a:lnTo>
                    <a:pt x="637" y="341"/>
                  </a:lnTo>
                  <a:lnTo>
                    <a:pt x="637" y="342"/>
                  </a:lnTo>
                  <a:lnTo>
                    <a:pt x="636" y="344"/>
                  </a:lnTo>
                  <a:lnTo>
                    <a:pt x="634" y="346"/>
                  </a:lnTo>
                  <a:lnTo>
                    <a:pt x="625" y="349"/>
                  </a:lnTo>
                  <a:lnTo>
                    <a:pt x="613" y="349"/>
                  </a:lnTo>
                  <a:lnTo>
                    <a:pt x="601" y="349"/>
                  </a:lnTo>
                  <a:lnTo>
                    <a:pt x="589" y="342"/>
                  </a:lnTo>
                  <a:lnTo>
                    <a:pt x="573" y="342"/>
                  </a:lnTo>
                  <a:lnTo>
                    <a:pt x="557" y="344"/>
                  </a:lnTo>
                  <a:lnTo>
                    <a:pt x="540" y="346"/>
                  </a:lnTo>
                  <a:lnTo>
                    <a:pt x="524" y="344"/>
                  </a:lnTo>
                  <a:lnTo>
                    <a:pt x="508" y="339"/>
                  </a:lnTo>
                  <a:lnTo>
                    <a:pt x="507" y="337"/>
                  </a:lnTo>
                  <a:lnTo>
                    <a:pt x="507" y="335"/>
                  </a:lnTo>
                  <a:lnTo>
                    <a:pt x="505" y="335"/>
                  </a:lnTo>
                  <a:lnTo>
                    <a:pt x="505" y="334"/>
                  </a:lnTo>
                  <a:lnTo>
                    <a:pt x="505" y="330"/>
                  </a:lnTo>
                  <a:lnTo>
                    <a:pt x="508" y="330"/>
                  </a:lnTo>
                  <a:lnTo>
                    <a:pt x="510" y="327"/>
                  </a:lnTo>
                  <a:lnTo>
                    <a:pt x="514" y="323"/>
                  </a:lnTo>
                  <a:lnTo>
                    <a:pt x="515" y="321"/>
                  </a:lnTo>
                  <a:lnTo>
                    <a:pt x="519" y="320"/>
                  </a:lnTo>
                  <a:lnTo>
                    <a:pt x="521" y="316"/>
                  </a:lnTo>
                  <a:lnTo>
                    <a:pt x="524" y="311"/>
                  </a:lnTo>
                  <a:lnTo>
                    <a:pt x="517" y="309"/>
                  </a:lnTo>
                  <a:lnTo>
                    <a:pt x="512" y="306"/>
                  </a:lnTo>
                  <a:lnTo>
                    <a:pt x="508" y="300"/>
                  </a:lnTo>
                  <a:lnTo>
                    <a:pt x="507" y="295"/>
                  </a:lnTo>
                  <a:lnTo>
                    <a:pt x="505" y="288"/>
                  </a:lnTo>
                  <a:lnTo>
                    <a:pt x="512" y="288"/>
                  </a:lnTo>
                  <a:lnTo>
                    <a:pt x="524" y="285"/>
                  </a:lnTo>
                  <a:lnTo>
                    <a:pt x="538" y="288"/>
                  </a:lnTo>
                  <a:lnTo>
                    <a:pt x="550" y="293"/>
                  </a:lnTo>
                  <a:lnTo>
                    <a:pt x="562" y="299"/>
                  </a:lnTo>
                  <a:lnTo>
                    <a:pt x="562" y="292"/>
                  </a:lnTo>
                  <a:lnTo>
                    <a:pt x="550" y="286"/>
                  </a:lnTo>
                  <a:lnTo>
                    <a:pt x="540" y="281"/>
                  </a:lnTo>
                  <a:lnTo>
                    <a:pt x="531" y="272"/>
                  </a:lnTo>
                  <a:lnTo>
                    <a:pt x="534" y="272"/>
                  </a:lnTo>
                  <a:lnTo>
                    <a:pt x="543" y="259"/>
                  </a:lnTo>
                  <a:lnTo>
                    <a:pt x="554" y="250"/>
                  </a:lnTo>
                  <a:lnTo>
                    <a:pt x="568" y="243"/>
                  </a:lnTo>
                  <a:lnTo>
                    <a:pt x="585" y="238"/>
                  </a:lnTo>
                  <a:lnTo>
                    <a:pt x="585" y="234"/>
                  </a:lnTo>
                  <a:lnTo>
                    <a:pt x="569" y="229"/>
                  </a:lnTo>
                  <a:lnTo>
                    <a:pt x="557" y="220"/>
                  </a:lnTo>
                  <a:lnTo>
                    <a:pt x="547" y="208"/>
                  </a:lnTo>
                  <a:lnTo>
                    <a:pt x="538" y="196"/>
                  </a:lnTo>
                  <a:lnTo>
                    <a:pt x="543" y="194"/>
                  </a:lnTo>
                  <a:lnTo>
                    <a:pt x="547" y="194"/>
                  </a:lnTo>
                  <a:lnTo>
                    <a:pt x="552" y="192"/>
                  </a:lnTo>
                  <a:lnTo>
                    <a:pt x="557" y="192"/>
                  </a:lnTo>
                  <a:lnTo>
                    <a:pt x="564" y="197"/>
                  </a:lnTo>
                  <a:lnTo>
                    <a:pt x="569" y="203"/>
                  </a:lnTo>
                  <a:lnTo>
                    <a:pt x="576" y="208"/>
                  </a:lnTo>
                  <a:lnTo>
                    <a:pt x="576" y="204"/>
                  </a:lnTo>
                  <a:lnTo>
                    <a:pt x="575" y="201"/>
                  </a:lnTo>
                  <a:lnTo>
                    <a:pt x="573" y="201"/>
                  </a:lnTo>
                  <a:lnTo>
                    <a:pt x="573" y="199"/>
                  </a:lnTo>
                  <a:lnTo>
                    <a:pt x="571" y="197"/>
                  </a:lnTo>
                  <a:lnTo>
                    <a:pt x="571" y="196"/>
                  </a:lnTo>
                  <a:lnTo>
                    <a:pt x="569" y="192"/>
                  </a:lnTo>
                  <a:lnTo>
                    <a:pt x="573" y="192"/>
                  </a:lnTo>
                  <a:lnTo>
                    <a:pt x="573" y="189"/>
                  </a:lnTo>
                  <a:lnTo>
                    <a:pt x="589" y="183"/>
                  </a:lnTo>
                  <a:lnTo>
                    <a:pt x="604" y="180"/>
                  </a:lnTo>
                  <a:lnTo>
                    <a:pt x="620" y="178"/>
                  </a:lnTo>
                  <a:lnTo>
                    <a:pt x="639" y="180"/>
                  </a:lnTo>
                  <a:lnTo>
                    <a:pt x="630" y="169"/>
                  </a:lnTo>
                  <a:lnTo>
                    <a:pt x="641" y="166"/>
                  </a:lnTo>
                  <a:lnTo>
                    <a:pt x="653" y="161"/>
                  </a:lnTo>
                  <a:lnTo>
                    <a:pt x="665" y="156"/>
                  </a:lnTo>
                  <a:lnTo>
                    <a:pt x="672" y="150"/>
                  </a:lnTo>
                  <a:lnTo>
                    <a:pt x="678" y="150"/>
                  </a:lnTo>
                  <a:lnTo>
                    <a:pt x="678" y="147"/>
                  </a:lnTo>
                  <a:lnTo>
                    <a:pt x="669" y="147"/>
                  </a:lnTo>
                  <a:lnTo>
                    <a:pt x="665" y="149"/>
                  </a:lnTo>
                  <a:lnTo>
                    <a:pt x="662" y="150"/>
                  </a:lnTo>
                  <a:lnTo>
                    <a:pt x="660" y="150"/>
                  </a:lnTo>
                  <a:lnTo>
                    <a:pt x="658" y="150"/>
                  </a:lnTo>
                  <a:lnTo>
                    <a:pt x="657" y="150"/>
                  </a:lnTo>
                  <a:lnTo>
                    <a:pt x="655" y="149"/>
                  </a:lnTo>
                  <a:lnTo>
                    <a:pt x="653" y="147"/>
                  </a:lnTo>
                  <a:lnTo>
                    <a:pt x="650" y="147"/>
                  </a:lnTo>
                  <a:lnTo>
                    <a:pt x="646" y="150"/>
                  </a:lnTo>
                  <a:lnTo>
                    <a:pt x="641" y="156"/>
                  </a:lnTo>
                  <a:lnTo>
                    <a:pt x="636" y="161"/>
                  </a:lnTo>
                  <a:lnTo>
                    <a:pt x="632" y="166"/>
                  </a:lnTo>
                  <a:lnTo>
                    <a:pt x="627" y="169"/>
                  </a:lnTo>
                  <a:lnTo>
                    <a:pt x="608" y="175"/>
                  </a:lnTo>
                  <a:lnTo>
                    <a:pt x="590" y="175"/>
                  </a:lnTo>
                  <a:lnTo>
                    <a:pt x="573" y="171"/>
                  </a:lnTo>
                  <a:lnTo>
                    <a:pt x="557" y="164"/>
                  </a:lnTo>
                  <a:lnTo>
                    <a:pt x="555" y="164"/>
                  </a:lnTo>
                  <a:lnTo>
                    <a:pt x="552" y="166"/>
                  </a:lnTo>
                  <a:lnTo>
                    <a:pt x="547" y="168"/>
                  </a:lnTo>
                  <a:lnTo>
                    <a:pt x="543" y="169"/>
                  </a:lnTo>
                  <a:lnTo>
                    <a:pt x="540" y="171"/>
                  </a:lnTo>
                  <a:lnTo>
                    <a:pt x="534" y="173"/>
                  </a:lnTo>
                  <a:lnTo>
                    <a:pt x="531" y="164"/>
                  </a:lnTo>
                  <a:lnTo>
                    <a:pt x="534" y="163"/>
                  </a:lnTo>
                  <a:lnTo>
                    <a:pt x="534" y="163"/>
                  </a:lnTo>
                  <a:lnTo>
                    <a:pt x="536" y="161"/>
                  </a:lnTo>
                  <a:lnTo>
                    <a:pt x="538" y="157"/>
                  </a:lnTo>
                  <a:lnTo>
                    <a:pt x="528" y="157"/>
                  </a:lnTo>
                  <a:lnTo>
                    <a:pt x="524" y="159"/>
                  </a:lnTo>
                  <a:lnTo>
                    <a:pt x="519" y="161"/>
                  </a:lnTo>
                  <a:lnTo>
                    <a:pt x="514" y="161"/>
                  </a:lnTo>
                  <a:lnTo>
                    <a:pt x="508" y="161"/>
                  </a:lnTo>
                  <a:lnTo>
                    <a:pt x="505" y="150"/>
                  </a:lnTo>
                  <a:lnTo>
                    <a:pt x="508" y="149"/>
                  </a:lnTo>
                  <a:lnTo>
                    <a:pt x="510" y="149"/>
                  </a:lnTo>
                  <a:lnTo>
                    <a:pt x="512" y="149"/>
                  </a:lnTo>
                  <a:lnTo>
                    <a:pt x="514" y="147"/>
                  </a:lnTo>
                  <a:lnTo>
                    <a:pt x="515" y="147"/>
                  </a:lnTo>
                  <a:lnTo>
                    <a:pt x="493" y="150"/>
                  </a:lnTo>
                  <a:lnTo>
                    <a:pt x="491" y="145"/>
                  </a:lnTo>
                  <a:lnTo>
                    <a:pt x="487" y="142"/>
                  </a:lnTo>
                  <a:lnTo>
                    <a:pt x="486" y="140"/>
                  </a:lnTo>
                  <a:lnTo>
                    <a:pt x="484" y="136"/>
                  </a:lnTo>
                  <a:lnTo>
                    <a:pt x="480" y="131"/>
                  </a:lnTo>
                  <a:lnTo>
                    <a:pt x="486" y="129"/>
                  </a:lnTo>
                  <a:lnTo>
                    <a:pt x="489" y="129"/>
                  </a:lnTo>
                  <a:lnTo>
                    <a:pt x="491" y="129"/>
                  </a:lnTo>
                  <a:lnTo>
                    <a:pt x="493" y="129"/>
                  </a:lnTo>
                  <a:lnTo>
                    <a:pt x="493" y="128"/>
                  </a:lnTo>
                  <a:lnTo>
                    <a:pt x="494" y="126"/>
                  </a:lnTo>
                  <a:lnTo>
                    <a:pt x="496" y="122"/>
                  </a:lnTo>
                  <a:lnTo>
                    <a:pt x="489" y="121"/>
                  </a:lnTo>
                  <a:lnTo>
                    <a:pt x="482" y="119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7" y="112"/>
                  </a:lnTo>
                  <a:lnTo>
                    <a:pt x="477" y="107"/>
                  </a:lnTo>
                  <a:lnTo>
                    <a:pt x="494" y="110"/>
                  </a:lnTo>
                  <a:lnTo>
                    <a:pt x="503" y="108"/>
                  </a:lnTo>
                  <a:lnTo>
                    <a:pt x="510" y="105"/>
                  </a:lnTo>
                  <a:lnTo>
                    <a:pt x="514" y="100"/>
                  </a:lnTo>
                  <a:lnTo>
                    <a:pt x="519" y="93"/>
                  </a:lnTo>
                  <a:lnTo>
                    <a:pt x="528" y="89"/>
                  </a:lnTo>
                  <a:lnTo>
                    <a:pt x="538" y="86"/>
                  </a:lnTo>
                  <a:lnTo>
                    <a:pt x="545" y="89"/>
                  </a:lnTo>
                  <a:lnTo>
                    <a:pt x="554" y="93"/>
                  </a:lnTo>
                  <a:lnTo>
                    <a:pt x="561" y="94"/>
                  </a:lnTo>
                  <a:lnTo>
                    <a:pt x="569" y="93"/>
                  </a:lnTo>
                  <a:lnTo>
                    <a:pt x="566" y="91"/>
                  </a:lnTo>
                  <a:lnTo>
                    <a:pt x="562" y="89"/>
                  </a:lnTo>
                  <a:lnTo>
                    <a:pt x="561" y="89"/>
                  </a:lnTo>
                  <a:lnTo>
                    <a:pt x="561" y="87"/>
                  </a:lnTo>
                  <a:lnTo>
                    <a:pt x="559" y="86"/>
                  </a:lnTo>
                  <a:lnTo>
                    <a:pt x="559" y="82"/>
                  </a:lnTo>
                  <a:lnTo>
                    <a:pt x="557" y="77"/>
                  </a:lnTo>
                  <a:lnTo>
                    <a:pt x="562" y="75"/>
                  </a:lnTo>
                  <a:lnTo>
                    <a:pt x="566" y="73"/>
                  </a:lnTo>
                  <a:lnTo>
                    <a:pt x="569" y="73"/>
                  </a:lnTo>
                  <a:lnTo>
                    <a:pt x="571" y="72"/>
                  </a:lnTo>
                  <a:lnTo>
                    <a:pt x="575" y="70"/>
                  </a:lnTo>
                  <a:lnTo>
                    <a:pt x="582" y="70"/>
                  </a:lnTo>
                  <a:lnTo>
                    <a:pt x="585" y="72"/>
                  </a:lnTo>
                  <a:lnTo>
                    <a:pt x="589" y="75"/>
                  </a:lnTo>
                  <a:lnTo>
                    <a:pt x="592" y="77"/>
                  </a:lnTo>
                  <a:lnTo>
                    <a:pt x="592" y="73"/>
                  </a:lnTo>
                  <a:lnTo>
                    <a:pt x="590" y="72"/>
                  </a:lnTo>
                  <a:lnTo>
                    <a:pt x="590" y="70"/>
                  </a:lnTo>
                  <a:lnTo>
                    <a:pt x="590" y="70"/>
                  </a:lnTo>
                  <a:lnTo>
                    <a:pt x="590" y="68"/>
                  </a:lnTo>
                  <a:lnTo>
                    <a:pt x="589" y="65"/>
                  </a:lnTo>
                  <a:lnTo>
                    <a:pt x="594" y="63"/>
                  </a:lnTo>
                  <a:lnTo>
                    <a:pt x="597" y="61"/>
                  </a:lnTo>
                  <a:lnTo>
                    <a:pt x="603" y="58"/>
                  </a:lnTo>
                  <a:lnTo>
                    <a:pt x="606" y="54"/>
                  </a:lnTo>
                  <a:lnTo>
                    <a:pt x="608" y="54"/>
                  </a:lnTo>
                  <a:lnTo>
                    <a:pt x="615" y="54"/>
                  </a:lnTo>
                  <a:lnTo>
                    <a:pt x="620" y="56"/>
                  </a:lnTo>
                  <a:lnTo>
                    <a:pt x="624" y="60"/>
                  </a:lnTo>
                  <a:lnTo>
                    <a:pt x="630" y="60"/>
                  </a:lnTo>
                  <a:lnTo>
                    <a:pt x="639" y="58"/>
                  </a:lnTo>
                  <a:lnTo>
                    <a:pt x="643" y="46"/>
                  </a:lnTo>
                  <a:lnTo>
                    <a:pt x="648" y="44"/>
                  </a:lnTo>
                  <a:lnTo>
                    <a:pt x="653" y="44"/>
                  </a:lnTo>
                  <a:lnTo>
                    <a:pt x="658" y="44"/>
                  </a:lnTo>
                  <a:lnTo>
                    <a:pt x="662" y="46"/>
                  </a:lnTo>
                  <a:lnTo>
                    <a:pt x="665" y="46"/>
                  </a:lnTo>
                  <a:lnTo>
                    <a:pt x="672" y="35"/>
                  </a:lnTo>
                  <a:lnTo>
                    <a:pt x="683" y="33"/>
                  </a:lnTo>
                  <a:lnTo>
                    <a:pt x="690" y="37"/>
                  </a:lnTo>
                  <a:lnTo>
                    <a:pt x="697" y="40"/>
                  </a:lnTo>
                  <a:lnTo>
                    <a:pt x="704" y="42"/>
                  </a:lnTo>
                  <a:lnTo>
                    <a:pt x="713" y="39"/>
                  </a:lnTo>
                  <a:lnTo>
                    <a:pt x="725" y="32"/>
                  </a:lnTo>
                  <a:lnTo>
                    <a:pt x="737" y="26"/>
                  </a:lnTo>
                  <a:close/>
                  <a:moveTo>
                    <a:pt x="1259" y="0"/>
                  </a:moveTo>
                  <a:lnTo>
                    <a:pt x="1283" y="0"/>
                  </a:lnTo>
                  <a:lnTo>
                    <a:pt x="1308" y="4"/>
                  </a:lnTo>
                  <a:lnTo>
                    <a:pt x="1330" y="7"/>
                  </a:lnTo>
                  <a:lnTo>
                    <a:pt x="1350" y="12"/>
                  </a:lnTo>
                  <a:lnTo>
                    <a:pt x="1379" y="7"/>
                  </a:lnTo>
                  <a:lnTo>
                    <a:pt x="1383" y="11"/>
                  </a:lnTo>
                  <a:lnTo>
                    <a:pt x="1386" y="12"/>
                  </a:lnTo>
                  <a:lnTo>
                    <a:pt x="1390" y="18"/>
                  </a:lnTo>
                  <a:lnTo>
                    <a:pt x="1392" y="21"/>
                  </a:lnTo>
                  <a:lnTo>
                    <a:pt x="1395" y="23"/>
                  </a:lnTo>
                  <a:lnTo>
                    <a:pt x="1412" y="30"/>
                  </a:lnTo>
                  <a:lnTo>
                    <a:pt x="1432" y="35"/>
                  </a:lnTo>
                  <a:lnTo>
                    <a:pt x="1449" y="39"/>
                  </a:lnTo>
                  <a:lnTo>
                    <a:pt x="1449" y="46"/>
                  </a:lnTo>
                  <a:lnTo>
                    <a:pt x="1421" y="46"/>
                  </a:lnTo>
                  <a:lnTo>
                    <a:pt x="1409" y="40"/>
                  </a:lnTo>
                  <a:lnTo>
                    <a:pt x="1395" y="40"/>
                  </a:lnTo>
                  <a:lnTo>
                    <a:pt x="1379" y="42"/>
                  </a:lnTo>
                  <a:lnTo>
                    <a:pt x="1364" y="46"/>
                  </a:lnTo>
                  <a:lnTo>
                    <a:pt x="1364" y="54"/>
                  </a:lnTo>
                  <a:lnTo>
                    <a:pt x="1383" y="54"/>
                  </a:lnTo>
                  <a:lnTo>
                    <a:pt x="1397" y="51"/>
                  </a:lnTo>
                  <a:lnTo>
                    <a:pt x="1414" y="49"/>
                  </a:lnTo>
                  <a:lnTo>
                    <a:pt x="1435" y="49"/>
                  </a:lnTo>
                  <a:lnTo>
                    <a:pt x="1456" y="49"/>
                  </a:lnTo>
                  <a:lnTo>
                    <a:pt x="1472" y="49"/>
                  </a:lnTo>
                  <a:lnTo>
                    <a:pt x="1486" y="63"/>
                  </a:lnTo>
                  <a:lnTo>
                    <a:pt x="1503" y="73"/>
                  </a:lnTo>
                  <a:lnTo>
                    <a:pt x="1498" y="84"/>
                  </a:lnTo>
                  <a:lnTo>
                    <a:pt x="1488" y="91"/>
                  </a:lnTo>
                  <a:lnTo>
                    <a:pt x="1479" y="96"/>
                  </a:lnTo>
                  <a:lnTo>
                    <a:pt x="1467" y="100"/>
                  </a:lnTo>
                  <a:lnTo>
                    <a:pt x="1449" y="100"/>
                  </a:lnTo>
                  <a:lnTo>
                    <a:pt x="1433" y="105"/>
                  </a:lnTo>
                  <a:lnTo>
                    <a:pt x="1416" y="105"/>
                  </a:lnTo>
                  <a:lnTo>
                    <a:pt x="1397" y="103"/>
                  </a:lnTo>
                  <a:lnTo>
                    <a:pt x="1379" y="101"/>
                  </a:lnTo>
                  <a:lnTo>
                    <a:pt x="1362" y="101"/>
                  </a:lnTo>
                  <a:lnTo>
                    <a:pt x="1348" y="105"/>
                  </a:lnTo>
                  <a:lnTo>
                    <a:pt x="1337" y="115"/>
                  </a:lnTo>
                  <a:lnTo>
                    <a:pt x="1379" y="115"/>
                  </a:lnTo>
                  <a:lnTo>
                    <a:pt x="1392" y="112"/>
                  </a:lnTo>
                  <a:lnTo>
                    <a:pt x="1407" y="110"/>
                  </a:lnTo>
                  <a:lnTo>
                    <a:pt x="1425" y="112"/>
                  </a:lnTo>
                  <a:lnTo>
                    <a:pt x="1437" y="115"/>
                  </a:lnTo>
                  <a:lnTo>
                    <a:pt x="1440" y="128"/>
                  </a:lnTo>
                  <a:lnTo>
                    <a:pt x="1446" y="126"/>
                  </a:lnTo>
                  <a:lnTo>
                    <a:pt x="1454" y="121"/>
                  </a:lnTo>
                  <a:lnTo>
                    <a:pt x="1465" y="117"/>
                  </a:lnTo>
                  <a:lnTo>
                    <a:pt x="1475" y="115"/>
                  </a:lnTo>
                  <a:lnTo>
                    <a:pt x="1477" y="121"/>
                  </a:lnTo>
                  <a:lnTo>
                    <a:pt x="1479" y="124"/>
                  </a:lnTo>
                  <a:lnTo>
                    <a:pt x="1481" y="126"/>
                  </a:lnTo>
                  <a:lnTo>
                    <a:pt x="1484" y="128"/>
                  </a:lnTo>
                  <a:lnTo>
                    <a:pt x="1488" y="131"/>
                  </a:lnTo>
                  <a:lnTo>
                    <a:pt x="1472" y="161"/>
                  </a:lnTo>
                  <a:lnTo>
                    <a:pt x="1479" y="161"/>
                  </a:lnTo>
                  <a:lnTo>
                    <a:pt x="1491" y="154"/>
                  </a:lnTo>
                  <a:lnTo>
                    <a:pt x="1507" y="145"/>
                  </a:lnTo>
                  <a:lnTo>
                    <a:pt x="1526" y="138"/>
                  </a:lnTo>
                  <a:lnTo>
                    <a:pt x="1547" y="131"/>
                  </a:lnTo>
                  <a:lnTo>
                    <a:pt x="1570" y="126"/>
                  </a:lnTo>
                  <a:lnTo>
                    <a:pt x="1590" y="126"/>
                  </a:lnTo>
                  <a:lnTo>
                    <a:pt x="1610" y="128"/>
                  </a:lnTo>
                  <a:lnTo>
                    <a:pt x="1624" y="136"/>
                  </a:lnTo>
                  <a:lnTo>
                    <a:pt x="1632" y="150"/>
                  </a:lnTo>
                  <a:lnTo>
                    <a:pt x="1638" y="150"/>
                  </a:lnTo>
                  <a:lnTo>
                    <a:pt x="1638" y="152"/>
                  </a:lnTo>
                  <a:lnTo>
                    <a:pt x="1638" y="152"/>
                  </a:lnTo>
                  <a:lnTo>
                    <a:pt x="1636" y="154"/>
                  </a:lnTo>
                  <a:lnTo>
                    <a:pt x="1634" y="154"/>
                  </a:lnTo>
                  <a:lnTo>
                    <a:pt x="1634" y="154"/>
                  </a:lnTo>
                  <a:lnTo>
                    <a:pt x="1632" y="154"/>
                  </a:lnTo>
                  <a:lnTo>
                    <a:pt x="1629" y="157"/>
                  </a:lnTo>
                  <a:lnTo>
                    <a:pt x="1624" y="159"/>
                  </a:lnTo>
                  <a:lnTo>
                    <a:pt x="1618" y="161"/>
                  </a:lnTo>
                  <a:lnTo>
                    <a:pt x="1611" y="163"/>
                  </a:lnTo>
                  <a:lnTo>
                    <a:pt x="1606" y="164"/>
                  </a:lnTo>
                  <a:lnTo>
                    <a:pt x="1594" y="183"/>
                  </a:lnTo>
                  <a:lnTo>
                    <a:pt x="1571" y="197"/>
                  </a:lnTo>
                  <a:lnTo>
                    <a:pt x="1545" y="206"/>
                  </a:lnTo>
                  <a:lnTo>
                    <a:pt x="1514" y="211"/>
                  </a:lnTo>
                  <a:lnTo>
                    <a:pt x="1514" y="217"/>
                  </a:lnTo>
                  <a:lnTo>
                    <a:pt x="1514" y="220"/>
                  </a:lnTo>
                  <a:lnTo>
                    <a:pt x="1514" y="222"/>
                  </a:lnTo>
                  <a:lnTo>
                    <a:pt x="1512" y="224"/>
                  </a:lnTo>
                  <a:lnTo>
                    <a:pt x="1514" y="225"/>
                  </a:lnTo>
                  <a:lnTo>
                    <a:pt x="1514" y="227"/>
                  </a:lnTo>
                  <a:lnTo>
                    <a:pt x="1517" y="231"/>
                  </a:lnTo>
                  <a:lnTo>
                    <a:pt x="1522" y="234"/>
                  </a:lnTo>
                  <a:lnTo>
                    <a:pt x="1526" y="236"/>
                  </a:lnTo>
                  <a:lnTo>
                    <a:pt x="1529" y="239"/>
                  </a:lnTo>
                  <a:lnTo>
                    <a:pt x="1533" y="241"/>
                  </a:lnTo>
                  <a:lnTo>
                    <a:pt x="1536" y="246"/>
                  </a:lnTo>
                  <a:lnTo>
                    <a:pt x="1533" y="253"/>
                  </a:lnTo>
                  <a:lnTo>
                    <a:pt x="1529" y="269"/>
                  </a:lnTo>
                  <a:lnTo>
                    <a:pt x="1526" y="288"/>
                  </a:lnTo>
                  <a:lnTo>
                    <a:pt x="1522" y="307"/>
                  </a:lnTo>
                  <a:lnTo>
                    <a:pt x="1522" y="323"/>
                  </a:lnTo>
                  <a:lnTo>
                    <a:pt x="1526" y="321"/>
                  </a:lnTo>
                  <a:lnTo>
                    <a:pt x="1529" y="321"/>
                  </a:lnTo>
                  <a:lnTo>
                    <a:pt x="1531" y="321"/>
                  </a:lnTo>
                  <a:lnTo>
                    <a:pt x="1535" y="321"/>
                  </a:lnTo>
                  <a:lnTo>
                    <a:pt x="1536" y="321"/>
                  </a:lnTo>
                  <a:lnTo>
                    <a:pt x="1542" y="323"/>
                  </a:lnTo>
                  <a:lnTo>
                    <a:pt x="1540" y="328"/>
                  </a:lnTo>
                  <a:lnTo>
                    <a:pt x="1540" y="330"/>
                  </a:lnTo>
                  <a:lnTo>
                    <a:pt x="1540" y="334"/>
                  </a:lnTo>
                  <a:lnTo>
                    <a:pt x="1540" y="335"/>
                  </a:lnTo>
                  <a:lnTo>
                    <a:pt x="1540" y="339"/>
                  </a:lnTo>
                  <a:lnTo>
                    <a:pt x="1542" y="346"/>
                  </a:lnTo>
                  <a:lnTo>
                    <a:pt x="1536" y="346"/>
                  </a:lnTo>
                  <a:lnTo>
                    <a:pt x="1536" y="349"/>
                  </a:lnTo>
                  <a:lnTo>
                    <a:pt x="1533" y="348"/>
                  </a:lnTo>
                  <a:lnTo>
                    <a:pt x="1529" y="344"/>
                  </a:lnTo>
                  <a:lnTo>
                    <a:pt x="1528" y="342"/>
                  </a:lnTo>
                  <a:lnTo>
                    <a:pt x="1524" y="341"/>
                  </a:lnTo>
                  <a:lnTo>
                    <a:pt x="1521" y="339"/>
                  </a:lnTo>
                  <a:lnTo>
                    <a:pt x="1514" y="339"/>
                  </a:lnTo>
                  <a:lnTo>
                    <a:pt x="1510" y="341"/>
                  </a:lnTo>
                  <a:lnTo>
                    <a:pt x="1507" y="342"/>
                  </a:lnTo>
                  <a:lnTo>
                    <a:pt x="1503" y="344"/>
                  </a:lnTo>
                  <a:lnTo>
                    <a:pt x="1501" y="346"/>
                  </a:lnTo>
                  <a:lnTo>
                    <a:pt x="1498" y="348"/>
                  </a:lnTo>
                  <a:lnTo>
                    <a:pt x="1496" y="351"/>
                  </a:lnTo>
                  <a:lnTo>
                    <a:pt x="1494" y="358"/>
                  </a:lnTo>
                  <a:lnTo>
                    <a:pt x="1517" y="365"/>
                  </a:lnTo>
                  <a:lnTo>
                    <a:pt x="1522" y="396"/>
                  </a:lnTo>
                  <a:lnTo>
                    <a:pt x="1517" y="396"/>
                  </a:lnTo>
                  <a:lnTo>
                    <a:pt x="1514" y="396"/>
                  </a:lnTo>
                  <a:lnTo>
                    <a:pt x="1510" y="398"/>
                  </a:lnTo>
                  <a:lnTo>
                    <a:pt x="1507" y="400"/>
                  </a:lnTo>
                  <a:lnTo>
                    <a:pt x="1507" y="407"/>
                  </a:lnTo>
                  <a:lnTo>
                    <a:pt x="1515" y="412"/>
                  </a:lnTo>
                  <a:lnTo>
                    <a:pt x="1521" y="419"/>
                  </a:lnTo>
                  <a:lnTo>
                    <a:pt x="1524" y="428"/>
                  </a:lnTo>
                  <a:lnTo>
                    <a:pt x="1526" y="442"/>
                  </a:lnTo>
                  <a:lnTo>
                    <a:pt x="1517" y="442"/>
                  </a:lnTo>
                  <a:lnTo>
                    <a:pt x="1515" y="442"/>
                  </a:lnTo>
                  <a:lnTo>
                    <a:pt x="1510" y="440"/>
                  </a:lnTo>
                  <a:lnTo>
                    <a:pt x="1507" y="442"/>
                  </a:lnTo>
                  <a:lnTo>
                    <a:pt x="1501" y="442"/>
                  </a:lnTo>
                  <a:lnTo>
                    <a:pt x="1498" y="445"/>
                  </a:lnTo>
                  <a:lnTo>
                    <a:pt x="1494" y="449"/>
                  </a:lnTo>
                  <a:lnTo>
                    <a:pt x="1500" y="452"/>
                  </a:lnTo>
                  <a:lnTo>
                    <a:pt x="1503" y="454"/>
                  </a:lnTo>
                  <a:lnTo>
                    <a:pt x="1505" y="456"/>
                  </a:lnTo>
                  <a:lnTo>
                    <a:pt x="1507" y="457"/>
                  </a:lnTo>
                  <a:lnTo>
                    <a:pt x="1508" y="463"/>
                  </a:lnTo>
                  <a:lnTo>
                    <a:pt x="1510" y="468"/>
                  </a:lnTo>
                  <a:lnTo>
                    <a:pt x="1508" y="470"/>
                  </a:lnTo>
                  <a:lnTo>
                    <a:pt x="1508" y="471"/>
                  </a:lnTo>
                  <a:lnTo>
                    <a:pt x="1508" y="471"/>
                  </a:lnTo>
                  <a:lnTo>
                    <a:pt x="1507" y="473"/>
                  </a:lnTo>
                  <a:lnTo>
                    <a:pt x="1507" y="477"/>
                  </a:lnTo>
                  <a:lnTo>
                    <a:pt x="1493" y="477"/>
                  </a:lnTo>
                  <a:lnTo>
                    <a:pt x="1479" y="480"/>
                  </a:lnTo>
                  <a:lnTo>
                    <a:pt x="1468" y="484"/>
                  </a:lnTo>
                  <a:lnTo>
                    <a:pt x="1472" y="484"/>
                  </a:lnTo>
                  <a:lnTo>
                    <a:pt x="1477" y="487"/>
                  </a:lnTo>
                  <a:lnTo>
                    <a:pt x="1481" y="489"/>
                  </a:lnTo>
                  <a:lnTo>
                    <a:pt x="1484" y="489"/>
                  </a:lnTo>
                  <a:lnTo>
                    <a:pt x="1488" y="491"/>
                  </a:lnTo>
                  <a:lnTo>
                    <a:pt x="1491" y="494"/>
                  </a:lnTo>
                  <a:lnTo>
                    <a:pt x="1494" y="499"/>
                  </a:lnTo>
                  <a:lnTo>
                    <a:pt x="1488" y="508"/>
                  </a:lnTo>
                  <a:lnTo>
                    <a:pt x="1484" y="519"/>
                  </a:lnTo>
                  <a:lnTo>
                    <a:pt x="1479" y="531"/>
                  </a:lnTo>
                  <a:lnTo>
                    <a:pt x="1477" y="526"/>
                  </a:lnTo>
                  <a:lnTo>
                    <a:pt x="1474" y="522"/>
                  </a:lnTo>
                  <a:lnTo>
                    <a:pt x="1472" y="520"/>
                  </a:lnTo>
                  <a:lnTo>
                    <a:pt x="1468" y="520"/>
                  </a:lnTo>
                  <a:lnTo>
                    <a:pt x="1463" y="519"/>
                  </a:lnTo>
                  <a:lnTo>
                    <a:pt x="1456" y="519"/>
                  </a:lnTo>
                  <a:lnTo>
                    <a:pt x="1456" y="522"/>
                  </a:lnTo>
                  <a:lnTo>
                    <a:pt x="1460" y="522"/>
                  </a:lnTo>
                  <a:lnTo>
                    <a:pt x="1472" y="534"/>
                  </a:lnTo>
                  <a:lnTo>
                    <a:pt x="1482" y="548"/>
                  </a:lnTo>
                  <a:lnTo>
                    <a:pt x="1488" y="566"/>
                  </a:lnTo>
                  <a:lnTo>
                    <a:pt x="1491" y="587"/>
                  </a:lnTo>
                  <a:lnTo>
                    <a:pt x="1488" y="587"/>
                  </a:lnTo>
                  <a:lnTo>
                    <a:pt x="1488" y="592"/>
                  </a:lnTo>
                  <a:lnTo>
                    <a:pt x="1460" y="595"/>
                  </a:lnTo>
                  <a:lnTo>
                    <a:pt x="1460" y="576"/>
                  </a:lnTo>
                  <a:lnTo>
                    <a:pt x="1456" y="573"/>
                  </a:lnTo>
                  <a:lnTo>
                    <a:pt x="1453" y="571"/>
                  </a:lnTo>
                  <a:lnTo>
                    <a:pt x="1451" y="569"/>
                  </a:lnTo>
                  <a:lnTo>
                    <a:pt x="1446" y="566"/>
                  </a:lnTo>
                  <a:lnTo>
                    <a:pt x="1440" y="564"/>
                  </a:lnTo>
                  <a:lnTo>
                    <a:pt x="1432" y="569"/>
                  </a:lnTo>
                  <a:lnTo>
                    <a:pt x="1421" y="573"/>
                  </a:lnTo>
                  <a:lnTo>
                    <a:pt x="1409" y="574"/>
                  </a:lnTo>
                  <a:lnTo>
                    <a:pt x="1398" y="578"/>
                  </a:lnTo>
                  <a:lnTo>
                    <a:pt x="1392" y="583"/>
                  </a:lnTo>
                  <a:lnTo>
                    <a:pt x="1398" y="583"/>
                  </a:lnTo>
                  <a:lnTo>
                    <a:pt x="1407" y="583"/>
                  </a:lnTo>
                  <a:lnTo>
                    <a:pt x="1421" y="581"/>
                  </a:lnTo>
                  <a:lnTo>
                    <a:pt x="1437" y="580"/>
                  </a:lnTo>
                  <a:lnTo>
                    <a:pt x="1437" y="587"/>
                  </a:lnTo>
                  <a:lnTo>
                    <a:pt x="1402" y="599"/>
                  </a:lnTo>
                  <a:lnTo>
                    <a:pt x="1402" y="602"/>
                  </a:lnTo>
                  <a:lnTo>
                    <a:pt x="1411" y="602"/>
                  </a:lnTo>
                  <a:lnTo>
                    <a:pt x="1416" y="601"/>
                  </a:lnTo>
                  <a:lnTo>
                    <a:pt x="1423" y="599"/>
                  </a:lnTo>
                  <a:lnTo>
                    <a:pt x="1430" y="597"/>
                  </a:lnTo>
                  <a:lnTo>
                    <a:pt x="1437" y="595"/>
                  </a:lnTo>
                  <a:lnTo>
                    <a:pt x="1439" y="604"/>
                  </a:lnTo>
                  <a:lnTo>
                    <a:pt x="1446" y="608"/>
                  </a:lnTo>
                  <a:lnTo>
                    <a:pt x="1453" y="609"/>
                  </a:lnTo>
                  <a:lnTo>
                    <a:pt x="1465" y="608"/>
                  </a:lnTo>
                  <a:lnTo>
                    <a:pt x="1479" y="608"/>
                  </a:lnTo>
                  <a:lnTo>
                    <a:pt x="1479" y="611"/>
                  </a:lnTo>
                  <a:lnTo>
                    <a:pt x="1475" y="611"/>
                  </a:lnTo>
                  <a:lnTo>
                    <a:pt x="1456" y="629"/>
                  </a:lnTo>
                  <a:lnTo>
                    <a:pt x="1435" y="646"/>
                  </a:lnTo>
                  <a:lnTo>
                    <a:pt x="1414" y="660"/>
                  </a:lnTo>
                  <a:lnTo>
                    <a:pt x="1390" y="672"/>
                  </a:lnTo>
                  <a:lnTo>
                    <a:pt x="1364" y="677"/>
                  </a:lnTo>
                  <a:lnTo>
                    <a:pt x="1334" y="676"/>
                  </a:lnTo>
                  <a:lnTo>
                    <a:pt x="1334" y="681"/>
                  </a:lnTo>
                  <a:lnTo>
                    <a:pt x="1334" y="686"/>
                  </a:lnTo>
                  <a:lnTo>
                    <a:pt x="1332" y="690"/>
                  </a:lnTo>
                  <a:lnTo>
                    <a:pt x="1330" y="691"/>
                  </a:lnTo>
                  <a:lnTo>
                    <a:pt x="1329" y="691"/>
                  </a:lnTo>
                  <a:lnTo>
                    <a:pt x="1327" y="693"/>
                  </a:lnTo>
                  <a:lnTo>
                    <a:pt x="1323" y="695"/>
                  </a:lnTo>
                  <a:lnTo>
                    <a:pt x="1320" y="697"/>
                  </a:lnTo>
                  <a:lnTo>
                    <a:pt x="1318" y="698"/>
                  </a:lnTo>
                  <a:lnTo>
                    <a:pt x="1315" y="702"/>
                  </a:lnTo>
                  <a:lnTo>
                    <a:pt x="1311" y="712"/>
                  </a:lnTo>
                  <a:lnTo>
                    <a:pt x="1309" y="725"/>
                  </a:lnTo>
                  <a:lnTo>
                    <a:pt x="1306" y="733"/>
                  </a:lnTo>
                  <a:lnTo>
                    <a:pt x="1297" y="742"/>
                  </a:lnTo>
                  <a:lnTo>
                    <a:pt x="1282" y="752"/>
                  </a:lnTo>
                  <a:lnTo>
                    <a:pt x="1262" y="761"/>
                  </a:lnTo>
                  <a:lnTo>
                    <a:pt x="1245" y="768"/>
                  </a:lnTo>
                  <a:lnTo>
                    <a:pt x="1229" y="772"/>
                  </a:lnTo>
                  <a:lnTo>
                    <a:pt x="1229" y="768"/>
                  </a:lnTo>
                  <a:lnTo>
                    <a:pt x="1229" y="765"/>
                  </a:lnTo>
                  <a:lnTo>
                    <a:pt x="1227" y="765"/>
                  </a:lnTo>
                  <a:lnTo>
                    <a:pt x="1227" y="763"/>
                  </a:lnTo>
                  <a:lnTo>
                    <a:pt x="1226" y="761"/>
                  </a:lnTo>
                  <a:lnTo>
                    <a:pt x="1224" y="775"/>
                  </a:lnTo>
                  <a:lnTo>
                    <a:pt x="1219" y="787"/>
                  </a:lnTo>
                  <a:lnTo>
                    <a:pt x="1215" y="798"/>
                  </a:lnTo>
                  <a:lnTo>
                    <a:pt x="1210" y="808"/>
                  </a:lnTo>
                  <a:lnTo>
                    <a:pt x="1206" y="822"/>
                  </a:lnTo>
                  <a:lnTo>
                    <a:pt x="1210" y="824"/>
                  </a:lnTo>
                  <a:lnTo>
                    <a:pt x="1210" y="826"/>
                  </a:lnTo>
                  <a:lnTo>
                    <a:pt x="1212" y="826"/>
                  </a:lnTo>
                  <a:lnTo>
                    <a:pt x="1212" y="826"/>
                  </a:lnTo>
                  <a:lnTo>
                    <a:pt x="1212" y="828"/>
                  </a:lnTo>
                  <a:lnTo>
                    <a:pt x="1210" y="829"/>
                  </a:lnTo>
                  <a:lnTo>
                    <a:pt x="1206" y="833"/>
                  </a:lnTo>
                  <a:lnTo>
                    <a:pt x="1203" y="835"/>
                  </a:lnTo>
                  <a:lnTo>
                    <a:pt x="1200" y="838"/>
                  </a:lnTo>
                  <a:lnTo>
                    <a:pt x="1196" y="840"/>
                  </a:lnTo>
                  <a:lnTo>
                    <a:pt x="1194" y="843"/>
                  </a:lnTo>
                  <a:lnTo>
                    <a:pt x="1191" y="848"/>
                  </a:lnTo>
                  <a:lnTo>
                    <a:pt x="1184" y="868"/>
                  </a:lnTo>
                  <a:lnTo>
                    <a:pt x="1179" y="889"/>
                  </a:lnTo>
                  <a:lnTo>
                    <a:pt x="1177" y="913"/>
                  </a:lnTo>
                  <a:lnTo>
                    <a:pt x="1173" y="936"/>
                  </a:lnTo>
                  <a:lnTo>
                    <a:pt x="1168" y="957"/>
                  </a:lnTo>
                  <a:lnTo>
                    <a:pt x="1165" y="955"/>
                  </a:lnTo>
                  <a:lnTo>
                    <a:pt x="1165" y="955"/>
                  </a:lnTo>
                  <a:lnTo>
                    <a:pt x="1163" y="955"/>
                  </a:lnTo>
                  <a:lnTo>
                    <a:pt x="1163" y="953"/>
                  </a:lnTo>
                  <a:lnTo>
                    <a:pt x="1161" y="953"/>
                  </a:lnTo>
                  <a:lnTo>
                    <a:pt x="1156" y="950"/>
                  </a:lnTo>
                  <a:lnTo>
                    <a:pt x="1147" y="943"/>
                  </a:lnTo>
                  <a:lnTo>
                    <a:pt x="1133" y="934"/>
                  </a:lnTo>
                  <a:lnTo>
                    <a:pt x="1117" y="925"/>
                  </a:lnTo>
                  <a:lnTo>
                    <a:pt x="1102" y="915"/>
                  </a:lnTo>
                  <a:lnTo>
                    <a:pt x="1090" y="906"/>
                  </a:lnTo>
                  <a:lnTo>
                    <a:pt x="1079" y="901"/>
                  </a:lnTo>
                  <a:lnTo>
                    <a:pt x="1076" y="899"/>
                  </a:lnTo>
                  <a:lnTo>
                    <a:pt x="1072" y="861"/>
                  </a:lnTo>
                  <a:lnTo>
                    <a:pt x="1070" y="857"/>
                  </a:lnTo>
                  <a:lnTo>
                    <a:pt x="1065" y="854"/>
                  </a:lnTo>
                  <a:lnTo>
                    <a:pt x="1062" y="852"/>
                  </a:lnTo>
                  <a:lnTo>
                    <a:pt x="1056" y="848"/>
                  </a:lnTo>
                  <a:lnTo>
                    <a:pt x="1053" y="845"/>
                  </a:lnTo>
                  <a:lnTo>
                    <a:pt x="1056" y="843"/>
                  </a:lnTo>
                  <a:lnTo>
                    <a:pt x="1056" y="841"/>
                  </a:lnTo>
                  <a:lnTo>
                    <a:pt x="1058" y="840"/>
                  </a:lnTo>
                  <a:lnTo>
                    <a:pt x="1058" y="840"/>
                  </a:lnTo>
                  <a:lnTo>
                    <a:pt x="1060" y="836"/>
                  </a:lnTo>
                  <a:lnTo>
                    <a:pt x="1062" y="833"/>
                  </a:lnTo>
                  <a:lnTo>
                    <a:pt x="1053" y="833"/>
                  </a:lnTo>
                  <a:lnTo>
                    <a:pt x="1048" y="833"/>
                  </a:lnTo>
                  <a:lnTo>
                    <a:pt x="1044" y="833"/>
                  </a:lnTo>
                  <a:lnTo>
                    <a:pt x="1042" y="831"/>
                  </a:lnTo>
                  <a:lnTo>
                    <a:pt x="1041" y="828"/>
                  </a:lnTo>
                  <a:lnTo>
                    <a:pt x="1037" y="822"/>
                  </a:lnTo>
                  <a:lnTo>
                    <a:pt x="1035" y="819"/>
                  </a:lnTo>
                  <a:lnTo>
                    <a:pt x="1035" y="815"/>
                  </a:lnTo>
                  <a:lnTo>
                    <a:pt x="1035" y="814"/>
                  </a:lnTo>
                  <a:lnTo>
                    <a:pt x="1035" y="810"/>
                  </a:lnTo>
                  <a:lnTo>
                    <a:pt x="1037" y="807"/>
                  </a:lnTo>
                  <a:lnTo>
                    <a:pt x="1037" y="803"/>
                  </a:lnTo>
                  <a:lnTo>
                    <a:pt x="1027" y="803"/>
                  </a:lnTo>
                  <a:lnTo>
                    <a:pt x="1027" y="798"/>
                  </a:lnTo>
                  <a:lnTo>
                    <a:pt x="1028" y="793"/>
                  </a:lnTo>
                  <a:lnTo>
                    <a:pt x="1030" y="791"/>
                  </a:lnTo>
                  <a:lnTo>
                    <a:pt x="1030" y="787"/>
                  </a:lnTo>
                  <a:lnTo>
                    <a:pt x="1032" y="784"/>
                  </a:lnTo>
                  <a:lnTo>
                    <a:pt x="1034" y="779"/>
                  </a:lnTo>
                  <a:lnTo>
                    <a:pt x="1028" y="779"/>
                  </a:lnTo>
                  <a:lnTo>
                    <a:pt x="1023" y="779"/>
                  </a:lnTo>
                  <a:lnTo>
                    <a:pt x="1020" y="777"/>
                  </a:lnTo>
                  <a:lnTo>
                    <a:pt x="1014" y="775"/>
                  </a:lnTo>
                  <a:lnTo>
                    <a:pt x="1013" y="749"/>
                  </a:lnTo>
                  <a:lnTo>
                    <a:pt x="1011" y="725"/>
                  </a:lnTo>
                  <a:lnTo>
                    <a:pt x="1011" y="702"/>
                  </a:lnTo>
                  <a:lnTo>
                    <a:pt x="1018" y="679"/>
                  </a:lnTo>
                  <a:lnTo>
                    <a:pt x="1025" y="669"/>
                  </a:lnTo>
                  <a:lnTo>
                    <a:pt x="1034" y="662"/>
                  </a:lnTo>
                  <a:lnTo>
                    <a:pt x="1041" y="656"/>
                  </a:lnTo>
                  <a:lnTo>
                    <a:pt x="1046" y="648"/>
                  </a:lnTo>
                  <a:lnTo>
                    <a:pt x="1051" y="637"/>
                  </a:lnTo>
                  <a:lnTo>
                    <a:pt x="1053" y="618"/>
                  </a:lnTo>
                  <a:lnTo>
                    <a:pt x="1049" y="618"/>
                  </a:lnTo>
                  <a:lnTo>
                    <a:pt x="1046" y="622"/>
                  </a:lnTo>
                  <a:lnTo>
                    <a:pt x="1042" y="623"/>
                  </a:lnTo>
                  <a:lnTo>
                    <a:pt x="1041" y="623"/>
                  </a:lnTo>
                  <a:lnTo>
                    <a:pt x="1037" y="623"/>
                  </a:lnTo>
                  <a:lnTo>
                    <a:pt x="1034" y="622"/>
                  </a:lnTo>
                  <a:lnTo>
                    <a:pt x="1020" y="618"/>
                  </a:lnTo>
                  <a:lnTo>
                    <a:pt x="1009" y="611"/>
                  </a:lnTo>
                  <a:lnTo>
                    <a:pt x="1002" y="601"/>
                  </a:lnTo>
                  <a:lnTo>
                    <a:pt x="999" y="583"/>
                  </a:lnTo>
                  <a:lnTo>
                    <a:pt x="1004" y="583"/>
                  </a:lnTo>
                  <a:lnTo>
                    <a:pt x="1004" y="580"/>
                  </a:lnTo>
                  <a:lnTo>
                    <a:pt x="1013" y="585"/>
                  </a:lnTo>
                  <a:lnTo>
                    <a:pt x="1023" y="592"/>
                  </a:lnTo>
                  <a:lnTo>
                    <a:pt x="1032" y="595"/>
                  </a:lnTo>
                  <a:lnTo>
                    <a:pt x="1042" y="595"/>
                  </a:lnTo>
                  <a:lnTo>
                    <a:pt x="1042" y="594"/>
                  </a:lnTo>
                  <a:lnTo>
                    <a:pt x="1044" y="592"/>
                  </a:lnTo>
                  <a:lnTo>
                    <a:pt x="1044" y="592"/>
                  </a:lnTo>
                  <a:lnTo>
                    <a:pt x="1044" y="590"/>
                  </a:lnTo>
                  <a:lnTo>
                    <a:pt x="1046" y="587"/>
                  </a:lnTo>
                  <a:lnTo>
                    <a:pt x="1027" y="573"/>
                  </a:lnTo>
                  <a:lnTo>
                    <a:pt x="1011" y="553"/>
                  </a:lnTo>
                  <a:lnTo>
                    <a:pt x="1006" y="555"/>
                  </a:lnTo>
                  <a:lnTo>
                    <a:pt x="1002" y="557"/>
                  </a:lnTo>
                  <a:lnTo>
                    <a:pt x="997" y="559"/>
                  </a:lnTo>
                  <a:lnTo>
                    <a:pt x="992" y="560"/>
                  </a:lnTo>
                  <a:lnTo>
                    <a:pt x="988" y="557"/>
                  </a:lnTo>
                  <a:lnTo>
                    <a:pt x="987" y="555"/>
                  </a:lnTo>
                  <a:lnTo>
                    <a:pt x="985" y="552"/>
                  </a:lnTo>
                  <a:lnTo>
                    <a:pt x="983" y="550"/>
                  </a:lnTo>
                  <a:lnTo>
                    <a:pt x="980" y="545"/>
                  </a:lnTo>
                  <a:lnTo>
                    <a:pt x="990" y="534"/>
                  </a:lnTo>
                  <a:lnTo>
                    <a:pt x="992" y="519"/>
                  </a:lnTo>
                  <a:lnTo>
                    <a:pt x="990" y="499"/>
                  </a:lnTo>
                  <a:lnTo>
                    <a:pt x="985" y="478"/>
                  </a:lnTo>
                  <a:lnTo>
                    <a:pt x="976" y="456"/>
                  </a:lnTo>
                  <a:lnTo>
                    <a:pt x="966" y="435"/>
                  </a:lnTo>
                  <a:lnTo>
                    <a:pt x="953" y="416"/>
                  </a:lnTo>
                  <a:lnTo>
                    <a:pt x="943" y="398"/>
                  </a:lnTo>
                  <a:lnTo>
                    <a:pt x="934" y="384"/>
                  </a:lnTo>
                  <a:lnTo>
                    <a:pt x="913" y="370"/>
                  </a:lnTo>
                  <a:lnTo>
                    <a:pt x="889" y="365"/>
                  </a:lnTo>
                  <a:lnTo>
                    <a:pt x="864" y="365"/>
                  </a:lnTo>
                  <a:lnTo>
                    <a:pt x="836" y="365"/>
                  </a:lnTo>
                  <a:lnTo>
                    <a:pt x="809" y="367"/>
                  </a:lnTo>
                  <a:lnTo>
                    <a:pt x="781" y="365"/>
                  </a:lnTo>
                  <a:lnTo>
                    <a:pt x="781" y="360"/>
                  </a:lnTo>
                  <a:lnTo>
                    <a:pt x="781" y="356"/>
                  </a:lnTo>
                  <a:lnTo>
                    <a:pt x="782" y="355"/>
                  </a:lnTo>
                  <a:lnTo>
                    <a:pt x="782" y="353"/>
                  </a:lnTo>
                  <a:lnTo>
                    <a:pt x="782" y="351"/>
                  </a:lnTo>
                  <a:lnTo>
                    <a:pt x="781" y="349"/>
                  </a:lnTo>
                  <a:lnTo>
                    <a:pt x="770" y="344"/>
                  </a:lnTo>
                  <a:lnTo>
                    <a:pt x="760" y="341"/>
                  </a:lnTo>
                  <a:lnTo>
                    <a:pt x="749" y="334"/>
                  </a:lnTo>
                  <a:lnTo>
                    <a:pt x="758" y="334"/>
                  </a:lnTo>
                  <a:lnTo>
                    <a:pt x="768" y="330"/>
                  </a:lnTo>
                  <a:lnTo>
                    <a:pt x="782" y="327"/>
                  </a:lnTo>
                  <a:lnTo>
                    <a:pt x="798" y="325"/>
                  </a:lnTo>
                  <a:lnTo>
                    <a:pt x="810" y="321"/>
                  </a:lnTo>
                  <a:lnTo>
                    <a:pt x="819" y="314"/>
                  </a:lnTo>
                  <a:lnTo>
                    <a:pt x="777" y="314"/>
                  </a:lnTo>
                  <a:lnTo>
                    <a:pt x="767" y="311"/>
                  </a:lnTo>
                  <a:lnTo>
                    <a:pt x="758" y="311"/>
                  </a:lnTo>
                  <a:lnTo>
                    <a:pt x="747" y="309"/>
                  </a:lnTo>
                  <a:lnTo>
                    <a:pt x="739" y="307"/>
                  </a:lnTo>
                  <a:lnTo>
                    <a:pt x="730" y="304"/>
                  </a:lnTo>
                  <a:lnTo>
                    <a:pt x="725" y="295"/>
                  </a:lnTo>
                  <a:lnTo>
                    <a:pt x="723" y="281"/>
                  </a:lnTo>
                  <a:lnTo>
                    <a:pt x="744" y="278"/>
                  </a:lnTo>
                  <a:lnTo>
                    <a:pt x="763" y="271"/>
                  </a:lnTo>
                  <a:lnTo>
                    <a:pt x="779" y="264"/>
                  </a:lnTo>
                  <a:lnTo>
                    <a:pt x="796" y="257"/>
                  </a:lnTo>
                  <a:lnTo>
                    <a:pt x="831" y="257"/>
                  </a:lnTo>
                  <a:lnTo>
                    <a:pt x="845" y="211"/>
                  </a:lnTo>
                  <a:lnTo>
                    <a:pt x="812" y="211"/>
                  </a:lnTo>
                  <a:lnTo>
                    <a:pt x="803" y="199"/>
                  </a:lnTo>
                  <a:lnTo>
                    <a:pt x="814" y="192"/>
                  </a:lnTo>
                  <a:lnTo>
                    <a:pt x="822" y="185"/>
                  </a:lnTo>
                  <a:lnTo>
                    <a:pt x="833" y="180"/>
                  </a:lnTo>
                  <a:lnTo>
                    <a:pt x="845" y="176"/>
                  </a:lnTo>
                  <a:lnTo>
                    <a:pt x="845" y="164"/>
                  </a:lnTo>
                  <a:lnTo>
                    <a:pt x="859" y="157"/>
                  </a:lnTo>
                  <a:lnTo>
                    <a:pt x="866" y="149"/>
                  </a:lnTo>
                  <a:lnTo>
                    <a:pt x="873" y="138"/>
                  </a:lnTo>
                  <a:lnTo>
                    <a:pt x="884" y="131"/>
                  </a:lnTo>
                  <a:lnTo>
                    <a:pt x="896" y="126"/>
                  </a:lnTo>
                  <a:lnTo>
                    <a:pt x="906" y="126"/>
                  </a:lnTo>
                  <a:lnTo>
                    <a:pt x="915" y="129"/>
                  </a:lnTo>
                  <a:lnTo>
                    <a:pt x="927" y="128"/>
                  </a:lnTo>
                  <a:lnTo>
                    <a:pt x="918" y="124"/>
                  </a:lnTo>
                  <a:lnTo>
                    <a:pt x="913" y="122"/>
                  </a:lnTo>
                  <a:lnTo>
                    <a:pt x="908" y="121"/>
                  </a:lnTo>
                  <a:lnTo>
                    <a:pt x="903" y="115"/>
                  </a:lnTo>
                  <a:lnTo>
                    <a:pt x="920" y="112"/>
                  </a:lnTo>
                  <a:lnTo>
                    <a:pt x="936" y="107"/>
                  </a:lnTo>
                  <a:lnTo>
                    <a:pt x="950" y="103"/>
                  </a:lnTo>
                  <a:lnTo>
                    <a:pt x="966" y="100"/>
                  </a:lnTo>
                  <a:lnTo>
                    <a:pt x="967" y="107"/>
                  </a:lnTo>
                  <a:lnTo>
                    <a:pt x="969" y="110"/>
                  </a:lnTo>
                  <a:lnTo>
                    <a:pt x="971" y="115"/>
                  </a:lnTo>
                  <a:lnTo>
                    <a:pt x="973" y="119"/>
                  </a:lnTo>
                  <a:lnTo>
                    <a:pt x="978" y="121"/>
                  </a:lnTo>
                  <a:lnTo>
                    <a:pt x="985" y="122"/>
                  </a:lnTo>
                  <a:lnTo>
                    <a:pt x="985" y="117"/>
                  </a:lnTo>
                  <a:lnTo>
                    <a:pt x="988" y="112"/>
                  </a:lnTo>
                  <a:lnTo>
                    <a:pt x="990" y="105"/>
                  </a:lnTo>
                  <a:lnTo>
                    <a:pt x="992" y="100"/>
                  </a:lnTo>
                  <a:lnTo>
                    <a:pt x="995" y="105"/>
                  </a:lnTo>
                  <a:lnTo>
                    <a:pt x="1001" y="110"/>
                  </a:lnTo>
                  <a:lnTo>
                    <a:pt x="1004" y="114"/>
                  </a:lnTo>
                  <a:lnTo>
                    <a:pt x="1011" y="117"/>
                  </a:lnTo>
                  <a:lnTo>
                    <a:pt x="1018" y="119"/>
                  </a:lnTo>
                  <a:lnTo>
                    <a:pt x="1014" y="96"/>
                  </a:lnTo>
                  <a:lnTo>
                    <a:pt x="1027" y="93"/>
                  </a:lnTo>
                  <a:lnTo>
                    <a:pt x="1037" y="89"/>
                  </a:lnTo>
                  <a:lnTo>
                    <a:pt x="1053" y="93"/>
                  </a:lnTo>
                  <a:lnTo>
                    <a:pt x="1070" y="100"/>
                  </a:lnTo>
                  <a:lnTo>
                    <a:pt x="1088" y="110"/>
                  </a:lnTo>
                  <a:lnTo>
                    <a:pt x="1107" y="119"/>
                  </a:lnTo>
                  <a:lnTo>
                    <a:pt x="1123" y="126"/>
                  </a:lnTo>
                  <a:lnTo>
                    <a:pt x="1138" y="131"/>
                  </a:lnTo>
                  <a:lnTo>
                    <a:pt x="1138" y="128"/>
                  </a:lnTo>
                  <a:lnTo>
                    <a:pt x="1128" y="119"/>
                  </a:lnTo>
                  <a:lnTo>
                    <a:pt x="1121" y="112"/>
                  </a:lnTo>
                  <a:lnTo>
                    <a:pt x="1117" y="103"/>
                  </a:lnTo>
                  <a:lnTo>
                    <a:pt x="1123" y="93"/>
                  </a:lnTo>
                  <a:lnTo>
                    <a:pt x="1119" y="89"/>
                  </a:lnTo>
                  <a:lnTo>
                    <a:pt x="1114" y="84"/>
                  </a:lnTo>
                  <a:lnTo>
                    <a:pt x="1109" y="80"/>
                  </a:lnTo>
                  <a:lnTo>
                    <a:pt x="1104" y="77"/>
                  </a:lnTo>
                  <a:lnTo>
                    <a:pt x="1100" y="73"/>
                  </a:lnTo>
                  <a:lnTo>
                    <a:pt x="1104" y="65"/>
                  </a:lnTo>
                  <a:lnTo>
                    <a:pt x="1114" y="68"/>
                  </a:lnTo>
                  <a:lnTo>
                    <a:pt x="1128" y="70"/>
                  </a:lnTo>
                  <a:lnTo>
                    <a:pt x="1140" y="68"/>
                  </a:lnTo>
                  <a:lnTo>
                    <a:pt x="1149" y="61"/>
                  </a:lnTo>
                  <a:lnTo>
                    <a:pt x="1107" y="61"/>
                  </a:lnTo>
                  <a:lnTo>
                    <a:pt x="1107" y="58"/>
                  </a:lnTo>
                  <a:lnTo>
                    <a:pt x="1104" y="58"/>
                  </a:lnTo>
                  <a:lnTo>
                    <a:pt x="1104" y="54"/>
                  </a:lnTo>
                  <a:lnTo>
                    <a:pt x="1109" y="51"/>
                  </a:lnTo>
                  <a:lnTo>
                    <a:pt x="1114" y="47"/>
                  </a:lnTo>
                  <a:lnTo>
                    <a:pt x="1119" y="44"/>
                  </a:lnTo>
                  <a:lnTo>
                    <a:pt x="1124" y="40"/>
                  </a:lnTo>
                  <a:lnTo>
                    <a:pt x="1130" y="39"/>
                  </a:lnTo>
                  <a:lnTo>
                    <a:pt x="1152" y="42"/>
                  </a:lnTo>
                  <a:lnTo>
                    <a:pt x="1158" y="26"/>
                  </a:lnTo>
                  <a:lnTo>
                    <a:pt x="1184" y="30"/>
                  </a:lnTo>
                  <a:lnTo>
                    <a:pt x="1186" y="30"/>
                  </a:lnTo>
                  <a:lnTo>
                    <a:pt x="1187" y="26"/>
                  </a:lnTo>
                  <a:lnTo>
                    <a:pt x="1189" y="25"/>
                  </a:lnTo>
                  <a:lnTo>
                    <a:pt x="1191" y="21"/>
                  </a:lnTo>
                  <a:lnTo>
                    <a:pt x="1196" y="19"/>
                  </a:lnTo>
                  <a:lnTo>
                    <a:pt x="1200" y="25"/>
                  </a:lnTo>
                  <a:lnTo>
                    <a:pt x="1205" y="30"/>
                  </a:lnTo>
                  <a:lnTo>
                    <a:pt x="1210" y="35"/>
                  </a:lnTo>
                  <a:lnTo>
                    <a:pt x="1210" y="26"/>
                  </a:lnTo>
                  <a:lnTo>
                    <a:pt x="1212" y="25"/>
                  </a:lnTo>
                  <a:lnTo>
                    <a:pt x="1212" y="23"/>
                  </a:lnTo>
                  <a:lnTo>
                    <a:pt x="1212" y="21"/>
                  </a:lnTo>
                  <a:lnTo>
                    <a:pt x="1212" y="19"/>
                  </a:lnTo>
                  <a:lnTo>
                    <a:pt x="1213" y="16"/>
                  </a:lnTo>
                  <a:lnTo>
                    <a:pt x="1215" y="14"/>
                  </a:lnTo>
                  <a:lnTo>
                    <a:pt x="1219" y="12"/>
                  </a:lnTo>
                  <a:lnTo>
                    <a:pt x="1236" y="4"/>
                  </a:lnTo>
                  <a:lnTo>
                    <a:pt x="1259" y="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6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2" name="Freeform 321"/>
            <p:cNvSpPr>
              <a:spLocks noEditPoints="1"/>
            </p:cNvSpPr>
            <p:nvPr/>
          </p:nvSpPr>
          <p:spPr bwMode="auto">
            <a:xfrm>
              <a:off x="3975894" y="1550987"/>
              <a:ext cx="4530725" cy="3509963"/>
            </a:xfrm>
            <a:custGeom>
              <a:avLst/>
              <a:gdLst>
                <a:gd name="T0" fmla="*/ 1971 w 2854"/>
                <a:gd name="T1" fmla="*/ 1813 h 2211"/>
                <a:gd name="T2" fmla="*/ 1855 w 2854"/>
                <a:gd name="T3" fmla="*/ 1811 h 2211"/>
                <a:gd name="T4" fmla="*/ 1992 w 2854"/>
                <a:gd name="T5" fmla="*/ 1742 h 2211"/>
                <a:gd name="T6" fmla="*/ 2278 w 2854"/>
                <a:gd name="T7" fmla="*/ 1785 h 2211"/>
                <a:gd name="T8" fmla="*/ 2068 w 2854"/>
                <a:gd name="T9" fmla="*/ 1731 h 2211"/>
                <a:gd name="T10" fmla="*/ 1906 w 2854"/>
                <a:gd name="T11" fmla="*/ 1752 h 2211"/>
                <a:gd name="T12" fmla="*/ 1637 w 2854"/>
                <a:gd name="T13" fmla="*/ 1670 h 2211"/>
                <a:gd name="T14" fmla="*/ 1840 w 2854"/>
                <a:gd name="T15" fmla="*/ 1602 h 2211"/>
                <a:gd name="T16" fmla="*/ 1824 w 2854"/>
                <a:gd name="T17" fmla="*/ 1628 h 2211"/>
                <a:gd name="T18" fmla="*/ 1965 w 2854"/>
                <a:gd name="T19" fmla="*/ 1604 h 2211"/>
                <a:gd name="T20" fmla="*/ 1918 w 2854"/>
                <a:gd name="T21" fmla="*/ 1466 h 2211"/>
                <a:gd name="T22" fmla="*/ 1920 w 2854"/>
                <a:gd name="T23" fmla="*/ 1534 h 2211"/>
                <a:gd name="T24" fmla="*/ 2030 w 2854"/>
                <a:gd name="T25" fmla="*/ 1272 h 2211"/>
                <a:gd name="T26" fmla="*/ 274 w 2854"/>
                <a:gd name="T27" fmla="*/ 1106 h 2211"/>
                <a:gd name="T28" fmla="*/ 2229 w 2854"/>
                <a:gd name="T29" fmla="*/ 1024 h 2211"/>
                <a:gd name="T30" fmla="*/ 2054 w 2854"/>
                <a:gd name="T31" fmla="*/ 1218 h 2211"/>
                <a:gd name="T32" fmla="*/ 2177 w 2854"/>
                <a:gd name="T33" fmla="*/ 1043 h 2211"/>
                <a:gd name="T34" fmla="*/ 408 w 2854"/>
                <a:gd name="T35" fmla="*/ 1136 h 2211"/>
                <a:gd name="T36" fmla="*/ 230 w 2854"/>
                <a:gd name="T37" fmla="*/ 1145 h 2211"/>
                <a:gd name="T38" fmla="*/ 539 w 2854"/>
                <a:gd name="T39" fmla="*/ 1225 h 2211"/>
                <a:gd name="T40" fmla="*/ 600 w 2854"/>
                <a:gd name="T41" fmla="*/ 1111 h 2211"/>
                <a:gd name="T42" fmla="*/ 503 w 2854"/>
                <a:gd name="T43" fmla="*/ 1103 h 2211"/>
                <a:gd name="T44" fmla="*/ 721 w 2854"/>
                <a:gd name="T45" fmla="*/ 1017 h 2211"/>
                <a:gd name="T46" fmla="*/ 965 w 2854"/>
                <a:gd name="T47" fmla="*/ 1080 h 2211"/>
                <a:gd name="T48" fmla="*/ 2211 w 2854"/>
                <a:gd name="T49" fmla="*/ 958 h 2211"/>
                <a:gd name="T50" fmla="*/ 400 w 2854"/>
                <a:gd name="T51" fmla="*/ 801 h 2211"/>
                <a:gd name="T52" fmla="*/ 201 w 2854"/>
                <a:gd name="T53" fmla="*/ 699 h 2211"/>
                <a:gd name="T54" fmla="*/ 199 w 2854"/>
                <a:gd name="T55" fmla="*/ 811 h 2211"/>
                <a:gd name="T56" fmla="*/ 860 w 2854"/>
                <a:gd name="T57" fmla="*/ 371 h 2211"/>
                <a:gd name="T58" fmla="*/ 2278 w 2854"/>
                <a:gd name="T59" fmla="*/ 120 h 2211"/>
                <a:gd name="T60" fmla="*/ 1199 w 2854"/>
                <a:gd name="T61" fmla="*/ 54 h 2211"/>
                <a:gd name="T62" fmla="*/ 998 w 2854"/>
                <a:gd name="T63" fmla="*/ 165 h 2211"/>
                <a:gd name="T64" fmla="*/ 1805 w 2854"/>
                <a:gd name="T65" fmla="*/ 117 h 2211"/>
                <a:gd name="T66" fmla="*/ 1929 w 2854"/>
                <a:gd name="T67" fmla="*/ 206 h 2211"/>
                <a:gd name="T68" fmla="*/ 2140 w 2854"/>
                <a:gd name="T69" fmla="*/ 286 h 2211"/>
                <a:gd name="T70" fmla="*/ 2576 w 2854"/>
                <a:gd name="T71" fmla="*/ 378 h 2211"/>
                <a:gd name="T72" fmla="*/ 2815 w 2854"/>
                <a:gd name="T73" fmla="*/ 537 h 2211"/>
                <a:gd name="T74" fmla="*/ 2637 w 2854"/>
                <a:gd name="T75" fmla="*/ 621 h 2211"/>
                <a:gd name="T76" fmla="*/ 2390 w 2854"/>
                <a:gd name="T77" fmla="*/ 886 h 2211"/>
                <a:gd name="T78" fmla="*/ 2421 w 2854"/>
                <a:gd name="T79" fmla="*/ 624 h 2211"/>
                <a:gd name="T80" fmla="*/ 2175 w 2854"/>
                <a:gd name="T81" fmla="*/ 830 h 2211"/>
                <a:gd name="T82" fmla="*/ 1974 w 2854"/>
                <a:gd name="T83" fmla="*/ 1141 h 2211"/>
                <a:gd name="T84" fmla="*/ 1916 w 2854"/>
                <a:gd name="T85" fmla="*/ 1277 h 2211"/>
                <a:gd name="T86" fmla="*/ 1737 w 2854"/>
                <a:gd name="T87" fmla="*/ 1488 h 2211"/>
                <a:gd name="T88" fmla="*/ 1539 w 2854"/>
                <a:gd name="T89" fmla="*/ 1480 h 2211"/>
                <a:gd name="T90" fmla="*/ 1222 w 2854"/>
                <a:gd name="T91" fmla="*/ 1406 h 2211"/>
                <a:gd name="T92" fmla="*/ 969 w 2854"/>
                <a:gd name="T93" fmla="*/ 1356 h 2211"/>
                <a:gd name="T94" fmla="*/ 710 w 2854"/>
                <a:gd name="T95" fmla="*/ 1300 h 2211"/>
                <a:gd name="T96" fmla="*/ 876 w 2854"/>
                <a:gd name="T97" fmla="*/ 1659 h 2211"/>
                <a:gd name="T98" fmla="*/ 475 w 2854"/>
                <a:gd name="T99" fmla="*/ 2133 h 2211"/>
                <a:gd name="T100" fmla="*/ 335 w 2854"/>
                <a:gd name="T101" fmla="*/ 1651 h 2211"/>
                <a:gd name="T102" fmla="*/ 92 w 2854"/>
                <a:gd name="T103" fmla="*/ 1263 h 2211"/>
                <a:gd name="T104" fmla="*/ 199 w 2854"/>
                <a:gd name="T105" fmla="*/ 960 h 2211"/>
                <a:gd name="T106" fmla="*/ 384 w 2854"/>
                <a:gd name="T107" fmla="*/ 733 h 2211"/>
                <a:gd name="T108" fmla="*/ 578 w 2854"/>
                <a:gd name="T109" fmla="*/ 679 h 2211"/>
                <a:gd name="T110" fmla="*/ 497 w 2854"/>
                <a:gd name="T111" fmla="*/ 693 h 2211"/>
                <a:gd name="T112" fmla="*/ 386 w 2854"/>
                <a:gd name="T113" fmla="*/ 539 h 2211"/>
                <a:gd name="T114" fmla="*/ 662 w 2854"/>
                <a:gd name="T115" fmla="*/ 352 h 2211"/>
                <a:gd name="T116" fmla="*/ 780 w 2854"/>
                <a:gd name="T117" fmla="*/ 499 h 2211"/>
                <a:gd name="T118" fmla="*/ 967 w 2854"/>
                <a:gd name="T119" fmla="*/ 389 h 2211"/>
                <a:gd name="T120" fmla="*/ 1182 w 2854"/>
                <a:gd name="T121" fmla="*/ 399 h 2211"/>
                <a:gd name="T122" fmla="*/ 1218 w 2854"/>
                <a:gd name="T123" fmla="*/ 469 h 2211"/>
                <a:gd name="T124" fmla="*/ 1402 w 2854"/>
                <a:gd name="T125" fmla="*/ 188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54" h="2211">
                  <a:moveTo>
                    <a:pt x="915" y="1897"/>
                  </a:moveTo>
                  <a:lnTo>
                    <a:pt x="915" y="1904"/>
                  </a:lnTo>
                  <a:lnTo>
                    <a:pt x="923" y="1923"/>
                  </a:lnTo>
                  <a:lnTo>
                    <a:pt x="923" y="1944"/>
                  </a:lnTo>
                  <a:lnTo>
                    <a:pt x="918" y="1963"/>
                  </a:lnTo>
                  <a:lnTo>
                    <a:pt x="909" y="1982"/>
                  </a:lnTo>
                  <a:lnTo>
                    <a:pt x="899" y="2000"/>
                  </a:lnTo>
                  <a:lnTo>
                    <a:pt x="890" y="2017"/>
                  </a:lnTo>
                  <a:lnTo>
                    <a:pt x="883" y="2031"/>
                  </a:lnTo>
                  <a:lnTo>
                    <a:pt x="880" y="2049"/>
                  </a:lnTo>
                  <a:lnTo>
                    <a:pt x="878" y="2064"/>
                  </a:lnTo>
                  <a:lnTo>
                    <a:pt x="876" y="2077"/>
                  </a:lnTo>
                  <a:lnTo>
                    <a:pt x="869" y="2087"/>
                  </a:lnTo>
                  <a:lnTo>
                    <a:pt x="857" y="2096"/>
                  </a:lnTo>
                  <a:lnTo>
                    <a:pt x="857" y="2092"/>
                  </a:lnTo>
                  <a:lnTo>
                    <a:pt x="850" y="2091"/>
                  </a:lnTo>
                  <a:lnTo>
                    <a:pt x="845" y="2089"/>
                  </a:lnTo>
                  <a:lnTo>
                    <a:pt x="840" y="2085"/>
                  </a:lnTo>
                  <a:lnTo>
                    <a:pt x="836" y="2080"/>
                  </a:lnTo>
                  <a:lnTo>
                    <a:pt x="834" y="2073"/>
                  </a:lnTo>
                  <a:lnTo>
                    <a:pt x="827" y="2059"/>
                  </a:lnTo>
                  <a:lnTo>
                    <a:pt x="826" y="2045"/>
                  </a:lnTo>
                  <a:lnTo>
                    <a:pt x="831" y="2033"/>
                  </a:lnTo>
                  <a:lnTo>
                    <a:pt x="836" y="2019"/>
                  </a:lnTo>
                  <a:lnTo>
                    <a:pt x="841" y="2005"/>
                  </a:lnTo>
                  <a:lnTo>
                    <a:pt x="841" y="1996"/>
                  </a:lnTo>
                  <a:lnTo>
                    <a:pt x="840" y="1982"/>
                  </a:lnTo>
                  <a:lnTo>
                    <a:pt x="838" y="1968"/>
                  </a:lnTo>
                  <a:lnTo>
                    <a:pt x="838" y="1954"/>
                  </a:lnTo>
                  <a:lnTo>
                    <a:pt x="857" y="1954"/>
                  </a:lnTo>
                  <a:lnTo>
                    <a:pt x="862" y="1946"/>
                  </a:lnTo>
                  <a:lnTo>
                    <a:pt x="873" y="1935"/>
                  </a:lnTo>
                  <a:lnTo>
                    <a:pt x="883" y="1923"/>
                  </a:lnTo>
                  <a:lnTo>
                    <a:pt x="895" y="1911"/>
                  </a:lnTo>
                  <a:lnTo>
                    <a:pt x="906" y="1902"/>
                  </a:lnTo>
                  <a:lnTo>
                    <a:pt x="915" y="1897"/>
                  </a:lnTo>
                  <a:close/>
                  <a:moveTo>
                    <a:pt x="1875" y="1827"/>
                  </a:moveTo>
                  <a:lnTo>
                    <a:pt x="1882" y="1829"/>
                  </a:lnTo>
                  <a:lnTo>
                    <a:pt x="1887" y="1829"/>
                  </a:lnTo>
                  <a:lnTo>
                    <a:pt x="1892" y="1829"/>
                  </a:lnTo>
                  <a:lnTo>
                    <a:pt x="1896" y="1831"/>
                  </a:lnTo>
                  <a:lnTo>
                    <a:pt x="1901" y="1832"/>
                  </a:lnTo>
                  <a:lnTo>
                    <a:pt x="1901" y="1839"/>
                  </a:lnTo>
                  <a:lnTo>
                    <a:pt x="1897" y="1839"/>
                  </a:lnTo>
                  <a:lnTo>
                    <a:pt x="1897" y="1843"/>
                  </a:lnTo>
                  <a:lnTo>
                    <a:pt x="1892" y="1841"/>
                  </a:lnTo>
                  <a:lnTo>
                    <a:pt x="1887" y="1839"/>
                  </a:lnTo>
                  <a:lnTo>
                    <a:pt x="1882" y="1836"/>
                  </a:lnTo>
                  <a:lnTo>
                    <a:pt x="1878" y="1832"/>
                  </a:lnTo>
                  <a:lnTo>
                    <a:pt x="1875" y="1827"/>
                  </a:lnTo>
                  <a:close/>
                  <a:moveTo>
                    <a:pt x="1971" y="1813"/>
                  </a:moveTo>
                  <a:lnTo>
                    <a:pt x="1990" y="1813"/>
                  </a:lnTo>
                  <a:lnTo>
                    <a:pt x="1990" y="1817"/>
                  </a:lnTo>
                  <a:lnTo>
                    <a:pt x="1986" y="1817"/>
                  </a:lnTo>
                  <a:lnTo>
                    <a:pt x="1974" y="1825"/>
                  </a:lnTo>
                  <a:lnTo>
                    <a:pt x="1960" y="1834"/>
                  </a:lnTo>
                  <a:lnTo>
                    <a:pt x="1948" y="1843"/>
                  </a:lnTo>
                  <a:lnTo>
                    <a:pt x="1944" y="1843"/>
                  </a:lnTo>
                  <a:lnTo>
                    <a:pt x="1943" y="1841"/>
                  </a:lnTo>
                  <a:lnTo>
                    <a:pt x="1943" y="1841"/>
                  </a:lnTo>
                  <a:lnTo>
                    <a:pt x="1941" y="1841"/>
                  </a:lnTo>
                  <a:lnTo>
                    <a:pt x="1939" y="1839"/>
                  </a:lnTo>
                  <a:lnTo>
                    <a:pt x="1936" y="1839"/>
                  </a:lnTo>
                  <a:lnTo>
                    <a:pt x="1936" y="1836"/>
                  </a:lnTo>
                  <a:lnTo>
                    <a:pt x="1953" y="1825"/>
                  </a:lnTo>
                  <a:lnTo>
                    <a:pt x="1971" y="1813"/>
                  </a:lnTo>
                  <a:close/>
                  <a:moveTo>
                    <a:pt x="1925" y="1808"/>
                  </a:moveTo>
                  <a:lnTo>
                    <a:pt x="1929" y="1811"/>
                  </a:lnTo>
                  <a:lnTo>
                    <a:pt x="1930" y="1811"/>
                  </a:lnTo>
                  <a:lnTo>
                    <a:pt x="1930" y="1811"/>
                  </a:lnTo>
                  <a:lnTo>
                    <a:pt x="1930" y="1813"/>
                  </a:lnTo>
                  <a:lnTo>
                    <a:pt x="1930" y="1813"/>
                  </a:lnTo>
                  <a:lnTo>
                    <a:pt x="1930" y="1817"/>
                  </a:lnTo>
                  <a:lnTo>
                    <a:pt x="1932" y="1820"/>
                  </a:lnTo>
                  <a:lnTo>
                    <a:pt x="1925" y="1820"/>
                  </a:lnTo>
                  <a:lnTo>
                    <a:pt x="1913" y="1824"/>
                  </a:lnTo>
                  <a:lnTo>
                    <a:pt x="1899" y="1824"/>
                  </a:lnTo>
                  <a:lnTo>
                    <a:pt x="1887" y="1820"/>
                  </a:lnTo>
                  <a:lnTo>
                    <a:pt x="1887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90" y="1817"/>
                  </a:lnTo>
                  <a:lnTo>
                    <a:pt x="1899" y="1813"/>
                  </a:lnTo>
                  <a:lnTo>
                    <a:pt x="1908" y="1813"/>
                  </a:lnTo>
                  <a:lnTo>
                    <a:pt x="1916" y="1813"/>
                  </a:lnTo>
                  <a:lnTo>
                    <a:pt x="1925" y="1808"/>
                  </a:lnTo>
                  <a:close/>
                  <a:moveTo>
                    <a:pt x="1859" y="1808"/>
                  </a:moveTo>
                  <a:lnTo>
                    <a:pt x="1866" y="1810"/>
                  </a:lnTo>
                  <a:lnTo>
                    <a:pt x="1869" y="1811"/>
                  </a:lnTo>
                  <a:lnTo>
                    <a:pt x="1873" y="1813"/>
                  </a:lnTo>
                  <a:lnTo>
                    <a:pt x="1876" y="1817"/>
                  </a:lnTo>
                  <a:lnTo>
                    <a:pt x="1878" y="1820"/>
                  </a:lnTo>
                  <a:lnTo>
                    <a:pt x="1875" y="1820"/>
                  </a:lnTo>
                  <a:lnTo>
                    <a:pt x="1866" y="1824"/>
                  </a:lnTo>
                  <a:lnTo>
                    <a:pt x="1855" y="1824"/>
                  </a:lnTo>
                  <a:lnTo>
                    <a:pt x="1843" y="1824"/>
                  </a:lnTo>
                  <a:lnTo>
                    <a:pt x="1843" y="1817"/>
                  </a:lnTo>
                  <a:lnTo>
                    <a:pt x="1848" y="1815"/>
                  </a:lnTo>
                  <a:lnTo>
                    <a:pt x="1854" y="1813"/>
                  </a:lnTo>
                  <a:lnTo>
                    <a:pt x="1855" y="1811"/>
                  </a:lnTo>
                  <a:lnTo>
                    <a:pt x="1859" y="1808"/>
                  </a:lnTo>
                  <a:close/>
                  <a:moveTo>
                    <a:pt x="2393" y="1794"/>
                  </a:moveTo>
                  <a:lnTo>
                    <a:pt x="2396" y="1794"/>
                  </a:lnTo>
                  <a:lnTo>
                    <a:pt x="2398" y="1796"/>
                  </a:lnTo>
                  <a:lnTo>
                    <a:pt x="2400" y="1796"/>
                  </a:lnTo>
                  <a:lnTo>
                    <a:pt x="2402" y="1797"/>
                  </a:lnTo>
                  <a:lnTo>
                    <a:pt x="2402" y="1799"/>
                  </a:lnTo>
                  <a:lnTo>
                    <a:pt x="2405" y="1801"/>
                  </a:lnTo>
                  <a:lnTo>
                    <a:pt x="2409" y="1801"/>
                  </a:lnTo>
                  <a:lnTo>
                    <a:pt x="2409" y="1804"/>
                  </a:lnTo>
                  <a:lnTo>
                    <a:pt x="2403" y="1803"/>
                  </a:lnTo>
                  <a:lnTo>
                    <a:pt x="2400" y="1801"/>
                  </a:lnTo>
                  <a:lnTo>
                    <a:pt x="2398" y="1799"/>
                  </a:lnTo>
                  <a:lnTo>
                    <a:pt x="2396" y="1797"/>
                  </a:lnTo>
                  <a:lnTo>
                    <a:pt x="2393" y="1794"/>
                  </a:lnTo>
                  <a:close/>
                  <a:moveTo>
                    <a:pt x="2089" y="1775"/>
                  </a:moveTo>
                  <a:lnTo>
                    <a:pt x="2102" y="1778"/>
                  </a:lnTo>
                  <a:lnTo>
                    <a:pt x="2102" y="1785"/>
                  </a:lnTo>
                  <a:lnTo>
                    <a:pt x="2093" y="1790"/>
                  </a:lnTo>
                  <a:lnTo>
                    <a:pt x="2093" y="1790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89" y="1794"/>
                  </a:lnTo>
                  <a:lnTo>
                    <a:pt x="2089" y="1775"/>
                  </a:lnTo>
                  <a:close/>
                  <a:moveTo>
                    <a:pt x="2370" y="1755"/>
                  </a:moveTo>
                  <a:lnTo>
                    <a:pt x="2381" y="1762"/>
                  </a:lnTo>
                  <a:lnTo>
                    <a:pt x="2388" y="1773"/>
                  </a:lnTo>
                  <a:lnTo>
                    <a:pt x="2393" y="1785"/>
                  </a:lnTo>
                  <a:lnTo>
                    <a:pt x="2390" y="1785"/>
                  </a:lnTo>
                  <a:lnTo>
                    <a:pt x="2390" y="1790"/>
                  </a:lnTo>
                  <a:lnTo>
                    <a:pt x="2377" y="1785"/>
                  </a:lnTo>
                  <a:lnTo>
                    <a:pt x="2374" y="1776"/>
                  </a:lnTo>
                  <a:lnTo>
                    <a:pt x="2372" y="1768"/>
                  </a:lnTo>
                  <a:lnTo>
                    <a:pt x="2370" y="1755"/>
                  </a:lnTo>
                  <a:close/>
                  <a:moveTo>
                    <a:pt x="2339" y="1755"/>
                  </a:moveTo>
                  <a:lnTo>
                    <a:pt x="2348" y="1755"/>
                  </a:lnTo>
                  <a:lnTo>
                    <a:pt x="2348" y="1775"/>
                  </a:lnTo>
                  <a:lnTo>
                    <a:pt x="2313" y="1785"/>
                  </a:lnTo>
                  <a:lnTo>
                    <a:pt x="2307" y="1783"/>
                  </a:lnTo>
                  <a:lnTo>
                    <a:pt x="2302" y="1782"/>
                  </a:lnTo>
                  <a:lnTo>
                    <a:pt x="2295" y="1780"/>
                  </a:lnTo>
                  <a:lnTo>
                    <a:pt x="2290" y="1778"/>
                  </a:lnTo>
                  <a:lnTo>
                    <a:pt x="2290" y="1771"/>
                  </a:lnTo>
                  <a:lnTo>
                    <a:pt x="2311" y="1769"/>
                  </a:lnTo>
                  <a:lnTo>
                    <a:pt x="2327" y="1764"/>
                  </a:lnTo>
                  <a:lnTo>
                    <a:pt x="2339" y="1755"/>
                  </a:lnTo>
                  <a:close/>
                  <a:moveTo>
                    <a:pt x="1974" y="1740"/>
                  </a:moveTo>
                  <a:lnTo>
                    <a:pt x="1990" y="1740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3" y="1743"/>
                  </a:lnTo>
                  <a:lnTo>
                    <a:pt x="1993" y="1750"/>
                  </a:lnTo>
                  <a:lnTo>
                    <a:pt x="1974" y="1750"/>
                  </a:lnTo>
                  <a:lnTo>
                    <a:pt x="1974" y="1740"/>
                  </a:lnTo>
                  <a:close/>
                  <a:moveTo>
                    <a:pt x="2002" y="1736"/>
                  </a:moveTo>
                  <a:lnTo>
                    <a:pt x="2040" y="1740"/>
                  </a:lnTo>
                  <a:lnTo>
                    <a:pt x="2040" y="1743"/>
                  </a:lnTo>
                  <a:lnTo>
                    <a:pt x="2042" y="1747"/>
                  </a:lnTo>
                  <a:lnTo>
                    <a:pt x="2042" y="1750"/>
                  </a:lnTo>
                  <a:lnTo>
                    <a:pt x="2044" y="1755"/>
                  </a:lnTo>
                  <a:lnTo>
                    <a:pt x="2040" y="1755"/>
                  </a:lnTo>
                  <a:lnTo>
                    <a:pt x="2030" y="1749"/>
                  </a:lnTo>
                  <a:lnTo>
                    <a:pt x="2018" y="1747"/>
                  </a:lnTo>
                  <a:lnTo>
                    <a:pt x="2002" y="1747"/>
                  </a:lnTo>
                  <a:lnTo>
                    <a:pt x="2002" y="1736"/>
                  </a:lnTo>
                  <a:close/>
                  <a:moveTo>
                    <a:pt x="2320" y="1728"/>
                  </a:moveTo>
                  <a:lnTo>
                    <a:pt x="2339" y="1728"/>
                  </a:lnTo>
                  <a:lnTo>
                    <a:pt x="2348" y="1738"/>
                  </a:lnTo>
                  <a:lnTo>
                    <a:pt x="2355" y="1749"/>
                  </a:lnTo>
                  <a:lnTo>
                    <a:pt x="2358" y="1762"/>
                  </a:lnTo>
                  <a:lnTo>
                    <a:pt x="2355" y="1762"/>
                  </a:lnTo>
                  <a:lnTo>
                    <a:pt x="2346" y="1754"/>
                  </a:lnTo>
                  <a:lnTo>
                    <a:pt x="2337" y="1745"/>
                  </a:lnTo>
                  <a:lnTo>
                    <a:pt x="2327" y="1738"/>
                  </a:lnTo>
                  <a:lnTo>
                    <a:pt x="2320" y="1728"/>
                  </a:lnTo>
                  <a:close/>
                  <a:moveTo>
                    <a:pt x="2065" y="1707"/>
                  </a:moveTo>
                  <a:lnTo>
                    <a:pt x="2075" y="1707"/>
                  </a:lnTo>
                  <a:lnTo>
                    <a:pt x="2089" y="1708"/>
                  </a:lnTo>
                  <a:lnTo>
                    <a:pt x="2093" y="1721"/>
                  </a:lnTo>
                  <a:lnTo>
                    <a:pt x="2098" y="1731"/>
                  </a:lnTo>
                  <a:lnTo>
                    <a:pt x="2105" y="1740"/>
                  </a:lnTo>
                  <a:lnTo>
                    <a:pt x="2105" y="1743"/>
                  </a:lnTo>
                  <a:lnTo>
                    <a:pt x="2108" y="1743"/>
                  </a:lnTo>
                  <a:lnTo>
                    <a:pt x="2108" y="1740"/>
                  </a:lnTo>
                  <a:lnTo>
                    <a:pt x="2117" y="1731"/>
                  </a:lnTo>
                  <a:lnTo>
                    <a:pt x="2126" y="1726"/>
                  </a:lnTo>
                  <a:lnTo>
                    <a:pt x="2138" y="1722"/>
                  </a:lnTo>
                  <a:lnTo>
                    <a:pt x="2156" y="1721"/>
                  </a:lnTo>
                  <a:lnTo>
                    <a:pt x="2170" y="1729"/>
                  </a:lnTo>
                  <a:lnTo>
                    <a:pt x="2187" y="1736"/>
                  </a:lnTo>
                  <a:lnTo>
                    <a:pt x="2208" y="1743"/>
                  </a:lnTo>
                  <a:lnTo>
                    <a:pt x="2225" y="1754"/>
                  </a:lnTo>
                  <a:lnTo>
                    <a:pt x="2239" y="1764"/>
                  </a:lnTo>
                  <a:lnTo>
                    <a:pt x="2246" y="1778"/>
                  </a:lnTo>
                  <a:lnTo>
                    <a:pt x="2259" y="1780"/>
                  </a:lnTo>
                  <a:lnTo>
                    <a:pt x="2267" y="1783"/>
                  </a:lnTo>
                  <a:lnTo>
                    <a:pt x="2278" y="1785"/>
                  </a:lnTo>
                  <a:lnTo>
                    <a:pt x="2278" y="1794"/>
                  </a:lnTo>
                  <a:lnTo>
                    <a:pt x="2276" y="1794"/>
                  </a:lnTo>
                  <a:lnTo>
                    <a:pt x="2273" y="1796"/>
                  </a:lnTo>
                  <a:lnTo>
                    <a:pt x="2269" y="1796"/>
                  </a:lnTo>
                  <a:lnTo>
                    <a:pt x="2267" y="1797"/>
                  </a:lnTo>
                  <a:lnTo>
                    <a:pt x="2266" y="1799"/>
                  </a:lnTo>
                  <a:lnTo>
                    <a:pt x="2267" y="1799"/>
                  </a:lnTo>
                  <a:lnTo>
                    <a:pt x="2271" y="1801"/>
                  </a:lnTo>
                  <a:lnTo>
                    <a:pt x="2283" y="1818"/>
                  </a:lnTo>
                  <a:lnTo>
                    <a:pt x="2300" y="1832"/>
                  </a:lnTo>
                  <a:lnTo>
                    <a:pt x="2320" y="1843"/>
                  </a:lnTo>
                  <a:lnTo>
                    <a:pt x="2320" y="1851"/>
                  </a:lnTo>
                  <a:lnTo>
                    <a:pt x="2297" y="1851"/>
                  </a:lnTo>
                  <a:lnTo>
                    <a:pt x="2294" y="1848"/>
                  </a:lnTo>
                  <a:lnTo>
                    <a:pt x="2290" y="1846"/>
                  </a:lnTo>
                  <a:lnTo>
                    <a:pt x="2287" y="1846"/>
                  </a:lnTo>
                  <a:lnTo>
                    <a:pt x="2283" y="1846"/>
                  </a:lnTo>
                  <a:lnTo>
                    <a:pt x="2280" y="1845"/>
                  </a:lnTo>
                  <a:lnTo>
                    <a:pt x="2274" y="1843"/>
                  </a:lnTo>
                  <a:lnTo>
                    <a:pt x="2269" y="1839"/>
                  </a:lnTo>
                  <a:lnTo>
                    <a:pt x="2266" y="1836"/>
                  </a:lnTo>
                  <a:lnTo>
                    <a:pt x="2262" y="1829"/>
                  </a:lnTo>
                  <a:lnTo>
                    <a:pt x="2259" y="1824"/>
                  </a:lnTo>
                  <a:lnTo>
                    <a:pt x="2255" y="1820"/>
                  </a:lnTo>
                  <a:lnTo>
                    <a:pt x="2241" y="1813"/>
                  </a:lnTo>
                  <a:lnTo>
                    <a:pt x="2231" y="1813"/>
                  </a:lnTo>
                  <a:lnTo>
                    <a:pt x="2218" y="1817"/>
                  </a:lnTo>
                  <a:lnTo>
                    <a:pt x="2206" y="1824"/>
                  </a:lnTo>
                  <a:lnTo>
                    <a:pt x="2194" y="1827"/>
                  </a:lnTo>
                  <a:lnTo>
                    <a:pt x="2182" y="1820"/>
                  </a:lnTo>
                  <a:lnTo>
                    <a:pt x="2170" y="1817"/>
                  </a:lnTo>
                  <a:lnTo>
                    <a:pt x="2157" y="1815"/>
                  </a:lnTo>
                  <a:lnTo>
                    <a:pt x="2140" y="1817"/>
                  </a:lnTo>
                  <a:lnTo>
                    <a:pt x="2142" y="1810"/>
                  </a:lnTo>
                  <a:lnTo>
                    <a:pt x="2143" y="1804"/>
                  </a:lnTo>
                  <a:lnTo>
                    <a:pt x="2145" y="1801"/>
                  </a:lnTo>
                  <a:lnTo>
                    <a:pt x="2147" y="1797"/>
                  </a:lnTo>
                  <a:lnTo>
                    <a:pt x="2149" y="1794"/>
                  </a:lnTo>
                  <a:lnTo>
                    <a:pt x="2147" y="1790"/>
                  </a:lnTo>
                  <a:lnTo>
                    <a:pt x="2138" y="1775"/>
                  </a:lnTo>
                  <a:lnTo>
                    <a:pt x="2126" y="1766"/>
                  </a:lnTo>
                  <a:lnTo>
                    <a:pt x="2112" y="1762"/>
                  </a:lnTo>
                  <a:lnTo>
                    <a:pt x="2096" y="1757"/>
                  </a:lnTo>
                  <a:lnTo>
                    <a:pt x="2081" y="1754"/>
                  </a:lnTo>
                  <a:lnTo>
                    <a:pt x="2068" y="1747"/>
                  </a:lnTo>
                  <a:lnTo>
                    <a:pt x="2060" y="1736"/>
                  </a:lnTo>
                  <a:lnTo>
                    <a:pt x="2063" y="1735"/>
                  </a:lnTo>
                  <a:lnTo>
                    <a:pt x="2065" y="1735"/>
                  </a:lnTo>
                  <a:lnTo>
                    <a:pt x="2067" y="1733"/>
                  </a:lnTo>
                  <a:lnTo>
                    <a:pt x="2067" y="1733"/>
                  </a:lnTo>
                  <a:lnTo>
                    <a:pt x="2068" y="1731"/>
                  </a:lnTo>
                  <a:lnTo>
                    <a:pt x="2070" y="1728"/>
                  </a:lnTo>
                  <a:lnTo>
                    <a:pt x="2060" y="1726"/>
                  </a:lnTo>
                  <a:lnTo>
                    <a:pt x="2049" y="1721"/>
                  </a:lnTo>
                  <a:lnTo>
                    <a:pt x="2040" y="1717"/>
                  </a:lnTo>
                  <a:lnTo>
                    <a:pt x="2040" y="1708"/>
                  </a:lnTo>
                  <a:lnTo>
                    <a:pt x="2054" y="1707"/>
                  </a:lnTo>
                  <a:lnTo>
                    <a:pt x="2065" y="1707"/>
                  </a:lnTo>
                  <a:close/>
                  <a:moveTo>
                    <a:pt x="1960" y="1673"/>
                  </a:moveTo>
                  <a:lnTo>
                    <a:pt x="1962" y="1673"/>
                  </a:lnTo>
                  <a:lnTo>
                    <a:pt x="1962" y="1675"/>
                  </a:lnTo>
                  <a:lnTo>
                    <a:pt x="1962" y="1677"/>
                  </a:lnTo>
                  <a:lnTo>
                    <a:pt x="1964" y="1677"/>
                  </a:lnTo>
                  <a:lnTo>
                    <a:pt x="1964" y="1679"/>
                  </a:lnTo>
                  <a:lnTo>
                    <a:pt x="1967" y="1679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4" y="1680"/>
                  </a:lnTo>
                  <a:lnTo>
                    <a:pt x="1964" y="1682"/>
                  </a:lnTo>
                  <a:lnTo>
                    <a:pt x="1958" y="1687"/>
                  </a:lnTo>
                  <a:lnTo>
                    <a:pt x="1953" y="1693"/>
                  </a:lnTo>
                  <a:lnTo>
                    <a:pt x="1948" y="1698"/>
                  </a:lnTo>
                  <a:lnTo>
                    <a:pt x="1929" y="1696"/>
                  </a:lnTo>
                  <a:lnTo>
                    <a:pt x="1913" y="1696"/>
                  </a:lnTo>
                  <a:lnTo>
                    <a:pt x="1894" y="1698"/>
                  </a:lnTo>
                  <a:lnTo>
                    <a:pt x="1894" y="1708"/>
                  </a:lnTo>
                  <a:lnTo>
                    <a:pt x="1897" y="1710"/>
                  </a:lnTo>
                  <a:lnTo>
                    <a:pt x="1897" y="1712"/>
                  </a:lnTo>
                  <a:lnTo>
                    <a:pt x="1899" y="1714"/>
                  </a:lnTo>
                  <a:lnTo>
                    <a:pt x="1901" y="1717"/>
                  </a:lnTo>
                  <a:lnTo>
                    <a:pt x="1920" y="1710"/>
                  </a:lnTo>
                  <a:lnTo>
                    <a:pt x="1939" y="1705"/>
                  </a:lnTo>
                  <a:lnTo>
                    <a:pt x="1939" y="1714"/>
                  </a:lnTo>
                  <a:lnTo>
                    <a:pt x="1936" y="1714"/>
                  </a:lnTo>
                  <a:lnTo>
                    <a:pt x="1930" y="1717"/>
                  </a:lnTo>
                  <a:lnTo>
                    <a:pt x="1923" y="1721"/>
                  </a:lnTo>
                  <a:lnTo>
                    <a:pt x="1916" y="1724"/>
                  </a:lnTo>
                  <a:lnTo>
                    <a:pt x="1922" y="1736"/>
                  </a:lnTo>
                  <a:lnTo>
                    <a:pt x="1929" y="1747"/>
                  </a:lnTo>
                  <a:lnTo>
                    <a:pt x="1932" y="1757"/>
                  </a:lnTo>
                  <a:lnTo>
                    <a:pt x="1936" y="1775"/>
                  </a:lnTo>
                  <a:lnTo>
                    <a:pt x="1932" y="1775"/>
                  </a:lnTo>
                  <a:lnTo>
                    <a:pt x="1932" y="1778"/>
                  </a:lnTo>
                  <a:lnTo>
                    <a:pt x="1929" y="1776"/>
                  </a:lnTo>
                  <a:lnTo>
                    <a:pt x="1927" y="1776"/>
                  </a:lnTo>
                  <a:lnTo>
                    <a:pt x="1927" y="1776"/>
                  </a:lnTo>
                  <a:lnTo>
                    <a:pt x="1927" y="1775"/>
                  </a:lnTo>
                  <a:lnTo>
                    <a:pt x="1925" y="1775"/>
                  </a:lnTo>
                  <a:lnTo>
                    <a:pt x="1915" y="1764"/>
                  </a:lnTo>
                  <a:lnTo>
                    <a:pt x="1906" y="1752"/>
                  </a:lnTo>
                  <a:lnTo>
                    <a:pt x="1897" y="1740"/>
                  </a:lnTo>
                  <a:lnTo>
                    <a:pt x="1897" y="1778"/>
                  </a:lnTo>
                  <a:lnTo>
                    <a:pt x="1882" y="1778"/>
                  </a:lnTo>
                  <a:lnTo>
                    <a:pt x="1882" y="1776"/>
                  </a:lnTo>
                  <a:lnTo>
                    <a:pt x="1880" y="1776"/>
                  </a:lnTo>
                  <a:lnTo>
                    <a:pt x="1880" y="1776"/>
                  </a:lnTo>
                  <a:lnTo>
                    <a:pt x="1880" y="1776"/>
                  </a:lnTo>
                  <a:lnTo>
                    <a:pt x="1880" y="1775"/>
                  </a:lnTo>
                  <a:lnTo>
                    <a:pt x="1878" y="1775"/>
                  </a:lnTo>
                  <a:lnTo>
                    <a:pt x="1880" y="1762"/>
                  </a:lnTo>
                  <a:lnTo>
                    <a:pt x="1878" y="1755"/>
                  </a:lnTo>
                  <a:lnTo>
                    <a:pt x="1875" y="1749"/>
                  </a:lnTo>
                  <a:lnTo>
                    <a:pt x="1871" y="1740"/>
                  </a:lnTo>
                  <a:lnTo>
                    <a:pt x="1871" y="1731"/>
                  </a:lnTo>
                  <a:lnTo>
                    <a:pt x="1876" y="1721"/>
                  </a:lnTo>
                  <a:lnTo>
                    <a:pt x="1883" y="1707"/>
                  </a:lnTo>
                  <a:lnTo>
                    <a:pt x="1890" y="1694"/>
                  </a:lnTo>
                  <a:lnTo>
                    <a:pt x="1897" y="1684"/>
                  </a:lnTo>
                  <a:lnTo>
                    <a:pt x="1901" y="1679"/>
                  </a:lnTo>
                  <a:lnTo>
                    <a:pt x="1918" y="1684"/>
                  </a:lnTo>
                  <a:lnTo>
                    <a:pt x="1929" y="1684"/>
                  </a:lnTo>
                  <a:lnTo>
                    <a:pt x="1937" y="1682"/>
                  </a:lnTo>
                  <a:lnTo>
                    <a:pt x="1948" y="1679"/>
                  </a:lnTo>
                  <a:lnTo>
                    <a:pt x="1958" y="1673"/>
                  </a:lnTo>
                  <a:lnTo>
                    <a:pt x="1960" y="1673"/>
                  </a:lnTo>
                  <a:close/>
                  <a:moveTo>
                    <a:pt x="1997" y="1670"/>
                  </a:moveTo>
                  <a:lnTo>
                    <a:pt x="2004" y="1673"/>
                  </a:lnTo>
                  <a:lnTo>
                    <a:pt x="2007" y="1675"/>
                  </a:lnTo>
                  <a:lnTo>
                    <a:pt x="2011" y="1679"/>
                  </a:lnTo>
                  <a:lnTo>
                    <a:pt x="2012" y="1682"/>
                  </a:lnTo>
                  <a:lnTo>
                    <a:pt x="2012" y="1689"/>
                  </a:lnTo>
                  <a:lnTo>
                    <a:pt x="2012" y="1698"/>
                  </a:lnTo>
                  <a:lnTo>
                    <a:pt x="2009" y="1700"/>
                  </a:lnTo>
                  <a:lnTo>
                    <a:pt x="2007" y="1701"/>
                  </a:lnTo>
                  <a:lnTo>
                    <a:pt x="2007" y="1703"/>
                  </a:lnTo>
                  <a:lnTo>
                    <a:pt x="2007" y="1705"/>
                  </a:lnTo>
                  <a:lnTo>
                    <a:pt x="2007" y="1707"/>
                  </a:lnTo>
                  <a:lnTo>
                    <a:pt x="2007" y="1708"/>
                  </a:lnTo>
                  <a:lnTo>
                    <a:pt x="2006" y="1710"/>
                  </a:lnTo>
                  <a:lnTo>
                    <a:pt x="2002" y="1714"/>
                  </a:lnTo>
                  <a:lnTo>
                    <a:pt x="2002" y="1705"/>
                  </a:lnTo>
                  <a:lnTo>
                    <a:pt x="1995" y="1694"/>
                  </a:lnTo>
                  <a:lnTo>
                    <a:pt x="1995" y="1682"/>
                  </a:lnTo>
                  <a:lnTo>
                    <a:pt x="1997" y="1670"/>
                  </a:lnTo>
                  <a:close/>
                  <a:moveTo>
                    <a:pt x="1541" y="1621"/>
                  </a:moveTo>
                  <a:lnTo>
                    <a:pt x="1574" y="1625"/>
                  </a:lnTo>
                  <a:lnTo>
                    <a:pt x="1587" y="1640"/>
                  </a:lnTo>
                  <a:lnTo>
                    <a:pt x="1601" y="1649"/>
                  </a:lnTo>
                  <a:lnTo>
                    <a:pt x="1615" y="1658"/>
                  </a:lnTo>
                  <a:lnTo>
                    <a:pt x="1632" y="1666"/>
                  </a:lnTo>
                  <a:lnTo>
                    <a:pt x="1637" y="1670"/>
                  </a:lnTo>
                  <a:lnTo>
                    <a:pt x="1637" y="1672"/>
                  </a:lnTo>
                  <a:lnTo>
                    <a:pt x="1639" y="1672"/>
                  </a:lnTo>
                  <a:lnTo>
                    <a:pt x="1646" y="1679"/>
                  </a:lnTo>
                  <a:lnTo>
                    <a:pt x="1658" y="1693"/>
                  </a:lnTo>
                  <a:lnTo>
                    <a:pt x="1669" y="1708"/>
                  </a:lnTo>
                  <a:lnTo>
                    <a:pt x="1681" y="1726"/>
                  </a:lnTo>
                  <a:lnTo>
                    <a:pt x="1698" y="1740"/>
                  </a:lnTo>
                  <a:lnTo>
                    <a:pt x="1695" y="1757"/>
                  </a:lnTo>
                  <a:lnTo>
                    <a:pt x="1695" y="1778"/>
                  </a:lnTo>
                  <a:lnTo>
                    <a:pt x="1709" y="1780"/>
                  </a:lnTo>
                  <a:lnTo>
                    <a:pt x="1718" y="1783"/>
                  </a:lnTo>
                  <a:lnTo>
                    <a:pt x="1724" y="1789"/>
                  </a:lnTo>
                  <a:lnTo>
                    <a:pt x="1733" y="1794"/>
                  </a:lnTo>
                  <a:lnTo>
                    <a:pt x="1744" y="1794"/>
                  </a:lnTo>
                  <a:lnTo>
                    <a:pt x="1752" y="1790"/>
                  </a:lnTo>
                  <a:lnTo>
                    <a:pt x="1759" y="1787"/>
                  </a:lnTo>
                  <a:lnTo>
                    <a:pt x="1766" y="1785"/>
                  </a:lnTo>
                  <a:lnTo>
                    <a:pt x="1782" y="1790"/>
                  </a:lnTo>
                  <a:lnTo>
                    <a:pt x="1800" y="1797"/>
                  </a:lnTo>
                  <a:lnTo>
                    <a:pt x="1817" y="1806"/>
                  </a:lnTo>
                  <a:lnTo>
                    <a:pt x="1833" y="1813"/>
                  </a:lnTo>
                  <a:lnTo>
                    <a:pt x="1831" y="1813"/>
                  </a:lnTo>
                  <a:lnTo>
                    <a:pt x="1829" y="1815"/>
                  </a:lnTo>
                  <a:lnTo>
                    <a:pt x="1829" y="1815"/>
                  </a:lnTo>
                  <a:lnTo>
                    <a:pt x="1827" y="1815"/>
                  </a:lnTo>
                  <a:lnTo>
                    <a:pt x="1824" y="1817"/>
                  </a:lnTo>
                  <a:lnTo>
                    <a:pt x="1814" y="1820"/>
                  </a:lnTo>
                  <a:lnTo>
                    <a:pt x="1794" y="1820"/>
                  </a:lnTo>
                  <a:lnTo>
                    <a:pt x="1772" y="1817"/>
                  </a:lnTo>
                  <a:lnTo>
                    <a:pt x="1749" y="1811"/>
                  </a:lnTo>
                  <a:lnTo>
                    <a:pt x="1724" y="1806"/>
                  </a:lnTo>
                  <a:lnTo>
                    <a:pt x="1705" y="1801"/>
                  </a:lnTo>
                  <a:lnTo>
                    <a:pt x="1690" y="1794"/>
                  </a:lnTo>
                  <a:lnTo>
                    <a:pt x="1683" y="1790"/>
                  </a:lnTo>
                  <a:lnTo>
                    <a:pt x="1686" y="1787"/>
                  </a:lnTo>
                  <a:lnTo>
                    <a:pt x="1686" y="1787"/>
                  </a:lnTo>
                  <a:lnTo>
                    <a:pt x="1688" y="1785"/>
                  </a:lnTo>
                  <a:lnTo>
                    <a:pt x="1690" y="1782"/>
                  </a:lnTo>
                  <a:lnTo>
                    <a:pt x="1669" y="1776"/>
                  </a:lnTo>
                  <a:lnTo>
                    <a:pt x="1651" y="1766"/>
                  </a:lnTo>
                  <a:lnTo>
                    <a:pt x="1635" y="1750"/>
                  </a:lnTo>
                  <a:lnTo>
                    <a:pt x="1623" y="1733"/>
                  </a:lnTo>
                  <a:lnTo>
                    <a:pt x="1611" y="1714"/>
                  </a:lnTo>
                  <a:lnTo>
                    <a:pt x="1601" y="1694"/>
                  </a:lnTo>
                  <a:lnTo>
                    <a:pt x="1590" y="1679"/>
                  </a:lnTo>
                  <a:lnTo>
                    <a:pt x="1580" y="1666"/>
                  </a:lnTo>
                  <a:lnTo>
                    <a:pt x="1569" y="1658"/>
                  </a:lnTo>
                  <a:lnTo>
                    <a:pt x="1557" y="1647"/>
                  </a:lnTo>
                  <a:lnTo>
                    <a:pt x="1546" y="1637"/>
                  </a:lnTo>
                  <a:lnTo>
                    <a:pt x="1541" y="1621"/>
                  </a:lnTo>
                  <a:close/>
                  <a:moveTo>
                    <a:pt x="1840" y="1602"/>
                  </a:moveTo>
                  <a:lnTo>
                    <a:pt x="1850" y="1605"/>
                  </a:lnTo>
                  <a:lnTo>
                    <a:pt x="1862" y="1612"/>
                  </a:lnTo>
                  <a:lnTo>
                    <a:pt x="1873" y="1623"/>
                  </a:lnTo>
                  <a:lnTo>
                    <a:pt x="1878" y="1632"/>
                  </a:lnTo>
                  <a:lnTo>
                    <a:pt x="1873" y="1635"/>
                  </a:lnTo>
                  <a:lnTo>
                    <a:pt x="1868" y="1640"/>
                  </a:lnTo>
                  <a:lnTo>
                    <a:pt x="1862" y="1644"/>
                  </a:lnTo>
                  <a:lnTo>
                    <a:pt x="1855" y="1647"/>
                  </a:lnTo>
                  <a:lnTo>
                    <a:pt x="1861" y="1663"/>
                  </a:lnTo>
                  <a:lnTo>
                    <a:pt x="1868" y="1675"/>
                  </a:lnTo>
                  <a:lnTo>
                    <a:pt x="1875" y="1689"/>
                  </a:lnTo>
                  <a:lnTo>
                    <a:pt x="1869" y="1691"/>
                  </a:lnTo>
                  <a:lnTo>
                    <a:pt x="1866" y="1691"/>
                  </a:lnTo>
                  <a:lnTo>
                    <a:pt x="1864" y="1691"/>
                  </a:lnTo>
                  <a:lnTo>
                    <a:pt x="1864" y="1691"/>
                  </a:lnTo>
                  <a:lnTo>
                    <a:pt x="1862" y="1693"/>
                  </a:lnTo>
                  <a:lnTo>
                    <a:pt x="1861" y="1694"/>
                  </a:lnTo>
                  <a:lnTo>
                    <a:pt x="1859" y="1698"/>
                  </a:lnTo>
                  <a:lnTo>
                    <a:pt x="1850" y="1714"/>
                  </a:lnTo>
                  <a:lnTo>
                    <a:pt x="1845" y="1733"/>
                  </a:lnTo>
                  <a:lnTo>
                    <a:pt x="1836" y="1750"/>
                  </a:lnTo>
                  <a:lnTo>
                    <a:pt x="1831" y="1754"/>
                  </a:lnTo>
                  <a:lnTo>
                    <a:pt x="1826" y="1754"/>
                  </a:lnTo>
                  <a:lnTo>
                    <a:pt x="1820" y="1755"/>
                  </a:lnTo>
                  <a:lnTo>
                    <a:pt x="1814" y="1755"/>
                  </a:lnTo>
                  <a:lnTo>
                    <a:pt x="1803" y="1749"/>
                  </a:lnTo>
                  <a:lnTo>
                    <a:pt x="1793" y="1747"/>
                  </a:lnTo>
                  <a:lnTo>
                    <a:pt x="1780" y="1747"/>
                  </a:lnTo>
                  <a:lnTo>
                    <a:pt x="1768" y="1745"/>
                  </a:lnTo>
                  <a:lnTo>
                    <a:pt x="1756" y="1740"/>
                  </a:lnTo>
                  <a:lnTo>
                    <a:pt x="1744" y="1724"/>
                  </a:lnTo>
                  <a:lnTo>
                    <a:pt x="1735" y="1703"/>
                  </a:lnTo>
                  <a:lnTo>
                    <a:pt x="1733" y="1679"/>
                  </a:lnTo>
                  <a:lnTo>
                    <a:pt x="1742" y="1675"/>
                  </a:lnTo>
                  <a:lnTo>
                    <a:pt x="1749" y="1675"/>
                  </a:lnTo>
                  <a:lnTo>
                    <a:pt x="1756" y="1677"/>
                  </a:lnTo>
                  <a:lnTo>
                    <a:pt x="1763" y="1673"/>
                  </a:lnTo>
                  <a:lnTo>
                    <a:pt x="1772" y="1659"/>
                  </a:lnTo>
                  <a:lnTo>
                    <a:pt x="1794" y="1656"/>
                  </a:lnTo>
                  <a:lnTo>
                    <a:pt x="1798" y="1653"/>
                  </a:lnTo>
                  <a:lnTo>
                    <a:pt x="1801" y="1649"/>
                  </a:lnTo>
                  <a:lnTo>
                    <a:pt x="1801" y="1647"/>
                  </a:lnTo>
                  <a:lnTo>
                    <a:pt x="1803" y="1646"/>
                  </a:lnTo>
                  <a:lnTo>
                    <a:pt x="1803" y="1644"/>
                  </a:lnTo>
                  <a:lnTo>
                    <a:pt x="1803" y="1642"/>
                  </a:lnTo>
                  <a:lnTo>
                    <a:pt x="1805" y="1640"/>
                  </a:lnTo>
                  <a:lnTo>
                    <a:pt x="1805" y="1640"/>
                  </a:lnTo>
                  <a:lnTo>
                    <a:pt x="1808" y="1640"/>
                  </a:lnTo>
                  <a:lnTo>
                    <a:pt x="1814" y="1640"/>
                  </a:lnTo>
                  <a:lnTo>
                    <a:pt x="1820" y="1640"/>
                  </a:lnTo>
                  <a:lnTo>
                    <a:pt x="1824" y="1628"/>
                  </a:lnTo>
                  <a:lnTo>
                    <a:pt x="1829" y="1619"/>
                  </a:lnTo>
                  <a:lnTo>
                    <a:pt x="1834" y="1611"/>
                  </a:lnTo>
                  <a:lnTo>
                    <a:pt x="1840" y="1602"/>
                  </a:lnTo>
                  <a:close/>
                  <a:moveTo>
                    <a:pt x="1337" y="1579"/>
                  </a:moveTo>
                  <a:lnTo>
                    <a:pt x="1347" y="1586"/>
                  </a:lnTo>
                  <a:lnTo>
                    <a:pt x="1353" y="1598"/>
                  </a:lnTo>
                  <a:lnTo>
                    <a:pt x="1353" y="1616"/>
                  </a:lnTo>
                  <a:lnTo>
                    <a:pt x="1353" y="1618"/>
                  </a:lnTo>
                  <a:lnTo>
                    <a:pt x="1354" y="1618"/>
                  </a:lnTo>
                  <a:lnTo>
                    <a:pt x="1356" y="1619"/>
                  </a:lnTo>
                  <a:lnTo>
                    <a:pt x="1356" y="1619"/>
                  </a:lnTo>
                  <a:lnTo>
                    <a:pt x="1356" y="1621"/>
                  </a:lnTo>
                  <a:lnTo>
                    <a:pt x="1356" y="1625"/>
                  </a:lnTo>
                  <a:lnTo>
                    <a:pt x="1353" y="1625"/>
                  </a:lnTo>
                  <a:lnTo>
                    <a:pt x="1349" y="1626"/>
                  </a:lnTo>
                  <a:lnTo>
                    <a:pt x="1347" y="1630"/>
                  </a:lnTo>
                  <a:lnTo>
                    <a:pt x="1344" y="1632"/>
                  </a:lnTo>
                  <a:lnTo>
                    <a:pt x="1342" y="1632"/>
                  </a:lnTo>
                  <a:lnTo>
                    <a:pt x="1340" y="1630"/>
                  </a:lnTo>
                  <a:lnTo>
                    <a:pt x="1339" y="1630"/>
                  </a:lnTo>
                  <a:lnTo>
                    <a:pt x="1339" y="1630"/>
                  </a:lnTo>
                  <a:lnTo>
                    <a:pt x="1337" y="1628"/>
                  </a:lnTo>
                  <a:lnTo>
                    <a:pt x="1330" y="1614"/>
                  </a:lnTo>
                  <a:lnTo>
                    <a:pt x="1330" y="1593"/>
                  </a:lnTo>
                  <a:lnTo>
                    <a:pt x="1332" y="1590"/>
                  </a:lnTo>
                  <a:lnTo>
                    <a:pt x="1334" y="1588"/>
                  </a:lnTo>
                  <a:lnTo>
                    <a:pt x="1335" y="1584"/>
                  </a:lnTo>
                  <a:lnTo>
                    <a:pt x="1337" y="1579"/>
                  </a:lnTo>
                  <a:close/>
                  <a:moveTo>
                    <a:pt x="1964" y="1558"/>
                  </a:moveTo>
                  <a:lnTo>
                    <a:pt x="1972" y="1567"/>
                  </a:lnTo>
                  <a:lnTo>
                    <a:pt x="1978" y="1577"/>
                  </a:lnTo>
                  <a:lnTo>
                    <a:pt x="1978" y="1593"/>
                  </a:lnTo>
                  <a:lnTo>
                    <a:pt x="1979" y="1597"/>
                  </a:lnTo>
                  <a:lnTo>
                    <a:pt x="1981" y="1597"/>
                  </a:lnTo>
                  <a:lnTo>
                    <a:pt x="1981" y="1598"/>
                  </a:lnTo>
                  <a:lnTo>
                    <a:pt x="1981" y="1598"/>
                  </a:lnTo>
                  <a:lnTo>
                    <a:pt x="1979" y="1598"/>
                  </a:lnTo>
                  <a:lnTo>
                    <a:pt x="1978" y="1602"/>
                  </a:lnTo>
                  <a:lnTo>
                    <a:pt x="1978" y="1605"/>
                  </a:lnTo>
                  <a:lnTo>
                    <a:pt x="1976" y="1605"/>
                  </a:lnTo>
                  <a:lnTo>
                    <a:pt x="1976" y="1607"/>
                  </a:lnTo>
                  <a:lnTo>
                    <a:pt x="1976" y="1607"/>
                  </a:lnTo>
                  <a:lnTo>
                    <a:pt x="1976" y="1607"/>
                  </a:lnTo>
                  <a:lnTo>
                    <a:pt x="1974" y="1607"/>
                  </a:lnTo>
                  <a:lnTo>
                    <a:pt x="1971" y="1609"/>
                  </a:lnTo>
                  <a:lnTo>
                    <a:pt x="1969" y="1605"/>
                  </a:lnTo>
                  <a:lnTo>
                    <a:pt x="1969" y="1604"/>
                  </a:lnTo>
                  <a:lnTo>
                    <a:pt x="1969" y="1604"/>
                  </a:lnTo>
                  <a:lnTo>
                    <a:pt x="1969" y="1604"/>
                  </a:lnTo>
                  <a:lnTo>
                    <a:pt x="1967" y="1604"/>
                  </a:lnTo>
                  <a:lnTo>
                    <a:pt x="1965" y="1604"/>
                  </a:lnTo>
                  <a:lnTo>
                    <a:pt x="1964" y="1602"/>
                  </a:lnTo>
                  <a:lnTo>
                    <a:pt x="1964" y="1605"/>
                  </a:lnTo>
                  <a:lnTo>
                    <a:pt x="1965" y="1607"/>
                  </a:lnTo>
                  <a:lnTo>
                    <a:pt x="1967" y="1609"/>
                  </a:lnTo>
                  <a:lnTo>
                    <a:pt x="1969" y="1611"/>
                  </a:lnTo>
                  <a:lnTo>
                    <a:pt x="1969" y="1611"/>
                  </a:lnTo>
                  <a:lnTo>
                    <a:pt x="1967" y="1612"/>
                  </a:lnTo>
                  <a:lnTo>
                    <a:pt x="1967" y="1614"/>
                  </a:lnTo>
                  <a:lnTo>
                    <a:pt x="1967" y="1616"/>
                  </a:lnTo>
                  <a:lnTo>
                    <a:pt x="1967" y="1621"/>
                  </a:lnTo>
                  <a:lnTo>
                    <a:pt x="1958" y="1621"/>
                  </a:lnTo>
                  <a:lnTo>
                    <a:pt x="1958" y="1616"/>
                  </a:lnTo>
                  <a:lnTo>
                    <a:pt x="1953" y="1614"/>
                  </a:lnTo>
                  <a:lnTo>
                    <a:pt x="1948" y="1611"/>
                  </a:lnTo>
                  <a:lnTo>
                    <a:pt x="1946" y="1607"/>
                  </a:lnTo>
                  <a:lnTo>
                    <a:pt x="1944" y="1602"/>
                  </a:lnTo>
                  <a:lnTo>
                    <a:pt x="1943" y="1597"/>
                  </a:lnTo>
                  <a:lnTo>
                    <a:pt x="1939" y="1590"/>
                  </a:lnTo>
                  <a:lnTo>
                    <a:pt x="1934" y="1593"/>
                  </a:lnTo>
                  <a:lnTo>
                    <a:pt x="1927" y="1597"/>
                  </a:lnTo>
                  <a:lnTo>
                    <a:pt x="1920" y="1598"/>
                  </a:lnTo>
                  <a:lnTo>
                    <a:pt x="1913" y="1602"/>
                  </a:lnTo>
                  <a:lnTo>
                    <a:pt x="1913" y="1593"/>
                  </a:lnTo>
                  <a:lnTo>
                    <a:pt x="1915" y="1591"/>
                  </a:lnTo>
                  <a:lnTo>
                    <a:pt x="1915" y="1591"/>
                  </a:lnTo>
                  <a:lnTo>
                    <a:pt x="1915" y="1590"/>
                  </a:lnTo>
                  <a:lnTo>
                    <a:pt x="1916" y="1590"/>
                  </a:lnTo>
                  <a:lnTo>
                    <a:pt x="1916" y="1586"/>
                  </a:lnTo>
                  <a:lnTo>
                    <a:pt x="1930" y="1581"/>
                  </a:lnTo>
                  <a:lnTo>
                    <a:pt x="1943" y="1577"/>
                  </a:lnTo>
                  <a:lnTo>
                    <a:pt x="1955" y="1570"/>
                  </a:lnTo>
                  <a:lnTo>
                    <a:pt x="1964" y="1558"/>
                  </a:lnTo>
                  <a:close/>
                  <a:moveTo>
                    <a:pt x="1878" y="1539"/>
                  </a:moveTo>
                  <a:lnTo>
                    <a:pt x="1882" y="1543"/>
                  </a:lnTo>
                  <a:lnTo>
                    <a:pt x="1883" y="1543"/>
                  </a:lnTo>
                  <a:lnTo>
                    <a:pt x="1885" y="1543"/>
                  </a:lnTo>
                  <a:lnTo>
                    <a:pt x="1885" y="1544"/>
                  </a:lnTo>
                  <a:lnTo>
                    <a:pt x="1885" y="1544"/>
                  </a:lnTo>
                  <a:lnTo>
                    <a:pt x="1885" y="1548"/>
                  </a:lnTo>
                  <a:lnTo>
                    <a:pt x="1887" y="1551"/>
                  </a:lnTo>
                  <a:lnTo>
                    <a:pt x="1876" y="1560"/>
                  </a:lnTo>
                  <a:lnTo>
                    <a:pt x="1869" y="1569"/>
                  </a:lnTo>
                  <a:lnTo>
                    <a:pt x="1861" y="1576"/>
                  </a:lnTo>
                  <a:lnTo>
                    <a:pt x="1848" y="1583"/>
                  </a:lnTo>
                  <a:lnTo>
                    <a:pt x="1848" y="1579"/>
                  </a:lnTo>
                  <a:lnTo>
                    <a:pt x="1859" y="1567"/>
                  </a:lnTo>
                  <a:lnTo>
                    <a:pt x="1871" y="1555"/>
                  </a:lnTo>
                  <a:lnTo>
                    <a:pt x="1878" y="1539"/>
                  </a:lnTo>
                  <a:close/>
                  <a:moveTo>
                    <a:pt x="1920" y="1436"/>
                  </a:moveTo>
                  <a:lnTo>
                    <a:pt x="1920" y="1454"/>
                  </a:lnTo>
                  <a:lnTo>
                    <a:pt x="1918" y="1466"/>
                  </a:lnTo>
                  <a:lnTo>
                    <a:pt x="1915" y="1476"/>
                  </a:lnTo>
                  <a:lnTo>
                    <a:pt x="1913" y="1494"/>
                  </a:lnTo>
                  <a:lnTo>
                    <a:pt x="1916" y="1494"/>
                  </a:lnTo>
                  <a:lnTo>
                    <a:pt x="1916" y="1497"/>
                  </a:lnTo>
                  <a:lnTo>
                    <a:pt x="1923" y="1497"/>
                  </a:lnTo>
                  <a:lnTo>
                    <a:pt x="1927" y="1497"/>
                  </a:lnTo>
                  <a:lnTo>
                    <a:pt x="1930" y="1497"/>
                  </a:lnTo>
                  <a:lnTo>
                    <a:pt x="1934" y="1499"/>
                  </a:lnTo>
                  <a:lnTo>
                    <a:pt x="1937" y="1501"/>
                  </a:lnTo>
                  <a:lnTo>
                    <a:pt x="1944" y="1502"/>
                  </a:lnTo>
                  <a:lnTo>
                    <a:pt x="1948" y="1515"/>
                  </a:lnTo>
                  <a:lnTo>
                    <a:pt x="1955" y="1523"/>
                  </a:lnTo>
                  <a:lnTo>
                    <a:pt x="1964" y="1532"/>
                  </a:lnTo>
                  <a:lnTo>
                    <a:pt x="1971" y="1544"/>
                  </a:lnTo>
                  <a:lnTo>
                    <a:pt x="1965" y="1546"/>
                  </a:lnTo>
                  <a:lnTo>
                    <a:pt x="1962" y="1548"/>
                  </a:lnTo>
                  <a:lnTo>
                    <a:pt x="1960" y="1548"/>
                  </a:lnTo>
                  <a:lnTo>
                    <a:pt x="1960" y="1550"/>
                  </a:lnTo>
                  <a:lnTo>
                    <a:pt x="1960" y="1551"/>
                  </a:lnTo>
                  <a:lnTo>
                    <a:pt x="1960" y="1551"/>
                  </a:lnTo>
                  <a:lnTo>
                    <a:pt x="1960" y="1553"/>
                  </a:lnTo>
                  <a:lnTo>
                    <a:pt x="1957" y="1553"/>
                  </a:lnTo>
                  <a:lnTo>
                    <a:pt x="1951" y="1555"/>
                  </a:lnTo>
                  <a:lnTo>
                    <a:pt x="1950" y="1551"/>
                  </a:lnTo>
                  <a:lnTo>
                    <a:pt x="1950" y="1551"/>
                  </a:lnTo>
                  <a:lnTo>
                    <a:pt x="1950" y="1550"/>
                  </a:lnTo>
                  <a:lnTo>
                    <a:pt x="1950" y="1550"/>
                  </a:lnTo>
                  <a:lnTo>
                    <a:pt x="1948" y="1550"/>
                  </a:lnTo>
                  <a:lnTo>
                    <a:pt x="1946" y="1550"/>
                  </a:lnTo>
                  <a:lnTo>
                    <a:pt x="1944" y="1548"/>
                  </a:lnTo>
                  <a:lnTo>
                    <a:pt x="1941" y="1555"/>
                  </a:lnTo>
                  <a:lnTo>
                    <a:pt x="1939" y="1560"/>
                  </a:lnTo>
                  <a:lnTo>
                    <a:pt x="1936" y="1565"/>
                  </a:lnTo>
                  <a:lnTo>
                    <a:pt x="1930" y="1567"/>
                  </a:lnTo>
                  <a:lnTo>
                    <a:pt x="1925" y="1570"/>
                  </a:lnTo>
                  <a:lnTo>
                    <a:pt x="1925" y="1567"/>
                  </a:lnTo>
                  <a:lnTo>
                    <a:pt x="1922" y="1563"/>
                  </a:lnTo>
                  <a:lnTo>
                    <a:pt x="1922" y="1560"/>
                  </a:lnTo>
                  <a:lnTo>
                    <a:pt x="1922" y="1558"/>
                  </a:lnTo>
                  <a:lnTo>
                    <a:pt x="1922" y="1557"/>
                  </a:lnTo>
                  <a:lnTo>
                    <a:pt x="1922" y="1557"/>
                  </a:lnTo>
                  <a:lnTo>
                    <a:pt x="1922" y="1555"/>
                  </a:lnTo>
                  <a:lnTo>
                    <a:pt x="1920" y="1553"/>
                  </a:lnTo>
                  <a:lnTo>
                    <a:pt x="1918" y="1553"/>
                  </a:lnTo>
                  <a:lnTo>
                    <a:pt x="1913" y="1551"/>
                  </a:lnTo>
                  <a:lnTo>
                    <a:pt x="1913" y="1546"/>
                  </a:lnTo>
                  <a:lnTo>
                    <a:pt x="1913" y="1541"/>
                  </a:lnTo>
                  <a:lnTo>
                    <a:pt x="1915" y="1537"/>
                  </a:lnTo>
                  <a:lnTo>
                    <a:pt x="1915" y="1536"/>
                  </a:lnTo>
                  <a:lnTo>
                    <a:pt x="1916" y="1534"/>
                  </a:lnTo>
                  <a:lnTo>
                    <a:pt x="1920" y="1534"/>
                  </a:lnTo>
                  <a:lnTo>
                    <a:pt x="1925" y="1532"/>
                  </a:lnTo>
                  <a:lnTo>
                    <a:pt x="1932" y="1532"/>
                  </a:lnTo>
                  <a:lnTo>
                    <a:pt x="1932" y="1544"/>
                  </a:lnTo>
                  <a:lnTo>
                    <a:pt x="1944" y="1544"/>
                  </a:lnTo>
                  <a:lnTo>
                    <a:pt x="1944" y="1541"/>
                  </a:lnTo>
                  <a:lnTo>
                    <a:pt x="1946" y="1537"/>
                  </a:lnTo>
                  <a:lnTo>
                    <a:pt x="1948" y="1536"/>
                  </a:lnTo>
                  <a:lnTo>
                    <a:pt x="1948" y="1534"/>
                  </a:lnTo>
                  <a:lnTo>
                    <a:pt x="1950" y="1532"/>
                  </a:lnTo>
                  <a:lnTo>
                    <a:pt x="1951" y="1529"/>
                  </a:lnTo>
                  <a:lnTo>
                    <a:pt x="1948" y="1529"/>
                  </a:lnTo>
                  <a:lnTo>
                    <a:pt x="1930" y="1515"/>
                  </a:lnTo>
                  <a:lnTo>
                    <a:pt x="1910" y="1506"/>
                  </a:lnTo>
                  <a:lnTo>
                    <a:pt x="1910" y="1513"/>
                  </a:lnTo>
                  <a:lnTo>
                    <a:pt x="1908" y="1518"/>
                  </a:lnTo>
                  <a:lnTo>
                    <a:pt x="1906" y="1523"/>
                  </a:lnTo>
                  <a:lnTo>
                    <a:pt x="1906" y="1529"/>
                  </a:lnTo>
                  <a:lnTo>
                    <a:pt x="1904" y="1527"/>
                  </a:lnTo>
                  <a:lnTo>
                    <a:pt x="1903" y="1525"/>
                  </a:lnTo>
                  <a:lnTo>
                    <a:pt x="1903" y="1525"/>
                  </a:lnTo>
                  <a:lnTo>
                    <a:pt x="1903" y="1523"/>
                  </a:lnTo>
                  <a:lnTo>
                    <a:pt x="1901" y="1522"/>
                  </a:lnTo>
                  <a:lnTo>
                    <a:pt x="1896" y="1509"/>
                  </a:lnTo>
                  <a:lnTo>
                    <a:pt x="1890" y="1494"/>
                  </a:lnTo>
                  <a:lnTo>
                    <a:pt x="1889" y="1474"/>
                  </a:lnTo>
                  <a:lnTo>
                    <a:pt x="1890" y="1457"/>
                  </a:lnTo>
                  <a:lnTo>
                    <a:pt x="1897" y="1440"/>
                  </a:lnTo>
                  <a:lnTo>
                    <a:pt x="1903" y="1438"/>
                  </a:lnTo>
                  <a:lnTo>
                    <a:pt x="1908" y="1436"/>
                  </a:lnTo>
                  <a:lnTo>
                    <a:pt x="1913" y="1436"/>
                  </a:lnTo>
                  <a:lnTo>
                    <a:pt x="1920" y="1436"/>
                  </a:lnTo>
                  <a:close/>
                  <a:moveTo>
                    <a:pt x="1913" y="1337"/>
                  </a:moveTo>
                  <a:lnTo>
                    <a:pt x="1916" y="1340"/>
                  </a:lnTo>
                  <a:lnTo>
                    <a:pt x="1918" y="1344"/>
                  </a:lnTo>
                  <a:lnTo>
                    <a:pt x="1920" y="1347"/>
                  </a:lnTo>
                  <a:lnTo>
                    <a:pt x="1920" y="1352"/>
                  </a:lnTo>
                  <a:lnTo>
                    <a:pt x="1920" y="1359"/>
                  </a:lnTo>
                  <a:lnTo>
                    <a:pt x="1906" y="1394"/>
                  </a:lnTo>
                  <a:lnTo>
                    <a:pt x="1899" y="1385"/>
                  </a:lnTo>
                  <a:lnTo>
                    <a:pt x="1896" y="1377"/>
                  </a:lnTo>
                  <a:lnTo>
                    <a:pt x="1894" y="1363"/>
                  </a:lnTo>
                  <a:lnTo>
                    <a:pt x="1913" y="1337"/>
                  </a:lnTo>
                  <a:close/>
                  <a:moveTo>
                    <a:pt x="2025" y="1256"/>
                  </a:moveTo>
                  <a:lnTo>
                    <a:pt x="2028" y="1258"/>
                  </a:lnTo>
                  <a:lnTo>
                    <a:pt x="2030" y="1258"/>
                  </a:lnTo>
                  <a:lnTo>
                    <a:pt x="2030" y="1258"/>
                  </a:lnTo>
                  <a:lnTo>
                    <a:pt x="2030" y="1260"/>
                  </a:lnTo>
                  <a:lnTo>
                    <a:pt x="2030" y="1260"/>
                  </a:lnTo>
                  <a:lnTo>
                    <a:pt x="2032" y="1263"/>
                  </a:lnTo>
                  <a:lnTo>
                    <a:pt x="2032" y="1267"/>
                  </a:lnTo>
                  <a:lnTo>
                    <a:pt x="2030" y="1272"/>
                  </a:lnTo>
                  <a:lnTo>
                    <a:pt x="2026" y="1277"/>
                  </a:lnTo>
                  <a:lnTo>
                    <a:pt x="2025" y="1282"/>
                  </a:lnTo>
                  <a:lnTo>
                    <a:pt x="2016" y="1282"/>
                  </a:lnTo>
                  <a:lnTo>
                    <a:pt x="2016" y="1270"/>
                  </a:lnTo>
                  <a:lnTo>
                    <a:pt x="2019" y="1269"/>
                  </a:lnTo>
                  <a:lnTo>
                    <a:pt x="2021" y="1265"/>
                  </a:lnTo>
                  <a:lnTo>
                    <a:pt x="2023" y="1262"/>
                  </a:lnTo>
                  <a:lnTo>
                    <a:pt x="2025" y="1256"/>
                  </a:lnTo>
                  <a:close/>
                  <a:moveTo>
                    <a:pt x="1978" y="1209"/>
                  </a:moveTo>
                  <a:lnTo>
                    <a:pt x="1990" y="1209"/>
                  </a:lnTo>
                  <a:lnTo>
                    <a:pt x="1990" y="1221"/>
                  </a:lnTo>
                  <a:lnTo>
                    <a:pt x="1974" y="1221"/>
                  </a:lnTo>
                  <a:lnTo>
                    <a:pt x="1974" y="1213"/>
                  </a:lnTo>
                  <a:lnTo>
                    <a:pt x="1978" y="1213"/>
                  </a:lnTo>
                  <a:lnTo>
                    <a:pt x="1978" y="1209"/>
                  </a:lnTo>
                  <a:close/>
                  <a:moveTo>
                    <a:pt x="707" y="1176"/>
                  </a:moveTo>
                  <a:lnTo>
                    <a:pt x="716" y="1176"/>
                  </a:lnTo>
                  <a:lnTo>
                    <a:pt x="712" y="1181"/>
                  </a:lnTo>
                  <a:lnTo>
                    <a:pt x="709" y="1185"/>
                  </a:lnTo>
                  <a:lnTo>
                    <a:pt x="705" y="1188"/>
                  </a:lnTo>
                  <a:lnTo>
                    <a:pt x="702" y="1192"/>
                  </a:lnTo>
                  <a:lnTo>
                    <a:pt x="696" y="1195"/>
                  </a:lnTo>
                  <a:lnTo>
                    <a:pt x="693" y="1195"/>
                  </a:lnTo>
                  <a:lnTo>
                    <a:pt x="693" y="1197"/>
                  </a:lnTo>
                  <a:lnTo>
                    <a:pt x="691" y="1197"/>
                  </a:lnTo>
                  <a:lnTo>
                    <a:pt x="688" y="1197"/>
                  </a:lnTo>
                  <a:lnTo>
                    <a:pt x="684" y="1199"/>
                  </a:lnTo>
                  <a:lnTo>
                    <a:pt x="681" y="1186"/>
                  </a:lnTo>
                  <a:lnTo>
                    <a:pt x="688" y="1185"/>
                  </a:lnTo>
                  <a:lnTo>
                    <a:pt x="695" y="1181"/>
                  </a:lnTo>
                  <a:lnTo>
                    <a:pt x="702" y="1179"/>
                  </a:lnTo>
                  <a:lnTo>
                    <a:pt x="707" y="1176"/>
                  </a:lnTo>
                  <a:close/>
                  <a:moveTo>
                    <a:pt x="562" y="1171"/>
                  </a:moveTo>
                  <a:lnTo>
                    <a:pt x="571" y="1174"/>
                  </a:lnTo>
                  <a:lnTo>
                    <a:pt x="581" y="1178"/>
                  </a:lnTo>
                  <a:lnTo>
                    <a:pt x="593" y="1181"/>
                  </a:lnTo>
                  <a:lnTo>
                    <a:pt x="600" y="1186"/>
                  </a:lnTo>
                  <a:lnTo>
                    <a:pt x="572" y="1186"/>
                  </a:lnTo>
                  <a:lnTo>
                    <a:pt x="569" y="1185"/>
                  </a:lnTo>
                  <a:lnTo>
                    <a:pt x="567" y="1185"/>
                  </a:lnTo>
                  <a:lnTo>
                    <a:pt x="564" y="1183"/>
                  </a:lnTo>
                  <a:lnTo>
                    <a:pt x="557" y="1183"/>
                  </a:lnTo>
                  <a:lnTo>
                    <a:pt x="557" y="1179"/>
                  </a:lnTo>
                  <a:lnTo>
                    <a:pt x="559" y="1178"/>
                  </a:lnTo>
                  <a:lnTo>
                    <a:pt x="560" y="1176"/>
                  </a:lnTo>
                  <a:lnTo>
                    <a:pt x="560" y="1176"/>
                  </a:lnTo>
                  <a:lnTo>
                    <a:pt x="560" y="1174"/>
                  </a:lnTo>
                  <a:lnTo>
                    <a:pt x="562" y="1171"/>
                  </a:lnTo>
                  <a:close/>
                  <a:moveTo>
                    <a:pt x="250" y="1103"/>
                  </a:moveTo>
                  <a:lnTo>
                    <a:pt x="274" y="1103"/>
                  </a:lnTo>
                  <a:lnTo>
                    <a:pt x="274" y="1106"/>
                  </a:lnTo>
                  <a:lnTo>
                    <a:pt x="269" y="1108"/>
                  </a:lnTo>
                  <a:lnTo>
                    <a:pt x="267" y="1110"/>
                  </a:lnTo>
                  <a:lnTo>
                    <a:pt x="264" y="1111"/>
                  </a:lnTo>
                  <a:lnTo>
                    <a:pt x="260" y="1113"/>
                  </a:lnTo>
                  <a:lnTo>
                    <a:pt x="255" y="1113"/>
                  </a:lnTo>
                  <a:lnTo>
                    <a:pt x="250" y="1103"/>
                  </a:lnTo>
                  <a:close/>
                  <a:moveTo>
                    <a:pt x="620" y="1083"/>
                  </a:moveTo>
                  <a:lnTo>
                    <a:pt x="618" y="1085"/>
                  </a:lnTo>
                  <a:lnTo>
                    <a:pt x="616" y="1087"/>
                  </a:lnTo>
                  <a:lnTo>
                    <a:pt x="614" y="1087"/>
                  </a:lnTo>
                  <a:lnTo>
                    <a:pt x="614" y="1089"/>
                  </a:lnTo>
                  <a:lnTo>
                    <a:pt x="613" y="1090"/>
                  </a:lnTo>
                  <a:lnTo>
                    <a:pt x="611" y="1094"/>
                  </a:lnTo>
                  <a:lnTo>
                    <a:pt x="614" y="1094"/>
                  </a:lnTo>
                  <a:lnTo>
                    <a:pt x="620" y="1092"/>
                  </a:lnTo>
                  <a:lnTo>
                    <a:pt x="623" y="1090"/>
                  </a:lnTo>
                  <a:lnTo>
                    <a:pt x="627" y="1089"/>
                  </a:lnTo>
                  <a:lnTo>
                    <a:pt x="630" y="1087"/>
                  </a:lnTo>
                  <a:lnTo>
                    <a:pt x="634" y="1083"/>
                  </a:lnTo>
                  <a:lnTo>
                    <a:pt x="620" y="1083"/>
                  </a:lnTo>
                  <a:close/>
                  <a:moveTo>
                    <a:pt x="370" y="1083"/>
                  </a:moveTo>
                  <a:lnTo>
                    <a:pt x="372" y="1099"/>
                  </a:lnTo>
                  <a:lnTo>
                    <a:pt x="374" y="1118"/>
                  </a:lnTo>
                  <a:lnTo>
                    <a:pt x="365" y="1118"/>
                  </a:lnTo>
                  <a:lnTo>
                    <a:pt x="363" y="1120"/>
                  </a:lnTo>
                  <a:lnTo>
                    <a:pt x="360" y="1120"/>
                  </a:lnTo>
                  <a:lnTo>
                    <a:pt x="356" y="1120"/>
                  </a:lnTo>
                  <a:lnTo>
                    <a:pt x="351" y="1122"/>
                  </a:lnTo>
                  <a:lnTo>
                    <a:pt x="349" y="1108"/>
                  </a:lnTo>
                  <a:lnTo>
                    <a:pt x="349" y="1094"/>
                  </a:lnTo>
                  <a:lnTo>
                    <a:pt x="351" y="1087"/>
                  </a:lnTo>
                  <a:lnTo>
                    <a:pt x="354" y="1085"/>
                  </a:lnTo>
                  <a:lnTo>
                    <a:pt x="358" y="1083"/>
                  </a:lnTo>
                  <a:lnTo>
                    <a:pt x="363" y="1083"/>
                  </a:lnTo>
                  <a:lnTo>
                    <a:pt x="370" y="1083"/>
                  </a:lnTo>
                  <a:close/>
                  <a:moveTo>
                    <a:pt x="361" y="1049"/>
                  </a:moveTo>
                  <a:lnTo>
                    <a:pt x="370" y="1049"/>
                  </a:lnTo>
                  <a:lnTo>
                    <a:pt x="368" y="1056"/>
                  </a:lnTo>
                  <a:lnTo>
                    <a:pt x="368" y="1061"/>
                  </a:lnTo>
                  <a:lnTo>
                    <a:pt x="368" y="1066"/>
                  </a:lnTo>
                  <a:lnTo>
                    <a:pt x="367" y="1070"/>
                  </a:lnTo>
                  <a:lnTo>
                    <a:pt x="365" y="1075"/>
                  </a:lnTo>
                  <a:lnTo>
                    <a:pt x="358" y="1075"/>
                  </a:lnTo>
                  <a:lnTo>
                    <a:pt x="358" y="1068"/>
                  </a:lnTo>
                  <a:lnTo>
                    <a:pt x="360" y="1061"/>
                  </a:lnTo>
                  <a:lnTo>
                    <a:pt x="360" y="1054"/>
                  </a:lnTo>
                  <a:lnTo>
                    <a:pt x="361" y="1049"/>
                  </a:lnTo>
                  <a:close/>
                  <a:moveTo>
                    <a:pt x="2201" y="1001"/>
                  </a:moveTo>
                  <a:lnTo>
                    <a:pt x="2210" y="1014"/>
                  </a:lnTo>
                  <a:lnTo>
                    <a:pt x="2218" y="1021"/>
                  </a:lnTo>
                  <a:lnTo>
                    <a:pt x="2229" y="1024"/>
                  </a:lnTo>
                  <a:lnTo>
                    <a:pt x="2236" y="1028"/>
                  </a:lnTo>
                  <a:lnTo>
                    <a:pt x="2243" y="1033"/>
                  </a:lnTo>
                  <a:lnTo>
                    <a:pt x="2245" y="1036"/>
                  </a:lnTo>
                  <a:lnTo>
                    <a:pt x="2246" y="1040"/>
                  </a:lnTo>
                  <a:lnTo>
                    <a:pt x="2246" y="1043"/>
                  </a:lnTo>
                  <a:lnTo>
                    <a:pt x="2246" y="1049"/>
                  </a:lnTo>
                  <a:lnTo>
                    <a:pt x="2234" y="1052"/>
                  </a:lnTo>
                  <a:lnTo>
                    <a:pt x="2225" y="1059"/>
                  </a:lnTo>
                  <a:lnTo>
                    <a:pt x="2218" y="1066"/>
                  </a:lnTo>
                  <a:lnTo>
                    <a:pt x="2208" y="1071"/>
                  </a:lnTo>
                  <a:lnTo>
                    <a:pt x="2204" y="1066"/>
                  </a:lnTo>
                  <a:lnTo>
                    <a:pt x="2201" y="1064"/>
                  </a:lnTo>
                  <a:lnTo>
                    <a:pt x="2198" y="1063"/>
                  </a:lnTo>
                  <a:lnTo>
                    <a:pt x="2194" y="1064"/>
                  </a:lnTo>
                  <a:lnTo>
                    <a:pt x="2191" y="1066"/>
                  </a:lnTo>
                  <a:lnTo>
                    <a:pt x="2189" y="1070"/>
                  </a:lnTo>
                  <a:lnTo>
                    <a:pt x="2185" y="1071"/>
                  </a:lnTo>
                  <a:lnTo>
                    <a:pt x="2191" y="1092"/>
                  </a:lnTo>
                  <a:lnTo>
                    <a:pt x="2192" y="1108"/>
                  </a:lnTo>
                  <a:lnTo>
                    <a:pt x="2192" y="1120"/>
                  </a:lnTo>
                  <a:lnTo>
                    <a:pt x="2191" y="1132"/>
                  </a:lnTo>
                  <a:lnTo>
                    <a:pt x="2187" y="1145"/>
                  </a:lnTo>
                  <a:lnTo>
                    <a:pt x="2184" y="1162"/>
                  </a:lnTo>
                  <a:lnTo>
                    <a:pt x="2182" y="1183"/>
                  </a:lnTo>
                  <a:lnTo>
                    <a:pt x="2159" y="1195"/>
                  </a:lnTo>
                  <a:lnTo>
                    <a:pt x="2133" y="1207"/>
                  </a:lnTo>
                  <a:lnTo>
                    <a:pt x="2108" y="1218"/>
                  </a:lnTo>
                  <a:lnTo>
                    <a:pt x="2103" y="1209"/>
                  </a:lnTo>
                  <a:lnTo>
                    <a:pt x="2098" y="1202"/>
                  </a:lnTo>
                  <a:lnTo>
                    <a:pt x="2096" y="1209"/>
                  </a:lnTo>
                  <a:lnTo>
                    <a:pt x="2096" y="1213"/>
                  </a:lnTo>
                  <a:lnTo>
                    <a:pt x="2095" y="1218"/>
                  </a:lnTo>
                  <a:lnTo>
                    <a:pt x="2093" y="1221"/>
                  </a:lnTo>
                  <a:lnTo>
                    <a:pt x="2088" y="1221"/>
                  </a:lnTo>
                  <a:lnTo>
                    <a:pt x="2084" y="1221"/>
                  </a:lnTo>
                  <a:lnTo>
                    <a:pt x="2082" y="1223"/>
                  </a:lnTo>
                  <a:lnTo>
                    <a:pt x="2081" y="1223"/>
                  </a:lnTo>
                  <a:lnTo>
                    <a:pt x="2079" y="1225"/>
                  </a:lnTo>
                  <a:lnTo>
                    <a:pt x="2077" y="1227"/>
                  </a:lnTo>
                  <a:lnTo>
                    <a:pt x="2072" y="1227"/>
                  </a:lnTo>
                  <a:lnTo>
                    <a:pt x="2067" y="1228"/>
                  </a:lnTo>
                  <a:lnTo>
                    <a:pt x="2065" y="1225"/>
                  </a:lnTo>
                  <a:lnTo>
                    <a:pt x="2065" y="1220"/>
                  </a:lnTo>
                  <a:lnTo>
                    <a:pt x="2065" y="1218"/>
                  </a:lnTo>
                  <a:lnTo>
                    <a:pt x="2065" y="1214"/>
                  </a:lnTo>
                  <a:lnTo>
                    <a:pt x="2065" y="1213"/>
                  </a:lnTo>
                  <a:lnTo>
                    <a:pt x="2061" y="1213"/>
                  </a:lnTo>
                  <a:lnTo>
                    <a:pt x="2058" y="1211"/>
                  </a:lnTo>
                  <a:lnTo>
                    <a:pt x="2051" y="1209"/>
                  </a:lnTo>
                  <a:lnTo>
                    <a:pt x="2051" y="1213"/>
                  </a:lnTo>
                  <a:lnTo>
                    <a:pt x="2054" y="1218"/>
                  </a:lnTo>
                  <a:lnTo>
                    <a:pt x="2058" y="1220"/>
                  </a:lnTo>
                  <a:lnTo>
                    <a:pt x="2058" y="1223"/>
                  </a:lnTo>
                  <a:lnTo>
                    <a:pt x="2058" y="1228"/>
                  </a:lnTo>
                  <a:lnTo>
                    <a:pt x="2060" y="1237"/>
                  </a:lnTo>
                  <a:lnTo>
                    <a:pt x="2054" y="1242"/>
                  </a:lnTo>
                  <a:lnTo>
                    <a:pt x="2051" y="1249"/>
                  </a:lnTo>
                  <a:lnTo>
                    <a:pt x="2047" y="1256"/>
                  </a:lnTo>
                  <a:lnTo>
                    <a:pt x="2035" y="1256"/>
                  </a:lnTo>
                  <a:lnTo>
                    <a:pt x="2033" y="1242"/>
                  </a:lnTo>
                  <a:lnTo>
                    <a:pt x="2032" y="1235"/>
                  </a:lnTo>
                  <a:lnTo>
                    <a:pt x="2028" y="1228"/>
                  </a:lnTo>
                  <a:lnTo>
                    <a:pt x="2025" y="1218"/>
                  </a:lnTo>
                  <a:lnTo>
                    <a:pt x="2035" y="1218"/>
                  </a:lnTo>
                  <a:lnTo>
                    <a:pt x="2047" y="1202"/>
                  </a:lnTo>
                  <a:lnTo>
                    <a:pt x="2063" y="1188"/>
                  </a:lnTo>
                  <a:lnTo>
                    <a:pt x="2082" y="1179"/>
                  </a:lnTo>
                  <a:lnTo>
                    <a:pt x="2089" y="1178"/>
                  </a:lnTo>
                  <a:lnTo>
                    <a:pt x="2096" y="1178"/>
                  </a:lnTo>
                  <a:lnTo>
                    <a:pt x="2102" y="1179"/>
                  </a:lnTo>
                  <a:lnTo>
                    <a:pt x="2105" y="1179"/>
                  </a:lnTo>
                  <a:lnTo>
                    <a:pt x="2108" y="1179"/>
                  </a:lnTo>
                  <a:lnTo>
                    <a:pt x="2112" y="1174"/>
                  </a:lnTo>
                  <a:lnTo>
                    <a:pt x="2115" y="1169"/>
                  </a:lnTo>
                  <a:lnTo>
                    <a:pt x="2117" y="1164"/>
                  </a:lnTo>
                  <a:lnTo>
                    <a:pt x="2119" y="1160"/>
                  </a:lnTo>
                  <a:lnTo>
                    <a:pt x="2122" y="1155"/>
                  </a:lnTo>
                  <a:lnTo>
                    <a:pt x="2128" y="1152"/>
                  </a:lnTo>
                  <a:lnTo>
                    <a:pt x="2129" y="1155"/>
                  </a:lnTo>
                  <a:lnTo>
                    <a:pt x="2131" y="1157"/>
                  </a:lnTo>
                  <a:lnTo>
                    <a:pt x="2133" y="1157"/>
                  </a:lnTo>
                  <a:lnTo>
                    <a:pt x="2133" y="1157"/>
                  </a:lnTo>
                  <a:lnTo>
                    <a:pt x="2135" y="1157"/>
                  </a:lnTo>
                  <a:lnTo>
                    <a:pt x="2136" y="1155"/>
                  </a:lnTo>
                  <a:lnTo>
                    <a:pt x="2150" y="1143"/>
                  </a:lnTo>
                  <a:lnTo>
                    <a:pt x="2159" y="1132"/>
                  </a:lnTo>
                  <a:lnTo>
                    <a:pt x="2163" y="1120"/>
                  </a:lnTo>
                  <a:lnTo>
                    <a:pt x="2166" y="1106"/>
                  </a:lnTo>
                  <a:lnTo>
                    <a:pt x="2171" y="1094"/>
                  </a:lnTo>
                  <a:lnTo>
                    <a:pt x="2182" y="1078"/>
                  </a:lnTo>
                  <a:lnTo>
                    <a:pt x="2175" y="1078"/>
                  </a:lnTo>
                  <a:lnTo>
                    <a:pt x="2170" y="1075"/>
                  </a:lnTo>
                  <a:lnTo>
                    <a:pt x="2168" y="1071"/>
                  </a:lnTo>
                  <a:lnTo>
                    <a:pt x="2166" y="1068"/>
                  </a:lnTo>
                  <a:lnTo>
                    <a:pt x="2166" y="1061"/>
                  </a:lnTo>
                  <a:lnTo>
                    <a:pt x="2166" y="1052"/>
                  </a:lnTo>
                  <a:lnTo>
                    <a:pt x="2168" y="1050"/>
                  </a:lnTo>
                  <a:lnTo>
                    <a:pt x="2168" y="1050"/>
                  </a:lnTo>
                  <a:lnTo>
                    <a:pt x="2170" y="1049"/>
                  </a:lnTo>
                  <a:lnTo>
                    <a:pt x="2170" y="1047"/>
                  </a:lnTo>
                  <a:lnTo>
                    <a:pt x="2170" y="1045"/>
                  </a:lnTo>
                  <a:lnTo>
                    <a:pt x="2177" y="1043"/>
                  </a:lnTo>
                  <a:lnTo>
                    <a:pt x="2182" y="1043"/>
                  </a:lnTo>
                  <a:lnTo>
                    <a:pt x="2185" y="1042"/>
                  </a:lnTo>
                  <a:lnTo>
                    <a:pt x="2189" y="1042"/>
                  </a:lnTo>
                  <a:lnTo>
                    <a:pt x="2189" y="1024"/>
                  </a:lnTo>
                  <a:lnTo>
                    <a:pt x="2192" y="1010"/>
                  </a:lnTo>
                  <a:lnTo>
                    <a:pt x="2201" y="1001"/>
                  </a:lnTo>
                  <a:close/>
                  <a:moveTo>
                    <a:pt x="422" y="998"/>
                  </a:moveTo>
                  <a:lnTo>
                    <a:pt x="421" y="1000"/>
                  </a:lnTo>
                  <a:lnTo>
                    <a:pt x="419" y="1000"/>
                  </a:lnTo>
                  <a:lnTo>
                    <a:pt x="417" y="1000"/>
                  </a:lnTo>
                  <a:lnTo>
                    <a:pt x="417" y="1001"/>
                  </a:lnTo>
                  <a:lnTo>
                    <a:pt x="415" y="1001"/>
                  </a:lnTo>
                  <a:lnTo>
                    <a:pt x="412" y="1005"/>
                  </a:lnTo>
                  <a:lnTo>
                    <a:pt x="408" y="1007"/>
                  </a:lnTo>
                  <a:lnTo>
                    <a:pt x="408" y="1008"/>
                  </a:lnTo>
                  <a:lnTo>
                    <a:pt x="408" y="1012"/>
                  </a:lnTo>
                  <a:lnTo>
                    <a:pt x="408" y="1015"/>
                  </a:lnTo>
                  <a:lnTo>
                    <a:pt x="408" y="1021"/>
                  </a:lnTo>
                  <a:lnTo>
                    <a:pt x="422" y="1035"/>
                  </a:lnTo>
                  <a:lnTo>
                    <a:pt x="435" y="1050"/>
                  </a:lnTo>
                  <a:lnTo>
                    <a:pt x="447" y="1068"/>
                  </a:lnTo>
                  <a:lnTo>
                    <a:pt x="461" y="1068"/>
                  </a:lnTo>
                  <a:lnTo>
                    <a:pt x="461" y="1078"/>
                  </a:lnTo>
                  <a:lnTo>
                    <a:pt x="475" y="1083"/>
                  </a:lnTo>
                  <a:lnTo>
                    <a:pt x="485" y="1090"/>
                  </a:lnTo>
                  <a:lnTo>
                    <a:pt x="496" y="1099"/>
                  </a:lnTo>
                  <a:lnTo>
                    <a:pt x="496" y="1103"/>
                  </a:lnTo>
                  <a:lnTo>
                    <a:pt x="492" y="1103"/>
                  </a:lnTo>
                  <a:lnTo>
                    <a:pt x="489" y="1103"/>
                  </a:lnTo>
                  <a:lnTo>
                    <a:pt x="485" y="1103"/>
                  </a:lnTo>
                  <a:lnTo>
                    <a:pt x="483" y="1103"/>
                  </a:lnTo>
                  <a:lnTo>
                    <a:pt x="480" y="1101"/>
                  </a:lnTo>
                  <a:lnTo>
                    <a:pt x="475" y="1099"/>
                  </a:lnTo>
                  <a:lnTo>
                    <a:pt x="470" y="1099"/>
                  </a:lnTo>
                  <a:lnTo>
                    <a:pt x="470" y="1104"/>
                  </a:lnTo>
                  <a:lnTo>
                    <a:pt x="471" y="1108"/>
                  </a:lnTo>
                  <a:lnTo>
                    <a:pt x="473" y="1111"/>
                  </a:lnTo>
                  <a:lnTo>
                    <a:pt x="473" y="1113"/>
                  </a:lnTo>
                  <a:lnTo>
                    <a:pt x="475" y="1117"/>
                  </a:lnTo>
                  <a:lnTo>
                    <a:pt x="476" y="1122"/>
                  </a:lnTo>
                  <a:lnTo>
                    <a:pt x="471" y="1125"/>
                  </a:lnTo>
                  <a:lnTo>
                    <a:pt x="468" y="1129"/>
                  </a:lnTo>
                  <a:lnTo>
                    <a:pt x="464" y="1134"/>
                  </a:lnTo>
                  <a:lnTo>
                    <a:pt x="461" y="1141"/>
                  </a:lnTo>
                  <a:lnTo>
                    <a:pt x="450" y="1141"/>
                  </a:lnTo>
                  <a:lnTo>
                    <a:pt x="450" y="1164"/>
                  </a:lnTo>
                  <a:lnTo>
                    <a:pt x="442" y="1164"/>
                  </a:lnTo>
                  <a:lnTo>
                    <a:pt x="433" y="1157"/>
                  </a:lnTo>
                  <a:lnTo>
                    <a:pt x="422" y="1153"/>
                  </a:lnTo>
                  <a:lnTo>
                    <a:pt x="414" y="1148"/>
                  </a:lnTo>
                  <a:lnTo>
                    <a:pt x="408" y="1136"/>
                  </a:lnTo>
                  <a:lnTo>
                    <a:pt x="422" y="1138"/>
                  </a:lnTo>
                  <a:lnTo>
                    <a:pt x="436" y="1136"/>
                  </a:lnTo>
                  <a:lnTo>
                    <a:pt x="447" y="1132"/>
                  </a:lnTo>
                  <a:lnTo>
                    <a:pt x="454" y="1125"/>
                  </a:lnTo>
                  <a:lnTo>
                    <a:pt x="456" y="1124"/>
                  </a:lnTo>
                  <a:lnTo>
                    <a:pt x="456" y="1122"/>
                  </a:lnTo>
                  <a:lnTo>
                    <a:pt x="457" y="1120"/>
                  </a:lnTo>
                  <a:lnTo>
                    <a:pt x="457" y="1117"/>
                  </a:lnTo>
                  <a:lnTo>
                    <a:pt x="457" y="1113"/>
                  </a:lnTo>
                  <a:lnTo>
                    <a:pt x="431" y="1094"/>
                  </a:lnTo>
                  <a:lnTo>
                    <a:pt x="403" y="1075"/>
                  </a:lnTo>
                  <a:lnTo>
                    <a:pt x="394" y="1064"/>
                  </a:lnTo>
                  <a:lnTo>
                    <a:pt x="386" y="1054"/>
                  </a:lnTo>
                  <a:lnTo>
                    <a:pt x="379" y="1042"/>
                  </a:lnTo>
                  <a:lnTo>
                    <a:pt x="368" y="1031"/>
                  </a:lnTo>
                  <a:lnTo>
                    <a:pt x="354" y="1026"/>
                  </a:lnTo>
                  <a:lnTo>
                    <a:pt x="342" y="1036"/>
                  </a:lnTo>
                  <a:lnTo>
                    <a:pt x="326" y="1045"/>
                  </a:lnTo>
                  <a:lnTo>
                    <a:pt x="307" y="1049"/>
                  </a:lnTo>
                  <a:lnTo>
                    <a:pt x="305" y="1045"/>
                  </a:lnTo>
                  <a:lnTo>
                    <a:pt x="304" y="1042"/>
                  </a:lnTo>
                  <a:lnTo>
                    <a:pt x="302" y="1040"/>
                  </a:lnTo>
                  <a:lnTo>
                    <a:pt x="298" y="1040"/>
                  </a:lnTo>
                  <a:lnTo>
                    <a:pt x="297" y="1040"/>
                  </a:lnTo>
                  <a:lnTo>
                    <a:pt x="293" y="1042"/>
                  </a:lnTo>
                  <a:lnTo>
                    <a:pt x="284" y="1049"/>
                  </a:lnTo>
                  <a:lnTo>
                    <a:pt x="281" y="1059"/>
                  </a:lnTo>
                  <a:lnTo>
                    <a:pt x="279" y="1070"/>
                  </a:lnTo>
                  <a:lnTo>
                    <a:pt x="274" y="1078"/>
                  </a:lnTo>
                  <a:lnTo>
                    <a:pt x="255" y="1078"/>
                  </a:lnTo>
                  <a:lnTo>
                    <a:pt x="248" y="1087"/>
                  </a:lnTo>
                  <a:lnTo>
                    <a:pt x="243" y="1097"/>
                  </a:lnTo>
                  <a:lnTo>
                    <a:pt x="239" y="1110"/>
                  </a:lnTo>
                  <a:lnTo>
                    <a:pt x="237" y="1111"/>
                  </a:lnTo>
                  <a:lnTo>
                    <a:pt x="237" y="1115"/>
                  </a:lnTo>
                  <a:lnTo>
                    <a:pt x="239" y="1117"/>
                  </a:lnTo>
                  <a:lnTo>
                    <a:pt x="241" y="1118"/>
                  </a:lnTo>
                  <a:lnTo>
                    <a:pt x="244" y="1122"/>
                  </a:lnTo>
                  <a:lnTo>
                    <a:pt x="246" y="1125"/>
                  </a:lnTo>
                  <a:lnTo>
                    <a:pt x="241" y="1125"/>
                  </a:lnTo>
                  <a:lnTo>
                    <a:pt x="239" y="1127"/>
                  </a:lnTo>
                  <a:lnTo>
                    <a:pt x="237" y="1127"/>
                  </a:lnTo>
                  <a:lnTo>
                    <a:pt x="236" y="1129"/>
                  </a:lnTo>
                  <a:lnTo>
                    <a:pt x="234" y="1131"/>
                  </a:lnTo>
                  <a:lnTo>
                    <a:pt x="230" y="1132"/>
                  </a:lnTo>
                  <a:lnTo>
                    <a:pt x="230" y="1136"/>
                  </a:lnTo>
                  <a:lnTo>
                    <a:pt x="230" y="1136"/>
                  </a:lnTo>
                  <a:lnTo>
                    <a:pt x="230" y="1138"/>
                  </a:lnTo>
                  <a:lnTo>
                    <a:pt x="230" y="1138"/>
                  </a:lnTo>
                  <a:lnTo>
                    <a:pt x="230" y="1139"/>
                  </a:lnTo>
                  <a:lnTo>
                    <a:pt x="230" y="1145"/>
                  </a:lnTo>
                  <a:lnTo>
                    <a:pt x="218" y="1146"/>
                  </a:lnTo>
                  <a:lnTo>
                    <a:pt x="213" y="1150"/>
                  </a:lnTo>
                  <a:lnTo>
                    <a:pt x="209" y="1153"/>
                  </a:lnTo>
                  <a:lnTo>
                    <a:pt x="206" y="1159"/>
                  </a:lnTo>
                  <a:lnTo>
                    <a:pt x="201" y="1164"/>
                  </a:lnTo>
                  <a:lnTo>
                    <a:pt x="195" y="1166"/>
                  </a:lnTo>
                  <a:lnTo>
                    <a:pt x="192" y="1166"/>
                  </a:lnTo>
                  <a:lnTo>
                    <a:pt x="187" y="1164"/>
                  </a:lnTo>
                  <a:lnTo>
                    <a:pt x="183" y="1162"/>
                  </a:lnTo>
                  <a:lnTo>
                    <a:pt x="180" y="1160"/>
                  </a:lnTo>
                  <a:lnTo>
                    <a:pt x="178" y="1160"/>
                  </a:lnTo>
                  <a:lnTo>
                    <a:pt x="175" y="1162"/>
                  </a:lnTo>
                  <a:lnTo>
                    <a:pt x="171" y="1164"/>
                  </a:lnTo>
                  <a:lnTo>
                    <a:pt x="168" y="1166"/>
                  </a:lnTo>
                  <a:lnTo>
                    <a:pt x="162" y="1167"/>
                  </a:lnTo>
                  <a:lnTo>
                    <a:pt x="162" y="1176"/>
                  </a:lnTo>
                  <a:lnTo>
                    <a:pt x="211" y="1183"/>
                  </a:lnTo>
                  <a:lnTo>
                    <a:pt x="225" y="1176"/>
                  </a:lnTo>
                  <a:lnTo>
                    <a:pt x="239" y="1167"/>
                  </a:lnTo>
                  <a:lnTo>
                    <a:pt x="250" y="1160"/>
                  </a:lnTo>
                  <a:lnTo>
                    <a:pt x="265" y="1157"/>
                  </a:lnTo>
                  <a:lnTo>
                    <a:pt x="288" y="1153"/>
                  </a:lnTo>
                  <a:lnTo>
                    <a:pt x="312" y="1152"/>
                  </a:lnTo>
                  <a:lnTo>
                    <a:pt x="339" y="1152"/>
                  </a:lnTo>
                  <a:lnTo>
                    <a:pt x="361" y="1152"/>
                  </a:lnTo>
                  <a:lnTo>
                    <a:pt x="380" y="1153"/>
                  </a:lnTo>
                  <a:lnTo>
                    <a:pt x="389" y="1155"/>
                  </a:lnTo>
                  <a:lnTo>
                    <a:pt x="393" y="1155"/>
                  </a:lnTo>
                  <a:lnTo>
                    <a:pt x="387" y="1171"/>
                  </a:lnTo>
                  <a:lnTo>
                    <a:pt x="384" y="1188"/>
                  </a:lnTo>
                  <a:lnTo>
                    <a:pt x="380" y="1206"/>
                  </a:lnTo>
                  <a:lnTo>
                    <a:pt x="386" y="1209"/>
                  </a:lnTo>
                  <a:lnTo>
                    <a:pt x="387" y="1213"/>
                  </a:lnTo>
                  <a:lnTo>
                    <a:pt x="391" y="1216"/>
                  </a:lnTo>
                  <a:lnTo>
                    <a:pt x="393" y="1218"/>
                  </a:lnTo>
                  <a:lnTo>
                    <a:pt x="396" y="1221"/>
                  </a:lnTo>
                  <a:lnTo>
                    <a:pt x="408" y="1225"/>
                  </a:lnTo>
                  <a:lnTo>
                    <a:pt x="422" y="1225"/>
                  </a:lnTo>
                  <a:lnTo>
                    <a:pt x="436" y="1227"/>
                  </a:lnTo>
                  <a:lnTo>
                    <a:pt x="450" y="1234"/>
                  </a:lnTo>
                  <a:lnTo>
                    <a:pt x="454" y="1248"/>
                  </a:lnTo>
                  <a:lnTo>
                    <a:pt x="461" y="1251"/>
                  </a:lnTo>
                  <a:lnTo>
                    <a:pt x="471" y="1255"/>
                  </a:lnTo>
                  <a:lnTo>
                    <a:pt x="485" y="1258"/>
                  </a:lnTo>
                  <a:lnTo>
                    <a:pt x="497" y="1262"/>
                  </a:lnTo>
                  <a:lnTo>
                    <a:pt x="504" y="1263"/>
                  </a:lnTo>
                  <a:lnTo>
                    <a:pt x="506" y="1253"/>
                  </a:lnTo>
                  <a:lnTo>
                    <a:pt x="510" y="1244"/>
                  </a:lnTo>
                  <a:lnTo>
                    <a:pt x="513" y="1235"/>
                  </a:lnTo>
                  <a:lnTo>
                    <a:pt x="524" y="1228"/>
                  </a:lnTo>
                  <a:lnTo>
                    <a:pt x="539" y="1225"/>
                  </a:lnTo>
                  <a:lnTo>
                    <a:pt x="553" y="1228"/>
                  </a:lnTo>
                  <a:lnTo>
                    <a:pt x="567" y="1235"/>
                  </a:lnTo>
                  <a:lnTo>
                    <a:pt x="581" y="1241"/>
                  </a:lnTo>
                  <a:lnTo>
                    <a:pt x="588" y="1242"/>
                  </a:lnTo>
                  <a:lnTo>
                    <a:pt x="602" y="1244"/>
                  </a:lnTo>
                  <a:lnTo>
                    <a:pt x="616" y="1248"/>
                  </a:lnTo>
                  <a:lnTo>
                    <a:pt x="630" y="1249"/>
                  </a:lnTo>
                  <a:lnTo>
                    <a:pt x="641" y="1251"/>
                  </a:lnTo>
                  <a:lnTo>
                    <a:pt x="646" y="1253"/>
                  </a:lnTo>
                  <a:lnTo>
                    <a:pt x="649" y="1251"/>
                  </a:lnTo>
                  <a:lnTo>
                    <a:pt x="651" y="1248"/>
                  </a:lnTo>
                  <a:lnTo>
                    <a:pt x="653" y="1246"/>
                  </a:lnTo>
                  <a:lnTo>
                    <a:pt x="656" y="1242"/>
                  </a:lnTo>
                  <a:lnTo>
                    <a:pt x="660" y="1241"/>
                  </a:lnTo>
                  <a:lnTo>
                    <a:pt x="663" y="1241"/>
                  </a:lnTo>
                  <a:lnTo>
                    <a:pt x="668" y="1241"/>
                  </a:lnTo>
                  <a:lnTo>
                    <a:pt x="681" y="1244"/>
                  </a:lnTo>
                  <a:lnTo>
                    <a:pt x="691" y="1249"/>
                  </a:lnTo>
                  <a:lnTo>
                    <a:pt x="703" y="1248"/>
                  </a:lnTo>
                  <a:lnTo>
                    <a:pt x="716" y="1244"/>
                  </a:lnTo>
                  <a:lnTo>
                    <a:pt x="717" y="1230"/>
                  </a:lnTo>
                  <a:lnTo>
                    <a:pt x="724" y="1213"/>
                  </a:lnTo>
                  <a:lnTo>
                    <a:pt x="730" y="1197"/>
                  </a:lnTo>
                  <a:lnTo>
                    <a:pt x="733" y="1183"/>
                  </a:lnTo>
                  <a:lnTo>
                    <a:pt x="730" y="1171"/>
                  </a:lnTo>
                  <a:lnTo>
                    <a:pt x="728" y="1167"/>
                  </a:lnTo>
                  <a:lnTo>
                    <a:pt x="728" y="1164"/>
                  </a:lnTo>
                  <a:lnTo>
                    <a:pt x="726" y="1162"/>
                  </a:lnTo>
                  <a:lnTo>
                    <a:pt x="724" y="1160"/>
                  </a:lnTo>
                  <a:lnTo>
                    <a:pt x="721" y="1160"/>
                  </a:lnTo>
                  <a:lnTo>
                    <a:pt x="717" y="1160"/>
                  </a:lnTo>
                  <a:lnTo>
                    <a:pt x="710" y="1160"/>
                  </a:lnTo>
                  <a:lnTo>
                    <a:pt x="702" y="1167"/>
                  </a:lnTo>
                  <a:lnTo>
                    <a:pt x="695" y="1169"/>
                  </a:lnTo>
                  <a:lnTo>
                    <a:pt x="688" y="1167"/>
                  </a:lnTo>
                  <a:lnTo>
                    <a:pt x="681" y="1164"/>
                  </a:lnTo>
                  <a:lnTo>
                    <a:pt x="672" y="1160"/>
                  </a:lnTo>
                  <a:lnTo>
                    <a:pt x="667" y="1159"/>
                  </a:lnTo>
                  <a:lnTo>
                    <a:pt x="663" y="1160"/>
                  </a:lnTo>
                  <a:lnTo>
                    <a:pt x="658" y="1162"/>
                  </a:lnTo>
                  <a:lnTo>
                    <a:pt x="656" y="1166"/>
                  </a:lnTo>
                  <a:lnTo>
                    <a:pt x="653" y="1169"/>
                  </a:lnTo>
                  <a:lnTo>
                    <a:pt x="649" y="1171"/>
                  </a:lnTo>
                  <a:lnTo>
                    <a:pt x="634" y="1167"/>
                  </a:lnTo>
                  <a:lnTo>
                    <a:pt x="618" y="1157"/>
                  </a:lnTo>
                  <a:lnTo>
                    <a:pt x="606" y="1141"/>
                  </a:lnTo>
                  <a:lnTo>
                    <a:pt x="600" y="1125"/>
                  </a:lnTo>
                  <a:lnTo>
                    <a:pt x="600" y="1122"/>
                  </a:lnTo>
                  <a:lnTo>
                    <a:pt x="600" y="1118"/>
                  </a:lnTo>
                  <a:lnTo>
                    <a:pt x="600" y="1115"/>
                  </a:lnTo>
                  <a:lnTo>
                    <a:pt x="600" y="1111"/>
                  </a:lnTo>
                  <a:lnTo>
                    <a:pt x="600" y="1108"/>
                  </a:lnTo>
                  <a:lnTo>
                    <a:pt x="602" y="1104"/>
                  </a:lnTo>
                  <a:lnTo>
                    <a:pt x="604" y="1099"/>
                  </a:lnTo>
                  <a:lnTo>
                    <a:pt x="600" y="1096"/>
                  </a:lnTo>
                  <a:lnTo>
                    <a:pt x="597" y="1094"/>
                  </a:lnTo>
                  <a:lnTo>
                    <a:pt x="595" y="1092"/>
                  </a:lnTo>
                  <a:lnTo>
                    <a:pt x="593" y="1090"/>
                  </a:lnTo>
                  <a:lnTo>
                    <a:pt x="590" y="1089"/>
                  </a:lnTo>
                  <a:lnTo>
                    <a:pt x="585" y="1087"/>
                  </a:lnTo>
                  <a:lnTo>
                    <a:pt x="583" y="1085"/>
                  </a:lnTo>
                  <a:lnTo>
                    <a:pt x="581" y="1085"/>
                  </a:lnTo>
                  <a:lnTo>
                    <a:pt x="579" y="1083"/>
                  </a:lnTo>
                  <a:lnTo>
                    <a:pt x="576" y="1083"/>
                  </a:lnTo>
                  <a:lnTo>
                    <a:pt x="572" y="1083"/>
                  </a:lnTo>
                  <a:lnTo>
                    <a:pt x="572" y="1087"/>
                  </a:lnTo>
                  <a:lnTo>
                    <a:pt x="569" y="1087"/>
                  </a:lnTo>
                  <a:lnTo>
                    <a:pt x="569" y="1092"/>
                  </a:lnTo>
                  <a:lnTo>
                    <a:pt x="571" y="1096"/>
                  </a:lnTo>
                  <a:lnTo>
                    <a:pt x="571" y="1097"/>
                  </a:lnTo>
                  <a:lnTo>
                    <a:pt x="571" y="1099"/>
                  </a:lnTo>
                  <a:lnTo>
                    <a:pt x="569" y="1101"/>
                  </a:lnTo>
                  <a:lnTo>
                    <a:pt x="567" y="1101"/>
                  </a:lnTo>
                  <a:lnTo>
                    <a:pt x="564" y="1101"/>
                  </a:lnTo>
                  <a:lnTo>
                    <a:pt x="557" y="1103"/>
                  </a:lnTo>
                  <a:lnTo>
                    <a:pt x="555" y="1099"/>
                  </a:lnTo>
                  <a:lnTo>
                    <a:pt x="553" y="1097"/>
                  </a:lnTo>
                  <a:lnTo>
                    <a:pt x="553" y="1096"/>
                  </a:lnTo>
                  <a:lnTo>
                    <a:pt x="550" y="1094"/>
                  </a:lnTo>
                  <a:lnTo>
                    <a:pt x="550" y="1099"/>
                  </a:lnTo>
                  <a:lnTo>
                    <a:pt x="559" y="1110"/>
                  </a:lnTo>
                  <a:lnTo>
                    <a:pt x="566" y="1125"/>
                  </a:lnTo>
                  <a:lnTo>
                    <a:pt x="569" y="1141"/>
                  </a:lnTo>
                  <a:lnTo>
                    <a:pt x="564" y="1145"/>
                  </a:lnTo>
                  <a:lnTo>
                    <a:pt x="560" y="1146"/>
                  </a:lnTo>
                  <a:lnTo>
                    <a:pt x="559" y="1150"/>
                  </a:lnTo>
                  <a:lnTo>
                    <a:pt x="557" y="1153"/>
                  </a:lnTo>
                  <a:lnTo>
                    <a:pt x="557" y="1155"/>
                  </a:lnTo>
                  <a:lnTo>
                    <a:pt x="555" y="1159"/>
                  </a:lnTo>
                  <a:lnTo>
                    <a:pt x="553" y="1160"/>
                  </a:lnTo>
                  <a:lnTo>
                    <a:pt x="548" y="1162"/>
                  </a:lnTo>
                  <a:lnTo>
                    <a:pt x="543" y="1164"/>
                  </a:lnTo>
                  <a:lnTo>
                    <a:pt x="541" y="1162"/>
                  </a:lnTo>
                  <a:lnTo>
                    <a:pt x="539" y="1162"/>
                  </a:lnTo>
                  <a:lnTo>
                    <a:pt x="539" y="1162"/>
                  </a:lnTo>
                  <a:lnTo>
                    <a:pt x="538" y="1160"/>
                  </a:lnTo>
                  <a:lnTo>
                    <a:pt x="534" y="1160"/>
                  </a:lnTo>
                  <a:lnTo>
                    <a:pt x="518" y="1113"/>
                  </a:lnTo>
                  <a:lnTo>
                    <a:pt x="515" y="1111"/>
                  </a:lnTo>
                  <a:lnTo>
                    <a:pt x="511" y="1108"/>
                  </a:lnTo>
                  <a:lnTo>
                    <a:pt x="506" y="1104"/>
                  </a:lnTo>
                  <a:lnTo>
                    <a:pt x="503" y="1103"/>
                  </a:lnTo>
                  <a:lnTo>
                    <a:pt x="499" y="1099"/>
                  </a:lnTo>
                  <a:lnTo>
                    <a:pt x="497" y="1089"/>
                  </a:lnTo>
                  <a:lnTo>
                    <a:pt x="499" y="1080"/>
                  </a:lnTo>
                  <a:lnTo>
                    <a:pt x="501" y="1073"/>
                  </a:lnTo>
                  <a:lnTo>
                    <a:pt x="501" y="1066"/>
                  </a:lnTo>
                  <a:lnTo>
                    <a:pt x="496" y="1061"/>
                  </a:lnTo>
                  <a:lnTo>
                    <a:pt x="483" y="1052"/>
                  </a:lnTo>
                  <a:lnTo>
                    <a:pt x="473" y="1047"/>
                  </a:lnTo>
                  <a:lnTo>
                    <a:pt x="464" y="1045"/>
                  </a:lnTo>
                  <a:lnTo>
                    <a:pt x="456" y="1040"/>
                  </a:lnTo>
                  <a:lnTo>
                    <a:pt x="449" y="1029"/>
                  </a:lnTo>
                  <a:lnTo>
                    <a:pt x="442" y="1010"/>
                  </a:lnTo>
                  <a:lnTo>
                    <a:pt x="428" y="1014"/>
                  </a:lnTo>
                  <a:lnTo>
                    <a:pt x="426" y="1008"/>
                  </a:lnTo>
                  <a:lnTo>
                    <a:pt x="426" y="1005"/>
                  </a:lnTo>
                  <a:lnTo>
                    <a:pt x="424" y="1001"/>
                  </a:lnTo>
                  <a:lnTo>
                    <a:pt x="422" y="998"/>
                  </a:lnTo>
                  <a:close/>
                  <a:moveTo>
                    <a:pt x="662" y="979"/>
                  </a:moveTo>
                  <a:lnTo>
                    <a:pt x="658" y="987"/>
                  </a:lnTo>
                  <a:lnTo>
                    <a:pt x="651" y="1000"/>
                  </a:lnTo>
                  <a:lnTo>
                    <a:pt x="642" y="1014"/>
                  </a:lnTo>
                  <a:lnTo>
                    <a:pt x="634" y="1028"/>
                  </a:lnTo>
                  <a:lnTo>
                    <a:pt x="627" y="1040"/>
                  </a:lnTo>
                  <a:lnTo>
                    <a:pt x="623" y="1050"/>
                  </a:lnTo>
                  <a:lnTo>
                    <a:pt x="623" y="1056"/>
                  </a:lnTo>
                  <a:lnTo>
                    <a:pt x="625" y="1063"/>
                  </a:lnTo>
                  <a:lnTo>
                    <a:pt x="625" y="1066"/>
                  </a:lnTo>
                  <a:lnTo>
                    <a:pt x="627" y="1070"/>
                  </a:lnTo>
                  <a:lnTo>
                    <a:pt x="630" y="1071"/>
                  </a:lnTo>
                  <a:lnTo>
                    <a:pt x="634" y="1073"/>
                  </a:lnTo>
                  <a:lnTo>
                    <a:pt x="639" y="1075"/>
                  </a:lnTo>
                  <a:lnTo>
                    <a:pt x="653" y="1080"/>
                  </a:lnTo>
                  <a:lnTo>
                    <a:pt x="667" y="1078"/>
                  </a:lnTo>
                  <a:lnTo>
                    <a:pt x="679" y="1073"/>
                  </a:lnTo>
                  <a:lnTo>
                    <a:pt x="693" y="1066"/>
                  </a:lnTo>
                  <a:lnTo>
                    <a:pt x="707" y="1064"/>
                  </a:lnTo>
                  <a:lnTo>
                    <a:pt x="721" y="1064"/>
                  </a:lnTo>
                  <a:lnTo>
                    <a:pt x="730" y="1070"/>
                  </a:lnTo>
                  <a:lnTo>
                    <a:pt x="737" y="1075"/>
                  </a:lnTo>
                  <a:lnTo>
                    <a:pt x="745" y="1078"/>
                  </a:lnTo>
                  <a:lnTo>
                    <a:pt x="766" y="1082"/>
                  </a:lnTo>
                  <a:lnTo>
                    <a:pt x="787" y="1080"/>
                  </a:lnTo>
                  <a:lnTo>
                    <a:pt x="806" y="1075"/>
                  </a:lnTo>
                  <a:lnTo>
                    <a:pt x="812" y="1064"/>
                  </a:lnTo>
                  <a:lnTo>
                    <a:pt x="806" y="1064"/>
                  </a:lnTo>
                  <a:lnTo>
                    <a:pt x="798" y="1050"/>
                  </a:lnTo>
                  <a:lnTo>
                    <a:pt x="784" y="1038"/>
                  </a:lnTo>
                  <a:lnTo>
                    <a:pt x="764" y="1026"/>
                  </a:lnTo>
                  <a:lnTo>
                    <a:pt x="745" y="1015"/>
                  </a:lnTo>
                  <a:lnTo>
                    <a:pt x="730" y="1010"/>
                  </a:lnTo>
                  <a:lnTo>
                    <a:pt x="721" y="1017"/>
                  </a:lnTo>
                  <a:lnTo>
                    <a:pt x="709" y="1022"/>
                  </a:lnTo>
                  <a:lnTo>
                    <a:pt x="700" y="1021"/>
                  </a:lnTo>
                  <a:lnTo>
                    <a:pt x="695" y="1014"/>
                  </a:lnTo>
                  <a:lnTo>
                    <a:pt x="688" y="1007"/>
                  </a:lnTo>
                  <a:lnTo>
                    <a:pt x="684" y="998"/>
                  </a:lnTo>
                  <a:lnTo>
                    <a:pt x="696" y="994"/>
                  </a:lnTo>
                  <a:lnTo>
                    <a:pt x="695" y="993"/>
                  </a:lnTo>
                  <a:lnTo>
                    <a:pt x="693" y="993"/>
                  </a:lnTo>
                  <a:lnTo>
                    <a:pt x="693" y="993"/>
                  </a:lnTo>
                  <a:lnTo>
                    <a:pt x="691" y="993"/>
                  </a:lnTo>
                  <a:lnTo>
                    <a:pt x="688" y="991"/>
                  </a:lnTo>
                  <a:lnTo>
                    <a:pt x="682" y="986"/>
                  </a:lnTo>
                  <a:lnTo>
                    <a:pt x="677" y="984"/>
                  </a:lnTo>
                  <a:lnTo>
                    <a:pt x="670" y="981"/>
                  </a:lnTo>
                  <a:lnTo>
                    <a:pt x="662" y="979"/>
                  </a:lnTo>
                  <a:close/>
                  <a:moveTo>
                    <a:pt x="941" y="975"/>
                  </a:moveTo>
                  <a:lnTo>
                    <a:pt x="930" y="984"/>
                  </a:lnTo>
                  <a:lnTo>
                    <a:pt x="918" y="989"/>
                  </a:lnTo>
                  <a:lnTo>
                    <a:pt x="906" y="994"/>
                  </a:lnTo>
                  <a:lnTo>
                    <a:pt x="895" y="1003"/>
                  </a:lnTo>
                  <a:lnTo>
                    <a:pt x="888" y="1014"/>
                  </a:lnTo>
                  <a:lnTo>
                    <a:pt x="885" y="1029"/>
                  </a:lnTo>
                  <a:lnTo>
                    <a:pt x="890" y="1045"/>
                  </a:lnTo>
                  <a:lnTo>
                    <a:pt x="901" y="1061"/>
                  </a:lnTo>
                  <a:lnTo>
                    <a:pt x="911" y="1077"/>
                  </a:lnTo>
                  <a:lnTo>
                    <a:pt x="923" y="1090"/>
                  </a:lnTo>
                  <a:lnTo>
                    <a:pt x="930" y="1103"/>
                  </a:lnTo>
                  <a:lnTo>
                    <a:pt x="918" y="1103"/>
                  </a:lnTo>
                  <a:lnTo>
                    <a:pt x="918" y="1125"/>
                  </a:lnTo>
                  <a:lnTo>
                    <a:pt x="922" y="1141"/>
                  </a:lnTo>
                  <a:lnTo>
                    <a:pt x="932" y="1150"/>
                  </a:lnTo>
                  <a:lnTo>
                    <a:pt x="950" y="1153"/>
                  </a:lnTo>
                  <a:lnTo>
                    <a:pt x="976" y="1152"/>
                  </a:lnTo>
                  <a:lnTo>
                    <a:pt x="974" y="1132"/>
                  </a:lnTo>
                  <a:lnTo>
                    <a:pt x="970" y="1120"/>
                  </a:lnTo>
                  <a:lnTo>
                    <a:pt x="965" y="1110"/>
                  </a:lnTo>
                  <a:lnTo>
                    <a:pt x="963" y="1099"/>
                  </a:lnTo>
                  <a:lnTo>
                    <a:pt x="965" y="1083"/>
                  </a:lnTo>
                  <a:lnTo>
                    <a:pt x="969" y="1085"/>
                  </a:lnTo>
                  <a:lnTo>
                    <a:pt x="972" y="1085"/>
                  </a:lnTo>
                  <a:lnTo>
                    <a:pt x="976" y="1085"/>
                  </a:lnTo>
                  <a:lnTo>
                    <a:pt x="979" y="1085"/>
                  </a:lnTo>
                  <a:lnTo>
                    <a:pt x="984" y="1083"/>
                  </a:lnTo>
                  <a:lnTo>
                    <a:pt x="981" y="1080"/>
                  </a:lnTo>
                  <a:lnTo>
                    <a:pt x="977" y="1078"/>
                  </a:lnTo>
                  <a:lnTo>
                    <a:pt x="976" y="1077"/>
                  </a:lnTo>
                  <a:lnTo>
                    <a:pt x="972" y="1073"/>
                  </a:lnTo>
                  <a:lnTo>
                    <a:pt x="969" y="1071"/>
                  </a:lnTo>
                  <a:lnTo>
                    <a:pt x="967" y="1073"/>
                  </a:lnTo>
                  <a:lnTo>
                    <a:pt x="967" y="1077"/>
                  </a:lnTo>
                  <a:lnTo>
                    <a:pt x="965" y="1080"/>
                  </a:lnTo>
                  <a:lnTo>
                    <a:pt x="965" y="1082"/>
                  </a:lnTo>
                  <a:lnTo>
                    <a:pt x="963" y="1083"/>
                  </a:lnTo>
                  <a:lnTo>
                    <a:pt x="962" y="1082"/>
                  </a:lnTo>
                  <a:lnTo>
                    <a:pt x="960" y="1078"/>
                  </a:lnTo>
                  <a:lnTo>
                    <a:pt x="955" y="1070"/>
                  </a:lnTo>
                  <a:lnTo>
                    <a:pt x="950" y="1061"/>
                  </a:lnTo>
                  <a:lnTo>
                    <a:pt x="951" y="1057"/>
                  </a:lnTo>
                  <a:lnTo>
                    <a:pt x="953" y="1057"/>
                  </a:lnTo>
                  <a:lnTo>
                    <a:pt x="955" y="1056"/>
                  </a:lnTo>
                  <a:lnTo>
                    <a:pt x="956" y="1052"/>
                  </a:lnTo>
                  <a:lnTo>
                    <a:pt x="941" y="1043"/>
                  </a:lnTo>
                  <a:lnTo>
                    <a:pt x="929" y="1029"/>
                  </a:lnTo>
                  <a:lnTo>
                    <a:pt x="922" y="1014"/>
                  </a:lnTo>
                  <a:lnTo>
                    <a:pt x="941" y="1012"/>
                  </a:lnTo>
                  <a:lnTo>
                    <a:pt x="955" y="1007"/>
                  </a:lnTo>
                  <a:lnTo>
                    <a:pt x="962" y="994"/>
                  </a:lnTo>
                  <a:lnTo>
                    <a:pt x="965" y="979"/>
                  </a:lnTo>
                  <a:lnTo>
                    <a:pt x="960" y="977"/>
                  </a:lnTo>
                  <a:lnTo>
                    <a:pt x="955" y="977"/>
                  </a:lnTo>
                  <a:lnTo>
                    <a:pt x="950" y="975"/>
                  </a:lnTo>
                  <a:lnTo>
                    <a:pt x="941" y="975"/>
                  </a:lnTo>
                  <a:close/>
                  <a:moveTo>
                    <a:pt x="754" y="972"/>
                  </a:moveTo>
                  <a:lnTo>
                    <a:pt x="740" y="979"/>
                  </a:lnTo>
                  <a:lnTo>
                    <a:pt x="723" y="984"/>
                  </a:lnTo>
                  <a:lnTo>
                    <a:pt x="723" y="998"/>
                  </a:lnTo>
                  <a:lnTo>
                    <a:pt x="730" y="1000"/>
                  </a:lnTo>
                  <a:lnTo>
                    <a:pt x="738" y="1001"/>
                  </a:lnTo>
                  <a:lnTo>
                    <a:pt x="749" y="1001"/>
                  </a:lnTo>
                  <a:lnTo>
                    <a:pt x="749" y="994"/>
                  </a:lnTo>
                  <a:lnTo>
                    <a:pt x="752" y="989"/>
                  </a:lnTo>
                  <a:lnTo>
                    <a:pt x="754" y="984"/>
                  </a:lnTo>
                  <a:lnTo>
                    <a:pt x="754" y="979"/>
                  </a:lnTo>
                  <a:lnTo>
                    <a:pt x="754" y="975"/>
                  </a:lnTo>
                  <a:lnTo>
                    <a:pt x="754" y="972"/>
                  </a:lnTo>
                  <a:close/>
                  <a:moveTo>
                    <a:pt x="2201" y="809"/>
                  </a:moveTo>
                  <a:lnTo>
                    <a:pt x="2203" y="811"/>
                  </a:lnTo>
                  <a:lnTo>
                    <a:pt x="2203" y="811"/>
                  </a:lnTo>
                  <a:lnTo>
                    <a:pt x="2203" y="811"/>
                  </a:lnTo>
                  <a:lnTo>
                    <a:pt x="2203" y="813"/>
                  </a:lnTo>
                  <a:lnTo>
                    <a:pt x="2204" y="813"/>
                  </a:lnTo>
                  <a:lnTo>
                    <a:pt x="2204" y="815"/>
                  </a:lnTo>
                  <a:lnTo>
                    <a:pt x="2210" y="827"/>
                  </a:lnTo>
                  <a:lnTo>
                    <a:pt x="2210" y="843"/>
                  </a:lnTo>
                  <a:lnTo>
                    <a:pt x="2210" y="858"/>
                  </a:lnTo>
                  <a:lnTo>
                    <a:pt x="2213" y="876"/>
                  </a:lnTo>
                  <a:lnTo>
                    <a:pt x="2218" y="893"/>
                  </a:lnTo>
                  <a:lnTo>
                    <a:pt x="2227" y="912"/>
                  </a:lnTo>
                  <a:lnTo>
                    <a:pt x="2232" y="933"/>
                  </a:lnTo>
                  <a:lnTo>
                    <a:pt x="2208" y="930"/>
                  </a:lnTo>
                  <a:lnTo>
                    <a:pt x="2208" y="946"/>
                  </a:lnTo>
                  <a:lnTo>
                    <a:pt x="2211" y="958"/>
                  </a:lnTo>
                  <a:lnTo>
                    <a:pt x="2213" y="970"/>
                  </a:lnTo>
                  <a:lnTo>
                    <a:pt x="2217" y="987"/>
                  </a:lnTo>
                  <a:lnTo>
                    <a:pt x="2211" y="987"/>
                  </a:lnTo>
                  <a:lnTo>
                    <a:pt x="2208" y="987"/>
                  </a:lnTo>
                  <a:lnTo>
                    <a:pt x="2203" y="989"/>
                  </a:lnTo>
                  <a:lnTo>
                    <a:pt x="2201" y="989"/>
                  </a:lnTo>
                  <a:lnTo>
                    <a:pt x="2198" y="991"/>
                  </a:lnTo>
                  <a:lnTo>
                    <a:pt x="2198" y="991"/>
                  </a:lnTo>
                  <a:lnTo>
                    <a:pt x="2194" y="981"/>
                  </a:lnTo>
                  <a:lnTo>
                    <a:pt x="2192" y="961"/>
                  </a:lnTo>
                  <a:lnTo>
                    <a:pt x="2192" y="939"/>
                  </a:lnTo>
                  <a:lnTo>
                    <a:pt x="2192" y="914"/>
                  </a:lnTo>
                  <a:lnTo>
                    <a:pt x="2192" y="891"/>
                  </a:lnTo>
                  <a:lnTo>
                    <a:pt x="2189" y="876"/>
                  </a:lnTo>
                  <a:lnTo>
                    <a:pt x="2189" y="837"/>
                  </a:lnTo>
                  <a:lnTo>
                    <a:pt x="2192" y="832"/>
                  </a:lnTo>
                  <a:lnTo>
                    <a:pt x="2194" y="829"/>
                  </a:lnTo>
                  <a:lnTo>
                    <a:pt x="2196" y="825"/>
                  </a:lnTo>
                  <a:lnTo>
                    <a:pt x="2198" y="822"/>
                  </a:lnTo>
                  <a:lnTo>
                    <a:pt x="2199" y="816"/>
                  </a:lnTo>
                  <a:lnTo>
                    <a:pt x="2201" y="809"/>
                  </a:lnTo>
                  <a:close/>
                  <a:moveTo>
                    <a:pt x="150" y="795"/>
                  </a:moveTo>
                  <a:lnTo>
                    <a:pt x="154" y="816"/>
                  </a:lnTo>
                  <a:lnTo>
                    <a:pt x="152" y="837"/>
                  </a:lnTo>
                  <a:lnTo>
                    <a:pt x="147" y="860"/>
                  </a:lnTo>
                  <a:lnTo>
                    <a:pt x="133" y="867"/>
                  </a:lnTo>
                  <a:lnTo>
                    <a:pt x="120" y="871"/>
                  </a:lnTo>
                  <a:lnTo>
                    <a:pt x="101" y="872"/>
                  </a:lnTo>
                  <a:lnTo>
                    <a:pt x="101" y="864"/>
                  </a:lnTo>
                  <a:lnTo>
                    <a:pt x="106" y="851"/>
                  </a:lnTo>
                  <a:lnTo>
                    <a:pt x="106" y="836"/>
                  </a:lnTo>
                  <a:lnTo>
                    <a:pt x="105" y="818"/>
                  </a:lnTo>
                  <a:lnTo>
                    <a:pt x="115" y="809"/>
                  </a:lnTo>
                  <a:lnTo>
                    <a:pt x="124" y="802"/>
                  </a:lnTo>
                  <a:lnTo>
                    <a:pt x="134" y="797"/>
                  </a:lnTo>
                  <a:lnTo>
                    <a:pt x="150" y="795"/>
                  </a:lnTo>
                  <a:close/>
                  <a:moveTo>
                    <a:pt x="400" y="768"/>
                  </a:moveTo>
                  <a:lnTo>
                    <a:pt x="403" y="771"/>
                  </a:lnTo>
                  <a:lnTo>
                    <a:pt x="405" y="773"/>
                  </a:lnTo>
                  <a:lnTo>
                    <a:pt x="407" y="775"/>
                  </a:lnTo>
                  <a:lnTo>
                    <a:pt x="407" y="778"/>
                  </a:lnTo>
                  <a:lnTo>
                    <a:pt x="407" y="782"/>
                  </a:lnTo>
                  <a:lnTo>
                    <a:pt x="408" y="787"/>
                  </a:lnTo>
                  <a:lnTo>
                    <a:pt x="407" y="790"/>
                  </a:lnTo>
                  <a:lnTo>
                    <a:pt x="405" y="792"/>
                  </a:lnTo>
                  <a:lnTo>
                    <a:pt x="405" y="794"/>
                  </a:lnTo>
                  <a:lnTo>
                    <a:pt x="405" y="795"/>
                  </a:lnTo>
                  <a:lnTo>
                    <a:pt x="405" y="797"/>
                  </a:lnTo>
                  <a:lnTo>
                    <a:pt x="403" y="799"/>
                  </a:lnTo>
                  <a:lnTo>
                    <a:pt x="401" y="801"/>
                  </a:lnTo>
                  <a:lnTo>
                    <a:pt x="400" y="801"/>
                  </a:lnTo>
                  <a:lnTo>
                    <a:pt x="398" y="801"/>
                  </a:lnTo>
                  <a:lnTo>
                    <a:pt x="396" y="802"/>
                  </a:lnTo>
                  <a:lnTo>
                    <a:pt x="393" y="802"/>
                  </a:lnTo>
                  <a:lnTo>
                    <a:pt x="387" y="790"/>
                  </a:lnTo>
                  <a:lnTo>
                    <a:pt x="384" y="785"/>
                  </a:lnTo>
                  <a:lnTo>
                    <a:pt x="384" y="783"/>
                  </a:lnTo>
                  <a:lnTo>
                    <a:pt x="386" y="782"/>
                  </a:lnTo>
                  <a:lnTo>
                    <a:pt x="393" y="778"/>
                  </a:lnTo>
                  <a:lnTo>
                    <a:pt x="400" y="768"/>
                  </a:lnTo>
                  <a:close/>
                  <a:moveTo>
                    <a:pt x="480" y="729"/>
                  </a:moveTo>
                  <a:lnTo>
                    <a:pt x="485" y="731"/>
                  </a:lnTo>
                  <a:lnTo>
                    <a:pt x="487" y="731"/>
                  </a:lnTo>
                  <a:lnTo>
                    <a:pt x="489" y="731"/>
                  </a:lnTo>
                  <a:lnTo>
                    <a:pt x="490" y="733"/>
                  </a:lnTo>
                  <a:lnTo>
                    <a:pt x="492" y="733"/>
                  </a:lnTo>
                  <a:lnTo>
                    <a:pt x="489" y="738"/>
                  </a:lnTo>
                  <a:lnTo>
                    <a:pt x="487" y="743"/>
                  </a:lnTo>
                  <a:lnTo>
                    <a:pt x="485" y="748"/>
                  </a:lnTo>
                  <a:lnTo>
                    <a:pt x="482" y="754"/>
                  </a:lnTo>
                  <a:lnTo>
                    <a:pt x="476" y="757"/>
                  </a:lnTo>
                  <a:lnTo>
                    <a:pt x="476" y="752"/>
                  </a:lnTo>
                  <a:lnTo>
                    <a:pt x="475" y="752"/>
                  </a:lnTo>
                  <a:lnTo>
                    <a:pt x="475" y="750"/>
                  </a:lnTo>
                  <a:lnTo>
                    <a:pt x="475" y="750"/>
                  </a:lnTo>
                  <a:lnTo>
                    <a:pt x="475" y="748"/>
                  </a:lnTo>
                  <a:lnTo>
                    <a:pt x="473" y="745"/>
                  </a:lnTo>
                  <a:lnTo>
                    <a:pt x="476" y="741"/>
                  </a:lnTo>
                  <a:lnTo>
                    <a:pt x="478" y="738"/>
                  </a:lnTo>
                  <a:lnTo>
                    <a:pt x="480" y="734"/>
                  </a:lnTo>
                  <a:lnTo>
                    <a:pt x="480" y="729"/>
                  </a:lnTo>
                  <a:close/>
                  <a:moveTo>
                    <a:pt x="543" y="703"/>
                  </a:moveTo>
                  <a:lnTo>
                    <a:pt x="557" y="710"/>
                  </a:lnTo>
                  <a:lnTo>
                    <a:pt x="557" y="715"/>
                  </a:lnTo>
                  <a:lnTo>
                    <a:pt x="553" y="715"/>
                  </a:lnTo>
                  <a:lnTo>
                    <a:pt x="552" y="717"/>
                  </a:lnTo>
                  <a:lnTo>
                    <a:pt x="548" y="719"/>
                  </a:lnTo>
                  <a:lnTo>
                    <a:pt x="546" y="722"/>
                  </a:lnTo>
                  <a:lnTo>
                    <a:pt x="543" y="720"/>
                  </a:lnTo>
                  <a:lnTo>
                    <a:pt x="541" y="720"/>
                  </a:lnTo>
                  <a:lnTo>
                    <a:pt x="541" y="720"/>
                  </a:lnTo>
                  <a:lnTo>
                    <a:pt x="539" y="719"/>
                  </a:lnTo>
                  <a:lnTo>
                    <a:pt x="538" y="719"/>
                  </a:lnTo>
                  <a:lnTo>
                    <a:pt x="538" y="715"/>
                  </a:lnTo>
                  <a:lnTo>
                    <a:pt x="538" y="712"/>
                  </a:lnTo>
                  <a:lnTo>
                    <a:pt x="538" y="710"/>
                  </a:lnTo>
                  <a:lnTo>
                    <a:pt x="538" y="710"/>
                  </a:lnTo>
                  <a:lnTo>
                    <a:pt x="539" y="706"/>
                  </a:lnTo>
                  <a:lnTo>
                    <a:pt x="543" y="703"/>
                  </a:lnTo>
                  <a:close/>
                  <a:moveTo>
                    <a:pt x="169" y="694"/>
                  </a:moveTo>
                  <a:lnTo>
                    <a:pt x="187" y="696"/>
                  </a:lnTo>
                  <a:lnTo>
                    <a:pt x="201" y="699"/>
                  </a:lnTo>
                  <a:lnTo>
                    <a:pt x="197" y="706"/>
                  </a:lnTo>
                  <a:lnTo>
                    <a:pt x="195" y="712"/>
                  </a:lnTo>
                  <a:lnTo>
                    <a:pt x="192" y="717"/>
                  </a:lnTo>
                  <a:lnTo>
                    <a:pt x="188" y="722"/>
                  </a:lnTo>
                  <a:lnTo>
                    <a:pt x="197" y="722"/>
                  </a:lnTo>
                  <a:lnTo>
                    <a:pt x="201" y="719"/>
                  </a:lnTo>
                  <a:lnTo>
                    <a:pt x="202" y="717"/>
                  </a:lnTo>
                  <a:lnTo>
                    <a:pt x="206" y="715"/>
                  </a:lnTo>
                  <a:lnTo>
                    <a:pt x="211" y="715"/>
                  </a:lnTo>
                  <a:lnTo>
                    <a:pt x="211" y="722"/>
                  </a:lnTo>
                  <a:lnTo>
                    <a:pt x="216" y="734"/>
                  </a:lnTo>
                  <a:lnTo>
                    <a:pt x="213" y="745"/>
                  </a:lnTo>
                  <a:lnTo>
                    <a:pt x="208" y="754"/>
                  </a:lnTo>
                  <a:lnTo>
                    <a:pt x="204" y="761"/>
                  </a:lnTo>
                  <a:lnTo>
                    <a:pt x="213" y="769"/>
                  </a:lnTo>
                  <a:lnTo>
                    <a:pt x="222" y="782"/>
                  </a:lnTo>
                  <a:lnTo>
                    <a:pt x="234" y="795"/>
                  </a:lnTo>
                  <a:lnTo>
                    <a:pt x="244" y="811"/>
                  </a:lnTo>
                  <a:lnTo>
                    <a:pt x="253" y="829"/>
                  </a:lnTo>
                  <a:lnTo>
                    <a:pt x="260" y="844"/>
                  </a:lnTo>
                  <a:lnTo>
                    <a:pt x="262" y="857"/>
                  </a:lnTo>
                  <a:lnTo>
                    <a:pt x="258" y="869"/>
                  </a:lnTo>
                  <a:lnTo>
                    <a:pt x="250" y="876"/>
                  </a:lnTo>
                  <a:lnTo>
                    <a:pt x="239" y="883"/>
                  </a:lnTo>
                  <a:lnTo>
                    <a:pt x="222" y="890"/>
                  </a:lnTo>
                  <a:lnTo>
                    <a:pt x="201" y="895"/>
                  </a:lnTo>
                  <a:lnTo>
                    <a:pt x="182" y="900"/>
                  </a:lnTo>
                  <a:lnTo>
                    <a:pt x="166" y="902"/>
                  </a:lnTo>
                  <a:lnTo>
                    <a:pt x="166" y="898"/>
                  </a:lnTo>
                  <a:lnTo>
                    <a:pt x="176" y="883"/>
                  </a:lnTo>
                  <a:lnTo>
                    <a:pt x="185" y="867"/>
                  </a:lnTo>
                  <a:lnTo>
                    <a:pt x="180" y="867"/>
                  </a:lnTo>
                  <a:lnTo>
                    <a:pt x="176" y="867"/>
                  </a:lnTo>
                  <a:lnTo>
                    <a:pt x="173" y="865"/>
                  </a:lnTo>
                  <a:lnTo>
                    <a:pt x="173" y="864"/>
                  </a:lnTo>
                  <a:lnTo>
                    <a:pt x="171" y="862"/>
                  </a:lnTo>
                  <a:lnTo>
                    <a:pt x="171" y="858"/>
                  </a:lnTo>
                  <a:lnTo>
                    <a:pt x="169" y="853"/>
                  </a:lnTo>
                  <a:lnTo>
                    <a:pt x="182" y="850"/>
                  </a:lnTo>
                  <a:lnTo>
                    <a:pt x="178" y="846"/>
                  </a:lnTo>
                  <a:lnTo>
                    <a:pt x="178" y="844"/>
                  </a:lnTo>
                  <a:lnTo>
                    <a:pt x="176" y="843"/>
                  </a:lnTo>
                  <a:lnTo>
                    <a:pt x="176" y="843"/>
                  </a:lnTo>
                  <a:lnTo>
                    <a:pt x="176" y="841"/>
                  </a:lnTo>
                  <a:lnTo>
                    <a:pt x="178" y="837"/>
                  </a:lnTo>
                  <a:lnTo>
                    <a:pt x="180" y="830"/>
                  </a:lnTo>
                  <a:lnTo>
                    <a:pt x="185" y="825"/>
                  </a:lnTo>
                  <a:lnTo>
                    <a:pt x="188" y="822"/>
                  </a:lnTo>
                  <a:lnTo>
                    <a:pt x="195" y="818"/>
                  </a:lnTo>
                  <a:lnTo>
                    <a:pt x="201" y="815"/>
                  </a:lnTo>
                  <a:lnTo>
                    <a:pt x="199" y="811"/>
                  </a:lnTo>
                  <a:lnTo>
                    <a:pt x="199" y="809"/>
                  </a:lnTo>
                  <a:lnTo>
                    <a:pt x="199" y="809"/>
                  </a:lnTo>
                  <a:lnTo>
                    <a:pt x="197" y="808"/>
                  </a:lnTo>
                  <a:lnTo>
                    <a:pt x="197" y="806"/>
                  </a:lnTo>
                  <a:lnTo>
                    <a:pt x="195" y="802"/>
                  </a:lnTo>
                  <a:lnTo>
                    <a:pt x="194" y="802"/>
                  </a:lnTo>
                  <a:lnTo>
                    <a:pt x="194" y="801"/>
                  </a:lnTo>
                  <a:lnTo>
                    <a:pt x="194" y="801"/>
                  </a:lnTo>
                  <a:lnTo>
                    <a:pt x="194" y="801"/>
                  </a:lnTo>
                  <a:lnTo>
                    <a:pt x="192" y="801"/>
                  </a:lnTo>
                  <a:lnTo>
                    <a:pt x="188" y="799"/>
                  </a:lnTo>
                  <a:lnTo>
                    <a:pt x="185" y="797"/>
                  </a:lnTo>
                  <a:lnTo>
                    <a:pt x="183" y="797"/>
                  </a:lnTo>
                  <a:lnTo>
                    <a:pt x="180" y="797"/>
                  </a:lnTo>
                  <a:lnTo>
                    <a:pt x="176" y="795"/>
                  </a:lnTo>
                  <a:lnTo>
                    <a:pt x="173" y="795"/>
                  </a:lnTo>
                  <a:lnTo>
                    <a:pt x="173" y="794"/>
                  </a:lnTo>
                  <a:lnTo>
                    <a:pt x="171" y="792"/>
                  </a:lnTo>
                  <a:lnTo>
                    <a:pt x="171" y="790"/>
                  </a:lnTo>
                  <a:lnTo>
                    <a:pt x="171" y="787"/>
                  </a:lnTo>
                  <a:lnTo>
                    <a:pt x="169" y="783"/>
                  </a:lnTo>
                  <a:lnTo>
                    <a:pt x="171" y="782"/>
                  </a:lnTo>
                  <a:lnTo>
                    <a:pt x="171" y="780"/>
                  </a:lnTo>
                  <a:lnTo>
                    <a:pt x="173" y="778"/>
                  </a:lnTo>
                  <a:lnTo>
                    <a:pt x="173" y="776"/>
                  </a:lnTo>
                  <a:lnTo>
                    <a:pt x="173" y="773"/>
                  </a:lnTo>
                  <a:lnTo>
                    <a:pt x="169" y="773"/>
                  </a:lnTo>
                  <a:lnTo>
                    <a:pt x="168" y="776"/>
                  </a:lnTo>
                  <a:lnTo>
                    <a:pt x="168" y="778"/>
                  </a:lnTo>
                  <a:lnTo>
                    <a:pt x="168" y="780"/>
                  </a:lnTo>
                  <a:lnTo>
                    <a:pt x="166" y="780"/>
                  </a:lnTo>
                  <a:lnTo>
                    <a:pt x="164" y="782"/>
                  </a:lnTo>
                  <a:lnTo>
                    <a:pt x="162" y="783"/>
                  </a:lnTo>
                  <a:lnTo>
                    <a:pt x="159" y="766"/>
                  </a:lnTo>
                  <a:lnTo>
                    <a:pt x="155" y="750"/>
                  </a:lnTo>
                  <a:lnTo>
                    <a:pt x="154" y="738"/>
                  </a:lnTo>
                  <a:lnTo>
                    <a:pt x="157" y="729"/>
                  </a:lnTo>
                  <a:lnTo>
                    <a:pt x="162" y="720"/>
                  </a:lnTo>
                  <a:lnTo>
                    <a:pt x="168" y="710"/>
                  </a:lnTo>
                  <a:lnTo>
                    <a:pt x="169" y="694"/>
                  </a:lnTo>
                  <a:close/>
                  <a:moveTo>
                    <a:pt x="860" y="370"/>
                  </a:moveTo>
                  <a:lnTo>
                    <a:pt x="876" y="370"/>
                  </a:lnTo>
                  <a:lnTo>
                    <a:pt x="876" y="377"/>
                  </a:lnTo>
                  <a:lnTo>
                    <a:pt x="873" y="377"/>
                  </a:lnTo>
                  <a:lnTo>
                    <a:pt x="869" y="380"/>
                  </a:lnTo>
                  <a:lnTo>
                    <a:pt x="867" y="380"/>
                  </a:lnTo>
                  <a:lnTo>
                    <a:pt x="864" y="380"/>
                  </a:lnTo>
                  <a:lnTo>
                    <a:pt x="864" y="378"/>
                  </a:lnTo>
                  <a:lnTo>
                    <a:pt x="862" y="375"/>
                  </a:lnTo>
                  <a:lnTo>
                    <a:pt x="862" y="373"/>
                  </a:lnTo>
                  <a:lnTo>
                    <a:pt x="860" y="371"/>
                  </a:lnTo>
                  <a:lnTo>
                    <a:pt x="860" y="370"/>
                  </a:lnTo>
                  <a:close/>
                  <a:moveTo>
                    <a:pt x="2719" y="300"/>
                  </a:moveTo>
                  <a:lnTo>
                    <a:pt x="2723" y="305"/>
                  </a:lnTo>
                  <a:lnTo>
                    <a:pt x="2726" y="309"/>
                  </a:lnTo>
                  <a:lnTo>
                    <a:pt x="2730" y="309"/>
                  </a:lnTo>
                  <a:lnTo>
                    <a:pt x="2732" y="310"/>
                  </a:lnTo>
                  <a:lnTo>
                    <a:pt x="2733" y="310"/>
                  </a:lnTo>
                  <a:lnTo>
                    <a:pt x="2737" y="310"/>
                  </a:lnTo>
                  <a:lnTo>
                    <a:pt x="2739" y="310"/>
                  </a:lnTo>
                  <a:lnTo>
                    <a:pt x="2740" y="310"/>
                  </a:lnTo>
                  <a:lnTo>
                    <a:pt x="2744" y="312"/>
                  </a:lnTo>
                  <a:lnTo>
                    <a:pt x="2746" y="315"/>
                  </a:lnTo>
                  <a:lnTo>
                    <a:pt x="2739" y="321"/>
                  </a:lnTo>
                  <a:lnTo>
                    <a:pt x="2732" y="326"/>
                  </a:lnTo>
                  <a:lnTo>
                    <a:pt x="2697" y="329"/>
                  </a:lnTo>
                  <a:lnTo>
                    <a:pt x="2697" y="315"/>
                  </a:lnTo>
                  <a:lnTo>
                    <a:pt x="2702" y="310"/>
                  </a:lnTo>
                  <a:lnTo>
                    <a:pt x="2707" y="307"/>
                  </a:lnTo>
                  <a:lnTo>
                    <a:pt x="2712" y="303"/>
                  </a:lnTo>
                  <a:lnTo>
                    <a:pt x="2719" y="300"/>
                  </a:lnTo>
                  <a:close/>
                  <a:moveTo>
                    <a:pt x="2163" y="200"/>
                  </a:moveTo>
                  <a:lnTo>
                    <a:pt x="2182" y="200"/>
                  </a:lnTo>
                  <a:lnTo>
                    <a:pt x="2198" y="204"/>
                  </a:lnTo>
                  <a:lnTo>
                    <a:pt x="2213" y="207"/>
                  </a:lnTo>
                  <a:lnTo>
                    <a:pt x="2217" y="223"/>
                  </a:lnTo>
                  <a:lnTo>
                    <a:pt x="2166" y="223"/>
                  </a:lnTo>
                  <a:lnTo>
                    <a:pt x="2164" y="218"/>
                  </a:lnTo>
                  <a:lnTo>
                    <a:pt x="2164" y="213"/>
                  </a:lnTo>
                  <a:lnTo>
                    <a:pt x="2163" y="207"/>
                  </a:lnTo>
                  <a:lnTo>
                    <a:pt x="2163" y="200"/>
                  </a:lnTo>
                  <a:close/>
                  <a:moveTo>
                    <a:pt x="1199" y="200"/>
                  </a:moveTo>
                  <a:lnTo>
                    <a:pt x="1210" y="204"/>
                  </a:lnTo>
                  <a:lnTo>
                    <a:pt x="1210" y="211"/>
                  </a:lnTo>
                  <a:lnTo>
                    <a:pt x="1206" y="211"/>
                  </a:lnTo>
                  <a:lnTo>
                    <a:pt x="1204" y="213"/>
                  </a:lnTo>
                  <a:lnTo>
                    <a:pt x="1203" y="214"/>
                  </a:lnTo>
                  <a:lnTo>
                    <a:pt x="1201" y="214"/>
                  </a:lnTo>
                  <a:lnTo>
                    <a:pt x="1199" y="214"/>
                  </a:lnTo>
                  <a:lnTo>
                    <a:pt x="1196" y="214"/>
                  </a:lnTo>
                  <a:lnTo>
                    <a:pt x="1196" y="209"/>
                  </a:lnTo>
                  <a:lnTo>
                    <a:pt x="1196" y="206"/>
                  </a:lnTo>
                  <a:lnTo>
                    <a:pt x="1197" y="204"/>
                  </a:lnTo>
                  <a:lnTo>
                    <a:pt x="1199" y="200"/>
                  </a:lnTo>
                  <a:close/>
                  <a:moveTo>
                    <a:pt x="2163" y="172"/>
                  </a:moveTo>
                  <a:lnTo>
                    <a:pt x="2175" y="178"/>
                  </a:lnTo>
                  <a:lnTo>
                    <a:pt x="2175" y="185"/>
                  </a:lnTo>
                  <a:lnTo>
                    <a:pt x="2159" y="185"/>
                  </a:lnTo>
                  <a:lnTo>
                    <a:pt x="2163" y="172"/>
                  </a:lnTo>
                  <a:close/>
                  <a:moveTo>
                    <a:pt x="2246" y="115"/>
                  </a:moveTo>
                  <a:lnTo>
                    <a:pt x="2262" y="117"/>
                  </a:lnTo>
                  <a:lnTo>
                    <a:pt x="2278" y="120"/>
                  </a:lnTo>
                  <a:lnTo>
                    <a:pt x="2292" y="125"/>
                  </a:lnTo>
                  <a:lnTo>
                    <a:pt x="2302" y="134"/>
                  </a:lnTo>
                  <a:lnTo>
                    <a:pt x="2309" y="146"/>
                  </a:lnTo>
                  <a:lnTo>
                    <a:pt x="2313" y="162"/>
                  </a:lnTo>
                  <a:lnTo>
                    <a:pt x="2290" y="158"/>
                  </a:lnTo>
                  <a:lnTo>
                    <a:pt x="2269" y="151"/>
                  </a:lnTo>
                  <a:lnTo>
                    <a:pt x="2253" y="141"/>
                  </a:lnTo>
                  <a:lnTo>
                    <a:pt x="2243" y="127"/>
                  </a:lnTo>
                  <a:lnTo>
                    <a:pt x="2245" y="125"/>
                  </a:lnTo>
                  <a:lnTo>
                    <a:pt x="2245" y="123"/>
                  </a:lnTo>
                  <a:lnTo>
                    <a:pt x="2246" y="122"/>
                  </a:lnTo>
                  <a:lnTo>
                    <a:pt x="2246" y="118"/>
                  </a:lnTo>
                  <a:lnTo>
                    <a:pt x="2246" y="115"/>
                  </a:lnTo>
                  <a:close/>
                  <a:moveTo>
                    <a:pt x="2173" y="80"/>
                  </a:moveTo>
                  <a:lnTo>
                    <a:pt x="2182" y="80"/>
                  </a:lnTo>
                  <a:lnTo>
                    <a:pt x="2185" y="89"/>
                  </a:lnTo>
                  <a:lnTo>
                    <a:pt x="2185" y="99"/>
                  </a:lnTo>
                  <a:lnTo>
                    <a:pt x="2185" y="111"/>
                  </a:lnTo>
                  <a:lnTo>
                    <a:pt x="2201" y="106"/>
                  </a:lnTo>
                  <a:lnTo>
                    <a:pt x="2213" y="99"/>
                  </a:lnTo>
                  <a:lnTo>
                    <a:pt x="2227" y="92"/>
                  </a:lnTo>
                  <a:lnTo>
                    <a:pt x="2227" y="146"/>
                  </a:lnTo>
                  <a:lnTo>
                    <a:pt x="2227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4" y="150"/>
                  </a:lnTo>
                  <a:lnTo>
                    <a:pt x="2211" y="150"/>
                  </a:lnTo>
                  <a:lnTo>
                    <a:pt x="2194" y="151"/>
                  </a:lnTo>
                  <a:lnTo>
                    <a:pt x="2177" y="153"/>
                  </a:lnTo>
                  <a:lnTo>
                    <a:pt x="2163" y="155"/>
                  </a:lnTo>
                  <a:lnTo>
                    <a:pt x="2152" y="157"/>
                  </a:lnTo>
                  <a:lnTo>
                    <a:pt x="2147" y="158"/>
                  </a:lnTo>
                  <a:lnTo>
                    <a:pt x="2135" y="148"/>
                  </a:lnTo>
                  <a:lnTo>
                    <a:pt x="2126" y="134"/>
                  </a:lnTo>
                  <a:lnTo>
                    <a:pt x="2121" y="115"/>
                  </a:lnTo>
                  <a:lnTo>
                    <a:pt x="2122" y="110"/>
                  </a:lnTo>
                  <a:lnTo>
                    <a:pt x="2124" y="106"/>
                  </a:lnTo>
                  <a:lnTo>
                    <a:pt x="2126" y="103"/>
                  </a:lnTo>
                  <a:lnTo>
                    <a:pt x="2128" y="99"/>
                  </a:lnTo>
                  <a:lnTo>
                    <a:pt x="2129" y="96"/>
                  </a:lnTo>
                  <a:lnTo>
                    <a:pt x="2136" y="92"/>
                  </a:lnTo>
                  <a:lnTo>
                    <a:pt x="2145" y="87"/>
                  </a:lnTo>
                  <a:lnTo>
                    <a:pt x="2159" y="82"/>
                  </a:lnTo>
                  <a:lnTo>
                    <a:pt x="2173" y="80"/>
                  </a:lnTo>
                  <a:close/>
                  <a:moveTo>
                    <a:pt x="1173" y="41"/>
                  </a:moveTo>
                  <a:lnTo>
                    <a:pt x="1190" y="43"/>
                  </a:lnTo>
                  <a:lnTo>
                    <a:pt x="1194" y="47"/>
                  </a:lnTo>
                  <a:lnTo>
                    <a:pt x="1196" y="50"/>
                  </a:lnTo>
                  <a:lnTo>
                    <a:pt x="1199" y="54"/>
                  </a:lnTo>
                  <a:lnTo>
                    <a:pt x="1197" y="57"/>
                  </a:lnTo>
                  <a:lnTo>
                    <a:pt x="1197" y="59"/>
                  </a:lnTo>
                  <a:lnTo>
                    <a:pt x="1197" y="59"/>
                  </a:lnTo>
                  <a:lnTo>
                    <a:pt x="1196" y="61"/>
                  </a:lnTo>
                  <a:lnTo>
                    <a:pt x="1196" y="61"/>
                  </a:lnTo>
                  <a:lnTo>
                    <a:pt x="1185" y="75"/>
                  </a:lnTo>
                  <a:lnTo>
                    <a:pt x="1171" y="85"/>
                  </a:lnTo>
                  <a:lnTo>
                    <a:pt x="1155" y="94"/>
                  </a:lnTo>
                  <a:lnTo>
                    <a:pt x="1136" y="101"/>
                  </a:lnTo>
                  <a:lnTo>
                    <a:pt x="1119" y="108"/>
                  </a:lnTo>
                  <a:lnTo>
                    <a:pt x="1103" y="115"/>
                  </a:lnTo>
                  <a:lnTo>
                    <a:pt x="1086" y="129"/>
                  </a:lnTo>
                  <a:lnTo>
                    <a:pt x="1066" y="150"/>
                  </a:lnTo>
                  <a:lnTo>
                    <a:pt x="1046" y="174"/>
                  </a:lnTo>
                  <a:lnTo>
                    <a:pt x="1026" y="202"/>
                  </a:lnTo>
                  <a:lnTo>
                    <a:pt x="1011" y="230"/>
                  </a:lnTo>
                  <a:lnTo>
                    <a:pt x="1000" y="258"/>
                  </a:lnTo>
                  <a:lnTo>
                    <a:pt x="995" y="284"/>
                  </a:lnTo>
                  <a:lnTo>
                    <a:pt x="997" y="293"/>
                  </a:lnTo>
                  <a:lnTo>
                    <a:pt x="1004" y="303"/>
                  </a:lnTo>
                  <a:lnTo>
                    <a:pt x="1012" y="314"/>
                  </a:lnTo>
                  <a:lnTo>
                    <a:pt x="1023" y="322"/>
                  </a:lnTo>
                  <a:lnTo>
                    <a:pt x="1023" y="326"/>
                  </a:lnTo>
                  <a:lnTo>
                    <a:pt x="1018" y="326"/>
                  </a:lnTo>
                  <a:lnTo>
                    <a:pt x="1014" y="335"/>
                  </a:lnTo>
                  <a:lnTo>
                    <a:pt x="1000" y="329"/>
                  </a:lnTo>
                  <a:lnTo>
                    <a:pt x="984" y="326"/>
                  </a:lnTo>
                  <a:lnTo>
                    <a:pt x="979" y="312"/>
                  </a:lnTo>
                  <a:lnTo>
                    <a:pt x="970" y="300"/>
                  </a:lnTo>
                  <a:lnTo>
                    <a:pt x="962" y="291"/>
                  </a:lnTo>
                  <a:lnTo>
                    <a:pt x="953" y="282"/>
                  </a:lnTo>
                  <a:lnTo>
                    <a:pt x="946" y="268"/>
                  </a:lnTo>
                  <a:lnTo>
                    <a:pt x="956" y="261"/>
                  </a:lnTo>
                  <a:lnTo>
                    <a:pt x="962" y="258"/>
                  </a:lnTo>
                  <a:lnTo>
                    <a:pt x="962" y="253"/>
                  </a:lnTo>
                  <a:lnTo>
                    <a:pt x="960" y="249"/>
                  </a:lnTo>
                  <a:lnTo>
                    <a:pt x="958" y="242"/>
                  </a:lnTo>
                  <a:lnTo>
                    <a:pt x="960" y="235"/>
                  </a:lnTo>
                  <a:lnTo>
                    <a:pt x="965" y="226"/>
                  </a:lnTo>
                  <a:lnTo>
                    <a:pt x="972" y="221"/>
                  </a:lnTo>
                  <a:lnTo>
                    <a:pt x="979" y="214"/>
                  </a:lnTo>
                  <a:lnTo>
                    <a:pt x="984" y="204"/>
                  </a:lnTo>
                  <a:lnTo>
                    <a:pt x="981" y="202"/>
                  </a:lnTo>
                  <a:lnTo>
                    <a:pt x="977" y="200"/>
                  </a:lnTo>
                  <a:lnTo>
                    <a:pt x="977" y="199"/>
                  </a:lnTo>
                  <a:lnTo>
                    <a:pt x="976" y="199"/>
                  </a:lnTo>
                  <a:lnTo>
                    <a:pt x="976" y="197"/>
                  </a:lnTo>
                  <a:lnTo>
                    <a:pt x="976" y="195"/>
                  </a:lnTo>
                  <a:lnTo>
                    <a:pt x="984" y="186"/>
                  </a:lnTo>
                  <a:lnTo>
                    <a:pt x="993" y="178"/>
                  </a:lnTo>
                  <a:lnTo>
                    <a:pt x="998" y="165"/>
                  </a:lnTo>
                  <a:lnTo>
                    <a:pt x="1000" y="162"/>
                  </a:lnTo>
                  <a:lnTo>
                    <a:pt x="998" y="157"/>
                  </a:lnTo>
                  <a:lnTo>
                    <a:pt x="998" y="153"/>
                  </a:lnTo>
                  <a:lnTo>
                    <a:pt x="997" y="151"/>
                  </a:lnTo>
                  <a:lnTo>
                    <a:pt x="997" y="146"/>
                  </a:lnTo>
                  <a:lnTo>
                    <a:pt x="997" y="143"/>
                  </a:lnTo>
                  <a:lnTo>
                    <a:pt x="998" y="137"/>
                  </a:lnTo>
                  <a:lnTo>
                    <a:pt x="1012" y="122"/>
                  </a:lnTo>
                  <a:lnTo>
                    <a:pt x="1030" y="106"/>
                  </a:lnTo>
                  <a:lnTo>
                    <a:pt x="1052" y="90"/>
                  </a:lnTo>
                  <a:lnTo>
                    <a:pt x="1075" y="78"/>
                  </a:lnTo>
                  <a:lnTo>
                    <a:pt x="1094" y="69"/>
                  </a:lnTo>
                  <a:lnTo>
                    <a:pt x="1126" y="69"/>
                  </a:lnTo>
                  <a:lnTo>
                    <a:pt x="1136" y="64"/>
                  </a:lnTo>
                  <a:lnTo>
                    <a:pt x="1143" y="59"/>
                  </a:lnTo>
                  <a:lnTo>
                    <a:pt x="1148" y="52"/>
                  </a:lnTo>
                  <a:lnTo>
                    <a:pt x="1154" y="48"/>
                  </a:lnTo>
                  <a:lnTo>
                    <a:pt x="1161" y="45"/>
                  </a:lnTo>
                  <a:lnTo>
                    <a:pt x="1173" y="41"/>
                  </a:lnTo>
                  <a:close/>
                  <a:moveTo>
                    <a:pt x="1667" y="0"/>
                  </a:moveTo>
                  <a:lnTo>
                    <a:pt x="1686" y="0"/>
                  </a:lnTo>
                  <a:lnTo>
                    <a:pt x="1690" y="5"/>
                  </a:lnTo>
                  <a:lnTo>
                    <a:pt x="1691" y="7"/>
                  </a:lnTo>
                  <a:lnTo>
                    <a:pt x="1693" y="10"/>
                  </a:lnTo>
                  <a:lnTo>
                    <a:pt x="1697" y="14"/>
                  </a:lnTo>
                  <a:lnTo>
                    <a:pt x="1698" y="19"/>
                  </a:lnTo>
                  <a:lnTo>
                    <a:pt x="1693" y="21"/>
                  </a:lnTo>
                  <a:lnTo>
                    <a:pt x="1691" y="22"/>
                  </a:lnTo>
                  <a:lnTo>
                    <a:pt x="1688" y="24"/>
                  </a:lnTo>
                  <a:lnTo>
                    <a:pt x="1686" y="27"/>
                  </a:lnTo>
                  <a:lnTo>
                    <a:pt x="1684" y="29"/>
                  </a:lnTo>
                  <a:lnTo>
                    <a:pt x="1683" y="34"/>
                  </a:lnTo>
                  <a:lnTo>
                    <a:pt x="1697" y="38"/>
                  </a:lnTo>
                  <a:lnTo>
                    <a:pt x="1704" y="41"/>
                  </a:lnTo>
                  <a:lnTo>
                    <a:pt x="1711" y="48"/>
                  </a:lnTo>
                  <a:lnTo>
                    <a:pt x="1718" y="57"/>
                  </a:lnTo>
                  <a:lnTo>
                    <a:pt x="1730" y="52"/>
                  </a:lnTo>
                  <a:lnTo>
                    <a:pt x="1742" y="50"/>
                  </a:lnTo>
                  <a:lnTo>
                    <a:pt x="1756" y="48"/>
                  </a:lnTo>
                  <a:lnTo>
                    <a:pt x="1772" y="43"/>
                  </a:lnTo>
                  <a:lnTo>
                    <a:pt x="1773" y="41"/>
                  </a:lnTo>
                  <a:lnTo>
                    <a:pt x="1773" y="41"/>
                  </a:lnTo>
                  <a:lnTo>
                    <a:pt x="1775" y="43"/>
                  </a:lnTo>
                  <a:lnTo>
                    <a:pt x="1775" y="45"/>
                  </a:lnTo>
                  <a:lnTo>
                    <a:pt x="1775" y="47"/>
                  </a:lnTo>
                  <a:lnTo>
                    <a:pt x="1789" y="54"/>
                  </a:lnTo>
                  <a:lnTo>
                    <a:pt x="1800" y="62"/>
                  </a:lnTo>
                  <a:lnTo>
                    <a:pt x="1808" y="73"/>
                  </a:lnTo>
                  <a:lnTo>
                    <a:pt x="1817" y="85"/>
                  </a:lnTo>
                  <a:lnTo>
                    <a:pt x="1817" y="108"/>
                  </a:lnTo>
                  <a:lnTo>
                    <a:pt x="1805" y="117"/>
                  </a:lnTo>
                  <a:lnTo>
                    <a:pt x="1800" y="125"/>
                  </a:lnTo>
                  <a:lnTo>
                    <a:pt x="1796" y="134"/>
                  </a:lnTo>
                  <a:lnTo>
                    <a:pt x="1791" y="143"/>
                  </a:lnTo>
                  <a:lnTo>
                    <a:pt x="1777" y="151"/>
                  </a:lnTo>
                  <a:lnTo>
                    <a:pt x="1761" y="160"/>
                  </a:lnTo>
                  <a:lnTo>
                    <a:pt x="1745" y="171"/>
                  </a:lnTo>
                  <a:lnTo>
                    <a:pt x="1733" y="185"/>
                  </a:lnTo>
                  <a:lnTo>
                    <a:pt x="1737" y="185"/>
                  </a:lnTo>
                  <a:lnTo>
                    <a:pt x="1749" y="178"/>
                  </a:lnTo>
                  <a:lnTo>
                    <a:pt x="1763" y="176"/>
                  </a:lnTo>
                  <a:lnTo>
                    <a:pt x="1779" y="178"/>
                  </a:lnTo>
                  <a:lnTo>
                    <a:pt x="1779" y="181"/>
                  </a:lnTo>
                  <a:lnTo>
                    <a:pt x="1777" y="185"/>
                  </a:lnTo>
                  <a:lnTo>
                    <a:pt x="1777" y="186"/>
                  </a:lnTo>
                  <a:lnTo>
                    <a:pt x="1777" y="188"/>
                  </a:lnTo>
                  <a:lnTo>
                    <a:pt x="1777" y="188"/>
                  </a:lnTo>
                  <a:lnTo>
                    <a:pt x="1777" y="190"/>
                  </a:lnTo>
                  <a:lnTo>
                    <a:pt x="1779" y="190"/>
                  </a:lnTo>
                  <a:lnTo>
                    <a:pt x="1782" y="192"/>
                  </a:lnTo>
                  <a:lnTo>
                    <a:pt x="1787" y="186"/>
                  </a:lnTo>
                  <a:lnTo>
                    <a:pt x="1794" y="181"/>
                  </a:lnTo>
                  <a:lnTo>
                    <a:pt x="1801" y="176"/>
                  </a:lnTo>
                  <a:lnTo>
                    <a:pt x="1810" y="172"/>
                  </a:lnTo>
                  <a:lnTo>
                    <a:pt x="1810" y="178"/>
                  </a:lnTo>
                  <a:lnTo>
                    <a:pt x="1807" y="183"/>
                  </a:lnTo>
                  <a:lnTo>
                    <a:pt x="1805" y="188"/>
                  </a:lnTo>
                  <a:lnTo>
                    <a:pt x="1803" y="195"/>
                  </a:lnTo>
                  <a:lnTo>
                    <a:pt x="1801" y="204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5" y="206"/>
                  </a:lnTo>
                  <a:lnTo>
                    <a:pt x="1805" y="207"/>
                  </a:lnTo>
                  <a:lnTo>
                    <a:pt x="1814" y="207"/>
                  </a:lnTo>
                  <a:lnTo>
                    <a:pt x="1814" y="195"/>
                  </a:lnTo>
                  <a:lnTo>
                    <a:pt x="1831" y="193"/>
                  </a:lnTo>
                  <a:lnTo>
                    <a:pt x="1847" y="193"/>
                  </a:lnTo>
                  <a:lnTo>
                    <a:pt x="1859" y="195"/>
                  </a:lnTo>
                  <a:lnTo>
                    <a:pt x="1871" y="204"/>
                  </a:lnTo>
                  <a:lnTo>
                    <a:pt x="1871" y="206"/>
                  </a:lnTo>
                  <a:lnTo>
                    <a:pt x="1871" y="211"/>
                  </a:lnTo>
                  <a:lnTo>
                    <a:pt x="1873" y="216"/>
                  </a:lnTo>
                  <a:lnTo>
                    <a:pt x="1873" y="221"/>
                  </a:lnTo>
                  <a:lnTo>
                    <a:pt x="1875" y="226"/>
                  </a:lnTo>
                  <a:lnTo>
                    <a:pt x="1925" y="230"/>
                  </a:lnTo>
                  <a:lnTo>
                    <a:pt x="1929" y="219"/>
                  </a:lnTo>
                  <a:lnTo>
                    <a:pt x="1929" y="216"/>
                  </a:lnTo>
                  <a:lnTo>
                    <a:pt x="1929" y="214"/>
                  </a:lnTo>
                  <a:lnTo>
                    <a:pt x="1929" y="211"/>
                  </a:lnTo>
                  <a:lnTo>
                    <a:pt x="1929" y="206"/>
                  </a:lnTo>
                  <a:lnTo>
                    <a:pt x="1929" y="200"/>
                  </a:lnTo>
                  <a:lnTo>
                    <a:pt x="1932" y="199"/>
                  </a:lnTo>
                  <a:lnTo>
                    <a:pt x="1932" y="199"/>
                  </a:lnTo>
                  <a:lnTo>
                    <a:pt x="1934" y="199"/>
                  </a:lnTo>
                  <a:lnTo>
                    <a:pt x="1934" y="197"/>
                  </a:lnTo>
                  <a:lnTo>
                    <a:pt x="1936" y="195"/>
                  </a:lnTo>
                  <a:lnTo>
                    <a:pt x="1946" y="200"/>
                  </a:lnTo>
                  <a:lnTo>
                    <a:pt x="1957" y="206"/>
                  </a:lnTo>
                  <a:lnTo>
                    <a:pt x="1967" y="211"/>
                  </a:lnTo>
                  <a:lnTo>
                    <a:pt x="1978" y="202"/>
                  </a:lnTo>
                  <a:lnTo>
                    <a:pt x="1990" y="197"/>
                  </a:lnTo>
                  <a:lnTo>
                    <a:pt x="2009" y="195"/>
                  </a:lnTo>
                  <a:lnTo>
                    <a:pt x="2009" y="200"/>
                  </a:lnTo>
                  <a:lnTo>
                    <a:pt x="2012" y="200"/>
                  </a:lnTo>
                  <a:lnTo>
                    <a:pt x="2021" y="235"/>
                  </a:lnTo>
                  <a:lnTo>
                    <a:pt x="2009" y="247"/>
                  </a:lnTo>
                  <a:lnTo>
                    <a:pt x="2002" y="265"/>
                  </a:lnTo>
                  <a:lnTo>
                    <a:pt x="2004" y="268"/>
                  </a:lnTo>
                  <a:lnTo>
                    <a:pt x="2006" y="272"/>
                  </a:lnTo>
                  <a:lnTo>
                    <a:pt x="2006" y="275"/>
                  </a:lnTo>
                  <a:lnTo>
                    <a:pt x="2007" y="279"/>
                  </a:lnTo>
                  <a:lnTo>
                    <a:pt x="2009" y="284"/>
                  </a:lnTo>
                  <a:lnTo>
                    <a:pt x="2018" y="293"/>
                  </a:lnTo>
                  <a:lnTo>
                    <a:pt x="2030" y="300"/>
                  </a:lnTo>
                  <a:lnTo>
                    <a:pt x="2040" y="307"/>
                  </a:lnTo>
                  <a:lnTo>
                    <a:pt x="2040" y="307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4" y="303"/>
                  </a:lnTo>
                  <a:lnTo>
                    <a:pt x="2049" y="295"/>
                  </a:lnTo>
                  <a:lnTo>
                    <a:pt x="2053" y="284"/>
                  </a:lnTo>
                  <a:lnTo>
                    <a:pt x="2056" y="274"/>
                  </a:lnTo>
                  <a:lnTo>
                    <a:pt x="2063" y="265"/>
                  </a:lnTo>
                  <a:lnTo>
                    <a:pt x="2063" y="274"/>
                  </a:lnTo>
                  <a:lnTo>
                    <a:pt x="2065" y="281"/>
                  </a:lnTo>
                  <a:lnTo>
                    <a:pt x="2068" y="286"/>
                  </a:lnTo>
                  <a:lnTo>
                    <a:pt x="2074" y="289"/>
                  </a:lnTo>
                  <a:lnTo>
                    <a:pt x="2081" y="291"/>
                  </a:lnTo>
                  <a:lnTo>
                    <a:pt x="2089" y="293"/>
                  </a:lnTo>
                  <a:lnTo>
                    <a:pt x="2102" y="272"/>
                  </a:lnTo>
                  <a:lnTo>
                    <a:pt x="2107" y="277"/>
                  </a:lnTo>
                  <a:lnTo>
                    <a:pt x="2112" y="281"/>
                  </a:lnTo>
                  <a:lnTo>
                    <a:pt x="2115" y="286"/>
                  </a:lnTo>
                  <a:lnTo>
                    <a:pt x="2121" y="289"/>
                  </a:lnTo>
                  <a:lnTo>
                    <a:pt x="2128" y="293"/>
                  </a:lnTo>
                  <a:lnTo>
                    <a:pt x="2131" y="289"/>
                  </a:lnTo>
                  <a:lnTo>
                    <a:pt x="2135" y="286"/>
                  </a:lnTo>
                  <a:lnTo>
                    <a:pt x="2138" y="286"/>
                  </a:lnTo>
                  <a:lnTo>
                    <a:pt x="2140" y="286"/>
                  </a:lnTo>
                  <a:lnTo>
                    <a:pt x="2145" y="286"/>
                  </a:lnTo>
                  <a:lnTo>
                    <a:pt x="2149" y="288"/>
                  </a:lnTo>
                  <a:lnTo>
                    <a:pt x="2156" y="288"/>
                  </a:lnTo>
                  <a:lnTo>
                    <a:pt x="2154" y="270"/>
                  </a:lnTo>
                  <a:lnTo>
                    <a:pt x="2150" y="258"/>
                  </a:lnTo>
                  <a:lnTo>
                    <a:pt x="2147" y="242"/>
                  </a:lnTo>
                  <a:lnTo>
                    <a:pt x="2159" y="239"/>
                  </a:lnTo>
                  <a:lnTo>
                    <a:pt x="2170" y="235"/>
                  </a:lnTo>
                  <a:lnTo>
                    <a:pt x="2187" y="235"/>
                  </a:lnTo>
                  <a:lnTo>
                    <a:pt x="2206" y="237"/>
                  </a:lnTo>
                  <a:lnTo>
                    <a:pt x="2225" y="242"/>
                  </a:lnTo>
                  <a:lnTo>
                    <a:pt x="2243" y="247"/>
                  </a:lnTo>
                  <a:lnTo>
                    <a:pt x="2259" y="253"/>
                  </a:lnTo>
                  <a:lnTo>
                    <a:pt x="2266" y="258"/>
                  </a:lnTo>
                  <a:lnTo>
                    <a:pt x="2269" y="261"/>
                  </a:lnTo>
                  <a:lnTo>
                    <a:pt x="2271" y="267"/>
                  </a:lnTo>
                  <a:lnTo>
                    <a:pt x="2271" y="270"/>
                  </a:lnTo>
                  <a:lnTo>
                    <a:pt x="2273" y="272"/>
                  </a:lnTo>
                  <a:lnTo>
                    <a:pt x="2273" y="275"/>
                  </a:lnTo>
                  <a:lnTo>
                    <a:pt x="2276" y="277"/>
                  </a:lnTo>
                  <a:lnTo>
                    <a:pt x="2280" y="279"/>
                  </a:lnTo>
                  <a:lnTo>
                    <a:pt x="2285" y="281"/>
                  </a:lnTo>
                  <a:lnTo>
                    <a:pt x="2295" y="277"/>
                  </a:lnTo>
                  <a:lnTo>
                    <a:pt x="2307" y="277"/>
                  </a:lnTo>
                  <a:lnTo>
                    <a:pt x="2320" y="277"/>
                  </a:lnTo>
                  <a:lnTo>
                    <a:pt x="2325" y="288"/>
                  </a:lnTo>
                  <a:lnTo>
                    <a:pt x="2332" y="298"/>
                  </a:lnTo>
                  <a:lnTo>
                    <a:pt x="2342" y="307"/>
                  </a:lnTo>
                  <a:lnTo>
                    <a:pt x="2355" y="312"/>
                  </a:lnTo>
                  <a:lnTo>
                    <a:pt x="2367" y="307"/>
                  </a:lnTo>
                  <a:lnTo>
                    <a:pt x="2384" y="307"/>
                  </a:lnTo>
                  <a:lnTo>
                    <a:pt x="2400" y="309"/>
                  </a:lnTo>
                  <a:lnTo>
                    <a:pt x="2416" y="312"/>
                  </a:lnTo>
                  <a:lnTo>
                    <a:pt x="2428" y="315"/>
                  </a:lnTo>
                  <a:lnTo>
                    <a:pt x="2433" y="331"/>
                  </a:lnTo>
                  <a:lnTo>
                    <a:pt x="2435" y="345"/>
                  </a:lnTo>
                  <a:lnTo>
                    <a:pt x="2438" y="357"/>
                  </a:lnTo>
                  <a:lnTo>
                    <a:pt x="2442" y="359"/>
                  </a:lnTo>
                  <a:lnTo>
                    <a:pt x="2444" y="363"/>
                  </a:lnTo>
                  <a:lnTo>
                    <a:pt x="2447" y="364"/>
                  </a:lnTo>
                  <a:lnTo>
                    <a:pt x="2480" y="361"/>
                  </a:lnTo>
                  <a:lnTo>
                    <a:pt x="2513" y="361"/>
                  </a:lnTo>
                  <a:lnTo>
                    <a:pt x="2547" y="361"/>
                  </a:lnTo>
                  <a:lnTo>
                    <a:pt x="2550" y="368"/>
                  </a:lnTo>
                  <a:lnTo>
                    <a:pt x="2555" y="373"/>
                  </a:lnTo>
                  <a:lnTo>
                    <a:pt x="2561" y="380"/>
                  </a:lnTo>
                  <a:lnTo>
                    <a:pt x="2566" y="384"/>
                  </a:lnTo>
                  <a:lnTo>
                    <a:pt x="2573" y="389"/>
                  </a:lnTo>
                  <a:lnTo>
                    <a:pt x="2573" y="384"/>
                  </a:lnTo>
                  <a:lnTo>
                    <a:pt x="2575" y="382"/>
                  </a:lnTo>
                  <a:lnTo>
                    <a:pt x="2576" y="378"/>
                  </a:lnTo>
                  <a:lnTo>
                    <a:pt x="2576" y="375"/>
                  </a:lnTo>
                  <a:lnTo>
                    <a:pt x="2578" y="370"/>
                  </a:lnTo>
                  <a:lnTo>
                    <a:pt x="2575" y="364"/>
                  </a:lnTo>
                  <a:lnTo>
                    <a:pt x="2573" y="361"/>
                  </a:lnTo>
                  <a:lnTo>
                    <a:pt x="2571" y="359"/>
                  </a:lnTo>
                  <a:lnTo>
                    <a:pt x="2571" y="356"/>
                  </a:lnTo>
                  <a:lnTo>
                    <a:pt x="2573" y="352"/>
                  </a:lnTo>
                  <a:lnTo>
                    <a:pt x="2573" y="347"/>
                  </a:lnTo>
                  <a:lnTo>
                    <a:pt x="2573" y="342"/>
                  </a:lnTo>
                  <a:lnTo>
                    <a:pt x="2590" y="345"/>
                  </a:lnTo>
                  <a:lnTo>
                    <a:pt x="2602" y="352"/>
                  </a:lnTo>
                  <a:lnTo>
                    <a:pt x="2616" y="357"/>
                  </a:lnTo>
                  <a:lnTo>
                    <a:pt x="2622" y="357"/>
                  </a:lnTo>
                  <a:lnTo>
                    <a:pt x="2627" y="357"/>
                  </a:lnTo>
                  <a:lnTo>
                    <a:pt x="2632" y="356"/>
                  </a:lnTo>
                  <a:lnTo>
                    <a:pt x="2636" y="352"/>
                  </a:lnTo>
                  <a:lnTo>
                    <a:pt x="2639" y="350"/>
                  </a:lnTo>
                  <a:lnTo>
                    <a:pt x="2643" y="349"/>
                  </a:lnTo>
                  <a:lnTo>
                    <a:pt x="2700" y="373"/>
                  </a:lnTo>
                  <a:lnTo>
                    <a:pt x="2732" y="406"/>
                  </a:lnTo>
                  <a:lnTo>
                    <a:pt x="2737" y="410"/>
                  </a:lnTo>
                  <a:lnTo>
                    <a:pt x="2742" y="410"/>
                  </a:lnTo>
                  <a:lnTo>
                    <a:pt x="2747" y="411"/>
                  </a:lnTo>
                  <a:lnTo>
                    <a:pt x="2753" y="411"/>
                  </a:lnTo>
                  <a:lnTo>
                    <a:pt x="2758" y="415"/>
                  </a:lnTo>
                  <a:lnTo>
                    <a:pt x="2768" y="424"/>
                  </a:lnTo>
                  <a:lnTo>
                    <a:pt x="2775" y="434"/>
                  </a:lnTo>
                  <a:lnTo>
                    <a:pt x="2782" y="443"/>
                  </a:lnTo>
                  <a:lnTo>
                    <a:pt x="2791" y="450"/>
                  </a:lnTo>
                  <a:lnTo>
                    <a:pt x="2808" y="453"/>
                  </a:lnTo>
                  <a:lnTo>
                    <a:pt x="2810" y="452"/>
                  </a:lnTo>
                  <a:lnTo>
                    <a:pt x="2812" y="452"/>
                  </a:lnTo>
                  <a:lnTo>
                    <a:pt x="2814" y="450"/>
                  </a:lnTo>
                  <a:lnTo>
                    <a:pt x="2815" y="450"/>
                  </a:lnTo>
                  <a:lnTo>
                    <a:pt x="2819" y="450"/>
                  </a:lnTo>
                  <a:lnTo>
                    <a:pt x="2829" y="462"/>
                  </a:lnTo>
                  <a:lnTo>
                    <a:pt x="2840" y="474"/>
                  </a:lnTo>
                  <a:lnTo>
                    <a:pt x="2849" y="487"/>
                  </a:lnTo>
                  <a:lnTo>
                    <a:pt x="2854" y="504"/>
                  </a:lnTo>
                  <a:lnTo>
                    <a:pt x="2819" y="504"/>
                  </a:lnTo>
                  <a:lnTo>
                    <a:pt x="2817" y="507"/>
                  </a:lnTo>
                  <a:lnTo>
                    <a:pt x="2814" y="511"/>
                  </a:lnTo>
                  <a:lnTo>
                    <a:pt x="2812" y="513"/>
                  </a:lnTo>
                  <a:lnTo>
                    <a:pt x="2810" y="518"/>
                  </a:lnTo>
                  <a:lnTo>
                    <a:pt x="2808" y="523"/>
                  </a:lnTo>
                  <a:lnTo>
                    <a:pt x="2812" y="525"/>
                  </a:lnTo>
                  <a:lnTo>
                    <a:pt x="2814" y="527"/>
                  </a:lnTo>
                  <a:lnTo>
                    <a:pt x="2815" y="528"/>
                  </a:lnTo>
                  <a:lnTo>
                    <a:pt x="2817" y="532"/>
                  </a:lnTo>
                  <a:lnTo>
                    <a:pt x="2817" y="534"/>
                  </a:lnTo>
                  <a:lnTo>
                    <a:pt x="2815" y="537"/>
                  </a:lnTo>
                  <a:lnTo>
                    <a:pt x="2812" y="542"/>
                  </a:lnTo>
                  <a:lnTo>
                    <a:pt x="2810" y="544"/>
                  </a:lnTo>
                  <a:lnTo>
                    <a:pt x="2807" y="546"/>
                  </a:lnTo>
                  <a:lnTo>
                    <a:pt x="2803" y="546"/>
                  </a:lnTo>
                  <a:lnTo>
                    <a:pt x="2800" y="546"/>
                  </a:lnTo>
                  <a:lnTo>
                    <a:pt x="2793" y="546"/>
                  </a:lnTo>
                  <a:lnTo>
                    <a:pt x="2786" y="535"/>
                  </a:lnTo>
                  <a:lnTo>
                    <a:pt x="2775" y="530"/>
                  </a:lnTo>
                  <a:lnTo>
                    <a:pt x="2761" y="527"/>
                  </a:lnTo>
                  <a:lnTo>
                    <a:pt x="2761" y="514"/>
                  </a:lnTo>
                  <a:lnTo>
                    <a:pt x="2758" y="513"/>
                  </a:lnTo>
                  <a:lnTo>
                    <a:pt x="2754" y="511"/>
                  </a:lnTo>
                  <a:lnTo>
                    <a:pt x="2753" y="509"/>
                  </a:lnTo>
                  <a:lnTo>
                    <a:pt x="2749" y="507"/>
                  </a:lnTo>
                  <a:lnTo>
                    <a:pt x="2742" y="507"/>
                  </a:lnTo>
                  <a:lnTo>
                    <a:pt x="2740" y="507"/>
                  </a:lnTo>
                  <a:lnTo>
                    <a:pt x="2739" y="509"/>
                  </a:lnTo>
                  <a:lnTo>
                    <a:pt x="2737" y="509"/>
                  </a:lnTo>
                  <a:lnTo>
                    <a:pt x="2735" y="509"/>
                  </a:lnTo>
                  <a:lnTo>
                    <a:pt x="2732" y="511"/>
                  </a:lnTo>
                  <a:lnTo>
                    <a:pt x="2728" y="504"/>
                  </a:lnTo>
                  <a:lnTo>
                    <a:pt x="2723" y="497"/>
                  </a:lnTo>
                  <a:lnTo>
                    <a:pt x="2719" y="492"/>
                  </a:lnTo>
                  <a:lnTo>
                    <a:pt x="2719" y="504"/>
                  </a:lnTo>
                  <a:lnTo>
                    <a:pt x="2716" y="518"/>
                  </a:lnTo>
                  <a:lnTo>
                    <a:pt x="2712" y="530"/>
                  </a:lnTo>
                  <a:lnTo>
                    <a:pt x="2704" y="537"/>
                  </a:lnTo>
                  <a:lnTo>
                    <a:pt x="2700" y="539"/>
                  </a:lnTo>
                  <a:lnTo>
                    <a:pt x="2697" y="539"/>
                  </a:lnTo>
                  <a:lnTo>
                    <a:pt x="2695" y="539"/>
                  </a:lnTo>
                  <a:lnTo>
                    <a:pt x="2693" y="539"/>
                  </a:lnTo>
                  <a:lnTo>
                    <a:pt x="2691" y="537"/>
                  </a:lnTo>
                  <a:lnTo>
                    <a:pt x="2690" y="537"/>
                  </a:lnTo>
                  <a:lnTo>
                    <a:pt x="2688" y="537"/>
                  </a:lnTo>
                  <a:lnTo>
                    <a:pt x="2686" y="539"/>
                  </a:lnTo>
                  <a:lnTo>
                    <a:pt x="2684" y="541"/>
                  </a:lnTo>
                  <a:lnTo>
                    <a:pt x="2681" y="546"/>
                  </a:lnTo>
                  <a:lnTo>
                    <a:pt x="2691" y="558"/>
                  </a:lnTo>
                  <a:lnTo>
                    <a:pt x="2702" y="579"/>
                  </a:lnTo>
                  <a:lnTo>
                    <a:pt x="2707" y="603"/>
                  </a:lnTo>
                  <a:lnTo>
                    <a:pt x="2704" y="603"/>
                  </a:lnTo>
                  <a:lnTo>
                    <a:pt x="2702" y="605"/>
                  </a:lnTo>
                  <a:lnTo>
                    <a:pt x="2698" y="605"/>
                  </a:lnTo>
                  <a:lnTo>
                    <a:pt x="2693" y="607"/>
                  </a:lnTo>
                  <a:lnTo>
                    <a:pt x="2686" y="602"/>
                  </a:lnTo>
                  <a:lnTo>
                    <a:pt x="2681" y="598"/>
                  </a:lnTo>
                  <a:lnTo>
                    <a:pt x="2674" y="597"/>
                  </a:lnTo>
                  <a:lnTo>
                    <a:pt x="2665" y="595"/>
                  </a:lnTo>
                  <a:lnTo>
                    <a:pt x="2660" y="609"/>
                  </a:lnTo>
                  <a:lnTo>
                    <a:pt x="2650" y="616"/>
                  </a:lnTo>
                  <a:lnTo>
                    <a:pt x="2637" y="621"/>
                  </a:lnTo>
                  <a:lnTo>
                    <a:pt x="2623" y="626"/>
                  </a:lnTo>
                  <a:lnTo>
                    <a:pt x="2622" y="640"/>
                  </a:lnTo>
                  <a:lnTo>
                    <a:pt x="2618" y="651"/>
                  </a:lnTo>
                  <a:lnTo>
                    <a:pt x="2611" y="661"/>
                  </a:lnTo>
                  <a:lnTo>
                    <a:pt x="2597" y="663"/>
                  </a:lnTo>
                  <a:lnTo>
                    <a:pt x="2587" y="666"/>
                  </a:lnTo>
                  <a:lnTo>
                    <a:pt x="2580" y="670"/>
                  </a:lnTo>
                  <a:lnTo>
                    <a:pt x="2573" y="672"/>
                  </a:lnTo>
                  <a:lnTo>
                    <a:pt x="2568" y="668"/>
                  </a:lnTo>
                  <a:lnTo>
                    <a:pt x="2562" y="663"/>
                  </a:lnTo>
                  <a:lnTo>
                    <a:pt x="2559" y="658"/>
                  </a:lnTo>
                  <a:lnTo>
                    <a:pt x="2552" y="659"/>
                  </a:lnTo>
                  <a:lnTo>
                    <a:pt x="2543" y="661"/>
                  </a:lnTo>
                  <a:lnTo>
                    <a:pt x="2536" y="665"/>
                  </a:lnTo>
                  <a:lnTo>
                    <a:pt x="2531" y="668"/>
                  </a:lnTo>
                  <a:lnTo>
                    <a:pt x="2531" y="675"/>
                  </a:lnTo>
                  <a:lnTo>
                    <a:pt x="2526" y="677"/>
                  </a:lnTo>
                  <a:lnTo>
                    <a:pt x="2517" y="677"/>
                  </a:lnTo>
                  <a:lnTo>
                    <a:pt x="2505" y="677"/>
                  </a:lnTo>
                  <a:lnTo>
                    <a:pt x="2494" y="679"/>
                  </a:lnTo>
                  <a:lnTo>
                    <a:pt x="2489" y="680"/>
                  </a:lnTo>
                  <a:lnTo>
                    <a:pt x="2480" y="701"/>
                  </a:lnTo>
                  <a:lnTo>
                    <a:pt x="2479" y="724"/>
                  </a:lnTo>
                  <a:lnTo>
                    <a:pt x="2479" y="750"/>
                  </a:lnTo>
                  <a:lnTo>
                    <a:pt x="2482" y="773"/>
                  </a:lnTo>
                  <a:lnTo>
                    <a:pt x="2477" y="773"/>
                  </a:lnTo>
                  <a:lnTo>
                    <a:pt x="2475" y="773"/>
                  </a:lnTo>
                  <a:lnTo>
                    <a:pt x="2473" y="773"/>
                  </a:lnTo>
                  <a:lnTo>
                    <a:pt x="2472" y="775"/>
                  </a:lnTo>
                  <a:lnTo>
                    <a:pt x="2470" y="776"/>
                  </a:lnTo>
                  <a:lnTo>
                    <a:pt x="2468" y="782"/>
                  </a:lnTo>
                  <a:lnTo>
                    <a:pt x="2466" y="787"/>
                  </a:lnTo>
                  <a:lnTo>
                    <a:pt x="2466" y="794"/>
                  </a:lnTo>
                  <a:lnTo>
                    <a:pt x="2466" y="802"/>
                  </a:lnTo>
                  <a:lnTo>
                    <a:pt x="2454" y="802"/>
                  </a:lnTo>
                  <a:lnTo>
                    <a:pt x="2447" y="813"/>
                  </a:lnTo>
                  <a:lnTo>
                    <a:pt x="2442" y="820"/>
                  </a:lnTo>
                  <a:lnTo>
                    <a:pt x="2440" y="827"/>
                  </a:lnTo>
                  <a:lnTo>
                    <a:pt x="2438" y="841"/>
                  </a:lnTo>
                  <a:lnTo>
                    <a:pt x="2435" y="841"/>
                  </a:lnTo>
                  <a:lnTo>
                    <a:pt x="2431" y="841"/>
                  </a:lnTo>
                  <a:lnTo>
                    <a:pt x="2430" y="841"/>
                  </a:lnTo>
                  <a:lnTo>
                    <a:pt x="2430" y="841"/>
                  </a:lnTo>
                  <a:lnTo>
                    <a:pt x="2428" y="841"/>
                  </a:lnTo>
                  <a:lnTo>
                    <a:pt x="2424" y="841"/>
                  </a:lnTo>
                  <a:lnTo>
                    <a:pt x="2417" y="855"/>
                  </a:lnTo>
                  <a:lnTo>
                    <a:pt x="2412" y="872"/>
                  </a:lnTo>
                  <a:lnTo>
                    <a:pt x="2400" y="872"/>
                  </a:lnTo>
                  <a:lnTo>
                    <a:pt x="2396" y="891"/>
                  </a:lnTo>
                  <a:lnTo>
                    <a:pt x="2390" y="891"/>
                  </a:lnTo>
                  <a:lnTo>
                    <a:pt x="2390" y="886"/>
                  </a:lnTo>
                  <a:lnTo>
                    <a:pt x="2376" y="867"/>
                  </a:lnTo>
                  <a:lnTo>
                    <a:pt x="2367" y="844"/>
                  </a:lnTo>
                  <a:lnTo>
                    <a:pt x="2365" y="818"/>
                  </a:lnTo>
                  <a:lnTo>
                    <a:pt x="2367" y="787"/>
                  </a:lnTo>
                  <a:lnTo>
                    <a:pt x="2372" y="783"/>
                  </a:lnTo>
                  <a:lnTo>
                    <a:pt x="2376" y="780"/>
                  </a:lnTo>
                  <a:lnTo>
                    <a:pt x="2381" y="776"/>
                  </a:lnTo>
                  <a:lnTo>
                    <a:pt x="2383" y="771"/>
                  </a:lnTo>
                  <a:lnTo>
                    <a:pt x="2386" y="764"/>
                  </a:lnTo>
                  <a:lnTo>
                    <a:pt x="2381" y="755"/>
                  </a:lnTo>
                  <a:lnTo>
                    <a:pt x="2379" y="743"/>
                  </a:lnTo>
                  <a:lnTo>
                    <a:pt x="2386" y="729"/>
                  </a:lnTo>
                  <a:lnTo>
                    <a:pt x="2393" y="724"/>
                  </a:lnTo>
                  <a:lnTo>
                    <a:pt x="2402" y="720"/>
                  </a:lnTo>
                  <a:lnTo>
                    <a:pt x="2412" y="717"/>
                  </a:lnTo>
                  <a:lnTo>
                    <a:pt x="2419" y="710"/>
                  </a:lnTo>
                  <a:lnTo>
                    <a:pt x="2433" y="689"/>
                  </a:lnTo>
                  <a:lnTo>
                    <a:pt x="2447" y="668"/>
                  </a:lnTo>
                  <a:lnTo>
                    <a:pt x="2458" y="659"/>
                  </a:lnTo>
                  <a:lnTo>
                    <a:pt x="2470" y="651"/>
                  </a:lnTo>
                  <a:lnTo>
                    <a:pt x="2482" y="642"/>
                  </a:lnTo>
                  <a:lnTo>
                    <a:pt x="2487" y="630"/>
                  </a:lnTo>
                  <a:lnTo>
                    <a:pt x="2491" y="616"/>
                  </a:lnTo>
                  <a:lnTo>
                    <a:pt x="2496" y="603"/>
                  </a:lnTo>
                  <a:lnTo>
                    <a:pt x="2496" y="602"/>
                  </a:lnTo>
                  <a:lnTo>
                    <a:pt x="2494" y="602"/>
                  </a:lnTo>
                  <a:lnTo>
                    <a:pt x="2494" y="602"/>
                  </a:lnTo>
                  <a:lnTo>
                    <a:pt x="2494" y="602"/>
                  </a:lnTo>
                  <a:lnTo>
                    <a:pt x="2494" y="600"/>
                  </a:lnTo>
                  <a:lnTo>
                    <a:pt x="2492" y="598"/>
                  </a:lnTo>
                  <a:lnTo>
                    <a:pt x="2489" y="600"/>
                  </a:lnTo>
                  <a:lnTo>
                    <a:pt x="2489" y="600"/>
                  </a:lnTo>
                  <a:lnTo>
                    <a:pt x="2487" y="602"/>
                  </a:lnTo>
                  <a:lnTo>
                    <a:pt x="2487" y="602"/>
                  </a:lnTo>
                  <a:lnTo>
                    <a:pt x="2486" y="603"/>
                  </a:lnTo>
                  <a:lnTo>
                    <a:pt x="2477" y="616"/>
                  </a:lnTo>
                  <a:lnTo>
                    <a:pt x="2468" y="630"/>
                  </a:lnTo>
                  <a:lnTo>
                    <a:pt x="2459" y="642"/>
                  </a:lnTo>
                  <a:lnTo>
                    <a:pt x="2447" y="651"/>
                  </a:lnTo>
                  <a:lnTo>
                    <a:pt x="2431" y="658"/>
                  </a:lnTo>
                  <a:lnTo>
                    <a:pt x="2430" y="652"/>
                  </a:lnTo>
                  <a:lnTo>
                    <a:pt x="2430" y="651"/>
                  </a:lnTo>
                  <a:lnTo>
                    <a:pt x="2428" y="647"/>
                  </a:lnTo>
                  <a:lnTo>
                    <a:pt x="2428" y="642"/>
                  </a:lnTo>
                  <a:lnTo>
                    <a:pt x="2430" y="640"/>
                  </a:lnTo>
                  <a:lnTo>
                    <a:pt x="2430" y="638"/>
                  </a:lnTo>
                  <a:lnTo>
                    <a:pt x="2430" y="637"/>
                  </a:lnTo>
                  <a:lnTo>
                    <a:pt x="2431" y="633"/>
                  </a:lnTo>
                  <a:lnTo>
                    <a:pt x="2431" y="630"/>
                  </a:lnTo>
                  <a:lnTo>
                    <a:pt x="2426" y="626"/>
                  </a:lnTo>
                  <a:lnTo>
                    <a:pt x="2421" y="624"/>
                  </a:lnTo>
                  <a:lnTo>
                    <a:pt x="2417" y="623"/>
                  </a:lnTo>
                  <a:lnTo>
                    <a:pt x="2412" y="621"/>
                  </a:lnTo>
                  <a:lnTo>
                    <a:pt x="2409" y="623"/>
                  </a:lnTo>
                  <a:lnTo>
                    <a:pt x="2400" y="628"/>
                  </a:lnTo>
                  <a:lnTo>
                    <a:pt x="2388" y="638"/>
                  </a:lnTo>
                  <a:lnTo>
                    <a:pt x="2377" y="651"/>
                  </a:lnTo>
                  <a:lnTo>
                    <a:pt x="2367" y="663"/>
                  </a:lnTo>
                  <a:lnTo>
                    <a:pt x="2362" y="672"/>
                  </a:lnTo>
                  <a:lnTo>
                    <a:pt x="2362" y="675"/>
                  </a:lnTo>
                  <a:lnTo>
                    <a:pt x="2362" y="679"/>
                  </a:lnTo>
                  <a:lnTo>
                    <a:pt x="2363" y="682"/>
                  </a:lnTo>
                  <a:lnTo>
                    <a:pt x="2365" y="687"/>
                  </a:lnTo>
                  <a:lnTo>
                    <a:pt x="2367" y="691"/>
                  </a:lnTo>
                  <a:lnTo>
                    <a:pt x="2367" y="694"/>
                  </a:lnTo>
                  <a:lnTo>
                    <a:pt x="2356" y="699"/>
                  </a:lnTo>
                  <a:lnTo>
                    <a:pt x="2344" y="701"/>
                  </a:lnTo>
                  <a:lnTo>
                    <a:pt x="2328" y="703"/>
                  </a:lnTo>
                  <a:lnTo>
                    <a:pt x="2313" y="703"/>
                  </a:lnTo>
                  <a:lnTo>
                    <a:pt x="2313" y="684"/>
                  </a:lnTo>
                  <a:lnTo>
                    <a:pt x="2297" y="687"/>
                  </a:lnTo>
                  <a:lnTo>
                    <a:pt x="2283" y="693"/>
                  </a:lnTo>
                  <a:lnTo>
                    <a:pt x="2271" y="691"/>
                  </a:lnTo>
                  <a:lnTo>
                    <a:pt x="2262" y="680"/>
                  </a:lnTo>
                  <a:lnTo>
                    <a:pt x="2227" y="675"/>
                  </a:lnTo>
                  <a:lnTo>
                    <a:pt x="2215" y="687"/>
                  </a:lnTo>
                  <a:lnTo>
                    <a:pt x="2201" y="696"/>
                  </a:lnTo>
                  <a:lnTo>
                    <a:pt x="2189" y="706"/>
                  </a:lnTo>
                  <a:lnTo>
                    <a:pt x="2182" y="719"/>
                  </a:lnTo>
                  <a:lnTo>
                    <a:pt x="2175" y="731"/>
                  </a:lnTo>
                  <a:lnTo>
                    <a:pt x="2168" y="743"/>
                  </a:lnTo>
                  <a:lnTo>
                    <a:pt x="2159" y="752"/>
                  </a:lnTo>
                  <a:lnTo>
                    <a:pt x="2131" y="761"/>
                  </a:lnTo>
                  <a:lnTo>
                    <a:pt x="2124" y="768"/>
                  </a:lnTo>
                  <a:lnTo>
                    <a:pt x="2119" y="776"/>
                  </a:lnTo>
                  <a:lnTo>
                    <a:pt x="2114" y="783"/>
                  </a:lnTo>
                  <a:lnTo>
                    <a:pt x="2102" y="792"/>
                  </a:lnTo>
                  <a:lnTo>
                    <a:pt x="2102" y="802"/>
                  </a:lnTo>
                  <a:lnTo>
                    <a:pt x="2117" y="802"/>
                  </a:lnTo>
                  <a:lnTo>
                    <a:pt x="2119" y="808"/>
                  </a:lnTo>
                  <a:lnTo>
                    <a:pt x="2121" y="811"/>
                  </a:lnTo>
                  <a:lnTo>
                    <a:pt x="2122" y="815"/>
                  </a:lnTo>
                  <a:lnTo>
                    <a:pt x="2126" y="818"/>
                  </a:lnTo>
                  <a:lnTo>
                    <a:pt x="2129" y="820"/>
                  </a:lnTo>
                  <a:lnTo>
                    <a:pt x="2136" y="822"/>
                  </a:lnTo>
                  <a:lnTo>
                    <a:pt x="2140" y="818"/>
                  </a:lnTo>
                  <a:lnTo>
                    <a:pt x="2143" y="816"/>
                  </a:lnTo>
                  <a:lnTo>
                    <a:pt x="2149" y="815"/>
                  </a:lnTo>
                  <a:lnTo>
                    <a:pt x="2154" y="815"/>
                  </a:lnTo>
                  <a:lnTo>
                    <a:pt x="2163" y="815"/>
                  </a:lnTo>
                  <a:lnTo>
                    <a:pt x="2170" y="823"/>
                  </a:lnTo>
                  <a:lnTo>
                    <a:pt x="2175" y="830"/>
                  </a:lnTo>
                  <a:lnTo>
                    <a:pt x="2178" y="839"/>
                  </a:lnTo>
                  <a:lnTo>
                    <a:pt x="2182" y="853"/>
                  </a:lnTo>
                  <a:lnTo>
                    <a:pt x="2184" y="862"/>
                  </a:lnTo>
                  <a:lnTo>
                    <a:pt x="2182" y="867"/>
                  </a:lnTo>
                  <a:lnTo>
                    <a:pt x="2177" y="872"/>
                  </a:lnTo>
                  <a:lnTo>
                    <a:pt x="2175" y="881"/>
                  </a:lnTo>
                  <a:lnTo>
                    <a:pt x="2175" y="891"/>
                  </a:lnTo>
                  <a:lnTo>
                    <a:pt x="2178" y="900"/>
                  </a:lnTo>
                  <a:lnTo>
                    <a:pt x="2182" y="909"/>
                  </a:lnTo>
                  <a:lnTo>
                    <a:pt x="2185" y="921"/>
                  </a:lnTo>
                  <a:lnTo>
                    <a:pt x="2175" y="932"/>
                  </a:lnTo>
                  <a:lnTo>
                    <a:pt x="2168" y="944"/>
                  </a:lnTo>
                  <a:lnTo>
                    <a:pt x="2163" y="956"/>
                  </a:lnTo>
                  <a:lnTo>
                    <a:pt x="2156" y="972"/>
                  </a:lnTo>
                  <a:lnTo>
                    <a:pt x="2152" y="975"/>
                  </a:lnTo>
                  <a:lnTo>
                    <a:pt x="2143" y="986"/>
                  </a:lnTo>
                  <a:lnTo>
                    <a:pt x="2133" y="998"/>
                  </a:lnTo>
                  <a:lnTo>
                    <a:pt x="2122" y="1012"/>
                  </a:lnTo>
                  <a:lnTo>
                    <a:pt x="2110" y="1024"/>
                  </a:lnTo>
                  <a:lnTo>
                    <a:pt x="2100" y="1036"/>
                  </a:lnTo>
                  <a:lnTo>
                    <a:pt x="2093" y="1045"/>
                  </a:lnTo>
                  <a:lnTo>
                    <a:pt x="2089" y="1049"/>
                  </a:lnTo>
                  <a:lnTo>
                    <a:pt x="2077" y="1052"/>
                  </a:lnTo>
                  <a:lnTo>
                    <a:pt x="2065" y="1050"/>
                  </a:lnTo>
                  <a:lnTo>
                    <a:pt x="2054" y="1050"/>
                  </a:lnTo>
                  <a:lnTo>
                    <a:pt x="2044" y="1052"/>
                  </a:lnTo>
                  <a:lnTo>
                    <a:pt x="2035" y="1061"/>
                  </a:lnTo>
                  <a:lnTo>
                    <a:pt x="2028" y="1071"/>
                  </a:lnTo>
                  <a:lnTo>
                    <a:pt x="2023" y="1082"/>
                  </a:lnTo>
                  <a:lnTo>
                    <a:pt x="2016" y="1092"/>
                  </a:lnTo>
                  <a:lnTo>
                    <a:pt x="2006" y="1099"/>
                  </a:lnTo>
                  <a:lnTo>
                    <a:pt x="2004" y="1099"/>
                  </a:lnTo>
                  <a:lnTo>
                    <a:pt x="2002" y="1101"/>
                  </a:lnTo>
                  <a:lnTo>
                    <a:pt x="2000" y="1101"/>
                  </a:lnTo>
                  <a:lnTo>
                    <a:pt x="1997" y="1101"/>
                  </a:lnTo>
                  <a:lnTo>
                    <a:pt x="1993" y="1103"/>
                  </a:lnTo>
                  <a:lnTo>
                    <a:pt x="1997" y="1113"/>
                  </a:lnTo>
                  <a:lnTo>
                    <a:pt x="2004" y="1124"/>
                  </a:lnTo>
                  <a:lnTo>
                    <a:pt x="2009" y="1136"/>
                  </a:lnTo>
                  <a:lnTo>
                    <a:pt x="2016" y="1148"/>
                  </a:lnTo>
                  <a:lnTo>
                    <a:pt x="2019" y="1159"/>
                  </a:lnTo>
                  <a:lnTo>
                    <a:pt x="2021" y="1171"/>
                  </a:lnTo>
                  <a:lnTo>
                    <a:pt x="2018" y="1179"/>
                  </a:lnTo>
                  <a:lnTo>
                    <a:pt x="2011" y="1186"/>
                  </a:lnTo>
                  <a:lnTo>
                    <a:pt x="1997" y="1192"/>
                  </a:lnTo>
                  <a:lnTo>
                    <a:pt x="1974" y="1195"/>
                  </a:lnTo>
                  <a:lnTo>
                    <a:pt x="1974" y="1186"/>
                  </a:lnTo>
                  <a:lnTo>
                    <a:pt x="1972" y="1178"/>
                  </a:lnTo>
                  <a:lnTo>
                    <a:pt x="1972" y="1166"/>
                  </a:lnTo>
                  <a:lnTo>
                    <a:pt x="1974" y="1152"/>
                  </a:lnTo>
                  <a:lnTo>
                    <a:pt x="1974" y="1141"/>
                  </a:lnTo>
                  <a:lnTo>
                    <a:pt x="1969" y="1141"/>
                  </a:lnTo>
                  <a:lnTo>
                    <a:pt x="1965" y="1141"/>
                  </a:lnTo>
                  <a:lnTo>
                    <a:pt x="1962" y="1141"/>
                  </a:lnTo>
                  <a:lnTo>
                    <a:pt x="1960" y="1141"/>
                  </a:lnTo>
                  <a:lnTo>
                    <a:pt x="1958" y="1139"/>
                  </a:lnTo>
                  <a:lnTo>
                    <a:pt x="1955" y="1138"/>
                  </a:lnTo>
                  <a:lnTo>
                    <a:pt x="1951" y="1132"/>
                  </a:lnTo>
                  <a:lnTo>
                    <a:pt x="1955" y="1127"/>
                  </a:lnTo>
                  <a:lnTo>
                    <a:pt x="1958" y="1122"/>
                  </a:lnTo>
                  <a:lnTo>
                    <a:pt x="1960" y="1117"/>
                  </a:lnTo>
                  <a:lnTo>
                    <a:pt x="1964" y="1110"/>
                  </a:lnTo>
                  <a:lnTo>
                    <a:pt x="1955" y="1110"/>
                  </a:lnTo>
                  <a:lnTo>
                    <a:pt x="1944" y="1108"/>
                  </a:lnTo>
                  <a:lnTo>
                    <a:pt x="1932" y="1111"/>
                  </a:lnTo>
                  <a:lnTo>
                    <a:pt x="1918" y="1117"/>
                  </a:lnTo>
                  <a:lnTo>
                    <a:pt x="1906" y="1122"/>
                  </a:lnTo>
                  <a:lnTo>
                    <a:pt x="1906" y="1118"/>
                  </a:lnTo>
                  <a:lnTo>
                    <a:pt x="1908" y="1113"/>
                  </a:lnTo>
                  <a:lnTo>
                    <a:pt x="1910" y="1110"/>
                  </a:lnTo>
                  <a:lnTo>
                    <a:pt x="1911" y="1104"/>
                  </a:lnTo>
                  <a:lnTo>
                    <a:pt x="1913" y="1101"/>
                  </a:lnTo>
                  <a:lnTo>
                    <a:pt x="1916" y="1094"/>
                  </a:lnTo>
                  <a:lnTo>
                    <a:pt x="1913" y="1094"/>
                  </a:lnTo>
                  <a:lnTo>
                    <a:pt x="1910" y="1092"/>
                  </a:lnTo>
                  <a:lnTo>
                    <a:pt x="1906" y="1092"/>
                  </a:lnTo>
                  <a:lnTo>
                    <a:pt x="1901" y="1090"/>
                  </a:lnTo>
                  <a:lnTo>
                    <a:pt x="1890" y="1101"/>
                  </a:lnTo>
                  <a:lnTo>
                    <a:pt x="1878" y="1110"/>
                  </a:lnTo>
                  <a:lnTo>
                    <a:pt x="1866" y="1120"/>
                  </a:lnTo>
                  <a:lnTo>
                    <a:pt x="1859" y="1132"/>
                  </a:lnTo>
                  <a:lnTo>
                    <a:pt x="1866" y="1136"/>
                  </a:lnTo>
                  <a:lnTo>
                    <a:pt x="1871" y="1139"/>
                  </a:lnTo>
                  <a:lnTo>
                    <a:pt x="1875" y="1143"/>
                  </a:lnTo>
                  <a:lnTo>
                    <a:pt x="1878" y="1146"/>
                  </a:lnTo>
                  <a:lnTo>
                    <a:pt x="1882" y="1152"/>
                  </a:lnTo>
                  <a:lnTo>
                    <a:pt x="1892" y="1146"/>
                  </a:lnTo>
                  <a:lnTo>
                    <a:pt x="1901" y="1143"/>
                  </a:lnTo>
                  <a:lnTo>
                    <a:pt x="1910" y="1143"/>
                  </a:lnTo>
                  <a:lnTo>
                    <a:pt x="1920" y="1148"/>
                  </a:lnTo>
                  <a:lnTo>
                    <a:pt x="1925" y="1148"/>
                  </a:lnTo>
                  <a:lnTo>
                    <a:pt x="1925" y="1160"/>
                  </a:lnTo>
                  <a:lnTo>
                    <a:pt x="1906" y="1160"/>
                  </a:lnTo>
                  <a:lnTo>
                    <a:pt x="1899" y="1169"/>
                  </a:lnTo>
                  <a:lnTo>
                    <a:pt x="1892" y="1176"/>
                  </a:lnTo>
                  <a:lnTo>
                    <a:pt x="1887" y="1183"/>
                  </a:lnTo>
                  <a:lnTo>
                    <a:pt x="1882" y="1195"/>
                  </a:lnTo>
                  <a:lnTo>
                    <a:pt x="1896" y="1204"/>
                  </a:lnTo>
                  <a:lnTo>
                    <a:pt x="1904" y="1218"/>
                  </a:lnTo>
                  <a:lnTo>
                    <a:pt x="1911" y="1237"/>
                  </a:lnTo>
                  <a:lnTo>
                    <a:pt x="1915" y="1256"/>
                  </a:lnTo>
                  <a:lnTo>
                    <a:pt x="1916" y="1277"/>
                  </a:lnTo>
                  <a:lnTo>
                    <a:pt x="1916" y="1295"/>
                  </a:lnTo>
                  <a:lnTo>
                    <a:pt x="1904" y="1303"/>
                  </a:lnTo>
                  <a:lnTo>
                    <a:pt x="1897" y="1317"/>
                  </a:lnTo>
                  <a:lnTo>
                    <a:pt x="1890" y="1330"/>
                  </a:lnTo>
                  <a:lnTo>
                    <a:pt x="1882" y="1344"/>
                  </a:lnTo>
                  <a:lnTo>
                    <a:pt x="1864" y="1363"/>
                  </a:lnTo>
                  <a:lnTo>
                    <a:pt x="1841" y="1377"/>
                  </a:lnTo>
                  <a:lnTo>
                    <a:pt x="1817" y="1387"/>
                  </a:lnTo>
                  <a:lnTo>
                    <a:pt x="1789" y="1396"/>
                  </a:lnTo>
                  <a:lnTo>
                    <a:pt x="1763" y="1401"/>
                  </a:lnTo>
                  <a:lnTo>
                    <a:pt x="1763" y="1408"/>
                  </a:lnTo>
                  <a:lnTo>
                    <a:pt x="1763" y="1412"/>
                  </a:lnTo>
                  <a:lnTo>
                    <a:pt x="1763" y="1415"/>
                  </a:lnTo>
                  <a:lnTo>
                    <a:pt x="1763" y="1417"/>
                  </a:lnTo>
                  <a:lnTo>
                    <a:pt x="1765" y="1419"/>
                  </a:lnTo>
                  <a:lnTo>
                    <a:pt x="1765" y="1424"/>
                  </a:lnTo>
                  <a:lnTo>
                    <a:pt x="1766" y="1429"/>
                  </a:lnTo>
                  <a:lnTo>
                    <a:pt x="1763" y="1433"/>
                  </a:lnTo>
                  <a:lnTo>
                    <a:pt x="1759" y="1436"/>
                  </a:lnTo>
                  <a:lnTo>
                    <a:pt x="1758" y="1438"/>
                  </a:lnTo>
                  <a:lnTo>
                    <a:pt x="1754" y="1441"/>
                  </a:lnTo>
                  <a:lnTo>
                    <a:pt x="1747" y="1445"/>
                  </a:lnTo>
                  <a:lnTo>
                    <a:pt x="1745" y="1445"/>
                  </a:lnTo>
                  <a:lnTo>
                    <a:pt x="1744" y="1447"/>
                  </a:lnTo>
                  <a:lnTo>
                    <a:pt x="1742" y="1447"/>
                  </a:lnTo>
                  <a:lnTo>
                    <a:pt x="1740" y="1447"/>
                  </a:lnTo>
                  <a:lnTo>
                    <a:pt x="1737" y="1448"/>
                  </a:lnTo>
                  <a:lnTo>
                    <a:pt x="1735" y="1443"/>
                  </a:lnTo>
                  <a:lnTo>
                    <a:pt x="1733" y="1438"/>
                  </a:lnTo>
                  <a:lnTo>
                    <a:pt x="1733" y="1433"/>
                  </a:lnTo>
                  <a:lnTo>
                    <a:pt x="1733" y="1424"/>
                  </a:lnTo>
                  <a:lnTo>
                    <a:pt x="1737" y="1422"/>
                  </a:lnTo>
                  <a:lnTo>
                    <a:pt x="1740" y="1422"/>
                  </a:lnTo>
                  <a:lnTo>
                    <a:pt x="1744" y="1420"/>
                  </a:lnTo>
                  <a:lnTo>
                    <a:pt x="1745" y="1417"/>
                  </a:lnTo>
                  <a:lnTo>
                    <a:pt x="1747" y="1413"/>
                  </a:lnTo>
                  <a:lnTo>
                    <a:pt x="1745" y="1410"/>
                  </a:lnTo>
                  <a:lnTo>
                    <a:pt x="1742" y="1405"/>
                  </a:lnTo>
                  <a:lnTo>
                    <a:pt x="1740" y="1401"/>
                  </a:lnTo>
                  <a:lnTo>
                    <a:pt x="1737" y="1399"/>
                  </a:lnTo>
                  <a:lnTo>
                    <a:pt x="1735" y="1399"/>
                  </a:lnTo>
                  <a:lnTo>
                    <a:pt x="1730" y="1398"/>
                  </a:lnTo>
                  <a:lnTo>
                    <a:pt x="1724" y="1398"/>
                  </a:lnTo>
                  <a:lnTo>
                    <a:pt x="1718" y="1406"/>
                  </a:lnTo>
                  <a:lnTo>
                    <a:pt x="1711" y="1412"/>
                  </a:lnTo>
                  <a:lnTo>
                    <a:pt x="1705" y="1417"/>
                  </a:lnTo>
                  <a:lnTo>
                    <a:pt x="1700" y="1426"/>
                  </a:lnTo>
                  <a:lnTo>
                    <a:pt x="1698" y="1440"/>
                  </a:lnTo>
                  <a:lnTo>
                    <a:pt x="1714" y="1455"/>
                  </a:lnTo>
                  <a:lnTo>
                    <a:pt x="1726" y="1471"/>
                  </a:lnTo>
                  <a:lnTo>
                    <a:pt x="1737" y="1488"/>
                  </a:lnTo>
                  <a:lnTo>
                    <a:pt x="1742" y="1511"/>
                  </a:lnTo>
                  <a:lnTo>
                    <a:pt x="1744" y="1539"/>
                  </a:lnTo>
                  <a:lnTo>
                    <a:pt x="1686" y="1586"/>
                  </a:lnTo>
                  <a:lnTo>
                    <a:pt x="1679" y="1586"/>
                  </a:lnTo>
                  <a:lnTo>
                    <a:pt x="1674" y="1567"/>
                  </a:lnTo>
                  <a:lnTo>
                    <a:pt x="1663" y="1553"/>
                  </a:lnTo>
                  <a:lnTo>
                    <a:pt x="1649" y="1541"/>
                  </a:lnTo>
                  <a:lnTo>
                    <a:pt x="1634" y="1529"/>
                  </a:lnTo>
                  <a:lnTo>
                    <a:pt x="1618" y="1516"/>
                  </a:lnTo>
                  <a:lnTo>
                    <a:pt x="1611" y="1544"/>
                  </a:lnTo>
                  <a:lnTo>
                    <a:pt x="1602" y="1567"/>
                  </a:lnTo>
                  <a:lnTo>
                    <a:pt x="1611" y="1572"/>
                  </a:lnTo>
                  <a:lnTo>
                    <a:pt x="1615" y="1579"/>
                  </a:lnTo>
                  <a:lnTo>
                    <a:pt x="1616" y="1588"/>
                  </a:lnTo>
                  <a:lnTo>
                    <a:pt x="1622" y="1598"/>
                  </a:lnTo>
                  <a:lnTo>
                    <a:pt x="1623" y="1600"/>
                  </a:lnTo>
                  <a:lnTo>
                    <a:pt x="1627" y="1600"/>
                  </a:lnTo>
                  <a:lnTo>
                    <a:pt x="1630" y="1600"/>
                  </a:lnTo>
                  <a:lnTo>
                    <a:pt x="1634" y="1600"/>
                  </a:lnTo>
                  <a:lnTo>
                    <a:pt x="1637" y="1602"/>
                  </a:lnTo>
                  <a:lnTo>
                    <a:pt x="1651" y="1616"/>
                  </a:lnTo>
                  <a:lnTo>
                    <a:pt x="1662" y="1637"/>
                  </a:lnTo>
                  <a:lnTo>
                    <a:pt x="1669" y="1661"/>
                  </a:lnTo>
                  <a:lnTo>
                    <a:pt x="1670" y="1686"/>
                  </a:lnTo>
                  <a:lnTo>
                    <a:pt x="1660" y="1686"/>
                  </a:lnTo>
                  <a:lnTo>
                    <a:pt x="1649" y="1677"/>
                  </a:lnTo>
                  <a:lnTo>
                    <a:pt x="1639" y="1672"/>
                  </a:lnTo>
                  <a:lnTo>
                    <a:pt x="1637" y="1670"/>
                  </a:lnTo>
                  <a:lnTo>
                    <a:pt x="1628" y="1663"/>
                  </a:lnTo>
                  <a:lnTo>
                    <a:pt x="1622" y="1649"/>
                  </a:lnTo>
                  <a:lnTo>
                    <a:pt x="1618" y="1633"/>
                  </a:lnTo>
                  <a:lnTo>
                    <a:pt x="1613" y="1619"/>
                  </a:lnTo>
                  <a:lnTo>
                    <a:pt x="1608" y="1605"/>
                  </a:lnTo>
                  <a:lnTo>
                    <a:pt x="1599" y="1593"/>
                  </a:lnTo>
                  <a:lnTo>
                    <a:pt x="1599" y="1590"/>
                  </a:lnTo>
                  <a:lnTo>
                    <a:pt x="1590" y="1593"/>
                  </a:lnTo>
                  <a:lnTo>
                    <a:pt x="1590" y="1590"/>
                  </a:lnTo>
                  <a:lnTo>
                    <a:pt x="1587" y="1576"/>
                  </a:lnTo>
                  <a:lnTo>
                    <a:pt x="1587" y="1558"/>
                  </a:lnTo>
                  <a:lnTo>
                    <a:pt x="1587" y="1539"/>
                  </a:lnTo>
                  <a:lnTo>
                    <a:pt x="1587" y="1518"/>
                  </a:lnTo>
                  <a:lnTo>
                    <a:pt x="1585" y="1499"/>
                  </a:lnTo>
                  <a:lnTo>
                    <a:pt x="1578" y="1483"/>
                  </a:lnTo>
                  <a:lnTo>
                    <a:pt x="1567" y="1471"/>
                  </a:lnTo>
                  <a:lnTo>
                    <a:pt x="1564" y="1474"/>
                  </a:lnTo>
                  <a:lnTo>
                    <a:pt x="1559" y="1478"/>
                  </a:lnTo>
                  <a:lnTo>
                    <a:pt x="1555" y="1480"/>
                  </a:lnTo>
                  <a:lnTo>
                    <a:pt x="1548" y="1481"/>
                  </a:lnTo>
                  <a:lnTo>
                    <a:pt x="1541" y="1481"/>
                  </a:lnTo>
                  <a:lnTo>
                    <a:pt x="1539" y="1481"/>
                  </a:lnTo>
                  <a:lnTo>
                    <a:pt x="1539" y="1480"/>
                  </a:lnTo>
                  <a:lnTo>
                    <a:pt x="1539" y="1480"/>
                  </a:lnTo>
                  <a:lnTo>
                    <a:pt x="1539" y="1480"/>
                  </a:lnTo>
                  <a:lnTo>
                    <a:pt x="1538" y="1480"/>
                  </a:lnTo>
                  <a:lnTo>
                    <a:pt x="1536" y="1478"/>
                  </a:lnTo>
                  <a:lnTo>
                    <a:pt x="1536" y="1457"/>
                  </a:lnTo>
                  <a:lnTo>
                    <a:pt x="1531" y="1440"/>
                  </a:lnTo>
                  <a:lnTo>
                    <a:pt x="1524" y="1426"/>
                  </a:lnTo>
                  <a:lnTo>
                    <a:pt x="1513" y="1413"/>
                  </a:lnTo>
                  <a:lnTo>
                    <a:pt x="1505" y="1399"/>
                  </a:lnTo>
                  <a:lnTo>
                    <a:pt x="1494" y="1382"/>
                  </a:lnTo>
                  <a:lnTo>
                    <a:pt x="1491" y="1385"/>
                  </a:lnTo>
                  <a:lnTo>
                    <a:pt x="1489" y="1387"/>
                  </a:lnTo>
                  <a:lnTo>
                    <a:pt x="1487" y="1391"/>
                  </a:lnTo>
                  <a:lnTo>
                    <a:pt x="1485" y="1392"/>
                  </a:lnTo>
                  <a:lnTo>
                    <a:pt x="1484" y="1394"/>
                  </a:lnTo>
                  <a:lnTo>
                    <a:pt x="1468" y="1396"/>
                  </a:lnTo>
                  <a:lnTo>
                    <a:pt x="1454" y="1394"/>
                  </a:lnTo>
                  <a:lnTo>
                    <a:pt x="1440" y="1394"/>
                  </a:lnTo>
                  <a:lnTo>
                    <a:pt x="1436" y="1408"/>
                  </a:lnTo>
                  <a:lnTo>
                    <a:pt x="1431" y="1415"/>
                  </a:lnTo>
                  <a:lnTo>
                    <a:pt x="1428" y="1417"/>
                  </a:lnTo>
                  <a:lnTo>
                    <a:pt x="1421" y="1417"/>
                  </a:lnTo>
                  <a:lnTo>
                    <a:pt x="1414" y="1419"/>
                  </a:lnTo>
                  <a:lnTo>
                    <a:pt x="1407" y="1424"/>
                  </a:lnTo>
                  <a:lnTo>
                    <a:pt x="1395" y="1455"/>
                  </a:lnTo>
                  <a:lnTo>
                    <a:pt x="1379" y="1455"/>
                  </a:lnTo>
                  <a:lnTo>
                    <a:pt x="1370" y="1462"/>
                  </a:lnTo>
                  <a:lnTo>
                    <a:pt x="1361" y="1471"/>
                  </a:lnTo>
                  <a:lnTo>
                    <a:pt x="1349" y="1478"/>
                  </a:lnTo>
                  <a:lnTo>
                    <a:pt x="1346" y="1513"/>
                  </a:lnTo>
                  <a:lnTo>
                    <a:pt x="1337" y="1543"/>
                  </a:lnTo>
                  <a:lnTo>
                    <a:pt x="1325" y="1567"/>
                  </a:lnTo>
                  <a:lnTo>
                    <a:pt x="1306" y="1590"/>
                  </a:lnTo>
                  <a:lnTo>
                    <a:pt x="1304" y="1590"/>
                  </a:lnTo>
                  <a:lnTo>
                    <a:pt x="1302" y="1588"/>
                  </a:lnTo>
                  <a:lnTo>
                    <a:pt x="1300" y="1588"/>
                  </a:lnTo>
                  <a:lnTo>
                    <a:pt x="1300" y="1588"/>
                  </a:lnTo>
                  <a:lnTo>
                    <a:pt x="1299" y="1586"/>
                  </a:lnTo>
                  <a:lnTo>
                    <a:pt x="1288" y="1574"/>
                  </a:lnTo>
                  <a:lnTo>
                    <a:pt x="1278" y="1555"/>
                  </a:lnTo>
                  <a:lnTo>
                    <a:pt x="1272" y="1539"/>
                  </a:lnTo>
                  <a:lnTo>
                    <a:pt x="1271" y="1536"/>
                  </a:lnTo>
                  <a:lnTo>
                    <a:pt x="1272" y="1532"/>
                  </a:lnTo>
                  <a:lnTo>
                    <a:pt x="1274" y="1529"/>
                  </a:lnTo>
                  <a:lnTo>
                    <a:pt x="1276" y="1527"/>
                  </a:lnTo>
                  <a:lnTo>
                    <a:pt x="1276" y="1525"/>
                  </a:lnTo>
                  <a:lnTo>
                    <a:pt x="1258" y="1499"/>
                  </a:lnTo>
                  <a:lnTo>
                    <a:pt x="1246" y="1471"/>
                  </a:lnTo>
                  <a:lnTo>
                    <a:pt x="1238" y="1441"/>
                  </a:lnTo>
                  <a:lnTo>
                    <a:pt x="1234" y="1405"/>
                  </a:lnTo>
                  <a:lnTo>
                    <a:pt x="1222" y="1406"/>
                  </a:lnTo>
                  <a:lnTo>
                    <a:pt x="1213" y="1406"/>
                  </a:lnTo>
                  <a:lnTo>
                    <a:pt x="1203" y="1405"/>
                  </a:lnTo>
                  <a:lnTo>
                    <a:pt x="1199" y="1401"/>
                  </a:lnTo>
                  <a:lnTo>
                    <a:pt x="1194" y="1398"/>
                  </a:lnTo>
                  <a:lnTo>
                    <a:pt x="1190" y="1394"/>
                  </a:lnTo>
                  <a:lnTo>
                    <a:pt x="1187" y="1391"/>
                  </a:lnTo>
                  <a:lnTo>
                    <a:pt x="1190" y="1378"/>
                  </a:lnTo>
                  <a:lnTo>
                    <a:pt x="1183" y="1368"/>
                  </a:lnTo>
                  <a:lnTo>
                    <a:pt x="1171" y="1359"/>
                  </a:lnTo>
                  <a:lnTo>
                    <a:pt x="1159" y="1351"/>
                  </a:lnTo>
                  <a:lnTo>
                    <a:pt x="1148" y="1340"/>
                  </a:lnTo>
                  <a:lnTo>
                    <a:pt x="1119" y="1344"/>
                  </a:lnTo>
                  <a:lnTo>
                    <a:pt x="1089" y="1344"/>
                  </a:lnTo>
                  <a:lnTo>
                    <a:pt x="1059" y="1342"/>
                  </a:lnTo>
                  <a:lnTo>
                    <a:pt x="1030" y="1340"/>
                  </a:lnTo>
                  <a:lnTo>
                    <a:pt x="1025" y="1330"/>
                  </a:lnTo>
                  <a:lnTo>
                    <a:pt x="1018" y="1317"/>
                  </a:lnTo>
                  <a:lnTo>
                    <a:pt x="1007" y="1321"/>
                  </a:lnTo>
                  <a:lnTo>
                    <a:pt x="1000" y="1323"/>
                  </a:lnTo>
                  <a:lnTo>
                    <a:pt x="991" y="1324"/>
                  </a:lnTo>
                  <a:lnTo>
                    <a:pt x="979" y="1324"/>
                  </a:lnTo>
                  <a:lnTo>
                    <a:pt x="969" y="1317"/>
                  </a:lnTo>
                  <a:lnTo>
                    <a:pt x="958" y="1312"/>
                  </a:lnTo>
                  <a:lnTo>
                    <a:pt x="946" y="1305"/>
                  </a:lnTo>
                  <a:lnTo>
                    <a:pt x="937" y="1298"/>
                  </a:lnTo>
                  <a:lnTo>
                    <a:pt x="934" y="1288"/>
                  </a:lnTo>
                  <a:lnTo>
                    <a:pt x="929" y="1279"/>
                  </a:lnTo>
                  <a:lnTo>
                    <a:pt x="918" y="1270"/>
                  </a:lnTo>
                  <a:lnTo>
                    <a:pt x="916" y="1270"/>
                  </a:lnTo>
                  <a:lnTo>
                    <a:pt x="915" y="1270"/>
                  </a:lnTo>
                  <a:lnTo>
                    <a:pt x="913" y="1270"/>
                  </a:lnTo>
                  <a:lnTo>
                    <a:pt x="909" y="1270"/>
                  </a:lnTo>
                  <a:lnTo>
                    <a:pt x="902" y="1270"/>
                  </a:lnTo>
                  <a:lnTo>
                    <a:pt x="906" y="1284"/>
                  </a:lnTo>
                  <a:lnTo>
                    <a:pt x="911" y="1300"/>
                  </a:lnTo>
                  <a:lnTo>
                    <a:pt x="920" y="1316"/>
                  </a:lnTo>
                  <a:lnTo>
                    <a:pt x="927" y="1330"/>
                  </a:lnTo>
                  <a:lnTo>
                    <a:pt x="934" y="1340"/>
                  </a:lnTo>
                  <a:lnTo>
                    <a:pt x="936" y="1335"/>
                  </a:lnTo>
                  <a:lnTo>
                    <a:pt x="937" y="1333"/>
                  </a:lnTo>
                  <a:lnTo>
                    <a:pt x="937" y="1331"/>
                  </a:lnTo>
                  <a:lnTo>
                    <a:pt x="939" y="1331"/>
                  </a:lnTo>
                  <a:lnTo>
                    <a:pt x="941" y="1331"/>
                  </a:lnTo>
                  <a:lnTo>
                    <a:pt x="946" y="1333"/>
                  </a:lnTo>
                  <a:lnTo>
                    <a:pt x="948" y="1338"/>
                  </a:lnTo>
                  <a:lnTo>
                    <a:pt x="950" y="1344"/>
                  </a:lnTo>
                  <a:lnTo>
                    <a:pt x="950" y="1349"/>
                  </a:lnTo>
                  <a:lnTo>
                    <a:pt x="951" y="1354"/>
                  </a:lnTo>
                  <a:lnTo>
                    <a:pt x="953" y="1359"/>
                  </a:lnTo>
                  <a:lnTo>
                    <a:pt x="960" y="1358"/>
                  </a:lnTo>
                  <a:lnTo>
                    <a:pt x="969" y="1356"/>
                  </a:lnTo>
                  <a:lnTo>
                    <a:pt x="979" y="1356"/>
                  </a:lnTo>
                  <a:lnTo>
                    <a:pt x="995" y="1338"/>
                  </a:lnTo>
                  <a:lnTo>
                    <a:pt x="1014" y="1324"/>
                  </a:lnTo>
                  <a:lnTo>
                    <a:pt x="1016" y="1342"/>
                  </a:lnTo>
                  <a:lnTo>
                    <a:pt x="1018" y="1356"/>
                  </a:lnTo>
                  <a:lnTo>
                    <a:pt x="1044" y="1370"/>
                  </a:lnTo>
                  <a:lnTo>
                    <a:pt x="1065" y="1387"/>
                  </a:lnTo>
                  <a:lnTo>
                    <a:pt x="1058" y="1396"/>
                  </a:lnTo>
                  <a:lnTo>
                    <a:pt x="1052" y="1405"/>
                  </a:lnTo>
                  <a:lnTo>
                    <a:pt x="1046" y="1412"/>
                  </a:lnTo>
                  <a:lnTo>
                    <a:pt x="1033" y="1417"/>
                  </a:lnTo>
                  <a:lnTo>
                    <a:pt x="1033" y="1436"/>
                  </a:lnTo>
                  <a:lnTo>
                    <a:pt x="1016" y="1447"/>
                  </a:lnTo>
                  <a:lnTo>
                    <a:pt x="998" y="1459"/>
                  </a:lnTo>
                  <a:lnTo>
                    <a:pt x="998" y="1467"/>
                  </a:lnTo>
                  <a:lnTo>
                    <a:pt x="976" y="1467"/>
                  </a:lnTo>
                  <a:lnTo>
                    <a:pt x="963" y="1474"/>
                  </a:lnTo>
                  <a:lnTo>
                    <a:pt x="953" y="1485"/>
                  </a:lnTo>
                  <a:lnTo>
                    <a:pt x="941" y="1494"/>
                  </a:lnTo>
                  <a:lnTo>
                    <a:pt x="925" y="1501"/>
                  </a:lnTo>
                  <a:lnTo>
                    <a:pt x="909" y="1504"/>
                  </a:lnTo>
                  <a:lnTo>
                    <a:pt x="892" y="1509"/>
                  </a:lnTo>
                  <a:lnTo>
                    <a:pt x="878" y="1515"/>
                  </a:lnTo>
                  <a:lnTo>
                    <a:pt x="866" y="1522"/>
                  </a:lnTo>
                  <a:lnTo>
                    <a:pt x="854" y="1525"/>
                  </a:lnTo>
                  <a:lnTo>
                    <a:pt x="845" y="1525"/>
                  </a:lnTo>
                  <a:lnTo>
                    <a:pt x="841" y="1523"/>
                  </a:lnTo>
                  <a:lnTo>
                    <a:pt x="840" y="1523"/>
                  </a:lnTo>
                  <a:lnTo>
                    <a:pt x="838" y="1522"/>
                  </a:lnTo>
                  <a:lnTo>
                    <a:pt x="838" y="1522"/>
                  </a:lnTo>
                  <a:lnTo>
                    <a:pt x="836" y="1520"/>
                  </a:lnTo>
                  <a:lnTo>
                    <a:pt x="834" y="1516"/>
                  </a:lnTo>
                  <a:lnTo>
                    <a:pt x="829" y="1506"/>
                  </a:lnTo>
                  <a:lnTo>
                    <a:pt x="827" y="1495"/>
                  </a:lnTo>
                  <a:lnTo>
                    <a:pt x="827" y="1485"/>
                  </a:lnTo>
                  <a:lnTo>
                    <a:pt x="826" y="1474"/>
                  </a:lnTo>
                  <a:lnTo>
                    <a:pt x="817" y="1457"/>
                  </a:lnTo>
                  <a:lnTo>
                    <a:pt x="805" y="1441"/>
                  </a:lnTo>
                  <a:lnTo>
                    <a:pt x="792" y="1427"/>
                  </a:lnTo>
                  <a:lnTo>
                    <a:pt x="780" y="1413"/>
                  </a:lnTo>
                  <a:lnTo>
                    <a:pt x="777" y="1403"/>
                  </a:lnTo>
                  <a:lnTo>
                    <a:pt x="775" y="1391"/>
                  </a:lnTo>
                  <a:lnTo>
                    <a:pt x="773" y="1378"/>
                  </a:lnTo>
                  <a:lnTo>
                    <a:pt x="768" y="1368"/>
                  </a:lnTo>
                  <a:lnTo>
                    <a:pt x="749" y="1356"/>
                  </a:lnTo>
                  <a:lnTo>
                    <a:pt x="744" y="1344"/>
                  </a:lnTo>
                  <a:lnTo>
                    <a:pt x="738" y="1331"/>
                  </a:lnTo>
                  <a:lnTo>
                    <a:pt x="733" y="1319"/>
                  </a:lnTo>
                  <a:lnTo>
                    <a:pt x="726" y="1309"/>
                  </a:lnTo>
                  <a:lnTo>
                    <a:pt x="716" y="1302"/>
                  </a:lnTo>
                  <a:lnTo>
                    <a:pt x="710" y="1300"/>
                  </a:lnTo>
                  <a:lnTo>
                    <a:pt x="709" y="1296"/>
                  </a:lnTo>
                  <a:lnTo>
                    <a:pt x="705" y="1295"/>
                  </a:lnTo>
                  <a:lnTo>
                    <a:pt x="702" y="1293"/>
                  </a:lnTo>
                  <a:lnTo>
                    <a:pt x="698" y="1291"/>
                  </a:lnTo>
                  <a:lnTo>
                    <a:pt x="695" y="1288"/>
                  </a:lnTo>
                  <a:lnTo>
                    <a:pt x="691" y="1282"/>
                  </a:lnTo>
                  <a:lnTo>
                    <a:pt x="688" y="1275"/>
                  </a:lnTo>
                  <a:lnTo>
                    <a:pt x="684" y="1275"/>
                  </a:lnTo>
                  <a:lnTo>
                    <a:pt x="684" y="1282"/>
                  </a:lnTo>
                  <a:lnTo>
                    <a:pt x="696" y="1298"/>
                  </a:lnTo>
                  <a:lnTo>
                    <a:pt x="707" y="1316"/>
                  </a:lnTo>
                  <a:lnTo>
                    <a:pt x="714" y="1337"/>
                  </a:lnTo>
                  <a:lnTo>
                    <a:pt x="721" y="1356"/>
                  </a:lnTo>
                  <a:lnTo>
                    <a:pt x="730" y="1375"/>
                  </a:lnTo>
                  <a:lnTo>
                    <a:pt x="733" y="1378"/>
                  </a:lnTo>
                  <a:lnTo>
                    <a:pt x="738" y="1382"/>
                  </a:lnTo>
                  <a:lnTo>
                    <a:pt x="742" y="1385"/>
                  </a:lnTo>
                  <a:lnTo>
                    <a:pt x="747" y="1389"/>
                  </a:lnTo>
                  <a:lnTo>
                    <a:pt x="749" y="1394"/>
                  </a:lnTo>
                  <a:lnTo>
                    <a:pt x="749" y="1429"/>
                  </a:lnTo>
                  <a:lnTo>
                    <a:pt x="752" y="1433"/>
                  </a:lnTo>
                  <a:lnTo>
                    <a:pt x="756" y="1438"/>
                  </a:lnTo>
                  <a:lnTo>
                    <a:pt x="761" y="1441"/>
                  </a:lnTo>
                  <a:lnTo>
                    <a:pt x="766" y="1445"/>
                  </a:lnTo>
                  <a:lnTo>
                    <a:pt x="768" y="1448"/>
                  </a:lnTo>
                  <a:lnTo>
                    <a:pt x="771" y="1459"/>
                  </a:lnTo>
                  <a:lnTo>
                    <a:pt x="773" y="1467"/>
                  </a:lnTo>
                  <a:lnTo>
                    <a:pt x="777" y="1478"/>
                  </a:lnTo>
                  <a:lnTo>
                    <a:pt x="787" y="1490"/>
                  </a:lnTo>
                  <a:lnTo>
                    <a:pt x="803" y="1501"/>
                  </a:lnTo>
                  <a:lnTo>
                    <a:pt x="820" y="1511"/>
                  </a:lnTo>
                  <a:lnTo>
                    <a:pt x="834" y="1522"/>
                  </a:lnTo>
                  <a:lnTo>
                    <a:pt x="838" y="1527"/>
                  </a:lnTo>
                  <a:lnTo>
                    <a:pt x="838" y="1534"/>
                  </a:lnTo>
                  <a:lnTo>
                    <a:pt x="838" y="1539"/>
                  </a:lnTo>
                  <a:lnTo>
                    <a:pt x="840" y="1544"/>
                  </a:lnTo>
                  <a:lnTo>
                    <a:pt x="845" y="1550"/>
                  </a:lnTo>
                  <a:lnTo>
                    <a:pt x="860" y="1551"/>
                  </a:lnTo>
                  <a:lnTo>
                    <a:pt x="878" y="1543"/>
                  </a:lnTo>
                  <a:lnTo>
                    <a:pt x="902" y="1537"/>
                  </a:lnTo>
                  <a:lnTo>
                    <a:pt x="925" y="1532"/>
                  </a:lnTo>
                  <a:lnTo>
                    <a:pt x="946" y="1529"/>
                  </a:lnTo>
                  <a:lnTo>
                    <a:pt x="946" y="1532"/>
                  </a:lnTo>
                  <a:lnTo>
                    <a:pt x="941" y="1541"/>
                  </a:lnTo>
                  <a:lnTo>
                    <a:pt x="941" y="1551"/>
                  </a:lnTo>
                  <a:lnTo>
                    <a:pt x="937" y="1563"/>
                  </a:lnTo>
                  <a:lnTo>
                    <a:pt x="930" y="1581"/>
                  </a:lnTo>
                  <a:lnTo>
                    <a:pt x="920" y="1602"/>
                  </a:lnTo>
                  <a:lnTo>
                    <a:pt x="908" y="1623"/>
                  </a:lnTo>
                  <a:lnTo>
                    <a:pt x="895" y="1640"/>
                  </a:lnTo>
                  <a:lnTo>
                    <a:pt x="876" y="1659"/>
                  </a:lnTo>
                  <a:lnTo>
                    <a:pt x="855" y="1677"/>
                  </a:lnTo>
                  <a:lnTo>
                    <a:pt x="833" y="1694"/>
                  </a:lnTo>
                  <a:lnTo>
                    <a:pt x="812" y="1714"/>
                  </a:lnTo>
                  <a:lnTo>
                    <a:pt x="794" y="1735"/>
                  </a:lnTo>
                  <a:lnTo>
                    <a:pt x="780" y="1759"/>
                  </a:lnTo>
                  <a:lnTo>
                    <a:pt x="775" y="1782"/>
                  </a:lnTo>
                  <a:lnTo>
                    <a:pt x="778" y="1803"/>
                  </a:lnTo>
                  <a:lnTo>
                    <a:pt x="785" y="1824"/>
                  </a:lnTo>
                  <a:lnTo>
                    <a:pt x="792" y="1843"/>
                  </a:lnTo>
                  <a:lnTo>
                    <a:pt x="799" y="1864"/>
                  </a:lnTo>
                  <a:lnTo>
                    <a:pt x="805" y="1885"/>
                  </a:lnTo>
                  <a:lnTo>
                    <a:pt x="803" y="1906"/>
                  </a:lnTo>
                  <a:lnTo>
                    <a:pt x="792" y="1928"/>
                  </a:lnTo>
                  <a:lnTo>
                    <a:pt x="777" y="1939"/>
                  </a:lnTo>
                  <a:lnTo>
                    <a:pt x="759" y="1947"/>
                  </a:lnTo>
                  <a:lnTo>
                    <a:pt x="742" y="1956"/>
                  </a:lnTo>
                  <a:lnTo>
                    <a:pt x="728" y="1968"/>
                  </a:lnTo>
                  <a:lnTo>
                    <a:pt x="719" y="1986"/>
                  </a:lnTo>
                  <a:lnTo>
                    <a:pt x="728" y="1996"/>
                  </a:lnTo>
                  <a:lnTo>
                    <a:pt x="735" y="2012"/>
                  </a:lnTo>
                  <a:lnTo>
                    <a:pt x="738" y="2031"/>
                  </a:lnTo>
                  <a:lnTo>
                    <a:pt x="733" y="2035"/>
                  </a:lnTo>
                  <a:lnTo>
                    <a:pt x="730" y="2038"/>
                  </a:lnTo>
                  <a:lnTo>
                    <a:pt x="728" y="2040"/>
                  </a:lnTo>
                  <a:lnTo>
                    <a:pt x="724" y="2043"/>
                  </a:lnTo>
                  <a:lnTo>
                    <a:pt x="723" y="2047"/>
                  </a:lnTo>
                  <a:lnTo>
                    <a:pt x="719" y="2050"/>
                  </a:lnTo>
                  <a:lnTo>
                    <a:pt x="700" y="2054"/>
                  </a:lnTo>
                  <a:lnTo>
                    <a:pt x="695" y="2066"/>
                  </a:lnTo>
                  <a:lnTo>
                    <a:pt x="693" y="2080"/>
                  </a:lnTo>
                  <a:lnTo>
                    <a:pt x="691" y="2094"/>
                  </a:lnTo>
                  <a:lnTo>
                    <a:pt x="688" y="2108"/>
                  </a:lnTo>
                  <a:lnTo>
                    <a:pt x="665" y="2127"/>
                  </a:lnTo>
                  <a:lnTo>
                    <a:pt x="658" y="2143"/>
                  </a:lnTo>
                  <a:lnTo>
                    <a:pt x="649" y="2159"/>
                  </a:lnTo>
                  <a:lnTo>
                    <a:pt x="632" y="2174"/>
                  </a:lnTo>
                  <a:lnTo>
                    <a:pt x="611" y="2187"/>
                  </a:lnTo>
                  <a:lnTo>
                    <a:pt x="585" y="2194"/>
                  </a:lnTo>
                  <a:lnTo>
                    <a:pt x="559" y="2201"/>
                  </a:lnTo>
                  <a:lnTo>
                    <a:pt x="532" y="2206"/>
                  </a:lnTo>
                  <a:lnTo>
                    <a:pt x="508" y="2211"/>
                  </a:lnTo>
                  <a:lnTo>
                    <a:pt x="503" y="2208"/>
                  </a:lnTo>
                  <a:lnTo>
                    <a:pt x="499" y="2204"/>
                  </a:lnTo>
                  <a:lnTo>
                    <a:pt x="496" y="2202"/>
                  </a:lnTo>
                  <a:lnTo>
                    <a:pt x="492" y="2197"/>
                  </a:lnTo>
                  <a:lnTo>
                    <a:pt x="489" y="2194"/>
                  </a:lnTo>
                  <a:lnTo>
                    <a:pt x="487" y="2185"/>
                  </a:lnTo>
                  <a:lnTo>
                    <a:pt x="487" y="2174"/>
                  </a:lnTo>
                  <a:lnTo>
                    <a:pt x="487" y="2162"/>
                  </a:lnTo>
                  <a:lnTo>
                    <a:pt x="485" y="2150"/>
                  </a:lnTo>
                  <a:lnTo>
                    <a:pt x="475" y="2133"/>
                  </a:lnTo>
                  <a:lnTo>
                    <a:pt x="461" y="2117"/>
                  </a:lnTo>
                  <a:lnTo>
                    <a:pt x="447" y="2099"/>
                  </a:lnTo>
                  <a:lnTo>
                    <a:pt x="438" y="2082"/>
                  </a:lnTo>
                  <a:lnTo>
                    <a:pt x="442" y="2070"/>
                  </a:lnTo>
                  <a:lnTo>
                    <a:pt x="442" y="2068"/>
                  </a:lnTo>
                  <a:lnTo>
                    <a:pt x="438" y="2064"/>
                  </a:lnTo>
                  <a:lnTo>
                    <a:pt x="435" y="2063"/>
                  </a:lnTo>
                  <a:lnTo>
                    <a:pt x="433" y="2059"/>
                  </a:lnTo>
                  <a:lnTo>
                    <a:pt x="431" y="2059"/>
                  </a:lnTo>
                  <a:lnTo>
                    <a:pt x="429" y="2054"/>
                  </a:lnTo>
                  <a:lnTo>
                    <a:pt x="431" y="2049"/>
                  </a:lnTo>
                  <a:lnTo>
                    <a:pt x="431" y="2045"/>
                  </a:lnTo>
                  <a:lnTo>
                    <a:pt x="433" y="2042"/>
                  </a:lnTo>
                  <a:lnTo>
                    <a:pt x="435" y="2038"/>
                  </a:lnTo>
                  <a:lnTo>
                    <a:pt x="428" y="2035"/>
                  </a:lnTo>
                  <a:lnTo>
                    <a:pt x="428" y="2031"/>
                  </a:lnTo>
                  <a:lnTo>
                    <a:pt x="428" y="2028"/>
                  </a:lnTo>
                  <a:lnTo>
                    <a:pt x="429" y="2023"/>
                  </a:lnTo>
                  <a:lnTo>
                    <a:pt x="431" y="2019"/>
                  </a:lnTo>
                  <a:lnTo>
                    <a:pt x="431" y="2014"/>
                  </a:lnTo>
                  <a:lnTo>
                    <a:pt x="431" y="2009"/>
                  </a:lnTo>
                  <a:lnTo>
                    <a:pt x="424" y="1995"/>
                  </a:lnTo>
                  <a:lnTo>
                    <a:pt x="414" y="1979"/>
                  </a:lnTo>
                  <a:lnTo>
                    <a:pt x="403" y="1965"/>
                  </a:lnTo>
                  <a:lnTo>
                    <a:pt x="396" y="1951"/>
                  </a:lnTo>
                  <a:lnTo>
                    <a:pt x="394" y="1934"/>
                  </a:lnTo>
                  <a:lnTo>
                    <a:pt x="398" y="1914"/>
                  </a:lnTo>
                  <a:lnTo>
                    <a:pt x="405" y="1897"/>
                  </a:lnTo>
                  <a:lnTo>
                    <a:pt x="415" y="1878"/>
                  </a:lnTo>
                  <a:lnTo>
                    <a:pt x="422" y="1862"/>
                  </a:lnTo>
                  <a:lnTo>
                    <a:pt x="428" y="1848"/>
                  </a:lnTo>
                  <a:lnTo>
                    <a:pt x="421" y="1834"/>
                  </a:lnTo>
                  <a:lnTo>
                    <a:pt x="419" y="1822"/>
                  </a:lnTo>
                  <a:lnTo>
                    <a:pt x="419" y="1810"/>
                  </a:lnTo>
                  <a:lnTo>
                    <a:pt x="415" y="1794"/>
                  </a:lnTo>
                  <a:lnTo>
                    <a:pt x="405" y="1773"/>
                  </a:lnTo>
                  <a:lnTo>
                    <a:pt x="389" y="1752"/>
                  </a:lnTo>
                  <a:lnTo>
                    <a:pt x="374" y="1733"/>
                  </a:lnTo>
                  <a:lnTo>
                    <a:pt x="358" y="1717"/>
                  </a:lnTo>
                  <a:lnTo>
                    <a:pt x="363" y="1696"/>
                  </a:lnTo>
                  <a:lnTo>
                    <a:pt x="368" y="1677"/>
                  </a:lnTo>
                  <a:lnTo>
                    <a:pt x="374" y="1656"/>
                  </a:lnTo>
                  <a:lnTo>
                    <a:pt x="368" y="1653"/>
                  </a:lnTo>
                  <a:lnTo>
                    <a:pt x="365" y="1651"/>
                  </a:lnTo>
                  <a:lnTo>
                    <a:pt x="361" y="1647"/>
                  </a:lnTo>
                  <a:lnTo>
                    <a:pt x="358" y="1646"/>
                  </a:lnTo>
                  <a:lnTo>
                    <a:pt x="353" y="1646"/>
                  </a:lnTo>
                  <a:lnTo>
                    <a:pt x="346" y="1644"/>
                  </a:lnTo>
                  <a:lnTo>
                    <a:pt x="342" y="1647"/>
                  </a:lnTo>
                  <a:lnTo>
                    <a:pt x="340" y="1649"/>
                  </a:lnTo>
                  <a:lnTo>
                    <a:pt x="335" y="1651"/>
                  </a:lnTo>
                  <a:lnTo>
                    <a:pt x="330" y="1651"/>
                  </a:lnTo>
                  <a:lnTo>
                    <a:pt x="323" y="1651"/>
                  </a:lnTo>
                  <a:lnTo>
                    <a:pt x="304" y="1621"/>
                  </a:lnTo>
                  <a:lnTo>
                    <a:pt x="291" y="1619"/>
                  </a:lnTo>
                  <a:lnTo>
                    <a:pt x="279" y="1618"/>
                  </a:lnTo>
                  <a:lnTo>
                    <a:pt x="265" y="1616"/>
                  </a:lnTo>
                  <a:lnTo>
                    <a:pt x="248" y="1623"/>
                  </a:lnTo>
                  <a:lnTo>
                    <a:pt x="230" y="1630"/>
                  </a:lnTo>
                  <a:lnTo>
                    <a:pt x="216" y="1635"/>
                  </a:lnTo>
                  <a:lnTo>
                    <a:pt x="182" y="1628"/>
                  </a:lnTo>
                  <a:lnTo>
                    <a:pt x="178" y="1640"/>
                  </a:lnTo>
                  <a:lnTo>
                    <a:pt x="166" y="1640"/>
                  </a:lnTo>
                  <a:lnTo>
                    <a:pt x="155" y="1637"/>
                  </a:lnTo>
                  <a:lnTo>
                    <a:pt x="147" y="1635"/>
                  </a:lnTo>
                  <a:lnTo>
                    <a:pt x="143" y="1637"/>
                  </a:lnTo>
                  <a:lnTo>
                    <a:pt x="140" y="1640"/>
                  </a:lnTo>
                  <a:lnTo>
                    <a:pt x="134" y="1642"/>
                  </a:lnTo>
                  <a:lnTo>
                    <a:pt x="127" y="1644"/>
                  </a:lnTo>
                  <a:lnTo>
                    <a:pt x="117" y="1632"/>
                  </a:lnTo>
                  <a:lnTo>
                    <a:pt x="103" y="1625"/>
                  </a:lnTo>
                  <a:lnTo>
                    <a:pt x="89" y="1618"/>
                  </a:lnTo>
                  <a:lnTo>
                    <a:pt x="75" y="1611"/>
                  </a:lnTo>
                  <a:lnTo>
                    <a:pt x="63" y="1602"/>
                  </a:lnTo>
                  <a:lnTo>
                    <a:pt x="54" y="1579"/>
                  </a:lnTo>
                  <a:lnTo>
                    <a:pt x="44" y="1567"/>
                  </a:lnTo>
                  <a:lnTo>
                    <a:pt x="28" y="1555"/>
                  </a:lnTo>
                  <a:lnTo>
                    <a:pt x="14" y="1543"/>
                  </a:lnTo>
                  <a:lnTo>
                    <a:pt x="5" y="1532"/>
                  </a:lnTo>
                  <a:lnTo>
                    <a:pt x="5" y="1509"/>
                  </a:lnTo>
                  <a:lnTo>
                    <a:pt x="2" y="1499"/>
                  </a:lnTo>
                  <a:lnTo>
                    <a:pt x="3" y="1483"/>
                  </a:lnTo>
                  <a:lnTo>
                    <a:pt x="7" y="1469"/>
                  </a:lnTo>
                  <a:lnTo>
                    <a:pt x="10" y="1457"/>
                  </a:lnTo>
                  <a:lnTo>
                    <a:pt x="12" y="1448"/>
                  </a:lnTo>
                  <a:lnTo>
                    <a:pt x="12" y="1434"/>
                  </a:lnTo>
                  <a:lnTo>
                    <a:pt x="9" y="1426"/>
                  </a:lnTo>
                  <a:lnTo>
                    <a:pt x="3" y="1417"/>
                  </a:lnTo>
                  <a:lnTo>
                    <a:pt x="0" y="1410"/>
                  </a:lnTo>
                  <a:lnTo>
                    <a:pt x="0" y="1399"/>
                  </a:lnTo>
                  <a:lnTo>
                    <a:pt x="3" y="1385"/>
                  </a:lnTo>
                  <a:lnTo>
                    <a:pt x="10" y="1370"/>
                  </a:lnTo>
                  <a:lnTo>
                    <a:pt x="17" y="1352"/>
                  </a:lnTo>
                  <a:lnTo>
                    <a:pt x="24" y="1337"/>
                  </a:lnTo>
                  <a:lnTo>
                    <a:pt x="31" y="1324"/>
                  </a:lnTo>
                  <a:lnTo>
                    <a:pt x="35" y="1317"/>
                  </a:lnTo>
                  <a:lnTo>
                    <a:pt x="47" y="1307"/>
                  </a:lnTo>
                  <a:lnTo>
                    <a:pt x="61" y="1298"/>
                  </a:lnTo>
                  <a:lnTo>
                    <a:pt x="75" y="1291"/>
                  </a:lnTo>
                  <a:lnTo>
                    <a:pt x="89" y="1282"/>
                  </a:lnTo>
                  <a:lnTo>
                    <a:pt x="92" y="1274"/>
                  </a:lnTo>
                  <a:lnTo>
                    <a:pt x="92" y="1263"/>
                  </a:lnTo>
                  <a:lnTo>
                    <a:pt x="91" y="1251"/>
                  </a:lnTo>
                  <a:lnTo>
                    <a:pt x="92" y="1241"/>
                  </a:lnTo>
                  <a:lnTo>
                    <a:pt x="101" y="1227"/>
                  </a:lnTo>
                  <a:lnTo>
                    <a:pt x="113" y="1216"/>
                  </a:lnTo>
                  <a:lnTo>
                    <a:pt x="126" y="1206"/>
                  </a:lnTo>
                  <a:lnTo>
                    <a:pt x="138" y="1195"/>
                  </a:lnTo>
                  <a:lnTo>
                    <a:pt x="148" y="1183"/>
                  </a:lnTo>
                  <a:lnTo>
                    <a:pt x="154" y="1167"/>
                  </a:lnTo>
                  <a:lnTo>
                    <a:pt x="154" y="1166"/>
                  </a:lnTo>
                  <a:lnTo>
                    <a:pt x="152" y="1166"/>
                  </a:lnTo>
                  <a:lnTo>
                    <a:pt x="152" y="1164"/>
                  </a:lnTo>
                  <a:lnTo>
                    <a:pt x="152" y="1162"/>
                  </a:lnTo>
                  <a:lnTo>
                    <a:pt x="150" y="1160"/>
                  </a:lnTo>
                  <a:lnTo>
                    <a:pt x="147" y="1159"/>
                  </a:lnTo>
                  <a:lnTo>
                    <a:pt x="143" y="1157"/>
                  </a:lnTo>
                  <a:lnTo>
                    <a:pt x="140" y="1157"/>
                  </a:lnTo>
                  <a:lnTo>
                    <a:pt x="134" y="1155"/>
                  </a:lnTo>
                  <a:lnTo>
                    <a:pt x="131" y="1159"/>
                  </a:lnTo>
                  <a:lnTo>
                    <a:pt x="127" y="1159"/>
                  </a:lnTo>
                  <a:lnTo>
                    <a:pt x="122" y="1160"/>
                  </a:lnTo>
                  <a:lnTo>
                    <a:pt x="115" y="1160"/>
                  </a:lnTo>
                  <a:lnTo>
                    <a:pt x="115" y="1155"/>
                  </a:lnTo>
                  <a:lnTo>
                    <a:pt x="112" y="1155"/>
                  </a:lnTo>
                  <a:lnTo>
                    <a:pt x="112" y="1141"/>
                  </a:lnTo>
                  <a:lnTo>
                    <a:pt x="110" y="1122"/>
                  </a:lnTo>
                  <a:lnTo>
                    <a:pt x="108" y="1099"/>
                  </a:lnTo>
                  <a:lnTo>
                    <a:pt x="108" y="1077"/>
                  </a:lnTo>
                  <a:lnTo>
                    <a:pt x="108" y="1057"/>
                  </a:lnTo>
                  <a:lnTo>
                    <a:pt x="112" y="1045"/>
                  </a:lnTo>
                  <a:lnTo>
                    <a:pt x="113" y="1040"/>
                  </a:lnTo>
                  <a:lnTo>
                    <a:pt x="115" y="1036"/>
                  </a:lnTo>
                  <a:lnTo>
                    <a:pt x="117" y="1035"/>
                  </a:lnTo>
                  <a:lnTo>
                    <a:pt x="119" y="1035"/>
                  </a:lnTo>
                  <a:lnTo>
                    <a:pt x="122" y="1035"/>
                  </a:lnTo>
                  <a:lnTo>
                    <a:pt x="126" y="1033"/>
                  </a:lnTo>
                  <a:lnTo>
                    <a:pt x="131" y="1033"/>
                  </a:lnTo>
                  <a:lnTo>
                    <a:pt x="145" y="1038"/>
                  </a:lnTo>
                  <a:lnTo>
                    <a:pt x="161" y="1042"/>
                  </a:lnTo>
                  <a:lnTo>
                    <a:pt x="178" y="1042"/>
                  </a:lnTo>
                  <a:lnTo>
                    <a:pt x="195" y="1038"/>
                  </a:lnTo>
                  <a:lnTo>
                    <a:pt x="208" y="1033"/>
                  </a:lnTo>
                  <a:lnTo>
                    <a:pt x="209" y="1031"/>
                  </a:lnTo>
                  <a:lnTo>
                    <a:pt x="209" y="1029"/>
                  </a:lnTo>
                  <a:lnTo>
                    <a:pt x="211" y="1029"/>
                  </a:lnTo>
                  <a:lnTo>
                    <a:pt x="211" y="1028"/>
                  </a:lnTo>
                  <a:lnTo>
                    <a:pt x="211" y="1026"/>
                  </a:lnTo>
                  <a:lnTo>
                    <a:pt x="215" y="1012"/>
                  </a:lnTo>
                  <a:lnTo>
                    <a:pt x="215" y="996"/>
                  </a:lnTo>
                  <a:lnTo>
                    <a:pt x="213" y="981"/>
                  </a:lnTo>
                  <a:lnTo>
                    <a:pt x="211" y="963"/>
                  </a:lnTo>
                  <a:lnTo>
                    <a:pt x="199" y="960"/>
                  </a:lnTo>
                  <a:lnTo>
                    <a:pt x="187" y="956"/>
                  </a:lnTo>
                  <a:lnTo>
                    <a:pt x="175" y="949"/>
                  </a:lnTo>
                  <a:lnTo>
                    <a:pt x="166" y="940"/>
                  </a:lnTo>
                  <a:lnTo>
                    <a:pt x="169" y="939"/>
                  </a:lnTo>
                  <a:lnTo>
                    <a:pt x="173" y="937"/>
                  </a:lnTo>
                  <a:lnTo>
                    <a:pt x="175" y="935"/>
                  </a:lnTo>
                  <a:lnTo>
                    <a:pt x="178" y="935"/>
                  </a:lnTo>
                  <a:lnTo>
                    <a:pt x="182" y="933"/>
                  </a:lnTo>
                  <a:lnTo>
                    <a:pt x="188" y="933"/>
                  </a:lnTo>
                  <a:lnTo>
                    <a:pt x="192" y="932"/>
                  </a:lnTo>
                  <a:lnTo>
                    <a:pt x="197" y="930"/>
                  </a:lnTo>
                  <a:lnTo>
                    <a:pt x="202" y="930"/>
                  </a:lnTo>
                  <a:lnTo>
                    <a:pt x="208" y="930"/>
                  </a:lnTo>
                  <a:lnTo>
                    <a:pt x="208" y="911"/>
                  </a:lnTo>
                  <a:lnTo>
                    <a:pt x="213" y="911"/>
                  </a:lnTo>
                  <a:lnTo>
                    <a:pt x="218" y="912"/>
                  </a:lnTo>
                  <a:lnTo>
                    <a:pt x="220" y="914"/>
                  </a:lnTo>
                  <a:lnTo>
                    <a:pt x="223" y="914"/>
                  </a:lnTo>
                  <a:lnTo>
                    <a:pt x="227" y="916"/>
                  </a:lnTo>
                  <a:lnTo>
                    <a:pt x="230" y="918"/>
                  </a:lnTo>
                  <a:lnTo>
                    <a:pt x="234" y="914"/>
                  </a:lnTo>
                  <a:lnTo>
                    <a:pt x="239" y="912"/>
                  </a:lnTo>
                  <a:lnTo>
                    <a:pt x="243" y="911"/>
                  </a:lnTo>
                  <a:lnTo>
                    <a:pt x="248" y="909"/>
                  </a:lnTo>
                  <a:lnTo>
                    <a:pt x="250" y="907"/>
                  </a:lnTo>
                  <a:lnTo>
                    <a:pt x="251" y="904"/>
                  </a:lnTo>
                  <a:lnTo>
                    <a:pt x="251" y="900"/>
                  </a:lnTo>
                  <a:lnTo>
                    <a:pt x="251" y="897"/>
                  </a:lnTo>
                  <a:lnTo>
                    <a:pt x="251" y="893"/>
                  </a:lnTo>
                  <a:lnTo>
                    <a:pt x="253" y="890"/>
                  </a:lnTo>
                  <a:lnTo>
                    <a:pt x="255" y="886"/>
                  </a:lnTo>
                  <a:lnTo>
                    <a:pt x="288" y="876"/>
                  </a:lnTo>
                  <a:lnTo>
                    <a:pt x="295" y="865"/>
                  </a:lnTo>
                  <a:lnTo>
                    <a:pt x="297" y="855"/>
                  </a:lnTo>
                  <a:lnTo>
                    <a:pt x="302" y="844"/>
                  </a:lnTo>
                  <a:lnTo>
                    <a:pt x="312" y="837"/>
                  </a:lnTo>
                  <a:lnTo>
                    <a:pt x="325" y="832"/>
                  </a:lnTo>
                  <a:lnTo>
                    <a:pt x="340" y="827"/>
                  </a:lnTo>
                  <a:lnTo>
                    <a:pt x="354" y="822"/>
                  </a:lnTo>
                  <a:lnTo>
                    <a:pt x="356" y="820"/>
                  </a:lnTo>
                  <a:lnTo>
                    <a:pt x="356" y="820"/>
                  </a:lnTo>
                  <a:lnTo>
                    <a:pt x="356" y="818"/>
                  </a:lnTo>
                  <a:lnTo>
                    <a:pt x="356" y="816"/>
                  </a:lnTo>
                  <a:lnTo>
                    <a:pt x="358" y="815"/>
                  </a:lnTo>
                  <a:lnTo>
                    <a:pt x="351" y="797"/>
                  </a:lnTo>
                  <a:lnTo>
                    <a:pt x="347" y="776"/>
                  </a:lnTo>
                  <a:lnTo>
                    <a:pt x="347" y="757"/>
                  </a:lnTo>
                  <a:lnTo>
                    <a:pt x="346" y="741"/>
                  </a:lnTo>
                  <a:lnTo>
                    <a:pt x="361" y="740"/>
                  </a:lnTo>
                  <a:lnTo>
                    <a:pt x="372" y="736"/>
                  </a:lnTo>
                  <a:lnTo>
                    <a:pt x="384" y="733"/>
                  </a:lnTo>
                  <a:lnTo>
                    <a:pt x="384" y="741"/>
                  </a:lnTo>
                  <a:lnTo>
                    <a:pt x="382" y="748"/>
                  </a:lnTo>
                  <a:lnTo>
                    <a:pt x="380" y="761"/>
                  </a:lnTo>
                  <a:lnTo>
                    <a:pt x="379" y="778"/>
                  </a:lnTo>
                  <a:lnTo>
                    <a:pt x="377" y="794"/>
                  </a:lnTo>
                  <a:lnTo>
                    <a:pt x="377" y="806"/>
                  </a:lnTo>
                  <a:lnTo>
                    <a:pt x="382" y="809"/>
                  </a:lnTo>
                  <a:lnTo>
                    <a:pt x="386" y="811"/>
                  </a:lnTo>
                  <a:lnTo>
                    <a:pt x="387" y="813"/>
                  </a:lnTo>
                  <a:lnTo>
                    <a:pt x="391" y="815"/>
                  </a:lnTo>
                  <a:lnTo>
                    <a:pt x="396" y="818"/>
                  </a:lnTo>
                  <a:lnTo>
                    <a:pt x="407" y="813"/>
                  </a:lnTo>
                  <a:lnTo>
                    <a:pt x="414" y="813"/>
                  </a:lnTo>
                  <a:lnTo>
                    <a:pt x="419" y="816"/>
                  </a:lnTo>
                  <a:lnTo>
                    <a:pt x="426" y="822"/>
                  </a:lnTo>
                  <a:lnTo>
                    <a:pt x="435" y="822"/>
                  </a:lnTo>
                  <a:lnTo>
                    <a:pt x="445" y="818"/>
                  </a:lnTo>
                  <a:lnTo>
                    <a:pt x="454" y="813"/>
                  </a:lnTo>
                  <a:lnTo>
                    <a:pt x="459" y="808"/>
                  </a:lnTo>
                  <a:lnTo>
                    <a:pt x="466" y="804"/>
                  </a:lnTo>
                  <a:lnTo>
                    <a:pt x="475" y="801"/>
                  </a:lnTo>
                  <a:lnTo>
                    <a:pt x="489" y="802"/>
                  </a:lnTo>
                  <a:lnTo>
                    <a:pt x="508" y="806"/>
                  </a:lnTo>
                  <a:lnTo>
                    <a:pt x="510" y="801"/>
                  </a:lnTo>
                  <a:lnTo>
                    <a:pt x="511" y="799"/>
                  </a:lnTo>
                  <a:lnTo>
                    <a:pt x="515" y="795"/>
                  </a:lnTo>
                  <a:lnTo>
                    <a:pt x="518" y="794"/>
                  </a:lnTo>
                  <a:lnTo>
                    <a:pt x="522" y="794"/>
                  </a:lnTo>
                  <a:lnTo>
                    <a:pt x="527" y="792"/>
                  </a:lnTo>
                  <a:lnTo>
                    <a:pt x="527" y="762"/>
                  </a:lnTo>
                  <a:lnTo>
                    <a:pt x="531" y="738"/>
                  </a:lnTo>
                  <a:lnTo>
                    <a:pt x="534" y="734"/>
                  </a:lnTo>
                  <a:lnTo>
                    <a:pt x="538" y="733"/>
                  </a:lnTo>
                  <a:lnTo>
                    <a:pt x="541" y="729"/>
                  </a:lnTo>
                  <a:lnTo>
                    <a:pt x="545" y="727"/>
                  </a:lnTo>
                  <a:lnTo>
                    <a:pt x="550" y="726"/>
                  </a:lnTo>
                  <a:lnTo>
                    <a:pt x="550" y="729"/>
                  </a:lnTo>
                  <a:lnTo>
                    <a:pt x="553" y="733"/>
                  </a:lnTo>
                  <a:lnTo>
                    <a:pt x="555" y="736"/>
                  </a:lnTo>
                  <a:lnTo>
                    <a:pt x="557" y="740"/>
                  </a:lnTo>
                  <a:lnTo>
                    <a:pt x="559" y="741"/>
                  </a:lnTo>
                  <a:lnTo>
                    <a:pt x="564" y="743"/>
                  </a:lnTo>
                  <a:lnTo>
                    <a:pt x="569" y="745"/>
                  </a:lnTo>
                  <a:lnTo>
                    <a:pt x="567" y="729"/>
                  </a:lnTo>
                  <a:lnTo>
                    <a:pt x="566" y="719"/>
                  </a:lnTo>
                  <a:lnTo>
                    <a:pt x="562" y="712"/>
                  </a:lnTo>
                  <a:lnTo>
                    <a:pt x="560" y="703"/>
                  </a:lnTo>
                  <a:lnTo>
                    <a:pt x="557" y="687"/>
                  </a:lnTo>
                  <a:lnTo>
                    <a:pt x="566" y="686"/>
                  </a:lnTo>
                  <a:lnTo>
                    <a:pt x="572" y="682"/>
                  </a:lnTo>
                  <a:lnTo>
                    <a:pt x="578" y="679"/>
                  </a:lnTo>
                  <a:lnTo>
                    <a:pt x="585" y="675"/>
                  </a:lnTo>
                  <a:lnTo>
                    <a:pt x="597" y="675"/>
                  </a:lnTo>
                  <a:lnTo>
                    <a:pt x="609" y="677"/>
                  </a:lnTo>
                  <a:lnTo>
                    <a:pt x="618" y="679"/>
                  </a:lnTo>
                  <a:lnTo>
                    <a:pt x="627" y="675"/>
                  </a:lnTo>
                  <a:lnTo>
                    <a:pt x="634" y="665"/>
                  </a:lnTo>
                  <a:lnTo>
                    <a:pt x="628" y="663"/>
                  </a:lnTo>
                  <a:lnTo>
                    <a:pt x="623" y="661"/>
                  </a:lnTo>
                  <a:lnTo>
                    <a:pt x="620" y="659"/>
                  </a:lnTo>
                  <a:lnTo>
                    <a:pt x="614" y="658"/>
                  </a:lnTo>
                  <a:lnTo>
                    <a:pt x="607" y="658"/>
                  </a:lnTo>
                  <a:lnTo>
                    <a:pt x="590" y="666"/>
                  </a:lnTo>
                  <a:lnTo>
                    <a:pt x="571" y="672"/>
                  </a:lnTo>
                  <a:lnTo>
                    <a:pt x="550" y="675"/>
                  </a:lnTo>
                  <a:lnTo>
                    <a:pt x="546" y="666"/>
                  </a:lnTo>
                  <a:lnTo>
                    <a:pt x="541" y="659"/>
                  </a:lnTo>
                  <a:lnTo>
                    <a:pt x="536" y="652"/>
                  </a:lnTo>
                  <a:lnTo>
                    <a:pt x="532" y="644"/>
                  </a:lnTo>
                  <a:lnTo>
                    <a:pt x="531" y="630"/>
                  </a:lnTo>
                  <a:lnTo>
                    <a:pt x="532" y="619"/>
                  </a:lnTo>
                  <a:lnTo>
                    <a:pt x="531" y="607"/>
                  </a:lnTo>
                  <a:lnTo>
                    <a:pt x="529" y="593"/>
                  </a:lnTo>
                  <a:lnTo>
                    <a:pt x="531" y="581"/>
                  </a:lnTo>
                  <a:lnTo>
                    <a:pt x="539" y="563"/>
                  </a:lnTo>
                  <a:lnTo>
                    <a:pt x="553" y="551"/>
                  </a:lnTo>
                  <a:lnTo>
                    <a:pt x="567" y="537"/>
                  </a:lnTo>
                  <a:lnTo>
                    <a:pt x="579" y="523"/>
                  </a:lnTo>
                  <a:lnTo>
                    <a:pt x="588" y="507"/>
                  </a:lnTo>
                  <a:lnTo>
                    <a:pt x="583" y="502"/>
                  </a:lnTo>
                  <a:lnTo>
                    <a:pt x="578" y="497"/>
                  </a:lnTo>
                  <a:lnTo>
                    <a:pt x="572" y="492"/>
                  </a:lnTo>
                  <a:lnTo>
                    <a:pt x="559" y="494"/>
                  </a:lnTo>
                  <a:lnTo>
                    <a:pt x="543" y="495"/>
                  </a:lnTo>
                  <a:lnTo>
                    <a:pt x="538" y="520"/>
                  </a:lnTo>
                  <a:lnTo>
                    <a:pt x="529" y="539"/>
                  </a:lnTo>
                  <a:lnTo>
                    <a:pt x="517" y="555"/>
                  </a:lnTo>
                  <a:lnTo>
                    <a:pt x="503" y="570"/>
                  </a:lnTo>
                  <a:lnTo>
                    <a:pt x="490" y="588"/>
                  </a:lnTo>
                  <a:lnTo>
                    <a:pt x="482" y="609"/>
                  </a:lnTo>
                  <a:lnTo>
                    <a:pt x="476" y="633"/>
                  </a:lnTo>
                  <a:lnTo>
                    <a:pt x="487" y="642"/>
                  </a:lnTo>
                  <a:lnTo>
                    <a:pt x="497" y="652"/>
                  </a:lnTo>
                  <a:lnTo>
                    <a:pt x="504" y="665"/>
                  </a:lnTo>
                  <a:lnTo>
                    <a:pt x="508" y="680"/>
                  </a:lnTo>
                  <a:lnTo>
                    <a:pt x="503" y="682"/>
                  </a:lnTo>
                  <a:lnTo>
                    <a:pt x="501" y="684"/>
                  </a:lnTo>
                  <a:lnTo>
                    <a:pt x="499" y="686"/>
                  </a:lnTo>
                  <a:lnTo>
                    <a:pt x="499" y="686"/>
                  </a:lnTo>
                  <a:lnTo>
                    <a:pt x="499" y="687"/>
                  </a:lnTo>
                  <a:lnTo>
                    <a:pt x="497" y="689"/>
                  </a:lnTo>
                  <a:lnTo>
                    <a:pt x="497" y="693"/>
                  </a:lnTo>
                  <a:lnTo>
                    <a:pt x="496" y="694"/>
                  </a:lnTo>
                  <a:lnTo>
                    <a:pt x="473" y="703"/>
                  </a:lnTo>
                  <a:lnTo>
                    <a:pt x="470" y="724"/>
                  </a:lnTo>
                  <a:lnTo>
                    <a:pt x="463" y="740"/>
                  </a:lnTo>
                  <a:lnTo>
                    <a:pt x="456" y="752"/>
                  </a:lnTo>
                  <a:lnTo>
                    <a:pt x="445" y="762"/>
                  </a:lnTo>
                  <a:lnTo>
                    <a:pt x="436" y="773"/>
                  </a:lnTo>
                  <a:lnTo>
                    <a:pt x="428" y="787"/>
                  </a:lnTo>
                  <a:lnTo>
                    <a:pt x="422" y="787"/>
                  </a:lnTo>
                  <a:lnTo>
                    <a:pt x="422" y="783"/>
                  </a:lnTo>
                  <a:lnTo>
                    <a:pt x="408" y="764"/>
                  </a:lnTo>
                  <a:lnTo>
                    <a:pt x="400" y="743"/>
                  </a:lnTo>
                  <a:lnTo>
                    <a:pt x="394" y="720"/>
                  </a:lnTo>
                  <a:lnTo>
                    <a:pt x="384" y="694"/>
                  </a:lnTo>
                  <a:lnTo>
                    <a:pt x="370" y="701"/>
                  </a:lnTo>
                  <a:lnTo>
                    <a:pt x="361" y="710"/>
                  </a:lnTo>
                  <a:lnTo>
                    <a:pt x="351" y="717"/>
                  </a:lnTo>
                  <a:lnTo>
                    <a:pt x="340" y="722"/>
                  </a:lnTo>
                  <a:lnTo>
                    <a:pt x="323" y="726"/>
                  </a:lnTo>
                  <a:lnTo>
                    <a:pt x="321" y="724"/>
                  </a:lnTo>
                  <a:lnTo>
                    <a:pt x="319" y="724"/>
                  </a:lnTo>
                  <a:lnTo>
                    <a:pt x="318" y="724"/>
                  </a:lnTo>
                  <a:lnTo>
                    <a:pt x="316" y="722"/>
                  </a:lnTo>
                  <a:lnTo>
                    <a:pt x="312" y="722"/>
                  </a:lnTo>
                  <a:lnTo>
                    <a:pt x="311" y="701"/>
                  </a:lnTo>
                  <a:lnTo>
                    <a:pt x="309" y="684"/>
                  </a:lnTo>
                  <a:lnTo>
                    <a:pt x="305" y="670"/>
                  </a:lnTo>
                  <a:lnTo>
                    <a:pt x="302" y="654"/>
                  </a:lnTo>
                  <a:lnTo>
                    <a:pt x="300" y="633"/>
                  </a:lnTo>
                  <a:lnTo>
                    <a:pt x="309" y="624"/>
                  </a:lnTo>
                  <a:lnTo>
                    <a:pt x="312" y="616"/>
                  </a:lnTo>
                  <a:lnTo>
                    <a:pt x="314" y="605"/>
                  </a:lnTo>
                  <a:lnTo>
                    <a:pt x="319" y="591"/>
                  </a:lnTo>
                  <a:lnTo>
                    <a:pt x="323" y="588"/>
                  </a:lnTo>
                  <a:lnTo>
                    <a:pt x="328" y="583"/>
                  </a:lnTo>
                  <a:lnTo>
                    <a:pt x="333" y="577"/>
                  </a:lnTo>
                  <a:lnTo>
                    <a:pt x="339" y="572"/>
                  </a:lnTo>
                  <a:lnTo>
                    <a:pt x="342" y="574"/>
                  </a:lnTo>
                  <a:lnTo>
                    <a:pt x="344" y="576"/>
                  </a:lnTo>
                  <a:lnTo>
                    <a:pt x="346" y="577"/>
                  </a:lnTo>
                  <a:lnTo>
                    <a:pt x="347" y="579"/>
                  </a:lnTo>
                  <a:lnTo>
                    <a:pt x="347" y="579"/>
                  </a:lnTo>
                  <a:lnTo>
                    <a:pt x="351" y="576"/>
                  </a:lnTo>
                  <a:lnTo>
                    <a:pt x="353" y="572"/>
                  </a:lnTo>
                  <a:lnTo>
                    <a:pt x="354" y="569"/>
                  </a:lnTo>
                  <a:lnTo>
                    <a:pt x="356" y="563"/>
                  </a:lnTo>
                  <a:lnTo>
                    <a:pt x="358" y="560"/>
                  </a:lnTo>
                  <a:lnTo>
                    <a:pt x="370" y="553"/>
                  </a:lnTo>
                  <a:lnTo>
                    <a:pt x="380" y="549"/>
                  </a:lnTo>
                  <a:lnTo>
                    <a:pt x="389" y="541"/>
                  </a:lnTo>
                  <a:lnTo>
                    <a:pt x="386" y="539"/>
                  </a:lnTo>
                  <a:lnTo>
                    <a:pt x="384" y="539"/>
                  </a:lnTo>
                  <a:lnTo>
                    <a:pt x="382" y="539"/>
                  </a:lnTo>
                  <a:lnTo>
                    <a:pt x="382" y="537"/>
                  </a:lnTo>
                  <a:lnTo>
                    <a:pt x="382" y="537"/>
                  </a:lnTo>
                  <a:lnTo>
                    <a:pt x="382" y="534"/>
                  </a:lnTo>
                  <a:lnTo>
                    <a:pt x="380" y="530"/>
                  </a:lnTo>
                  <a:lnTo>
                    <a:pt x="393" y="514"/>
                  </a:lnTo>
                  <a:lnTo>
                    <a:pt x="405" y="495"/>
                  </a:lnTo>
                  <a:lnTo>
                    <a:pt x="415" y="473"/>
                  </a:lnTo>
                  <a:lnTo>
                    <a:pt x="426" y="450"/>
                  </a:lnTo>
                  <a:lnTo>
                    <a:pt x="436" y="427"/>
                  </a:lnTo>
                  <a:lnTo>
                    <a:pt x="449" y="406"/>
                  </a:lnTo>
                  <a:lnTo>
                    <a:pt x="461" y="392"/>
                  </a:lnTo>
                  <a:lnTo>
                    <a:pt x="476" y="384"/>
                  </a:lnTo>
                  <a:lnTo>
                    <a:pt x="476" y="370"/>
                  </a:lnTo>
                  <a:lnTo>
                    <a:pt x="492" y="370"/>
                  </a:lnTo>
                  <a:lnTo>
                    <a:pt x="501" y="354"/>
                  </a:lnTo>
                  <a:lnTo>
                    <a:pt x="515" y="343"/>
                  </a:lnTo>
                  <a:lnTo>
                    <a:pt x="534" y="338"/>
                  </a:lnTo>
                  <a:lnTo>
                    <a:pt x="536" y="340"/>
                  </a:lnTo>
                  <a:lnTo>
                    <a:pt x="538" y="340"/>
                  </a:lnTo>
                  <a:lnTo>
                    <a:pt x="538" y="340"/>
                  </a:lnTo>
                  <a:lnTo>
                    <a:pt x="539" y="340"/>
                  </a:lnTo>
                  <a:lnTo>
                    <a:pt x="543" y="342"/>
                  </a:lnTo>
                  <a:lnTo>
                    <a:pt x="543" y="329"/>
                  </a:lnTo>
                  <a:lnTo>
                    <a:pt x="548" y="329"/>
                  </a:lnTo>
                  <a:lnTo>
                    <a:pt x="552" y="329"/>
                  </a:lnTo>
                  <a:lnTo>
                    <a:pt x="555" y="329"/>
                  </a:lnTo>
                  <a:lnTo>
                    <a:pt x="557" y="329"/>
                  </a:lnTo>
                  <a:lnTo>
                    <a:pt x="559" y="331"/>
                  </a:lnTo>
                  <a:lnTo>
                    <a:pt x="560" y="331"/>
                  </a:lnTo>
                  <a:lnTo>
                    <a:pt x="566" y="335"/>
                  </a:lnTo>
                  <a:lnTo>
                    <a:pt x="572" y="321"/>
                  </a:lnTo>
                  <a:lnTo>
                    <a:pt x="583" y="312"/>
                  </a:lnTo>
                  <a:lnTo>
                    <a:pt x="595" y="309"/>
                  </a:lnTo>
                  <a:lnTo>
                    <a:pt x="611" y="305"/>
                  </a:lnTo>
                  <a:lnTo>
                    <a:pt x="627" y="303"/>
                  </a:lnTo>
                  <a:lnTo>
                    <a:pt x="634" y="310"/>
                  </a:lnTo>
                  <a:lnTo>
                    <a:pt x="642" y="314"/>
                  </a:lnTo>
                  <a:lnTo>
                    <a:pt x="649" y="315"/>
                  </a:lnTo>
                  <a:lnTo>
                    <a:pt x="656" y="317"/>
                  </a:lnTo>
                  <a:lnTo>
                    <a:pt x="662" y="324"/>
                  </a:lnTo>
                  <a:lnTo>
                    <a:pt x="665" y="338"/>
                  </a:lnTo>
                  <a:lnTo>
                    <a:pt x="663" y="340"/>
                  </a:lnTo>
                  <a:lnTo>
                    <a:pt x="662" y="342"/>
                  </a:lnTo>
                  <a:lnTo>
                    <a:pt x="660" y="342"/>
                  </a:lnTo>
                  <a:lnTo>
                    <a:pt x="660" y="343"/>
                  </a:lnTo>
                  <a:lnTo>
                    <a:pt x="658" y="345"/>
                  </a:lnTo>
                  <a:lnTo>
                    <a:pt x="658" y="349"/>
                  </a:lnTo>
                  <a:lnTo>
                    <a:pt x="660" y="352"/>
                  </a:lnTo>
                  <a:lnTo>
                    <a:pt x="662" y="352"/>
                  </a:lnTo>
                  <a:lnTo>
                    <a:pt x="663" y="354"/>
                  </a:lnTo>
                  <a:lnTo>
                    <a:pt x="665" y="357"/>
                  </a:lnTo>
                  <a:lnTo>
                    <a:pt x="677" y="352"/>
                  </a:lnTo>
                  <a:lnTo>
                    <a:pt x="684" y="350"/>
                  </a:lnTo>
                  <a:lnTo>
                    <a:pt x="689" y="350"/>
                  </a:lnTo>
                  <a:lnTo>
                    <a:pt x="691" y="354"/>
                  </a:lnTo>
                  <a:lnTo>
                    <a:pt x="693" y="359"/>
                  </a:lnTo>
                  <a:lnTo>
                    <a:pt x="698" y="364"/>
                  </a:lnTo>
                  <a:lnTo>
                    <a:pt x="703" y="370"/>
                  </a:lnTo>
                  <a:lnTo>
                    <a:pt x="735" y="373"/>
                  </a:lnTo>
                  <a:lnTo>
                    <a:pt x="747" y="380"/>
                  </a:lnTo>
                  <a:lnTo>
                    <a:pt x="761" y="391"/>
                  </a:lnTo>
                  <a:lnTo>
                    <a:pt x="775" y="405"/>
                  </a:lnTo>
                  <a:lnTo>
                    <a:pt x="787" y="420"/>
                  </a:lnTo>
                  <a:lnTo>
                    <a:pt x="798" y="436"/>
                  </a:lnTo>
                  <a:lnTo>
                    <a:pt x="801" y="452"/>
                  </a:lnTo>
                  <a:lnTo>
                    <a:pt x="799" y="467"/>
                  </a:lnTo>
                  <a:lnTo>
                    <a:pt x="787" y="480"/>
                  </a:lnTo>
                  <a:lnTo>
                    <a:pt x="771" y="488"/>
                  </a:lnTo>
                  <a:lnTo>
                    <a:pt x="754" y="488"/>
                  </a:lnTo>
                  <a:lnTo>
                    <a:pt x="738" y="481"/>
                  </a:lnTo>
                  <a:lnTo>
                    <a:pt x="724" y="474"/>
                  </a:lnTo>
                  <a:lnTo>
                    <a:pt x="710" y="469"/>
                  </a:lnTo>
                  <a:lnTo>
                    <a:pt x="712" y="481"/>
                  </a:lnTo>
                  <a:lnTo>
                    <a:pt x="714" y="497"/>
                  </a:lnTo>
                  <a:lnTo>
                    <a:pt x="716" y="514"/>
                  </a:lnTo>
                  <a:lnTo>
                    <a:pt x="719" y="528"/>
                  </a:lnTo>
                  <a:lnTo>
                    <a:pt x="723" y="537"/>
                  </a:lnTo>
                  <a:lnTo>
                    <a:pt x="726" y="542"/>
                  </a:lnTo>
                  <a:lnTo>
                    <a:pt x="731" y="544"/>
                  </a:lnTo>
                  <a:lnTo>
                    <a:pt x="735" y="548"/>
                  </a:lnTo>
                  <a:lnTo>
                    <a:pt x="742" y="549"/>
                  </a:lnTo>
                  <a:lnTo>
                    <a:pt x="740" y="537"/>
                  </a:lnTo>
                  <a:lnTo>
                    <a:pt x="738" y="528"/>
                  </a:lnTo>
                  <a:lnTo>
                    <a:pt x="738" y="518"/>
                  </a:lnTo>
                  <a:lnTo>
                    <a:pt x="742" y="518"/>
                  </a:lnTo>
                  <a:lnTo>
                    <a:pt x="742" y="514"/>
                  </a:lnTo>
                  <a:lnTo>
                    <a:pt x="754" y="521"/>
                  </a:lnTo>
                  <a:lnTo>
                    <a:pt x="766" y="528"/>
                  </a:lnTo>
                  <a:lnTo>
                    <a:pt x="780" y="534"/>
                  </a:lnTo>
                  <a:lnTo>
                    <a:pt x="782" y="530"/>
                  </a:lnTo>
                  <a:lnTo>
                    <a:pt x="784" y="527"/>
                  </a:lnTo>
                  <a:lnTo>
                    <a:pt x="785" y="525"/>
                  </a:lnTo>
                  <a:lnTo>
                    <a:pt x="787" y="520"/>
                  </a:lnTo>
                  <a:lnTo>
                    <a:pt x="787" y="514"/>
                  </a:lnTo>
                  <a:lnTo>
                    <a:pt x="785" y="513"/>
                  </a:lnTo>
                  <a:lnTo>
                    <a:pt x="784" y="511"/>
                  </a:lnTo>
                  <a:lnTo>
                    <a:pt x="782" y="509"/>
                  </a:lnTo>
                  <a:lnTo>
                    <a:pt x="782" y="507"/>
                  </a:lnTo>
                  <a:lnTo>
                    <a:pt x="782" y="504"/>
                  </a:lnTo>
                  <a:lnTo>
                    <a:pt x="780" y="499"/>
                  </a:lnTo>
                  <a:lnTo>
                    <a:pt x="796" y="492"/>
                  </a:lnTo>
                  <a:lnTo>
                    <a:pt x="806" y="481"/>
                  </a:lnTo>
                  <a:lnTo>
                    <a:pt x="815" y="469"/>
                  </a:lnTo>
                  <a:lnTo>
                    <a:pt x="820" y="471"/>
                  </a:lnTo>
                  <a:lnTo>
                    <a:pt x="827" y="473"/>
                  </a:lnTo>
                  <a:lnTo>
                    <a:pt x="834" y="474"/>
                  </a:lnTo>
                  <a:lnTo>
                    <a:pt x="841" y="476"/>
                  </a:lnTo>
                  <a:lnTo>
                    <a:pt x="838" y="438"/>
                  </a:lnTo>
                  <a:lnTo>
                    <a:pt x="831" y="396"/>
                  </a:lnTo>
                  <a:lnTo>
                    <a:pt x="860" y="396"/>
                  </a:lnTo>
                  <a:lnTo>
                    <a:pt x="867" y="403"/>
                  </a:lnTo>
                  <a:lnTo>
                    <a:pt x="874" y="413"/>
                  </a:lnTo>
                  <a:lnTo>
                    <a:pt x="880" y="422"/>
                  </a:lnTo>
                  <a:lnTo>
                    <a:pt x="880" y="431"/>
                  </a:lnTo>
                  <a:lnTo>
                    <a:pt x="876" y="432"/>
                  </a:lnTo>
                  <a:lnTo>
                    <a:pt x="874" y="432"/>
                  </a:lnTo>
                  <a:lnTo>
                    <a:pt x="871" y="434"/>
                  </a:lnTo>
                  <a:lnTo>
                    <a:pt x="864" y="434"/>
                  </a:lnTo>
                  <a:lnTo>
                    <a:pt x="864" y="453"/>
                  </a:lnTo>
                  <a:lnTo>
                    <a:pt x="869" y="455"/>
                  </a:lnTo>
                  <a:lnTo>
                    <a:pt x="871" y="457"/>
                  </a:lnTo>
                  <a:lnTo>
                    <a:pt x="874" y="459"/>
                  </a:lnTo>
                  <a:lnTo>
                    <a:pt x="878" y="460"/>
                  </a:lnTo>
                  <a:lnTo>
                    <a:pt x="883" y="460"/>
                  </a:lnTo>
                  <a:lnTo>
                    <a:pt x="885" y="460"/>
                  </a:lnTo>
                  <a:lnTo>
                    <a:pt x="887" y="459"/>
                  </a:lnTo>
                  <a:lnTo>
                    <a:pt x="887" y="459"/>
                  </a:lnTo>
                  <a:lnTo>
                    <a:pt x="888" y="459"/>
                  </a:lnTo>
                  <a:lnTo>
                    <a:pt x="892" y="457"/>
                  </a:lnTo>
                  <a:lnTo>
                    <a:pt x="894" y="452"/>
                  </a:lnTo>
                  <a:lnTo>
                    <a:pt x="894" y="448"/>
                  </a:lnTo>
                  <a:lnTo>
                    <a:pt x="894" y="443"/>
                  </a:lnTo>
                  <a:lnTo>
                    <a:pt x="894" y="439"/>
                  </a:lnTo>
                  <a:lnTo>
                    <a:pt x="892" y="434"/>
                  </a:lnTo>
                  <a:lnTo>
                    <a:pt x="904" y="418"/>
                  </a:lnTo>
                  <a:lnTo>
                    <a:pt x="918" y="405"/>
                  </a:lnTo>
                  <a:lnTo>
                    <a:pt x="930" y="389"/>
                  </a:lnTo>
                  <a:lnTo>
                    <a:pt x="936" y="387"/>
                  </a:lnTo>
                  <a:lnTo>
                    <a:pt x="941" y="387"/>
                  </a:lnTo>
                  <a:lnTo>
                    <a:pt x="943" y="385"/>
                  </a:lnTo>
                  <a:lnTo>
                    <a:pt x="946" y="387"/>
                  </a:lnTo>
                  <a:lnTo>
                    <a:pt x="950" y="389"/>
                  </a:lnTo>
                  <a:lnTo>
                    <a:pt x="951" y="392"/>
                  </a:lnTo>
                  <a:lnTo>
                    <a:pt x="953" y="396"/>
                  </a:lnTo>
                  <a:lnTo>
                    <a:pt x="955" y="398"/>
                  </a:lnTo>
                  <a:lnTo>
                    <a:pt x="956" y="401"/>
                  </a:lnTo>
                  <a:lnTo>
                    <a:pt x="960" y="403"/>
                  </a:lnTo>
                  <a:lnTo>
                    <a:pt x="960" y="399"/>
                  </a:lnTo>
                  <a:lnTo>
                    <a:pt x="963" y="396"/>
                  </a:lnTo>
                  <a:lnTo>
                    <a:pt x="965" y="392"/>
                  </a:lnTo>
                  <a:lnTo>
                    <a:pt x="967" y="389"/>
                  </a:lnTo>
                  <a:lnTo>
                    <a:pt x="967" y="384"/>
                  </a:lnTo>
                  <a:lnTo>
                    <a:pt x="969" y="377"/>
                  </a:lnTo>
                  <a:lnTo>
                    <a:pt x="984" y="377"/>
                  </a:lnTo>
                  <a:lnTo>
                    <a:pt x="998" y="380"/>
                  </a:lnTo>
                  <a:lnTo>
                    <a:pt x="1011" y="384"/>
                  </a:lnTo>
                  <a:lnTo>
                    <a:pt x="1002" y="391"/>
                  </a:lnTo>
                  <a:lnTo>
                    <a:pt x="993" y="396"/>
                  </a:lnTo>
                  <a:lnTo>
                    <a:pt x="986" y="401"/>
                  </a:lnTo>
                  <a:lnTo>
                    <a:pt x="979" y="411"/>
                  </a:lnTo>
                  <a:lnTo>
                    <a:pt x="988" y="411"/>
                  </a:lnTo>
                  <a:lnTo>
                    <a:pt x="993" y="406"/>
                  </a:lnTo>
                  <a:lnTo>
                    <a:pt x="1005" y="401"/>
                  </a:lnTo>
                  <a:lnTo>
                    <a:pt x="1018" y="396"/>
                  </a:lnTo>
                  <a:lnTo>
                    <a:pt x="1028" y="392"/>
                  </a:lnTo>
                  <a:lnTo>
                    <a:pt x="1039" y="389"/>
                  </a:lnTo>
                  <a:lnTo>
                    <a:pt x="1042" y="389"/>
                  </a:lnTo>
                  <a:lnTo>
                    <a:pt x="1044" y="391"/>
                  </a:lnTo>
                  <a:lnTo>
                    <a:pt x="1047" y="394"/>
                  </a:lnTo>
                  <a:lnTo>
                    <a:pt x="1049" y="396"/>
                  </a:lnTo>
                  <a:lnTo>
                    <a:pt x="1051" y="398"/>
                  </a:lnTo>
                  <a:lnTo>
                    <a:pt x="1054" y="398"/>
                  </a:lnTo>
                  <a:lnTo>
                    <a:pt x="1061" y="399"/>
                  </a:lnTo>
                  <a:lnTo>
                    <a:pt x="1063" y="396"/>
                  </a:lnTo>
                  <a:lnTo>
                    <a:pt x="1065" y="392"/>
                  </a:lnTo>
                  <a:lnTo>
                    <a:pt x="1066" y="391"/>
                  </a:lnTo>
                  <a:lnTo>
                    <a:pt x="1066" y="387"/>
                  </a:lnTo>
                  <a:lnTo>
                    <a:pt x="1068" y="382"/>
                  </a:lnTo>
                  <a:lnTo>
                    <a:pt x="1068" y="377"/>
                  </a:lnTo>
                  <a:lnTo>
                    <a:pt x="1065" y="373"/>
                  </a:lnTo>
                  <a:lnTo>
                    <a:pt x="1063" y="370"/>
                  </a:lnTo>
                  <a:lnTo>
                    <a:pt x="1061" y="366"/>
                  </a:lnTo>
                  <a:lnTo>
                    <a:pt x="1061" y="361"/>
                  </a:lnTo>
                  <a:lnTo>
                    <a:pt x="1061" y="354"/>
                  </a:lnTo>
                  <a:lnTo>
                    <a:pt x="1066" y="350"/>
                  </a:lnTo>
                  <a:lnTo>
                    <a:pt x="1070" y="347"/>
                  </a:lnTo>
                  <a:lnTo>
                    <a:pt x="1073" y="345"/>
                  </a:lnTo>
                  <a:lnTo>
                    <a:pt x="1080" y="342"/>
                  </a:lnTo>
                  <a:lnTo>
                    <a:pt x="1084" y="343"/>
                  </a:lnTo>
                  <a:lnTo>
                    <a:pt x="1089" y="345"/>
                  </a:lnTo>
                  <a:lnTo>
                    <a:pt x="1096" y="345"/>
                  </a:lnTo>
                  <a:lnTo>
                    <a:pt x="1103" y="345"/>
                  </a:lnTo>
                  <a:lnTo>
                    <a:pt x="1112" y="356"/>
                  </a:lnTo>
                  <a:lnTo>
                    <a:pt x="1124" y="368"/>
                  </a:lnTo>
                  <a:lnTo>
                    <a:pt x="1142" y="380"/>
                  </a:lnTo>
                  <a:lnTo>
                    <a:pt x="1157" y="392"/>
                  </a:lnTo>
                  <a:lnTo>
                    <a:pt x="1171" y="399"/>
                  </a:lnTo>
                  <a:lnTo>
                    <a:pt x="1180" y="403"/>
                  </a:lnTo>
                  <a:lnTo>
                    <a:pt x="1182" y="401"/>
                  </a:lnTo>
                  <a:lnTo>
                    <a:pt x="1182" y="401"/>
                  </a:lnTo>
                  <a:lnTo>
                    <a:pt x="1182" y="399"/>
                  </a:lnTo>
                  <a:lnTo>
                    <a:pt x="1182" y="399"/>
                  </a:lnTo>
                  <a:lnTo>
                    <a:pt x="1183" y="396"/>
                  </a:lnTo>
                  <a:lnTo>
                    <a:pt x="1178" y="391"/>
                  </a:lnTo>
                  <a:lnTo>
                    <a:pt x="1175" y="387"/>
                  </a:lnTo>
                  <a:lnTo>
                    <a:pt x="1173" y="382"/>
                  </a:lnTo>
                  <a:lnTo>
                    <a:pt x="1169" y="377"/>
                  </a:lnTo>
                  <a:lnTo>
                    <a:pt x="1168" y="370"/>
                  </a:lnTo>
                  <a:lnTo>
                    <a:pt x="1152" y="370"/>
                  </a:lnTo>
                  <a:lnTo>
                    <a:pt x="1154" y="349"/>
                  </a:lnTo>
                  <a:lnTo>
                    <a:pt x="1150" y="333"/>
                  </a:lnTo>
                  <a:lnTo>
                    <a:pt x="1148" y="319"/>
                  </a:lnTo>
                  <a:lnTo>
                    <a:pt x="1145" y="300"/>
                  </a:lnTo>
                  <a:lnTo>
                    <a:pt x="1155" y="293"/>
                  </a:lnTo>
                  <a:lnTo>
                    <a:pt x="1162" y="284"/>
                  </a:lnTo>
                  <a:lnTo>
                    <a:pt x="1166" y="274"/>
                  </a:lnTo>
                  <a:lnTo>
                    <a:pt x="1169" y="261"/>
                  </a:lnTo>
                  <a:lnTo>
                    <a:pt x="1173" y="251"/>
                  </a:lnTo>
                  <a:lnTo>
                    <a:pt x="1178" y="240"/>
                  </a:lnTo>
                  <a:lnTo>
                    <a:pt x="1185" y="232"/>
                  </a:lnTo>
                  <a:lnTo>
                    <a:pt x="1194" y="226"/>
                  </a:lnTo>
                  <a:lnTo>
                    <a:pt x="1210" y="225"/>
                  </a:lnTo>
                  <a:lnTo>
                    <a:pt x="1229" y="226"/>
                  </a:lnTo>
                  <a:lnTo>
                    <a:pt x="1234" y="235"/>
                  </a:lnTo>
                  <a:lnTo>
                    <a:pt x="1241" y="242"/>
                  </a:lnTo>
                  <a:lnTo>
                    <a:pt x="1239" y="256"/>
                  </a:lnTo>
                  <a:lnTo>
                    <a:pt x="1236" y="270"/>
                  </a:lnTo>
                  <a:lnTo>
                    <a:pt x="1232" y="282"/>
                  </a:lnTo>
                  <a:lnTo>
                    <a:pt x="1231" y="293"/>
                  </a:lnTo>
                  <a:lnTo>
                    <a:pt x="1229" y="300"/>
                  </a:lnTo>
                  <a:lnTo>
                    <a:pt x="1232" y="309"/>
                  </a:lnTo>
                  <a:lnTo>
                    <a:pt x="1238" y="321"/>
                  </a:lnTo>
                  <a:lnTo>
                    <a:pt x="1241" y="335"/>
                  </a:lnTo>
                  <a:lnTo>
                    <a:pt x="1244" y="345"/>
                  </a:lnTo>
                  <a:lnTo>
                    <a:pt x="1244" y="357"/>
                  </a:lnTo>
                  <a:lnTo>
                    <a:pt x="1241" y="368"/>
                  </a:lnTo>
                  <a:lnTo>
                    <a:pt x="1238" y="377"/>
                  </a:lnTo>
                  <a:lnTo>
                    <a:pt x="1238" y="384"/>
                  </a:lnTo>
                  <a:lnTo>
                    <a:pt x="1239" y="389"/>
                  </a:lnTo>
                  <a:lnTo>
                    <a:pt x="1241" y="392"/>
                  </a:lnTo>
                  <a:lnTo>
                    <a:pt x="1244" y="396"/>
                  </a:lnTo>
                  <a:lnTo>
                    <a:pt x="1248" y="399"/>
                  </a:lnTo>
                  <a:lnTo>
                    <a:pt x="1250" y="405"/>
                  </a:lnTo>
                  <a:lnTo>
                    <a:pt x="1253" y="411"/>
                  </a:lnTo>
                  <a:lnTo>
                    <a:pt x="1248" y="422"/>
                  </a:lnTo>
                  <a:lnTo>
                    <a:pt x="1244" y="434"/>
                  </a:lnTo>
                  <a:lnTo>
                    <a:pt x="1244" y="450"/>
                  </a:lnTo>
                  <a:lnTo>
                    <a:pt x="1239" y="453"/>
                  </a:lnTo>
                  <a:lnTo>
                    <a:pt x="1236" y="457"/>
                  </a:lnTo>
                  <a:lnTo>
                    <a:pt x="1231" y="459"/>
                  </a:lnTo>
                  <a:lnTo>
                    <a:pt x="1225" y="462"/>
                  </a:lnTo>
                  <a:lnTo>
                    <a:pt x="1218" y="464"/>
                  </a:lnTo>
                  <a:lnTo>
                    <a:pt x="1218" y="469"/>
                  </a:lnTo>
                  <a:lnTo>
                    <a:pt x="1238" y="469"/>
                  </a:lnTo>
                  <a:lnTo>
                    <a:pt x="1239" y="467"/>
                  </a:lnTo>
                  <a:lnTo>
                    <a:pt x="1239" y="467"/>
                  </a:lnTo>
                  <a:lnTo>
                    <a:pt x="1241" y="466"/>
                  </a:lnTo>
                  <a:lnTo>
                    <a:pt x="1241" y="466"/>
                  </a:lnTo>
                  <a:lnTo>
                    <a:pt x="1244" y="464"/>
                  </a:lnTo>
                  <a:lnTo>
                    <a:pt x="1251" y="452"/>
                  </a:lnTo>
                  <a:lnTo>
                    <a:pt x="1258" y="438"/>
                  </a:lnTo>
                  <a:lnTo>
                    <a:pt x="1264" y="427"/>
                  </a:lnTo>
                  <a:lnTo>
                    <a:pt x="1267" y="410"/>
                  </a:lnTo>
                  <a:lnTo>
                    <a:pt x="1264" y="394"/>
                  </a:lnTo>
                  <a:lnTo>
                    <a:pt x="1262" y="378"/>
                  </a:lnTo>
                  <a:lnTo>
                    <a:pt x="1260" y="364"/>
                  </a:lnTo>
                  <a:lnTo>
                    <a:pt x="1279" y="364"/>
                  </a:lnTo>
                  <a:lnTo>
                    <a:pt x="1297" y="364"/>
                  </a:lnTo>
                  <a:lnTo>
                    <a:pt x="1314" y="370"/>
                  </a:lnTo>
                  <a:lnTo>
                    <a:pt x="1314" y="364"/>
                  </a:lnTo>
                  <a:lnTo>
                    <a:pt x="1297" y="357"/>
                  </a:lnTo>
                  <a:lnTo>
                    <a:pt x="1276" y="349"/>
                  </a:lnTo>
                  <a:lnTo>
                    <a:pt x="1257" y="342"/>
                  </a:lnTo>
                  <a:lnTo>
                    <a:pt x="1253" y="324"/>
                  </a:lnTo>
                  <a:lnTo>
                    <a:pt x="1248" y="312"/>
                  </a:lnTo>
                  <a:lnTo>
                    <a:pt x="1243" y="302"/>
                  </a:lnTo>
                  <a:lnTo>
                    <a:pt x="1238" y="288"/>
                  </a:lnTo>
                  <a:lnTo>
                    <a:pt x="1260" y="268"/>
                  </a:lnTo>
                  <a:lnTo>
                    <a:pt x="1260" y="235"/>
                  </a:lnTo>
                  <a:lnTo>
                    <a:pt x="1264" y="235"/>
                  </a:lnTo>
                  <a:lnTo>
                    <a:pt x="1267" y="235"/>
                  </a:lnTo>
                  <a:lnTo>
                    <a:pt x="1269" y="235"/>
                  </a:lnTo>
                  <a:lnTo>
                    <a:pt x="1269" y="237"/>
                  </a:lnTo>
                  <a:lnTo>
                    <a:pt x="1272" y="239"/>
                  </a:lnTo>
                  <a:lnTo>
                    <a:pt x="1276" y="249"/>
                  </a:lnTo>
                  <a:lnTo>
                    <a:pt x="1279" y="260"/>
                  </a:lnTo>
                  <a:lnTo>
                    <a:pt x="1286" y="268"/>
                  </a:lnTo>
                  <a:lnTo>
                    <a:pt x="1299" y="261"/>
                  </a:lnTo>
                  <a:lnTo>
                    <a:pt x="1314" y="258"/>
                  </a:lnTo>
                  <a:lnTo>
                    <a:pt x="1334" y="258"/>
                  </a:lnTo>
                  <a:lnTo>
                    <a:pt x="1344" y="272"/>
                  </a:lnTo>
                  <a:lnTo>
                    <a:pt x="1360" y="286"/>
                  </a:lnTo>
                  <a:lnTo>
                    <a:pt x="1375" y="296"/>
                  </a:lnTo>
                  <a:lnTo>
                    <a:pt x="1375" y="288"/>
                  </a:lnTo>
                  <a:lnTo>
                    <a:pt x="1363" y="275"/>
                  </a:lnTo>
                  <a:lnTo>
                    <a:pt x="1354" y="260"/>
                  </a:lnTo>
                  <a:lnTo>
                    <a:pt x="1349" y="240"/>
                  </a:lnTo>
                  <a:lnTo>
                    <a:pt x="1344" y="221"/>
                  </a:lnTo>
                  <a:lnTo>
                    <a:pt x="1340" y="200"/>
                  </a:lnTo>
                  <a:lnTo>
                    <a:pt x="1363" y="193"/>
                  </a:lnTo>
                  <a:lnTo>
                    <a:pt x="1388" y="188"/>
                  </a:lnTo>
                  <a:lnTo>
                    <a:pt x="1395" y="204"/>
                  </a:lnTo>
                  <a:lnTo>
                    <a:pt x="1398" y="204"/>
                  </a:lnTo>
                  <a:lnTo>
                    <a:pt x="1402" y="188"/>
                  </a:lnTo>
                  <a:lnTo>
                    <a:pt x="1405" y="171"/>
                  </a:lnTo>
                  <a:lnTo>
                    <a:pt x="1410" y="153"/>
                  </a:lnTo>
                  <a:lnTo>
                    <a:pt x="1426" y="144"/>
                  </a:lnTo>
                  <a:lnTo>
                    <a:pt x="1438" y="134"/>
                  </a:lnTo>
                  <a:lnTo>
                    <a:pt x="1452" y="123"/>
                  </a:lnTo>
                  <a:lnTo>
                    <a:pt x="1466" y="117"/>
                  </a:lnTo>
                  <a:lnTo>
                    <a:pt x="1482" y="111"/>
                  </a:lnTo>
                  <a:lnTo>
                    <a:pt x="1503" y="111"/>
                  </a:lnTo>
                  <a:lnTo>
                    <a:pt x="1505" y="104"/>
                  </a:lnTo>
                  <a:lnTo>
                    <a:pt x="1508" y="99"/>
                  </a:lnTo>
                  <a:lnTo>
                    <a:pt x="1510" y="94"/>
                  </a:lnTo>
                  <a:lnTo>
                    <a:pt x="1513" y="89"/>
                  </a:lnTo>
                  <a:lnTo>
                    <a:pt x="1524" y="89"/>
                  </a:lnTo>
                  <a:lnTo>
                    <a:pt x="1538" y="89"/>
                  </a:lnTo>
                  <a:lnTo>
                    <a:pt x="1552" y="89"/>
                  </a:lnTo>
                  <a:lnTo>
                    <a:pt x="1562" y="89"/>
                  </a:lnTo>
                  <a:lnTo>
                    <a:pt x="1567" y="89"/>
                  </a:lnTo>
                  <a:lnTo>
                    <a:pt x="1574" y="83"/>
                  </a:lnTo>
                  <a:lnTo>
                    <a:pt x="1581" y="78"/>
                  </a:lnTo>
                  <a:lnTo>
                    <a:pt x="1588" y="71"/>
                  </a:lnTo>
                  <a:lnTo>
                    <a:pt x="1594" y="66"/>
                  </a:lnTo>
                  <a:lnTo>
                    <a:pt x="1599" y="68"/>
                  </a:lnTo>
                  <a:lnTo>
                    <a:pt x="1602" y="68"/>
                  </a:lnTo>
                  <a:lnTo>
                    <a:pt x="1608" y="69"/>
                  </a:lnTo>
                  <a:lnTo>
                    <a:pt x="1613" y="69"/>
                  </a:lnTo>
                  <a:lnTo>
                    <a:pt x="1613" y="50"/>
                  </a:lnTo>
                  <a:lnTo>
                    <a:pt x="1628" y="43"/>
                  </a:lnTo>
                  <a:lnTo>
                    <a:pt x="1641" y="36"/>
                  </a:lnTo>
                  <a:lnTo>
                    <a:pt x="1653" y="27"/>
                  </a:lnTo>
                  <a:lnTo>
                    <a:pt x="1663" y="17"/>
                  </a:lnTo>
                  <a:lnTo>
                    <a:pt x="1667" y="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6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3" name="Freeform 322"/>
            <p:cNvSpPr>
              <a:spLocks noEditPoints="1"/>
            </p:cNvSpPr>
            <p:nvPr/>
          </p:nvSpPr>
          <p:spPr bwMode="auto">
            <a:xfrm>
              <a:off x="4574381" y="1143000"/>
              <a:ext cx="2078038" cy="517525"/>
            </a:xfrm>
            <a:custGeom>
              <a:avLst/>
              <a:gdLst>
                <a:gd name="T0" fmla="*/ 190 w 1309"/>
                <a:gd name="T1" fmla="*/ 255 h 326"/>
                <a:gd name="T2" fmla="*/ 157 w 1309"/>
                <a:gd name="T3" fmla="*/ 202 h 326"/>
                <a:gd name="T4" fmla="*/ 1271 w 1309"/>
                <a:gd name="T5" fmla="*/ 173 h 326"/>
                <a:gd name="T6" fmla="*/ 1293 w 1309"/>
                <a:gd name="T7" fmla="*/ 176 h 326"/>
                <a:gd name="T8" fmla="*/ 1307 w 1309"/>
                <a:gd name="T9" fmla="*/ 216 h 326"/>
                <a:gd name="T10" fmla="*/ 1241 w 1309"/>
                <a:gd name="T11" fmla="*/ 244 h 326"/>
                <a:gd name="T12" fmla="*/ 1238 w 1309"/>
                <a:gd name="T13" fmla="*/ 227 h 326"/>
                <a:gd name="T14" fmla="*/ 1251 w 1309"/>
                <a:gd name="T15" fmla="*/ 171 h 326"/>
                <a:gd name="T16" fmla="*/ 126 w 1309"/>
                <a:gd name="T17" fmla="*/ 166 h 326"/>
                <a:gd name="T18" fmla="*/ 150 w 1309"/>
                <a:gd name="T19" fmla="*/ 169 h 326"/>
                <a:gd name="T20" fmla="*/ 105 w 1309"/>
                <a:gd name="T21" fmla="*/ 276 h 326"/>
                <a:gd name="T22" fmla="*/ 82 w 1309"/>
                <a:gd name="T23" fmla="*/ 307 h 326"/>
                <a:gd name="T24" fmla="*/ 61 w 1309"/>
                <a:gd name="T25" fmla="*/ 251 h 326"/>
                <a:gd name="T26" fmla="*/ 70 w 1309"/>
                <a:gd name="T27" fmla="*/ 246 h 326"/>
                <a:gd name="T28" fmla="*/ 54 w 1309"/>
                <a:gd name="T29" fmla="*/ 222 h 326"/>
                <a:gd name="T30" fmla="*/ 44 w 1309"/>
                <a:gd name="T31" fmla="*/ 213 h 326"/>
                <a:gd name="T32" fmla="*/ 19 w 1309"/>
                <a:gd name="T33" fmla="*/ 173 h 326"/>
                <a:gd name="T34" fmla="*/ 14 w 1309"/>
                <a:gd name="T35" fmla="*/ 159 h 326"/>
                <a:gd name="T36" fmla="*/ 3 w 1309"/>
                <a:gd name="T37" fmla="*/ 147 h 326"/>
                <a:gd name="T38" fmla="*/ 42 w 1309"/>
                <a:gd name="T39" fmla="*/ 122 h 326"/>
                <a:gd name="T40" fmla="*/ 61 w 1309"/>
                <a:gd name="T41" fmla="*/ 141 h 326"/>
                <a:gd name="T42" fmla="*/ 73 w 1309"/>
                <a:gd name="T43" fmla="*/ 122 h 326"/>
                <a:gd name="T44" fmla="*/ 1101 w 1309"/>
                <a:gd name="T45" fmla="*/ 106 h 326"/>
                <a:gd name="T46" fmla="*/ 1094 w 1309"/>
                <a:gd name="T47" fmla="*/ 126 h 326"/>
                <a:gd name="T48" fmla="*/ 1061 w 1309"/>
                <a:gd name="T49" fmla="*/ 112 h 326"/>
                <a:gd name="T50" fmla="*/ 559 w 1309"/>
                <a:gd name="T51" fmla="*/ 101 h 326"/>
                <a:gd name="T52" fmla="*/ 560 w 1309"/>
                <a:gd name="T53" fmla="*/ 126 h 326"/>
                <a:gd name="T54" fmla="*/ 532 w 1309"/>
                <a:gd name="T55" fmla="*/ 113 h 326"/>
                <a:gd name="T56" fmla="*/ 1185 w 1309"/>
                <a:gd name="T57" fmla="*/ 79 h 326"/>
                <a:gd name="T58" fmla="*/ 1178 w 1309"/>
                <a:gd name="T59" fmla="*/ 103 h 326"/>
                <a:gd name="T60" fmla="*/ 1225 w 1309"/>
                <a:gd name="T61" fmla="*/ 115 h 326"/>
                <a:gd name="T62" fmla="*/ 1241 w 1309"/>
                <a:gd name="T63" fmla="*/ 178 h 326"/>
                <a:gd name="T64" fmla="*/ 1157 w 1309"/>
                <a:gd name="T65" fmla="*/ 171 h 326"/>
                <a:gd name="T66" fmla="*/ 1128 w 1309"/>
                <a:gd name="T67" fmla="*/ 131 h 326"/>
                <a:gd name="T68" fmla="*/ 1128 w 1309"/>
                <a:gd name="T69" fmla="*/ 98 h 326"/>
                <a:gd name="T70" fmla="*/ 1175 w 1309"/>
                <a:gd name="T71" fmla="*/ 77 h 326"/>
                <a:gd name="T72" fmla="*/ 991 w 1309"/>
                <a:gd name="T73" fmla="*/ 108 h 326"/>
                <a:gd name="T74" fmla="*/ 637 w 1309"/>
                <a:gd name="T75" fmla="*/ 80 h 326"/>
                <a:gd name="T76" fmla="*/ 593 w 1309"/>
                <a:gd name="T77" fmla="*/ 99 h 326"/>
                <a:gd name="T78" fmla="*/ 176 w 1309"/>
                <a:gd name="T79" fmla="*/ 77 h 326"/>
                <a:gd name="T80" fmla="*/ 204 w 1309"/>
                <a:gd name="T81" fmla="*/ 80 h 326"/>
                <a:gd name="T82" fmla="*/ 227 w 1309"/>
                <a:gd name="T83" fmla="*/ 89 h 326"/>
                <a:gd name="T84" fmla="*/ 211 w 1309"/>
                <a:gd name="T85" fmla="*/ 141 h 326"/>
                <a:gd name="T86" fmla="*/ 145 w 1309"/>
                <a:gd name="T87" fmla="*/ 134 h 326"/>
                <a:gd name="T88" fmla="*/ 124 w 1309"/>
                <a:gd name="T89" fmla="*/ 101 h 326"/>
                <a:gd name="T90" fmla="*/ 161 w 1309"/>
                <a:gd name="T91" fmla="*/ 77 h 326"/>
                <a:gd name="T92" fmla="*/ 627 w 1309"/>
                <a:gd name="T93" fmla="*/ 45 h 326"/>
                <a:gd name="T94" fmla="*/ 646 w 1309"/>
                <a:gd name="T95" fmla="*/ 66 h 326"/>
                <a:gd name="T96" fmla="*/ 567 w 1309"/>
                <a:gd name="T97" fmla="*/ 54 h 326"/>
                <a:gd name="T98" fmla="*/ 515 w 1309"/>
                <a:gd name="T99" fmla="*/ 108 h 326"/>
                <a:gd name="T100" fmla="*/ 504 w 1309"/>
                <a:gd name="T101" fmla="*/ 77 h 326"/>
                <a:gd name="T102" fmla="*/ 527 w 1309"/>
                <a:gd name="T103" fmla="*/ 54 h 326"/>
                <a:gd name="T104" fmla="*/ 538 w 1309"/>
                <a:gd name="T105" fmla="*/ 52 h 326"/>
                <a:gd name="T106" fmla="*/ 595 w 1309"/>
                <a:gd name="T107" fmla="*/ 26 h 326"/>
                <a:gd name="T108" fmla="*/ 599 w 1309"/>
                <a:gd name="T109" fmla="*/ 49 h 326"/>
                <a:gd name="T110" fmla="*/ 646 w 1309"/>
                <a:gd name="T111" fmla="*/ 16 h 326"/>
                <a:gd name="T112" fmla="*/ 1126 w 1309"/>
                <a:gd name="T113" fmla="*/ 7 h 326"/>
                <a:gd name="T114" fmla="*/ 1157 w 1309"/>
                <a:gd name="T115" fmla="*/ 33 h 326"/>
                <a:gd name="T116" fmla="*/ 1173 w 1309"/>
                <a:gd name="T117" fmla="*/ 61 h 326"/>
                <a:gd name="T118" fmla="*/ 1101 w 1309"/>
                <a:gd name="T119" fmla="*/ 79 h 326"/>
                <a:gd name="T120" fmla="*/ 1082 w 1309"/>
                <a:gd name="T121" fmla="*/ 80 h 326"/>
                <a:gd name="T122" fmla="*/ 1009 w 1309"/>
                <a:gd name="T123" fmla="*/ 19 h 326"/>
                <a:gd name="T124" fmla="*/ 995 w 1309"/>
                <a:gd name="T125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09" h="326">
                  <a:moveTo>
                    <a:pt x="157" y="202"/>
                  </a:moveTo>
                  <a:lnTo>
                    <a:pt x="169" y="202"/>
                  </a:lnTo>
                  <a:lnTo>
                    <a:pt x="173" y="216"/>
                  </a:lnTo>
                  <a:lnTo>
                    <a:pt x="176" y="225"/>
                  </a:lnTo>
                  <a:lnTo>
                    <a:pt x="183" y="229"/>
                  </a:lnTo>
                  <a:lnTo>
                    <a:pt x="195" y="234"/>
                  </a:lnTo>
                  <a:lnTo>
                    <a:pt x="190" y="255"/>
                  </a:lnTo>
                  <a:lnTo>
                    <a:pt x="183" y="276"/>
                  </a:lnTo>
                  <a:lnTo>
                    <a:pt x="173" y="291"/>
                  </a:lnTo>
                  <a:lnTo>
                    <a:pt x="173" y="272"/>
                  </a:lnTo>
                  <a:lnTo>
                    <a:pt x="150" y="272"/>
                  </a:lnTo>
                  <a:lnTo>
                    <a:pt x="152" y="250"/>
                  </a:lnTo>
                  <a:lnTo>
                    <a:pt x="154" y="229"/>
                  </a:lnTo>
                  <a:lnTo>
                    <a:pt x="157" y="202"/>
                  </a:lnTo>
                  <a:close/>
                  <a:moveTo>
                    <a:pt x="1260" y="157"/>
                  </a:moveTo>
                  <a:lnTo>
                    <a:pt x="1264" y="157"/>
                  </a:lnTo>
                  <a:lnTo>
                    <a:pt x="1264" y="161"/>
                  </a:lnTo>
                  <a:lnTo>
                    <a:pt x="1265" y="166"/>
                  </a:lnTo>
                  <a:lnTo>
                    <a:pt x="1267" y="168"/>
                  </a:lnTo>
                  <a:lnTo>
                    <a:pt x="1269" y="171"/>
                  </a:lnTo>
                  <a:lnTo>
                    <a:pt x="1271" y="173"/>
                  </a:lnTo>
                  <a:lnTo>
                    <a:pt x="1274" y="176"/>
                  </a:lnTo>
                  <a:lnTo>
                    <a:pt x="1278" y="173"/>
                  </a:lnTo>
                  <a:lnTo>
                    <a:pt x="1279" y="169"/>
                  </a:lnTo>
                  <a:lnTo>
                    <a:pt x="1281" y="168"/>
                  </a:lnTo>
                  <a:lnTo>
                    <a:pt x="1285" y="168"/>
                  </a:lnTo>
                  <a:lnTo>
                    <a:pt x="1290" y="166"/>
                  </a:lnTo>
                  <a:lnTo>
                    <a:pt x="1293" y="176"/>
                  </a:lnTo>
                  <a:lnTo>
                    <a:pt x="1299" y="183"/>
                  </a:lnTo>
                  <a:lnTo>
                    <a:pt x="1304" y="190"/>
                  </a:lnTo>
                  <a:lnTo>
                    <a:pt x="1307" y="199"/>
                  </a:lnTo>
                  <a:lnTo>
                    <a:pt x="1309" y="211"/>
                  </a:lnTo>
                  <a:lnTo>
                    <a:pt x="1309" y="213"/>
                  </a:lnTo>
                  <a:lnTo>
                    <a:pt x="1307" y="215"/>
                  </a:lnTo>
                  <a:lnTo>
                    <a:pt x="1307" y="216"/>
                  </a:lnTo>
                  <a:lnTo>
                    <a:pt x="1307" y="218"/>
                  </a:lnTo>
                  <a:lnTo>
                    <a:pt x="1307" y="220"/>
                  </a:lnTo>
                  <a:lnTo>
                    <a:pt x="1306" y="223"/>
                  </a:lnTo>
                  <a:lnTo>
                    <a:pt x="1295" y="230"/>
                  </a:lnTo>
                  <a:lnTo>
                    <a:pt x="1279" y="237"/>
                  </a:lnTo>
                  <a:lnTo>
                    <a:pt x="1260" y="241"/>
                  </a:lnTo>
                  <a:lnTo>
                    <a:pt x="1241" y="244"/>
                  </a:lnTo>
                  <a:lnTo>
                    <a:pt x="1225" y="246"/>
                  </a:lnTo>
                  <a:lnTo>
                    <a:pt x="1227" y="237"/>
                  </a:lnTo>
                  <a:lnTo>
                    <a:pt x="1229" y="234"/>
                  </a:lnTo>
                  <a:lnTo>
                    <a:pt x="1231" y="230"/>
                  </a:lnTo>
                  <a:lnTo>
                    <a:pt x="1232" y="229"/>
                  </a:lnTo>
                  <a:lnTo>
                    <a:pt x="1234" y="229"/>
                  </a:lnTo>
                  <a:lnTo>
                    <a:pt x="1238" y="227"/>
                  </a:lnTo>
                  <a:lnTo>
                    <a:pt x="1239" y="227"/>
                  </a:lnTo>
                  <a:lnTo>
                    <a:pt x="1241" y="225"/>
                  </a:lnTo>
                  <a:lnTo>
                    <a:pt x="1245" y="223"/>
                  </a:lnTo>
                  <a:lnTo>
                    <a:pt x="1250" y="209"/>
                  </a:lnTo>
                  <a:lnTo>
                    <a:pt x="1250" y="195"/>
                  </a:lnTo>
                  <a:lnTo>
                    <a:pt x="1248" y="182"/>
                  </a:lnTo>
                  <a:lnTo>
                    <a:pt x="1251" y="171"/>
                  </a:lnTo>
                  <a:lnTo>
                    <a:pt x="1260" y="161"/>
                  </a:lnTo>
                  <a:lnTo>
                    <a:pt x="1260" y="157"/>
                  </a:lnTo>
                  <a:close/>
                  <a:moveTo>
                    <a:pt x="99" y="108"/>
                  </a:moveTo>
                  <a:lnTo>
                    <a:pt x="105" y="117"/>
                  </a:lnTo>
                  <a:lnTo>
                    <a:pt x="110" y="134"/>
                  </a:lnTo>
                  <a:lnTo>
                    <a:pt x="117" y="150"/>
                  </a:lnTo>
                  <a:lnTo>
                    <a:pt x="126" y="166"/>
                  </a:lnTo>
                  <a:lnTo>
                    <a:pt x="131" y="173"/>
                  </a:lnTo>
                  <a:lnTo>
                    <a:pt x="134" y="169"/>
                  </a:lnTo>
                  <a:lnTo>
                    <a:pt x="136" y="168"/>
                  </a:lnTo>
                  <a:lnTo>
                    <a:pt x="140" y="168"/>
                  </a:lnTo>
                  <a:lnTo>
                    <a:pt x="143" y="166"/>
                  </a:lnTo>
                  <a:lnTo>
                    <a:pt x="150" y="166"/>
                  </a:lnTo>
                  <a:lnTo>
                    <a:pt x="150" y="169"/>
                  </a:lnTo>
                  <a:lnTo>
                    <a:pt x="154" y="169"/>
                  </a:lnTo>
                  <a:lnTo>
                    <a:pt x="154" y="180"/>
                  </a:lnTo>
                  <a:lnTo>
                    <a:pt x="127" y="183"/>
                  </a:lnTo>
                  <a:lnTo>
                    <a:pt x="124" y="211"/>
                  </a:lnTo>
                  <a:lnTo>
                    <a:pt x="115" y="234"/>
                  </a:lnTo>
                  <a:lnTo>
                    <a:pt x="108" y="257"/>
                  </a:lnTo>
                  <a:lnTo>
                    <a:pt x="105" y="276"/>
                  </a:lnTo>
                  <a:lnTo>
                    <a:pt x="103" y="295"/>
                  </a:lnTo>
                  <a:lnTo>
                    <a:pt x="103" y="311"/>
                  </a:lnTo>
                  <a:lnTo>
                    <a:pt x="99" y="326"/>
                  </a:lnTo>
                  <a:lnTo>
                    <a:pt x="96" y="326"/>
                  </a:lnTo>
                  <a:lnTo>
                    <a:pt x="96" y="323"/>
                  </a:lnTo>
                  <a:lnTo>
                    <a:pt x="91" y="316"/>
                  </a:lnTo>
                  <a:lnTo>
                    <a:pt x="82" y="307"/>
                  </a:lnTo>
                  <a:lnTo>
                    <a:pt x="72" y="295"/>
                  </a:lnTo>
                  <a:lnTo>
                    <a:pt x="63" y="283"/>
                  </a:lnTo>
                  <a:lnTo>
                    <a:pt x="56" y="271"/>
                  </a:lnTo>
                  <a:lnTo>
                    <a:pt x="52" y="260"/>
                  </a:lnTo>
                  <a:lnTo>
                    <a:pt x="54" y="253"/>
                  </a:lnTo>
                  <a:lnTo>
                    <a:pt x="58" y="251"/>
                  </a:lnTo>
                  <a:lnTo>
                    <a:pt x="61" y="251"/>
                  </a:lnTo>
                  <a:lnTo>
                    <a:pt x="63" y="251"/>
                  </a:lnTo>
                  <a:lnTo>
                    <a:pt x="65" y="251"/>
                  </a:lnTo>
                  <a:lnTo>
                    <a:pt x="66" y="251"/>
                  </a:lnTo>
                  <a:lnTo>
                    <a:pt x="68" y="251"/>
                  </a:lnTo>
                  <a:lnTo>
                    <a:pt x="70" y="250"/>
                  </a:lnTo>
                  <a:lnTo>
                    <a:pt x="73" y="246"/>
                  </a:lnTo>
                  <a:lnTo>
                    <a:pt x="70" y="246"/>
                  </a:lnTo>
                  <a:lnTo>
                    <a:pt x="70" y="243"/>
                  </a:lnTo>
                  <a:lnTo>
                    <a:pt x="54" y="241"/>
                  </a:lnTo>
                  <a:lnTo>
                    <a:pt x="45" y="236"/>
                  </a:lnTo>
                  <a:lnTo>
                    <a:pt x="38" y="227"/>
                  </a:lnTo>
                  <a:lnTo>
                    <a:pt x="45" y="225"/>
                  </a:lnTo>
                  <a:lnTo>
                    <a:pt x="51" y="223"/>
                  </a:lnTo>
                  <a:lnTo>
                    <a:pt x="54" y="222"/>
                  </a:lnTo>
                  <a:lnTo>
                    <a:pt x="58" y="220"/>
                  </a:lnTo>
                  <a:lnTo>
                    <a:pt x="61" y="218"/>
                  </a:lnTo>
                  <a:lnTo>
                    <a:pt x="65" y="215"/>
                  </a:lnTo>
                  <a:lnTo>
                    <a:pt x="65" y="211"/>
                  </a:lnTo>
                  <a:lnTo>
                    <a:pt x="51" y="211"/>
                  </a:lnTo>
                  <a:lnTo>
                    <a:pt x="47" y="213"/>
                  </a:lnTo>
                  <a:lnTo>
                    <a:pt x="44" y="213"/>
                  </a:lnTo>
                  <a:lnTo>
                    <a:pt x="40" y="215"/>
                  </a:lnTo>
                  <a:lnTo>
                    <a:pt x="35" y="215"/>
                  </a:lnTo>
                  <a:lnTo>
                    <a:pt x="26" y="199"/>
                  </a:lnTo>
                  <a:lnTo>
                    <a:pt x="16" y="183"/>
                  </a:lnTo>
                  <a:lnTo>
                    <a:pt x="17" y="178"/>
                  </a:lnTo>
                  <a:lnTo>
                    <a:pt x="17" y="175"/>
                  </a:lnTo>
                  <a:lnTo>
                    <a:pt x="19" y="173"/>
                  </a:lnTo>
                  <a:lnTo>
                    <a:pt x="21" y="169"/>
                  </a:lnTo>
                  <a:lnTo>
                    <a:pt x="21" y="166"/>
                  </a:lnTo>
                  <a:lnTo>
                    <a:pt x="23" y="161"/>
                  </a:lnTo>
                  <a:lnTo>
                    <a:pt x="19" y="161"/>
                  </a:lnTo>
                  <a:lnTo>
                    <a:pt x="19" y="157"/>
                  </a:lnTo>
                  <a:lnTo>
                    <a:pt x="16" y="159"/>
                  </a:lnTo>
                  <a:lnTo>
                    <a:pt x="14" y="159"/>
                  </a:lnTo>
                  <a:lnTo>
                    <a:pt x="12" y="159"/>
                  </a:lnTo>
                  <a:lnTo>
                    <a:pt x="12" y="159"/>
                  </a:lnTo>
                  <a:lnTo>
                    <a:pt x="10" y="159"/>
                  </a:lnTo>
                  <a:lnTo>
                    <a:pt x="10" y="157"/>
                  </a:lnTo>
                  <a:lnTo>
                    <a:pt x="7" y="154"/>
                  </a:lnTo>
                  <a:lnTo>
                    <a:pt x="5" y="150"/>
                  </a:lnTo>
                  <a:lnTo>
                    <a:pt x="3" y="147"/>
                  </a:lnTo>
                  <a:lnTo>
                    <a:pt x="2" y="145"/>
                  </a:lnTo>
                  <a:lnTo>
                    <a:pt x="2" y="140"/>
                  </a:lnTo>
                  <a:lnTo>
                    <a:pt x="0" y="134"/>
                  </a:lnTo>
                  <a:lnTo>
                    <a:pt x="19" y="122"/>
                  </a:lnTo>
                  <a:lnTo>
                    <a:pt x="38" y="112"/>
                  </a:lnTo>
                  <a:lnTo>
                    <a:pt x="40" y="117"/>
                  </a:lnTo>
                  <a:lnTo>
                    <a:pt x="42" y="122"/>
                  </a:lnTo>
                  <a:lnTo>
                    <a:pt x="44" y="124"/>
                  </a:lnTo>
                  <a:lnTo>
                    <a:pt x="47" y="126"/>
                  </a:lnTo>
                  <a:lnTo>
                    <a:pt x="49" y="126"/>
                  </a:lnTo>
                  <a:lnTo>
                    <a:pt x="51" y="127"/>
                  </a:lnTo>
                  <a:lnTo>
                    <a:pt x="54" y="129"/>
                  </a:lnTo>
                  <a:lnTo>
                    <a:pt x="58" y="131"/>
                  </a:lnTo>
                  <a:lnTo>
                    <a:pt x="61" y="141"/>
                  </a:lnTo>
                  <a:lnTo>
                    <a:pt x="63" y="154"/>
                  </a:lnTo>
                  <a:lnTo>
                    <a:pt x="65" y="166"/>
                  </a:lnTo>
                  <a:lnTo>
                    <a:pt x="73" y="166"/>
                  </a:lnTo>
                  <a:lnTo>
                    <a:pt x="73" y="157"/>
                  </a:lnTo>
                  <a:lnTo>
                    <a:pt x="70" y="147"/>
                  </a:lnTo>
                  <a:lnTo>
                    <a:pt x="70" y="134"/>
                  </a:lnTo>
                  <a:lnTo>
                    <a:pt x="73" y="122"/>
                  </a:lnTo>
                  <a:lnTo>
                    <a:pt x="77" y="112"/>
                  </a:lnTo>
                  <a:lnTo>
                    <a:pt x="99" y="108"/>
                  </a:lnTo>
                  <a:close/>
                  <a:moveTo>
                    <a:pt x="1082" y="99"/>
                  </a:moveTo>
                  <a:lnTo>
                    <a:pt x="1087" y="103"/>
                  </a:lnTo>
                  <a:lnTo>
                    <a:pt x="1091" y="106"/>
                  </a:lnTo>
                  <a:lnTo>
                    <a:pt x="1096" y="106"/>
                  </a:lnTo>
                  <a:lnTo>
                    <a:pt x="1101" y="106"/>
                  </a:lnTo>
                  <a:lnTo>
                    <a:pt x="1110" y="108"/>
                  </a:lnTo>
                  <a:lnTo>
                    <a:pt x="1108" y="112"/>
                  </a:lnTo>
                  <a:lnTo>
                    <a:pt x="1108" y="113"/>
                  </a:lnTo>
                  <a:lnTo>
                    <a:pt x="1108" y="115"/>
                  </a:lnTo>
                  <a:lnTo>
                    <a:pt x="1107" y="117"/>
                  </a:lnTo>
                  <a:lnTo>
                    <a:pt x="1107" y="119"/>
                  </a:lnTo>
                  <a:lnTo>
                    <a:pt x="1094" y="126"/>
                  </a:lnTo>
                  <a:lnTo>
                    <a:pt x="1077" y="129"/>
                  </a:lnTo>
                  <a:lnTo>
                    <a:pt x="1059" y="131"/>
                  </a:lnTo>
                  <a:lnTo>
                    <a:pt x="1058" y="127"/>
                  </a:lnTo>
                  <a:lnTo>
                    <a:pt x="1058" y="124"/>
                  </a:lnTo>
                  <a:lnTo>
                    <a:pt x="1056" y="120"/>
                  </a:lnTo>
                  <a:lnTo>
                    <a:pt x="1056" y="115"/>
                  </a:lnTo>
                  <a:lnTo>
                    <a:pt x="1061" y="112"/>
                  </a:lnTo>
                  <a:lnTo>
                    <a:pt x="1065" y="108"/>
                  </a:lnTo>
                  <a:lnTo>
                    <a:pt x="1068" y="106"/>
                  </a:lnTo>
                  <a:lnTo>
                    <a:pt x="1072" y="103"/>
                  </a:lnTo>
                  <a:lnTo>
                    <a:pt x="1075" y="101"/>
                  </a:lnTo>
                  <a:lnTo>
                    <a:pt x="1082" y="99"/>
                  </a:lnTo>
                  <a:close/>
                  <a:moveTo>
                    <a:pt x="545" y="99"/>
                  </a:moveTo>
                  <a:lnTo>
                    <a:pt x="559" y="101"/>
                  </a:lnTo>
                  <a:lnTo>
                    <a:pt x="569" y="106"/>
                  </a:lnTo>
                  <a:lnTo>
                    <a:pt x="579" y="112"/>
                  </a:lnTo>
                  <a:lnTo>
                    <a:pt x="576" y="115"/>
                  </a:lnTo>
                  <a:lnTo>
                    <a:pt x="574" y="120"/>
                  </a:lnTo>
                  <a:lnTo>
                    <a:pt x="571" y="122"/>
                  </a:lnTo>
                  <a:lnTo>
                    <a:pt x="566" y="124"/>
                  </a:lnTo>
                  <a:lnTo>
                    <a:pt x="560" y="126"/>
                  </a:lnTo>
                  <a:lnTo>
                    <a:pt x="553" y="126"/>
                  </a:lnTo>
                  <a:lnTo>
                    <a:pt x="548" y="129"/>
                  </a:lnTo>
                  <a:lnTo>
                    <a:pt x="543" y="129"/>
                  </a:lnTo>
                  <a:lnTo>
                    <a:pt x="538" y="131"/>
                  </a:lnTo>
                  <a:lnTo>
                    <a:pt x="531" y="131"/>
                  </a:lnTo>
                  <a:lnTo>
                    <a:pt x="531" y="120"/>
                  </a:lnTo>
                  <a:lnTo>
                    <a:pt x="532" y="113"/>
                  </a:lnTo>
                  <a:lnTo>
                    <a:pt x="539" y="108"/>
                  </a:lnTo>
                  <a:lnTo>
                    <a:pt x="545" y="99"/>
                  </a:lnTo>
                  <a:close/>
                  <a:moveTo>
                    <a:pt x="1175" y="77"/>
                  </a:moveTo>
                  <a:lnTo>
                    <a:pt x="1178" y="77"/>
                  </a:lnTo>
                  <a:lnTo>
                    <a:pt x="1182" y="79"/>
                  </a:lnTo>
                  <a:lnTo>
                    <a:pt x="1183" y="79"/>
                  </a:lnTo>
                  <a:lnTo>
                    <a:pt x="1185" y="79"/>
                  </a:lnTo>
                  <a:lnTo>
                    <a:pt x="1187" y="80"/>
                  </a:lnTo>
                  <a:lnTo>
                    <a:pt x="1183" y="84"/>
                  </a:lnTo>
                  <a:lnTo>
                    <a:pt x="1180" y="87"/>
                  </a:lnTo>
                  <a:lnTo>
                    <a:pt x="1178" y="92"/>
                  </a:lnTo>
                  <a:lnTo>
                    <a:pt x="1176" y="96"/>
                  </a:lnTo>
                  <a:lnTo>
                    <a:pt x="1175" y="103"/>
                  </a:lnTo>
                  <a:lnTo>
                    <a:pt x="1178" y="103"/>
                  </a:lnTo>
                  <a:lnTo>
                    <a:pt x="1182" y="98"/>
                  </a:lnTo>
                  <a:lnTo>
                    <a:pt x="1185" y="94"/>
                  </a:lnTo>
                  <a:lnTo>
                    <a:pt x="1189" y="91"/>
                  </a:lnTo>
                  <a:lnTo>
                    <a:pt x="1194" y="89"/>
                  </a:lnTo>
                  <a:lnTo>
                    <a:pt x="1204" y="99"/>
                  </a:lnTo>
                  <a:lnTo>
                    <a:pt x="1217" y="108"/>
                  </a:lnTo>
                  <a:lnTo>
                    <a:pt x="1225" y="115"/>
                  </a:lnTo>
                  <a:lnTo>
                    <a:pt x="1225" y="138"/>
                  </a:lnTo>
                  <a:lnTo>
                    <a:pt x="1231" y="143"/>
                  </a:lnTo>
                  <a:lnTo>
                    <a:pt x="1236" y="147"/>
                  </a:lnTo>
                  <a:lnTo>
                    <a:pt x="1241" y="148"/>
                  </a:lnTo>
                  <a:lnTo>
                    <a:pt x="1245" y="155"/>
                  </a:lnTo>
                  <a:lnTo>
                    <a:pt x="1248" y="169"/>
                  </a:lnTo>
                  <a:lnTo>
                    <a:pt x="1241" y="178"/>
                  </a:lnTo>
                  <a:lnTo>
                    <a:pt x="1238" y="187"/>
                  </a:lnTo>
                  <a:lnTo>
                    <a:pt x="1231" y="192"/>
                  </a:lnTo>
                  <a:lnTo>
                    <a:pt x="1222" y="194"/>
                  </a:lnTo>
                  <a:lnTo>
                    <a:pt x="1206" y="195"/>
                  </a:lnTo>
                  <a:lnTo>
                    <a:pt x="1194" y="185"/>
                  </a:lnTo>
                  <a:lnTo>
                    <a:pt x="1176" y="176"/>
                  </a:lnTo>
                  <a:lnTo>
                    <a:pt x="1157" y="171"/>
                  </a:lnTo>
                  <a:lnTo>
                    <a:pt x="1138" y="164"/>
                  </a:lnTo>
                  <a:lnTo>
                    <a:pt x="1121" y="157"/>
                  </a:lnTo>
                  <a:lnTo>
                    <a:pt x="1110" y="147"/>
                  </a:lnTo>
                  <a:lnTo>
                    <a:pt x="1117" y="143"/>
                  </a:lnTo>
                  <a:lnTo>
                    <a:pt x="1122" y="140"/>
                  </a:lnTo>
                  <a:lnTo>
                    <a:pt x="1126" y="136"/>
                  </a:lnTo>
                  <a:lnTo>
                    <a:pt x="1128" y="131"/>
                  </a:lnTo>
                  <a:lnTo>
                    <a:pt x="1129" y="122"/>
                  </a:lnTo>
                  <a:lnTo>
                    <a:pt x="1128" y="119"/>
                  </a:lnTo>
                  <a:lnTo>
                    <a:pt x="1126" y="113"/>
                  </a:lnTo>
                  <a:lnTo>
                    <a:pt x="1126" y="106"/>
                  </a:lnTo>
                  <a:lnTo>
                    <a:pt x="1126" y="99"/>
                  </a:lnTo>
                  <a:lnTo>
                    <a:pt x="1126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9" y="96"/>
                  </a:lnTo>
                  <a:lnTo>
                    <a:pt x="1145" y="92"/>
                  </a:lnTo>
                  <a:lnTo>
                    <a:pt x="1162" y="84"/>
                  </a:lnTo>
                  <a:lnTo>
                    <a:pt x="1175" y="77"/>
                  </a:lnTo>
                  <a:close/>
                  <a:moveTo>
                    <a:pt x="953" y="73"/>
                  </a:moveTo>
                  <a:lnTo>
                    <a:pt x="963" y="73"/>
                  </a:lnTo>
                  <a:lnTo>
                    <a:pt x="977" y="87"/>
                  </a:lnTo>
                  <a:lnTo>
                    <a:pt x="995" y="99"/>
                  </a:lnTo>
                  <a:lnTo>
                    <a:pt x="995" y="103"/>
                  </a:lnTo>
                  <a:lnTo>
                    <a:pt x="991" y="103"/>
                  </a:lnTo>
                  <a:lnTo>
                    <a:pt x="991" y="108"/>
                  </a:lnTo>
                  <a:lnTo>
                    <a:pt x="974" y="99"/>
                  </a:lnTo>
                  <a:lnTo>
                    <a:pt x="962" y="87"/>
                  </a:lnTo>
                  <a:lnTo>
                    <a:pt x="953" y="73"/>
                  </a:lnTo>
                  <a:close/>
                  <a:moveTo>
                    <a:pt x="602" y="68"/>
                  </a:moveTo>
                  <a:lnTo>
                    <a:pt x="616" y="72"/>
                  </a:lnTo>
                  <a:lnTo>
                    <a:pt x="627" y="75"/>
                  </a:lnTo>
                  <a:lnTo>
                    <a:pt x="637" y="80"/>
                  </a:lnTo>
                  <a:lnTo>
                    <a:pt x="637" y="89"/>
                  </a:lnTo>
                  <a:lnTo>
                    <a:pt x="628" y="91"/>
                  </a:lnTo>
                  <a:lnTo>
                    <a:pt x="620" y="94"/>
                  </a:lnTo>
                  <a:lnTo>
                    <a:pt x="607" y="96"/>
                  </a:lnTo>
                  <a:lnTo>
                    <a:pt x="602" y="98"/>
                  </a:lnTo>
                  <a:lnTo>
                    <a:pt x="599" y="99"/>
                  </a:lnTo>
                  <a:lnTo>
                    <a:pt x="593" y="99"/>
                  </a:lnTo>
                  <a:lnTo>
                    <a:pt x="588" y="99"/>
                  </a:lnTo>
                  <a:lnTo>
                    <a:pt x="588" y="89"/>
                  </a:lnTo>
                  <a:lnTo>
                    <a:pt x="592" y="84"/>
                  </a:lnTo>
                  <a:lnTo>
                    <a:pt x="597" y="77"/>
                  </a:lnTo>
                  <a:lnTo>
                    <a:pt x="602" y="68"/>
                  </a:lnTo>
                  <a:close/>
                  <a:moveTo>
                    <a:pt x="176" y="58"/>
                  </a:moveTo>
                  <a:lnTo>
                    <a:pt x="176" y="77"/>
                  </a:lnTo>
                  <a:lnTo>
                    <a:pt x="183" y="77"/>
                  </a:lnTo>
                  <a:lnTo>
                    <a:pt x="187" y="75"/>
                  </a:lnTo>
                  <a:lnTo>
                    <a:pt x="190" y="75"/>
                  </a:lnTo>
                  <a:lnTo>
                    <a:pt x="194" y="75"/>
                  </a:lnTo>
                  <a:lnTo>
                    <a:pt x="195" y="75"/>
                  </a:lnTo>
                  <a:lnTo>
                    <a:pt x="199" y="77"/>
                  </a:lnTo>
                  <a:lnTo>
                    <a:pt x="204" y="80"/>
                  </a:lnTo>
                  <a:lnTo>
                    <a:pt x="204" y="89"/>
                  </a:lnTo>
                  <a:lnTo>
                    <a:pt x="208" y="91"/>
                  </a:lnTo>
                  <a:lnTo>
                    <a:pt x="213" y="91"/>
                  </a:lnTo>
                  <a:lnTo>
                    <a:pt x="216" y="89"/>
                  </a:lnTo>
                  <a:lnTo>
                    <a:pt x="222" y="89"/>
                  </a:lnTo>
                  <a:lnTo>
                    <a:pt x="223" y="87"/>
                  </a:lnTo>
                  <a:lnTo>
                    <a:pt x="227" y="89"/>
                  </a:lnTo>
                  <a:lnTo>
                    <a:pt x="230" y="92"/>
                  </a:lnTo>
                  <a:lnTo>
                    <a:pt x="234" y="98"/>
                  </a:lnTo>
                  <a:lnTo>
                    <a:pt x="237" y="103"/>
                  </a:lnTo>
                  <a:lnTo>
                    <a:pt x="232" y="115"/>
                  </a:lnTo>
                  <a:lnTo>
                    <a:pt x="227" y="127"/>
                  </a:lnTo>
                  <a:lnTo>
                    <a:pt x="223" y="141"/>
                  </a:lnTo>
                  <a:lnTo>
                    <a:pt x="211" y="141"/>
                  </a:lnTo>
                  <a:lnTo>
                    <a:pt x="202" y="145"/>
                  </a:lnTo>
                  <a:lnTo>
                    <a:pt x="194" y="150"/>
                  </a:lnTo>
                  <a:lnTo>
                    <a:pt x="180" y="154"/>
                  </a:lnTo>
                  <a:lnTo>
                    <a:pt x="171" y="147"/>
                  </a:lnTo>
                  <a:lnTo>
                    <a:pt x="159" y="143"/>
                  </a:lnTo>
                  <a:lnTo>
                    <a:pt x="147" y="138"/>
                  </a:lnTo>
                  <a:lnTo>
                    <a:pt x="145" y="134"/>
                  </a:lnTo>
                  <a:lnTo>
                    <a:pt x="145" y="131"/>
                  </a:lnTo>
                  <a:lnTo>
                    <a:pt x="143" y="127"/>
                  </a:lnTo>
                  <a:lnTo>
                    <a:pt x="141" y="122"/>
                  </a:lnTo>
                  <a:lnTo>
                    <a:pt x="136" y="117"/>
                  </a:lnTo>
                  <a:lnTo>
                    <a:pt x="131" y="112"/>
                  </a:lnTo>
                  <a:lnTo>
                    <a:pt x="127" y="108"/>
                  </a:lnTo>
                  <a:lnTo>
                    <a:pt x="124" y="101"/>
                  </a:lnTo>
                  <a:lnTo>
                    <a:pt x="122" y="89"/>
                  </a:lnTo>
                  <a:lnTo>
                    <a:pt x="129" y="80"/>
                  </a:lnTo>
                  <a:lnTo>
                    <a:pt x="134" y="73"/>
                  </a:lnTo>
                  <a:lnTo>
                    <a:pt x="141" y="73"/>
                  </a:lnTo>
                  <a:lnTo>
                    <a:pt x="147" y="75"/>
                  </a:lnTo>
                  <a:lnTo>
                    <a:pt x="154" y="77"/>
                  </a:lnTo>
                  <a:lnTo>
                    <a:pt x="161" y="77"/>
                  </a:lnTo>
                  <a:lnTo>
                    <a:pt x="161" y="65"/>
                  </a:lnTo>
                  <a:lnTo>
                    <a:pt x="164" y="63"/>
                  </a:lnTo>
                  <a:lnTo>
                    <a:pt x="168" y="61"/>
                  </a:lnTo>
                  <a:lnTo>
                    <a:pt x="169" y="61"/>
                  </a:lnTo>
                  <a:lnTo>
                    <a:pt x="173" y="59"/>
                  </a:lnTo>
                  <a:lnTo>
                    <a:pt x="176" y="58"/>
                  </a:lnTo>
                  <a:close/>
                  <a:moveTo>
                    <a:pt x="627" y="45"/>
                  </a:moveTo>
                  <a:lnTo>
                    <a:pt x="641" y="45"/>
                  </a:lnTo>
                  <a:lnTo>
                    <a:pt x="649" y="54"/>
                  </a:lnTo>
                  <a:lnTo>
                    <a:pt x="658" y="59"/>
                  </a:lnTo>
                  <a:lnTo>
                    <a:pt x="665" y="66"/>
                  </a:lnTo>
                  <a:lnTo>
                    <a:pt x="672" y="77"/>
                  </a:lnTo>
                  <a:lnTo>
                    <a:pt x="656" y="77"/>
                  </a:lnTo>
                  <a:lnTo>
                    <a:pt x="646" y="66"/>
                  </a:lnTo>
                  <a:lnTo>
                    <a:pt x="635" y="58"/>
                  </a:lnTo>
                  <a:lnTo>
                    <a:pt x="627" y="45"/>
                  </a:lnTo>
                  <a:close/>
                  <a:moveTo>
                    <a:pt x="545" y="42"/>
                  </a:moveTo>
                  <a:lnTo>
                    <a:pt x="552" y="44"/>
                  </a:lnTo>
                  <a:lnTo>
                    <a:pt x="559" y="47"/>
                  </a:lnTo>
                  <a:lnTo>
                    <a:pt x="562" y="51"/>
                  </a:lnTo>
                  <a:lnTo>
                    <a:pt x="567" y="54"/>
                  </a:lnTo>
                  <a:lnTo>
                    <a:pt x="573" y="58"/>
                  </a:lnTo>
                  <a:lnTo>
                    <a:pt x="569" y="68"/>
                  </a:lnTo>
                  <a:lnTo>
                    <a:pt x="548" y="80"/>
                  </a:lnTo>
                  <a:lnTo>
                    <a:pt x="532" y="94"/>
                  </a:lnTo>
                  <a:lnTo>
                    <a:pt x="518" y="112"/>
                  </a:lnTo>
                  <a:lnTo>
                    <a:pt x="515" y="112"/>
                  </a:lnTo>
                  <a:lnTo>
                    <a:pt x="515" y="108"/>
                  </a:lnTo>
                  <a:lnTo>
                    <a:pt x="510" y="105"/>
                  </a:lnTo>
                  <a:lnTo>
                    <a:pt x="506" y="101"/>
                  </a:lnTo>
                  <a:lnTo>
                    <a:pt x="504" y="98"/>
                  </a:lnTo>
                  <a:lnTo>
                    <a:pt x="501" y="94"/>
                  </a:lnTo>
                  <a:lnTo>
                    <a:pt x="499" y="89"/>
                  </a:lnTo>
                  <a:lnTo>
                    <a:pt x="503" y="82"/>
                  </a:lnTo>
                  <a:lnTo>
                    <a:pt x="504" y="77"/>
                  </a:lnTo>
                  <a:lnTo>
                    <a:pt x="506" y="68"/>
                  </a:lnTo>
                  <a:lnTo>
                    <a:pt x="480" y="68"/>
                  </a:lnTo>
                  <a:lnTo>
                    <a:pt x="480" y="61"/>
                  </a:lnTo>
                  <a:lnTo>
                    <a:pt x="494" y="56"/>
                  </a:lnTo>
                  <a:lnTo>
                    <a:pt x="508" y="52"/>
                  </a:lnTo>
                  <a:lnTo>
                    <a:pt x="525" y="49"/>
                  </a:lnTo>
                  <a:lnTo>
                    <a:pt x="527" y="54"/>
                  </a:lnTo>
                  <a:lnTo>
                    <a:pt x="529" y="56"/>
                  </a:lnTo>
                  <a:lnTo>
                    <a:pt x="529" y="58"/>
                  </a:lnTo>
                  <a:lnTo>
                    <a:pt x="531" y="58"/>
                  </a:lnTo>
                  <a:lnTo>
                    <a:pt x="531" y="59"/>
                  </a:lnTo>
                  <a:lnTo>
                    <a:pt x="534" y="61"/>
                  </a:lnTo>
                  <a:lnTo>
                    <a:pt x="536" y="56"/>
                  </a:lnTo>
                  <a:lnTo>
                    <a:pt x="538" y="52"/>
                  </a:lnTo>
                  <a:lnTo>
                    <a:pt x="539" y="49"/>
                  </a:lnTo>
                  <a:lnTo>
                    <a:pt x="543" y="45"/>
                  </a:lnTo>
                  <a:lnTo>
                    <a:pt x="545" y="42"/>
                  </a:lnTo>
                  <a:close/>
                  <a:moveTo>
                    <a:pt x="588" y="23"/>
                  </a:moveTo>
                  <a:lnTo>
                    <a:pt x="592" y="24"/>
                  </a:lnTo>
                  <a:lnTo>
                    <a:pt x="593" y="24"/>
                  </a:lnTo>
                  <a:lnTo>
                    <a:pt x="595" y="26"/>
                  </a:lnTo>
                  <a:lnTo>
                    <a:pt x="595" y="26"/>
                  </a:lnTo>
                  <a:lnTo>
                    <a:pt x="597" y="28"/>
                  </a:lnTo>
                  <a:lnTo>
                    <a:pt x="599" y="31"/>
                  </a:lnTo>
                  <a:lnTo>
                    <a:pt x="602" y="37"/>
                  </a:lnTo>
                  <a:lnTo>
                    <a:pt x="606" y="42"/>
                  </a:lnTo>
                  <a:lnTo>
                    <a:pt x="607" y="49"/>
                  </a:lnTo>
                  <a:lnTo>
                    <a:pt x="599" y="49"/>
                  </a:lnTo>
                  <a:lnTo>
                    <a:pt x="599" y="45"/>
                  </a:lnTo>
                  <a:lnTo>
                    <a:pt x="595" y="42"/>
                  </a:lnTo>
                  <a:lnTo>
                    <a:pt x="592" y="38"/>
                  </a:lnTo>
                  <a:lnTo>
                    <a:pt x="590" y="35"/>
                  </a:lnTo>
                  <a:lnTo>
                    <a:pt x="588" y="30"/>
                  </a:lnTo>
                  <a:lnTo>
                    <a:pt x="588" y="23"/>
                  </a:lnTo>
                  <a:close/>
                  <a:moveTo>
                    <a:pt x="646" y="16"/>
                  </a:moveTo>
                  <a:lnTo>
                    <a:pt x="656" y="19"/>
                  </a:lnTo>
                  <a:lnTo>
                    <a:pt x="656" y="26"/>
                  </a:lnTo>
                  <a:lnTo>
                    <a:pt x="641" y="26"/>
                  </a:lnTo>
                  <a:lnTo>
                    <a:pt x="646" y="16"/>
                  </a:lnTo>
                  <a:close/>
                  <a:moveTo>
                    <a:pt x="1117" y="0"/>
                  </a:moveTo>
                  <a:lnTo>
                    <a:pt x="1122" y="3"/>
                  </a:lnTo>
                  <a:lnTo>
                    <a:pt x="1126" y="7"/>
                  </a:lnTo>
                  <a:lnTo>
                    <a:pt x="1128" y="10"/>
                  </a:lnTo>
                  <a:lnTo>
                    <a:pt x="1129" y="16"/>
                  </a:lnTo>
                  <a:lnTo>
                    <a:pt x="1131" y="19"/>
                  </a:lnTo>
                  <a:lnTo>
                    <a:pt x="1133" y="24"/>
                  </a:lnTo>
                  <a:lnTo>
                    <a:pt x="1136" y="26"/>
                  </a:lnTo>
                  <a:lnTo>
                    <a:pt x="1147" y="31"/>
                  </a:lnTo>
                  <a:lnTo>
                    <a:pt x="1157" y="33"/>
                  </a:lnTo>
                  <a:lnTo>
                    <a:pt x="1164" y="33"/>
                  </a:lnTo>
                  <a:lnTo>
                    <a:pt x="1169" y="37"/>
                  </a:lnTo>
                  <a:lnTo>
                    <a:pt x="1173" y="44"/>
                  </a:lnTo>
                  <a:lnTo>
                    <a:pt x="1175" y="58"/>
                  </a:lnTo>
                  <a:lnTo>
                    <a:pt x="1173" y="59"/>
                  </a:lnTo>
                  <a:lnTo>
                    <a:pt x="1173" y="59"/>
                  </a:lnTo>
                  <a:lnTo>
                    <a:pt x="1173" y="61"/>
                  </a:lnTo>
                  <a:lnTo>
                    <a:pt x="1173" y="63"/>
                  </a:lnTo>
                  <a:lnTo>
                    <a:pt x="1171" y="65"/>
                  </a:lnTo>
                  <a:lnTo>
                    <a:pt x="1149" y="65"/>
                  </a:lnTo>
                  <a:lnTo>
                    <a:pt x="1126" y="65"/>
                  </a:lnTo>
                  <a:lnTo>
                    <a:pt x="1107" y="73"/>
                  </a:lnTo>
                  <a:lnTo>
                    <a:pt x="1103" y="75"/>
                  </a:lnTo>
                  <a:lnTo>
                    <a:pt x="1101" y="79"/>
                  </a:lnTo>
                  <a:lnTo>
                    <a:pt x="1100" y="80"/>
                  </a:lnTo>
                  <a:lnTo>
                    <a:pt x="1098" y="82"/>
                  </a:lnTo>
                  <a:lnTo>
                    <a:pt x="1096" y="84"/>
                  </a:lnTo>
                  <a:lnTo>
                    <a:pt x="1093" y="86"/>
                  </a:lnTo>
                  <a:lnTo>
                    <a:pt x="1087" y="89"/>
                  </a:lnTo>
                  <a:lnTo>
                    <a:pt x="1084" y="84"/>
                  </a:lnTo>
                  <a:lnTo>
                    <a:pt x="1082" y="80"/>
                  </a:lnTo>
                  <a:lnTo>
                    <a:pt x="1079" y="77"/>
                  </a:lnTo>
                  <a:lnTo>
                    <a:pt x="1091" y="47"/>
                  </a:lnTo>
                  <a:lnTo>
                    <a:pt x="1103" y="23"/>
                  </a:lnTo>
                  <a:lnTo>
                    <a:pt x="1117" y="0"/>
                  </a:lnTo>
                  <a:close/>
                  <a:moveTo>
                    <a:pt x="995" y="0"/>
                  </a:moveTo>
                  <a:lnTo>
                    <a:pt x="1004" y="9"/>
                  </a:lnTo>
                  <a:lnTo>
                    <a:pt x="1009" y="19"/>
                  </a:lnTo>
                  <a:lnTo>
                    <a:pt x="1014" y="31"/>
                  </a:lnTo>
                  <a:lnTo>
                    <a:pt x="1005" y="31"/>
                  </a:lnTo>
                  <a:lnTo>
                    <a:pt x="1005" y="26"/>
                  </a:lnTo>
                  <a:lnTo>
                    <a:pt x="1002" y="23"/>
                  </a:lnTo>
                  <a:lnTo>
                    <a:pt x="998" y="19"/>
                  </a:lnTo>
                  <a:lnTo>
                    <a:pt x="997" y="14"/>
                  </a:lnTo>
                  <a:lnTo>
                    <a:pt x="995" y="9"/>
                  </a:lnTo>
                  <a:lnTo>
                    <a:pt x="995" y="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6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4" name="Freeform 323"/>
            <p:cNvSpPr>
              <a:spLocks noEditPoints="1"/>
            </p:cNvSpPr>
            <p:nvPr/>
          </p:nvSpPr>
          <p:spPr bwMode="auto">
            <a:xfrm>
              <a:off x="6823869" y="4470400"/>
              <a:ext cx="1468438" cy="933450"/>
            </a:xfrm>
            <a:custGeom>
              <a:avLst/>
              <a:gdLst>
                <a:gd name="T0" fmla="*/ 489 w 925"/>
                <a:gd name="T1" fmla="*/ 520 h 588"/>
                <a:gd name="T2" fmla="*/ 484 w 925"/>
                <a:gd name="T3" fmla="*/ 472 h 588"/>
                <a:gd name="T4" fmla="*/ 800 w 925"/>
                <a:gd name="T5" fmla="*/ 463 h 588"/>
                <a:gd name="T6" fmla="*/ 810 w 925"/>
                <a:gd name="T7" fmla="*/ 463 h 588"/>
                <a:gd name="T8" fmla="*/ 817 w 925"/>
                <a:gd name="T9" fmla="*/ 473 h 588"/>
                <a:gd name="T10" fmla="*/ 796 w 925"/>
                <a:gd name="T11" fmla="*/ 529 h 588"/>
                <a:gd name="T12" fmla="*/ 768 w 925"/>
                <a:gd name="T13" fmla="*/ 547 h 588"/>
                <a:gd name="T14" fmla="*/ 756 w 925"/>
                <a:gd name="T15" fmla="*/ 576 h 588"/>
                <a:gd name="T16" fmla="*/ 716 w 925"/>
                <a:gd name="T17" fmla="*/ 576 h 588"/>
                <a:gd name="T18" fmla="*/ 712 w 925"/>
                <a:gd name="T19" fmla="*/ 543 h 588"/>
                <a:gd name="T20" fmla="*/ 754 w 925"/>
                <a:gd name="T21" fmla="*/ 520 h 588"/>
                <a:gd name="T22" fmla="*/ 784 w 925"/>
                <a:gd name="T23" fmla="*/ 330 h 588"/>
                <a:gd name="T24" fmla="*/ 850 w 925"/>
                <a:gd name="T25" fmla="*/ 396 h 588"/>
                <a:gd name="T26" fmla="*/ 870 w 925"/>
                <a:gd name="T27" fmla="*/ 390 h 588"/>
                <a:gd name="T28" fmla="*/ 870 w 925"/>
                <a:gd name="T29" fmla="*/ 423 h 588"/>
                <a:gd name="T30" fmla="*/ 826 w 925"/>
                <a:gd name="T31" fmla="*/ 470 h 588"/>
                <a:gd name="T32" fmla="*/ 826 w 925"/>
                <a:gd name="T33" fmla="*/ 445 h 588"/>
                <a:gd name="T34" fmla="*/ 810 w 925"/>
                <a:gd name="T35" fmla="*/ 433 h 588"/>
                <a:gd name="T36" fmla="*/ 815 w 925"/>
                <a:gd name="T37" fmla="*/ 417 h 588"/>
                <a:gd name="T38" fmla="*/ 793 w 925"/>
                <a:gd name="T39" fmla="*/ 355 h 588"/>
                <a:gd name="T40" fmla="*/ 765 w 925"/>
                <a:gd name="T41" fmla="*/ 170 h 588"/>
                <a:gd name="T42" fmla="*/ 721 w 925"/>
                <a:gd name="T43" fmla="*/ 147 h 588"/>
                <a:gd name="T44" fmla="*/ 915 w 925"/>
                <a:gd name="T45" fmla="*/ 91 h 588"/>
                <a:gd name="T46" fmla="*/ 918 w 925"/>
                <a:gd name="T47" fmla="*/ 115 h 588"/>
                <a:gd name="T48" fmla="*/ 906 w 925"/>
                <a:gd name="T49" fmla="*/ 86 h 588"/>
                <a:gd name="T50" fmla="*/ 754 w 925"/>
                <a:gd name="T51" fmla="*/ 68 h 588"/>
                <a:gd name="T52" fmla="*/ 763 w 925"/>
                <a:gd name="T53" fmla="*/ 91 h 588"/>
                <a:gd name="T54" fmla="*/ 746 w 925"/>
                <a:gd name="T55" fmla="*/ 65 h 588"/>
                <a:gd name="T56" fmla="*/ 435 w 925"/>
                <a:gd name="T57" fmla="*/ 47 h 588"/>
                <a:gd name="T58" fmla="*/ 458 w 925"/>
                <a:gd name="T59" fmla="*/ 60 h 588"/>
                <a:gd name="T60" fmla="*/ 477 w 925"/>
                <a:gd name="T61" fmla="*/ 122 h 588"/>
                <a:gd name="T62" fmla="*/ 506 w 925"/>
                <a:gd name="T63" fmla="*/ 143 h 588"/>
                <a:gd name="T64" fmla="*/ 564 w 925"/>
                <a:gd name="T65" fmla="*/ 215 h 588"/>
                <a:gd name="T66" fmla="*/ 552 w 925"/>
                <a:gd name="T67" fmla="*/ 339 h 588"/>
                <a:gd name="T68" fmla="*/ 515 w 925"/>
                <a:gd name="T69" fmla="*/ 426 h 588"/>
                <a:gd name="T70" fmla="*/ 449 w 925"/>
                <a:gd name="T71" fmla="*/ 426 h 588"/>
                <a:gd name="T72" fmla="*/ 381 w 925"/>
                <a:gd name="T73" fmla="*/ 396 h 588"/>
                <a:gd name="T74" fmla="*/ 356 w 925"/>
                <a:gd name="T75" fmla="*/ 384 h 588"/>
                <a:gd name="T76" fmla="*/ 355 w 925"/>
                <a:gd name="T77" fmla="*/ 374 h 588"/>
                <a:gd name="T78" fmla="*/ 344 w 925"/>
                <a:gd name="T79" fmla="*/ 377 h 588"/>
                <a:gd name="T80" fmla="*/ 349 w 925"/>
                <a:gd name="T81" fmla="*/ 360 h 588"/>
                <a:gd name="T82" fmla="*/ 318 w 925"/>
                <a:gd name="T83" fmla="*/ 369 h 588"/>
                <a:gd name="T84" fmla="*/ 259 w 925"/>
                <a:gd name="T85" fmla="*/ 327 h 588"/>
                <a:gd name="T86" fmla="*/ 157 w 925"/>
                <a:gd name="T87" fmla="*/ 339 h 588"/>
                <a:gd name="T88" fmla="*/ 75 w 925"/>
                <a:gd name="T89" fmla="*/ 370 h 588"/>
                <a:gd name="T90" fmla="*/ 26 w 925"/>
                <a:gd name="T91" fmla="*/ 360 h 588"/>
                <a:gd name="T92" fmla="*/ 18 w 925"/>
                <a:gd name="T93" fmla="*/ 273 h 588"/>
                <a:gd name="T94" fmla="*/ 9 w 925"/>
                <a:gd name="T95" fmla="*/ 229 h 588"/>
                <a:gd name="T96" fmla="*/ 7 w 925"/>
                <a:gd name="T97" fmla="*/ 215 h 588"/>
                <a:gd name="T98" fmla="*/ 33 w 925"/>
                <a:gd name="T99" fmla="*/ 152 h 588"/>
                <a:gd name="T100" fmla="*/ 116 w 925"/>
                <a:gd name="T101" fmla="*/ 135 h 588"/>
                <a:gd name="T102" fmla="*/ 161 w 925"/>
                <a:gd name="T103" fmla="*/ 77 h 588"/>
                <a:gd name="T104" fmla="*/ 210 w 925"/>
                <a:gd name="T105" fmla="*/ 53 h 588"/>
                <a:gd name="T106" fmla="*/ 225 w 925"/>
                <a:gd name="T107" fmla="*/ 68 h 588"/>
                <a:gd name="T108" fmla="*/ 264 w 925"/>
                <a:gd name="T109" fmla="*/ 32 h 588"/>
                <a:gd name="T110" fmla="*/ 280 w 925"/>
                <a:gd name="T111" fmla="*/ 16 h 588"/>
                <a:gd name="T112" fmla="*/ 330 w 925"/>
                <a:gd name="T113" fmla="*/ 47 h 588"/>
                <a:gd name="T114" fmla="*/ 395 w 925"/>
                <a:gd name="T115" fmla="*/ 10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25" h="588">
                  <a:moveTo>
                    <a:pt x="503" y="461"/>
                  </a:moveTo>
                  <a:lnTo>
                    <a:pt x="508" y="475"/>
                  </a:lnTo>
                  <a:lnTo>
                    <a:pt x="510" y="491"/>
                  </a:lnTo>
                  <a:lnTo>
                    <a:pt x="506" y="506"/>
                  </a:lnTo>
                  <a:lnTo>
                    <a:pt x="498" y="515"/>
                  </a:lnTo>
                  <a:lnTo>
                    <a:pt x="489" y="520"/>
                  </a:lnTo>
                  <a:lnTo>
                    <a:pt x="477" y="526"/>
                  </a:lnTo>
                  <a:lnTo>
                    <a:pt x="472" y="505"/>
                  </a:lnTo>
                  <a:lnTo>
                    <a:pt x="465" y="484"/>
                  </a:lnTo>
                  <a:lnTo>
                    <a:pt x="458" y="465"/>
                  </a:lnTo>
                  <a:lnTo>
                    <a:pt x="472" y="465"/>
                  </a:lnTo>
                  <a:lnTo>
                    <a:pt x="484" y="472"/>
                  </a:lnTo>
                  <a:lnTo>
                    <a:pt x="494" y="470"/>
                  </a:lnTo>
                  <a:lnTo>
                    <a:pt x="503" y="461"/>
                  </a:lnTo>
                  <a:close/>
                  <a:moveTo>
                    <a:pt x="791" y="458"/>
                  </a:moveTo>
                  <a:lnTo>
                    <a:pt x="794" y="459"/>
                  </a:lnTo>
                  <a:lnTo>
                    <a:pt x="798" y="461"/>
                  </a:lnTo>
                  <a:lnTo>
                    <a:pt x="800" y="463"/>
                  </a:lnTo>
                  <a:lnTo>
                    <a:pt x="801" y="465"/>
                  </a:lnTo>
                  <a:lnTo>
                    <a:pt x="803" y="466"/>
                  </a:lnTo>
                  <a:lnTo>
                    <a:pt x="807" y="470"/>
                  </a:lnTo>
                  <a:lnTo>
                    <a:pt x="807" y="468"/>
                  </a:lnTo>
                  <a:lnTo>
                    <a:pt x="808" y="466"/>
                  </a:lnTo>
                  <a:lnTo>
                    <a:pt x="810" y="463"/>
                  </a:lnTo>
                  <a:lnTo>
                    <a:pt x="810" y="461"/>
                  </a:lnTo>
                  <a:lnTo>
                    <a:pt x="812" y="461"/>
                  </a:lnTo>
                  <a:lnTo>
                    <a:pt x="814" y="461"/>
                  </a:lnTo>
                  <a:lnTo>
                    <a:pt x="814" y="465"/>
                  </a:lnTo>
                  <a:lnTo>
                    <a:pt x="815" y="468"/>
                  </a:lnTo>
                  <a:lnTo>
                    <a:pt x="817" y="473"/>
                  </a:lnTo>
                  <a:lnTo>
                    <a:pt x="817" y="479"/>
                  </a:lnTo>
                  <a:lnTo>
                    <a:pt x="817" y="484"/>
                  </a:lnTo>
                  <a:lnTo>
                    <a:pt x="805" y="498"/>
                  </a:lnTo>
                  <a:lnTo>
                    <a:pt x="794" y="515"/>
                  </a:lnTo>
                  <a:lnTo>
                    <a:pt x="798" y="526"/>
                  </a:lnTo>
                  <a:lnTo>
                    <a:pt x="796" y="529"/>
                  </a:lnTo>
                  <a:lnTo>
                    <a:pt x="791" y="533"/>
                  </a:lnTo>
                  <a:lnTo>
                    <a:pt x="786" y="534"/>
                  </a:lnTo>
                  <a:lnTo>
                    <a:pt x="781" y="536"/>
                  </a:lnTo>
                  <a:lnTo>
                    <a:pt x="775" y="540"/>
                  </a:lnTo>
                  <a:lnTo>
                    <a:pt x="772" y="541"/>
                  </a:lnTo>
                  <a:lnTo>
                    <a:pt x="768" y="547"/>
                  </a:lnTo>
                  <a:lnTo>
                    <a:pt x="768" y="552"/>
                  </a:lnTo>
                  <a:lnTo>
                    <a:pt x="767" y="557"/>
                  </a:lnTo>
                  <a:lnTo>
                    <a:pt x="767" y="562"/>
                  </a:lnTo>
                  <a:lnTo>
                    <a:pt x="765" y="569"/>
                  </a:lnTo>
                  <a:lnTo>
                    <a:pt x="761" y="573"/>
                  </a:lnTo>
                  <a:lnTo>
                    <a:pt x="756" y="576"/>
                  </a:lnTo>
                  <a:lnTo>
                    <a:pt x="751" y="580"/>
                  </a:lnTo>
                  <a:lnTo>
                    <a:pt x="746" y="583"/>
                  </a:lnTo>
                  <a:lnTo>
                    <a:pt x="740" y="588"/>
                  </a:lnTo>
                  <a:lnTo>
                    <a:pt x="733" y="588"/>
                  </a:lnTo>
                  <a:lnTo>
                    <a:pt x="725" y="582"/>
                  </a:lnTo>
                  <a:lnTo>
                    <a:pt x="716" y="576"/>
                  </a:lnTo>
                  <a:lnTo>
                    <a:pt x="709" y="571"/>
                  </a:lnTo>
                  <a:lnTo>
                    <a:pt x="702" y="561"/>
                  </a:lnTo>
                  <a:lnTo>
                    <a:pt x="707" y="557"/>
                  </a:lnTo>
                  <a:lnTo>
                    <a:pt x="709" y="552"/>
                  </a:lnTo>
                  <a:lnTo>
                    <a:pt x="711" y="548"/>
                  </a:lnTo>
                  <a:lnTo>
                    <a:pt x="712" y="543"/>
                  </a:lnTo>
                  <a:lnTo>
                    <a:pt x="714" y="538"/>
                  </a:lnTo>
                  <a:lnTo>
                    <a:pt x="718" y="534"/>
                  </a:lnTo>
                  <a:lnTo>
                    <a:pt x="728" y="531"/>
                  </a:lnTo>
                  <a:lnTo>
                    <a:pt x="739" y="529"/>
                  </a:lnTo>
                  <a:lnTo>
                    <a:pt x="749" y="526"/>
                  </a:lnTo>
                  <a:lnTo>
                    <a:pt x="754" y="520"/>
                  </a:lnTo>
                  <a:lnTo>
                    <a:pt x="763" y="508"/>
                  </a:lnTo>
                  <a:lnTo>
                    <a:pt x="770" y="494"/>
                  </a:lnTo>
                  <a:lnTo>
                    <a:pt x="779" y="480"/>
                  </a:lnTo>
                  <a:lnTo>
                    <a:pt x="786" y="466"/>
                  </a:lnTo>
                  <a:lnTo>
                    <a:pt x="791" y="458"/>
                  </a:lnTo>
                  <a:close/>
                  <a:moveTo>
                    <a:pt x="784" y="330"/>
                  </a:moveTo>
                  <a:lnTo>
                    <a:pt x="791" y="330"/>
                  </a:lnTo>
                  <a:lnTo>
                    <a:pt x="807" y="346"/>
                  </a:lnTo>
                  <a:lnTo>
                    <a:pt x="821" y="360"/>
                  </a:lnTo>
                  <a:lnTo>
                    <a:pt x="835" y="376"/>
                  </a:lnTo>
                  <a:lnTo>
                    <a:pt x="845" y="396"/>
                  </a:lnTo>
                  <a:lnTo>
                    <a:pt x="850" y="396"/>
                  </a:lnTo>
                  <a:lnTo>
                    <a:pt x="856" y="396"/>
                  </a:lnTo>
                  <a:lnTo>
                    <a:pt x="859" y="396"/>
                  </a:lnTo>
                  <a:lnTo>
                    <a:pt x="861" y="396"/>
                  </a:lnTo>
                  <a:lnTo>
                    <a:pt x="864" y="396"/>
                  </a:lnTo>
                  <a:lnTo>
                    <a:pt x="868" y="393"/>
                  </a:lnTo>
                  <a:lnTo>
                    <a:pt x="870" y="390"/>
                  </a:lnTo>
                  <a:lnTo>
                    <a:pt x="871" y="384"/>
                  </a:lnTo>
                  <a:lnTo>
                    <a:pt x="875" y="384"/>
                  </a:lnTo>
                  <a:lnTo>
                    <a:pt x="875" y="407"/>
                  </a:lnTo>
                  <a:lnTo>
                    <a:pt x="873" y="412"/>
                  </a:lnTo>
                  <a:lnTo>
                    <a:pt x="871" y="417"/>
                  </a:lnTo>
                  <a:lnTo>
                    <a:pt x="870" y="423"/>
                  </a:lnTo>
                  <a:lnTo>
                    <a:pt x="868" y="426"/>
                  </a:lnTo>
                  <a:lnTo>
                    <a:pt x="856" y="426"/>
                  </a:lnTo>
                  <a:lnTo>
                    <a:pt x="856" y="438"/>
                  </a:lnTo>
                  <a:lnTo>
                    <a:pt x="845" y="449"/>
                  </a:lnTo>
                  <a:lnTo>
                    <a:pt x="836" y="459"/>
                  </a:lnTo>
                  <a:lnTo>
                    <a:pt x="826" y="470"/>
                  </a:lnTo>
                  <a:lnTo>
                    <a:pt x="826" y="465"/>
                  </a:lnTo>
                  <a:lnTo>
                    <a:pt x="824" y="461"/>
                  </a:lnTo>
                  <a:lnTo>
                    <a:pt x="824" y="458"/>
                  </a:lnTo>
                  <a:lnTo>
                    <a:pt x="824" y="452"/>
                  </a:lnTo>
                  <a:lnTo>
                    <a:pt x="826" y="449"/>
                  </a:lnTo>
                  <a:lnTo>
                    <a:pt x="826" y="445"/>
                  </a:lnTo>
                  <a:lnTo>
                    <a:pt x="826" y="442"/>
                  </a:lnTo>
                  <a:lnTo>
                    <a:pt x="824" y="440"/>
                  </a:lnTo>
                  <a:lnTo>
                    <a:pt x="821" y="438"/>
                  </a:lnTo>
                  <a:lnTo>
                    <a:pt x="817" y="437"/>
                  </a:lnTo>
                  <a:lnTo>
                    <a:pt x="814" y="435"/>
                  </a:lnTo>
                  <a:lnTo>
                    <a:pt x="810" y="433"/>
                  </a:lnTo>
                  <a:lnTo>
                    <a:pt x="807" y="431"/>
                  </a:lnTo>
                  <a:lnTo>
                    <a:pt x="805" y="430"/>
                  </a:lnTo>
                  <a:lnTo>
                    <a:pt x="805" y="428"/>
                  </a:lnTo>
                  <a:lnTo>
                    <a:pt x="807" y="426"/>
                  </a:lnTo>
                  <a:lnTo>
                    <a:pt x="810" y="421"/>
                  </a:lnTo>
                  <a:lnTo>
                    <a:pt x="815" y="417"/>
                  </a:lnTo>
                  <a:lnTo>
                    <a:pt x="821" y="412"/>
                  </a:lnTo>
                  <a:lnTo>
                    <a:pt x="826" y="407"/>
                  </a:lnTo>
                  <a:lnTo>
                    <a:pt x="819" y="400"/>
                  </a:lnTo>
                  <a:lnTo>
                    <a:pt x="812" y="388"/>
                  </a:lnTo>
                  <a:lnTo>
                    <a:pt x="801" y="370"/>
                  </a:lnTo>
                  <a:lnTo>
                    <a:pt x="793" y="355"/>
                  </a:lnTo>
                  <a:lnTo>
                    <a:pt x="788" y="341"/>
                  </a:lnTo>
                  <a:lnTo>
                    <a:pt x="784" y="330"/>
                  </a:lnTo>
                  <a:close/>
                  <a:moveTo>
                    <a:pt x="721" y="147"/>
                  </a:moveTo>
                  <a:lnTo>
                    <a:pt x="730" y="147"/>
                  </a:lnTo>
                  <a:lnTo>
                    <a:pt x="746" y="159"/>
                  </a:lnTo>
                  <a:lnTo>
                    <a:pt x="765" y="170"/>
                  </a:lnTo>
                  <a:lnTo>
                    <a:pt x="765" y="180"/>
                  </a:lnTo>
                  <a:lnTo>
                    <a:pt x="753" y="180"/>
                  </a:lnTo>
                  <a:lnTo>
                    <a:pt x="744" y="173"/>
                  </a:lnTo>
                  <a:lnTo>
                    <a:pt x="735" y="166"/>
                  </a:lnTo>
                  <a:lnTo>
                    <a:pt x="728" y="157"/>
                  </a:lnTo>
                  <a:lnTo>
                    <a:pt x="721" y="147"/>
                  </a:lnTo>
                  <a:close/>
                  <a:moveTo>
                    <a:pt x="906" y="86"/>
                  </a:moveTo>
                  <a:lnTo>
                    <a:pt x="910" y="86"/>
                  </a:lnTo>
                  <a:lnTo>
                    <a:pt x="913" y="88"/>
                  </a:lnTo>
                  <a:lnTo>
                    <a:pt x="913" y="88"/>
                  </a:lnTo>
                  <a:lnTo>
                    <a:pt x="915" y="89"/>
                  </a:lnTo>
                  <a:lnTo>
                    <a:pt x="915" y="91"/>
                  </a:lnTo>
                  <a:lnTo>
                    <a:pt x="917" y="93"/>
                  </a:lnTo>
                  <a:lnTo>
                    <a:pt x="918" y="96"/>
                  </a:lnTo>
                  <a:lnTo>
                    <a:pt x="922" y="102"/>
                  </a:lnTo>
                  <a:lnTo>
                    <a:pt x="924" y="108"/>
                  </a:lnTo>
                  <a:lnTo>
                    <a:pt x="925" y="115"/>
                  </a:lnTo>
                  <a:lnTo>
                    <a:pt x="918" y="115"/>
                  </a:lnTo>
                  <a:lnTo>
                    <a:pt x="918" y="108"/>
                  </a:lnTo>
                  <a:lnTo>
                    <a:pt x="913" y="105"/>
                  </a:lnTo>
                  <a:lnTo>
                    <a:pt x="911" y="100"/>
                  </a:lnTo>
                  <a:lnTo>
                    <a:pt x="910" y="96"/>
                  </a:lnTo>
                  <a:lnTo>
                    <a:pt x="908" y="91"/>
                  </a:lnTo>
                  <a:lnTo>
                    <a:pt x="906" y="86"/>
                  </a:lnTo>
                  <a:close/>
                  <a:moveTo>
                    <a:pt x="746" y="65"/>
                  </a:moveTo>
                  <a:lnTo>
                    <a:pt x="749" y="65"/>
                  </a:lnTo>
                  <a:lnTo>
                    <a:pt x="751" y="67"/>
                  </a:lnTo>
                  <a:lnTo>
                    <a:pt x="751" y="68"/>
                  </a:lnTo>
                  <a:lnTo>
                    <a:pt x="753" y="68"/>
                  </a:lnTo>
                  <a:lnTo>
                    <a:pt x="754" y="68"/>
                  </a:lnTo>
                  <a:lnTo>
                    <a:pt x="756" y="70"/>
                  </a:lnTo>
                  <a:lnTo>
                    <a:pt x="758" y="75"/>
                  </a:lnTo>
                  <a:lnTo>
                    <a:pt x="758" y="81"/>
                  </a:lnTo>
                  <a:lnTo>
                    <a:pt x="760" y="84"/>
                  </a:lnTo>
                  <a:lnTo>
                    <a:pt x="761" y="88"/>
                  </a:lnTo>
                  <a:lnTo>
                    <a:pt x="763" y="91"/>
                  </a:lnTo>
                  <a:lnTo>
                    <a:pt x="765" y="96"/>
                  </a:lnTo>
                  <a:lnTo>
                    <a:pt x="753" y="96"/>
                  </a:lnTo>
                  <a:lnTo>
                    <a:pt x="751" y="88"/>
                  </a:lnTo>
                  <a:lnTo>
                    <a:pt x="747" y="82"/>
                  </a:lnTo>
                  <a:lnTo>
                    <a:pt x="746" y="75"/>
                  </a:lnTo>
                  <a:lnTo>
                    <a:pt x="746" y="65"/>
                  </a:lnTo>
                  <a:close/>
                  <a:moveTo>
                    <a:pt x="419" y="0"/>
                  </a:moveTo>
                  <a:lnTo>
                    <a:pt x="423" y="0"/>
                  </a:lnTo>
                  <a:lnTo>
                    <a:pt x="424" y="9"/>
                  </a:lnTo>
                  <a:lnTo>
                    <a:pt x="426" y="21"/>
                  </a:lnTo>
                  <a:lnTo>
                    <a:pt x="431" y="35"/>
                  </a:lnTo>
                  <a:lnTo>
                    <a:pt x="435" y="47"/>
                  </a:lnTo>
                  <a:lnTo>
                    <a:pt x="438" y="54"/>
                  </a:lnTo>
                  <a:lnTo>
                    <a:pt x="440" y="56"/>
                  </a:lnTo>
                  <a:lnTo>
                    <a:pt x="445" y="58"/>
                  </a:lnTo>
                  <a:lnTo>
                    <a:pt x="449" y="58"/>
                  </a:lnTo>
                  <a:lnTo>
                    <a:pt x="454" y="60"/>
                  </a:lnTo>
                  <a:lnTo>
                    <a:pt x="458" y="60"/>
                  </a:lnTo>
                  <a:lnTo>
                    <a:pt x="461" y="61"/>
                  </a:lnTo>
                  <a:lnTo>
                    <a:pt x="461" y="67"/>
                  </a:lnTo>
                  <a:lnTo>
                    <a:pt x="465" y="79"/>
                  </a:lnTo>
                  <a:lnTo>
                    <a:pt x="468" y="93"/>
                  </a:lnTo>
                  <a:lnTo>
                    <a:pt x="473" y="110"/>
                  </a:lnTo>
                  <a:lnTo>
                    <a:pt x="477" y="122"/>
                  </a:lnTo>
                  <a:lnTo>
                    <a:pt x="480" y="131"/>
                  </a:lnTo>
                  <a:lnTo>
                    <a:pt x="489" y="131"/>
                  </a:lnTo>
                  <a:lnTo>
                    <a:pt x="494" y="133"/>
                  </a:lnTo>
                  <a:lnTo>
                    <a:pt x="500" y="135"/>
                  </a:lnTo>
                  <a:lnTo>
                    <a:pt x="503" y="138"/>
                  </a:lnTo>
                  <a:lnTo>
                    <a:pt x="506" y="143"/>
                  </a:lnTo>
                  <a:lnTo>
                    <a:pt x="515" y="156"/>
                  </a:lnTo>
                  <a:lnTo>
                    <a:pt x="519" y="173"/>
                  </a:lnTo>
                  <a:lnTo>
                    <a:pt x="538" y="173"/>
                  </a:lnTo>
                  <a:lnTo>
                    <a:pt x="545" y="191"/>
                  </a:lnTo>
                  <a:lnTo>
                    <a:pt x="555" y="203"/>
                  </a:lnTo>
                  <a:lnTo>
                    <a:pt x="564" y="215"/>
                  </a:lnTo>
                  <a:lnTo>
                    <a:pt x="573" y="231"/>
                  </a:lnTo>
                  <a:lnTo>
                    <a:pt x="576" y="257"/>
                  </a:lnTo>
                  <a:lnTo>
                    <a:pt x="575" y="278"/>
                  </a:lnTo>
                  <a:lnTo>
                    <a:pt x="569" y="299"/>
                  </a:lnTo>
                  <a:lnTo>
                    <a:pt x="561" y="318"/>
                  </a:lnTo>
                  <a:lnTo>
                    <a:pt x="552" y="339"/>
                  </a:lnTo>
                  <a:lnTo>
                    <a:pt x="541" y="362"/>
                  </a:lnTo>
                  <a:lnTo>
                    <a:pt x="538" y="376"/>
                  </a:lnTo>
                  <a:lnTo>
                    <a:pt x="533" y="390"/>
                  </a:lnTo>
                  <a:lnTo>
                    <a:pt x="529" y="405"/>
                  </a:lnTo>
                  <a:lnTo>
                    <a:pt x="524" y="417"/>
                  </a:lnTo>
                  <a:lnTo>
                    <a:pt x="515" y="426"/>
                  </a:lnTo>
                  <a:lnTo>
                    <a:pt x="505" y="431"/>
                  </a:lnTo>
                  <a:lnTo>
                    <a:pt x="493" y="437"/>
                  </a:lnTo>
                  <a:lnTo>
                    <a:pt x="480" y="442"/>
                  </a:lnTo>
                  <a:lnTo>
                    <a:pt x="472" y="445"/>
                  </a:lnTo>
                  <a:lnTo>
                    <a:pt x="461" y="437"/>
                  </a:lnTo>
                  <a:lnTo>
                    <a:pt x="449" y="426"/>
                  </a:lnTo>
                  <a:lnTo>
                    <a:pt x="440" y="433"/>
                  </a:lnTo>
                  <a:lnTo>
                    <a:pt x="430" y="437"/>
                  </a:lnTo>
                  <a:lnTo>
                    <a:pt x="417" y="435"/>
                  </a:lnTo>
                  <a:lnTo>
                    <a:pt x="404" y="433"/>
                  </a:lnTo>
                  <a:lnTo>
                    <a:pt x="388" y="431"/>
                  </a:lnTo>
                  <a:lnTo>
                    <a:pt x="381" y="396"/>
                  </a:lnTo>
                  <a:lnTo>
                    <a:pt x="376" y="395"/>
                  </a:lnTo>
                  <a:lnTo>
                    <a:pt x="370" y="393"/>
                  </a:lnTo>
                  <a:lnTo>
                    <a:pt x="365" y="391"/>
                  </a:lnTo>
                  <a:lnTo>
                    <a:pt x="362" y="388"/>
                  </a:lnTo>
                  <a:lnTo>
                    <a:pt x="358" y="386"/>
                  </a:lnTo>
                  <a:lnTo>
                    <a:pt x="356" y="384"/>
                  </a:lnTo>
                  <a:lnTo>
                    <a:pt x="356" y="383"/>
                  </a:lnTo>
                  <a:lnTo>
                    <a:pt x="358" y="381"/>
                  </a:lnTo>
                  <a:lnTo>
                    <a:pt x="358" y="379"/>
                  </a:lnTo>
                  <a:lnTo>
                    <a:pt x="358" y="377"/>
                  </a:lnTo>
                  <a:lnTo>
                    <a:pt x="356" y="376"/>
                  </a:lnTo>
                  <a:lnTo>
                    <a:pt x="355" y="374"/>
                  </a:lnTo>
                  <a:lnTo>
                    <a:pt x="349" y="372"/>
                  </a:lnTo>
                  <a:lnTo>
                    <a:pt x="348" y="374"/>
                  </a:lnTo>
                  <a:lnTo>
                    <a:pt x="348" y="376"/>
                  </a:lnTo>
                  <a:lnTo>
                    <a:pt x="348" y="376"/>
                  </a:lnTo>
                  <a:lnTo>
                    <a:pt x="346" y="377"/>
                  </a:lnTo>
                  <a:lnTo>
                    <a:pt x="344" y="377"/>
                  </a:lnTo>
                  <a:lnTo>
                    <a:pt x="342" y="377"/>
                  </a:lnTo>
                  <a:lnTo>
                    <a:pt x="342" y="372"/>
                  </a:lnTo>
                  <a:lnTo>
                    <a:pt x="337" y="372"/>
                  </a:lnTo>
                  <a:lnTo>
                    <a:pt x="337" y="369"/>
                  </a:lnTo>
                  <a:lnTo>
                    <a:pt x="344" y="365"/>
                  </a:lnTo>
                  <a:lnTo>
                    <a:pt x="349" y="360"/>
                  </a:lnTo>
                  <a:lnTo>
                    <a:pt x="353" y="355"/>
                  </a:lnTo>
                  <a:lnTo>
                    <a:pt x="349" y="355"/>
                  </a:lnTo>
                  <a:lnTo>
                    <a:pt x="349" y="349"/>
                  </a:lnTo>
                  <a:lnTo>
                    <a:pt x="341" y="358"/>
                  </a:lnTo>
                  <a:lnTo>
                    <a:pt x="332" y="363"/>
                  </a:lnTo>
                  <a:lnTo>
                    <a:pt x="318" y="369"/>
                  </a:lnTo>
                  <a:lnTo>
                    <a:pt x="313" y="358"/>
                  </a:lnTo>
                  <a:lnTo>
                    <a:pt x="306" y="348"/>
                  </a:lnTo>
                  <a:lnTo>
                    <a:pt x="297" y="339"/>
                  </a:lnTo>
                  <a:lnTo>
                    <a:pt x="285" y="332"/>
                  </a:lnTo>
                  <a:lnTo>
                    <a:pt x="269" y="330"/>
                  </a:lnTo>
                  <a:lnTo>
                    <a:pt x="259" y="327"/>
                  </a:lnTo>
                  <a:lnTo>
                    <a:pt x="245" y="325"/>
                  </a:lnTo>
                  <a:lnTo>
                    <a:pt x="225" y="327"/>
                  </a:lnTo>
                  <a:lnTo>
                    <a:pt x="206" y="328"/>
                  </a:lnTo>
                  <a:lnTo>
                    <a:pt x="187" y="332"/>
                  </a:lnTo>
                  <a:lnTo>
                    <a:pt x="170" y="335"/>
                  </a:lnTo>
                  <a:lnTo>
                    <a:pt x="157" y="339"/>
                  </a:lnTo>
                  <a:lnTo>
                    <a:pt x="150" y="362"/>
                  </a:lnTo>
                  <a:lnTo>
                    <a:pt x="133" y="362"/>
                  </a:lnTo>
                  <a:lnTo>
                    <a:pt x="117" y="360"/>
                  </a:lnTo>
                  <a:lnTo>
                    <a:pt x="100" y="362"/>
                  </a:lnTo>
                  <a:lnTo>
                    <a:pt x="88" y="365"/>
                  </a:lnTo>
                  <a:lnTo>
                    <a:pt x="75" y="370"/>
                  </a:lnTo>
                  <a:lnTo>
                    <a:pt x="65" y="376"/>
                  </a:lnTo>
                  <a:lnTo>
                    <a:pt x="53" y="377"/>
                  </a:lnTo>
                  <a:lnTo>
                    <a:pt x="39" y="377"/>
                  </a:lnTo>
                  <a:lnTo>
                    <a:pt x="35" y="370"/>
                  </a:lnTo>
                  <a:lnTo>
                    <a:pt x="32" y="365"/>
                  </a:lnTo>
                  <a:lnTo>
                    <a:pt x="26" y="360"/>
                  </a:lnTo>
                  <a:lnTo>
                    <a:pt x="23" y="355"/>
                  </a:lnTo>
                  <a:lnTo>
                    <a:pt x="32" y="342"/>
                  </a:lnTo>
                  <a:lnTo>
                    <a:pt x="33" y="327"/>
                  </a:lnTo>
                  <a:lnTo>
                    <a:pt x="32" y="309"/>
                  </a:lnTo>
                  <a:lnTo>
                    <a:pt x="25" y="292"/>
                  </a:lnTo>
                  <a:lnTo>
                    <a:pt x="18" y="273"/>
                  </a:lnTo>
                  <a:lnTo>
                    <a:pt x="9" y="255"/>
                  </a:lnTo>
                  <a:lnTo>
                    <a:pt x="4" y="239"/>
                  </a:lnTo>
                  <a:lnTo>
                    <a:pt x="0" y="227"/>
                  </a:lnTo>
                  <a:lnTo>
                    <a:pt x="4" y="227"/>
                  </a:lnTo>
                  <a:lnTo>
                    <a:pt x="7" y="229"/>
                  </a:lnTo>
                  <a:lnTo>
                    <a:pt x="9" y="229"/>
                  </a:lnTo>
                  <a:lnTo>
                    <a:pt x="11" y="231"/>
                  </a:lnTo>
                  <a:lnTo>
                    <a:pt x="11" y="231"/>
                  </a:lnTo>
                  <a:lnTo>
                    <a:pt x="13" y="229"/>
                  </a:lnTo>
                  <a:lnTo>
                    <a:pt x="14" y="227"/>
                  </a:lnTo>
                  <a:lnTo>
                    <a:pt x="16" y="224"/>
                  </a:lnTo>
                  <a:lnTo>
                    <a:pt x="7" y="215"/>
                  </a:lnTo>
                  <a:lnTo>
                    <a:pt x="4" y="204"/>
                  </a:lnTo>
                  <a:lnTo>
                    <a:pt x="0" y="192"/>
                  </a:lnTo>
                  <a:lnTo>
                    <a:pt x="9" y="182"/>
                  </a:lnTo>
                  <a:lnTo>
                    <a:pt x="16" y="171"/>
                  </a:lnTo>
                  <a:lnTo>
                    <a:pt x="23" y="161"/>
                  </a:lnTo>
                  <a:lnTo>
                    <a:pt x="33" y="152"/>
                  </a:lnTo>
                  <a:lnTo>
                    <a:pt x="46" y="147"/>
                  </a:lnTo>
                  <a:lnTo>
                    <a:pt x="54" y="147"/>
                  </a:lnTo>
                  <a:lnTo>
                    <a:pt x="68" y="145"/>
                  </a:lnTo>
                  <a:lnTo>
                    <a:pt x="86" y="142"/>
                  </a:lnTo>
                  <a:lnTo>
                    <a:pt x="102" y="138"/>
                  </a:lnTo>
                  <a:lnTo>
                    <a:pt x="116" y="135"/>
                  </a:lnTo>
                  <a:lnTo>
                    <a:pt x="121" y="122"/>
                  </a:lnTo>
                  <a:lnTo>
                    <a:pt x="129" y="108"/>
                  </a:lnTo>
                  <a:lnTo>
                    <a:pt x="140" y="98"/>
                  </a:lnTo>
                  <a:lnTo>
                    <a:pt x="154" y="93"/>
                  </a:lnTo>
                  <a:lnTo>
                    <a:pt x="154" y="81"/>
                  </a:lnTo>
                  <a:lnTo>
                    <a:pt x="161" y="77"/>
                  </a:lnTo>
                  <a:lnTo>
                    <a:pt x="170" y="68"/>
                  </a:lnTo>
                  <a:lnTo>
                    <a:pt x="180" y="60"/>
                  </a:lnTo>
                  <a:lnTo>
                    <a:pt x="191" y="53"/>
                  </a:lnTo>
                  <a:lnTo>
                    <a:pt x="201" y="47"/>
                  </a:lnTo>
                  <a:lnTo>
                    <a:pt x="208" y="51"/>
                  </a:lnTo>
                  <a:lnTo>
                    <a:pt x="210" y="53"/>
                  </a:lnTo>
                  <a:lnTo>
                    <a:pt x="210" y="56"/>
                  </a:lnTo>
                  <a:lnTo>
                    <a:pt x="210" y="60"/>
                  </a:lnTo>
                  <a:lnTo>
                    <a:pt x="212" y="65"/>
                  </a:lnTo>
                  <a:lnTo>
                    <a:pt x="217" y="67"/>
                  </a:lnTo>
                  <a:lnTo>
                    <a:pt x="222" y="67"/>
                  </a:lnTo>
                  <a:lnTo>
                    <a:pt x="225" y="68"/>
                  </a:lnTo>
                  <a:lnTo>
                    <a:pt x="231" y="70"/>
                  </a:lnTo>
                  <a:lnTo>
                    <a:pt x="234" y="54"/>
                  </a:lnTo>
                  <a:lnTo>
                    <a:pt x="239" y="46"/>
                  </a:lnTo>
                  <a:lnTo>
                    <a:pt x="246" y="40"/>
                  </a:lnTo>
                  <a:lnTo>
                    <a:pt x="255" y="35"/>
                  </a:lnTo>
                  <a:lnTo>
                    <a:pt x="264" y="32"/>
                  </a:lnTo>
                  <a:lnTo>
                    <a:pt x="273" y="23"/>
                  </a:lnTo>
                  <a:lnTo>
                    <a:pt x="269" y="21"/>
                  </a:lnTo>
                  <a:lnTo>
                    <a:pt x="269" y="19"/>
                  </a:lnTo>
                  <a:lnTo>
                    <a:pt x="267" y="18"/>
                  </a:lnTo>
                  <a:lnTo>
                    <a:pt x="266" y="16"/>
                  </a:lnTo>
                  <a:lnTo>
                    <a:pt x="280" y="16"/>
                  </a:lnTo>
                  <a:lnTo>
                    <a:pt x="294" y="23"/>
                  </a:lnTo>
                  <a:lnTo>
                    <a:pt x="309" y="25"/>
                  </a:lnTo>
                  <a:lnTo>
                    <a:pt x="325" y="25"/>
                  </a:lnTo>
                  <a:lnTo>
                    <a:pt x="342" y="23"/>
                  </a:lnTo>
                  <a:lnTo>
                    <a:pt x="342" y="32"/>
                  </a:lnTo>
                  <a:lnTo>
                    <a:pt x="330" y="47"/>
                  </a:lnTo>
                  <a:lnTo>
                    <a:pt x="323" y="70"/>
                  </a:lnTo>
                  <a:lnTo>
                    <a:pt x="335" y="77"/>
                  </a:lnTo>
                  <a:lnTo>
                    <a:pt x="351" y="86"/>
                  </a:lnTo>
                  <a:lnTo>
                    <a:pt x="367" y="95"/>
                  </a:lnTo>
                  <a:lnTo>
                    <a:pt x="383" y="100"/>
                  </a:lnTo>
                  <a:lnTo>
                    <a:pt x="395" y="100"/>
                  </a:lnTo>
                  <a:lnTo>
                    <a:pt x="404" y="86"/>
                  </a:lnTo>
                  <a:lnTo>
                    <a:pt x="409" y="63"/>
                  </a:lnTo>
                  <a:lnTo>
                    <a:pt x="410" y="40"/>
                  </a:lnTo>
                  <a:lnTo>
                    <a:pt x="414" y="18"/>
                  </a:lnTo>
                  <a:lnTo>
                    <a:pt x="419" y="0"/>
                  </a:lnTo>
                  <a:close/>
                </a:path>
              </a:pathLst>
            </a:custGeom>
            <a:grpFill/>
            <a:ln w="3175" cap="rnd">
              <a:solidFill>
                <a:schemeClr val="bg1">
                  <a:lumMod val="6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280" name="Elbow Connector 39">
            <a:extLst>
              <a:ext uri="{FF2B5EF4-FFF2-40B4-BE49-F238E27FC236}">
                <a16:creationId xmlns="" xmlns:a16="http://schemas.microsoft.com/office/drawing/2014/main" id="{669C88BE-662C-4692-B6C3-E85D2C2BA370}"/>
              </a:ext>
            </a:extLst>
          </p:cNvPr>
          <p:cNvCxnSpPr>
            <a:cxnSpLocks/>
            <a:endCxn id="308" idx="3"/>
          </p:cNvCxnSpPr>
          <p:nvPr/>
        </p:nvCxnSpPr>
        <p:spPr>
          <a:xfrm rot="10800000">
            <a:off x="3085726" y="2505292"/>
            <a:ext cx="1284285" cy="286476"/>
          </a:xfrm>
          <a:prstGeom prst="bentConnector3">
            <a:avLst>
              <a:gd name="adj1" fmla="val 69854"/>
            </a:avLst>
          </a:prstGeom>
          <a:ln w="19050">
            <a:solidFill>
              <a:schemeClr val="accent2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Elbow Connector 54">
            <a:extLst>
              <a:ext uri="{FF2B5EF4-FFF2-40B4-BE49-F238E27FC236}">
                <a16:creationId xmlns="" xmlns:a16="http://schemas.microsoft.com/office/drawing/2014/main" id="{3DEFF3B5-195B-474D-A58D-8B51265ADA9B}"/>
              </a:ext>
            </a:extLst>
          </p:cNvPr>
          <p:cNvCxnSpPr>
            <a:cxnSpLocks/>
            <a:endCxn id="311" idx="3"/>
          </p:cNvCxnSpPr>
          <p:nvPr/>
        </p:nvCxnSpPr>
        <p:spPr>
          <a:xfrm rot="10800000" flipV="1">
            <a:off x="3085726" y="3831207"/>
            <a:ext cx="2104203" cy="34725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Elbow Connector 58">
            <a:extLst>
              <a:ext uri="{FF2B5EF4-FFF2-40B4-BE49-F238E27FC236}">
                <a16:creationId xmlns="" xmlns:a16="http://schemas.microsoft.com/office/drawing/2014/main" id="{4E88ECF9-5E1E-4E36-AFCF-DB8EE084BD66}"/>
              </a:ext>
            </a:extLst>
          </p:cNvPr>
          <p:cNvCxnSpPr>
            <a:cxnSpLocks/>
            <a:stCxn id="149" idx="3"/>
          </p:cNvCxnSpPr>
          <p:nvPr/>
        </p:nvCxnSpPr>
        <p:spPr>
          <a:xfrm>
            <a:off x="6276711" y="3594478"/>
            <a:ext cx="2668377" cy="572884"/>
          </a:xfrm>
          <a:prstGeom prst="bentConnector3">
            <a:avLst>
              <a:gd name="adj1" fmla="val 76031"/>
            </a:avLst>
          </a:prstGeom>
          <a:ln w="19050">
            <a:solidFill>
              <a:schemeClr val="accent3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Elbow Connector 62">
            <a:extLst>
              <a:ext uri="{FF2B5EF4-FFF2-40B4-BE49-F238E27FC236}">
                <a16:creationId xmlns="" xmlns:a16="http://schemas.microsoft.com/office/drawing/2014/main" id="{425788C0-C630-4450-B572-A35C43A398E9}"/>
              </a:ext>
            </a:extLst>
          </p:cNvPr>
          <p:cNvCxnSpPr>
            <a:cxnSpLocks/>
          </p:cNvCxnSpPr>
          <p:nvPr/>
        </p:nvCxnSpPr>
        <p:spPr>
          <a:xfrm flipV="1">
            <a:off x="7365119" y="2312793"/>
            <a:ext cx="1594439" cy="24008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4" name="Rectangle 8218">
            <a:extLst>
              <a:ext uri="{FF2B5EF4-FFF2-40B4-BE49-F238E27FC236}">
                <a16:creationId xmlns="" xmlns:a16="http://schemas.microsoft.com/office/drawing/2014/main" id="{6411AF74-2F82-4E07-A912-80A241C9B5F0}"/>
              </a:ext>
            </a:extLst>
          </p:cNvPr>
          <p:cNvSpPr/>
          <p:nvPr/>
        </p:nvSpPr>
        <p:spPr>
          <a:xfrm>
            <a:off x="712828" y="4818634"/>
            <a:ext cx="2700000" cy="1584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5" name="Rectangle 91">
            <a:extLst>
              <a:ext uri="{FF2B5EF4-FFF2-40B4-BE49-F238E27FC236}">
                <a16:creationId xmlns="" xmlns:a16="http://schemas.microsoft.com/office/drawing/2014/main" id="{ED0AFA83-74B8-4B9F-A43E-389432ABAC0B}"/>
              </a:ext>
            </a:extLst>
          </p:cNvPr>
          <p:cNvSpPr/>
          <p:nvPr/>
        </p:nvSpPr>
        <p:spPr>
          <a:xfrm>
            <a:off x="3406743" y="4818634"/>
            <a:ext cx="2700000" cy="1584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6" name="Rectangle 92">
            <a:extLst>
              <a:ext uri="{FF2B5EF4-FFF2-40B4-BE49-F238E27FC236}">
                <a16:creationId xmlns="" xmlns:a16="http://schemas.microsoft.com/office/drawing/2014/main" id="{11DB3BC8-7CEB-4B20-8A7C-879E220E733D}"/>
              </a:ext>
            </a:extLst>
          </p:cNvPr>
          <p:cNvSpPr/>
          <p:nvPr/>
        </p:nvSpPr>
        <p:spPr>
          <a:xfrm>
            <a:off x="6100658" y="4818634"/>
            <a:ext cx="2700000" cy="158417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7" name="Rectangle 93">
            <a:extLst>
              <a:ext uri="{FF2B5EF4-FFF2-40B4-BE49-F238E27FC236}">
                <a16:creationId xmlns="" xmlns:a16="http://schemas.microsoft.com/office/drawing/2014/main" id="{0F6EACD0-12A3-4348-8831-FECEAF7E4836}"/>
              </a:ext>
            </a:extLst>
          </p:cNvPr>
          <p:cNvSpPr/>
          <p:nvPr/>
        </p:nvSpPr>
        <p:spPr>
          <a:xfrm>
            <a:off x="8794574" y="4818634"/>
            <a:ext cx="2700000" cy="158417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88" name="Group 8220">
            <a:extLst>
              <a:ext uri="{FF2B5EF4-FFF2-40B4-BE49-F238E27FC236}">
                <a16:creationId xmlns="" xmlns:a16="http://schemas.microsoft.com/office/drawing/2014/main" id="{693260B5-60C2-4129-9D46-070808EF4FBF}"/>
              </a:ext>
            </a:extLst>
          </p:cNvPr>
          <p:cNvGrpSpPr/>
          <p:nvPr/>
        </p:nvGrpSpPr>
        <p:grpSpPr>
          <a:xfrm>
            <a:off x="906749" y="4864849"/>
            <a:ext cx="2312159" cy="1461838"/>
            <a:chOff x="611560" y="4786266"/>
            <a:chExt cx="1851930" cy="1461838"/>
          </a:xfrm>
        </p:grpSpPr>
        <p:sp>
          <p:nvSpPr>
            <p:cNvPr id="289" name="TextBox 288">
              <a:extLst>
                <a:ext uri="{FF2B5EF4-FFF2-40B4-BE49-F238E27FC236}">
                  <a16:creationId xmlns="" xmlns:a16="http://schemas.microsoft.com/office/drawing/2014/main" id="{D4492307-F082-42BF-8DBA-9F42410C84FC}"/>
                </a:ext>
              </a:extLst>
            </p:cNvPr>
            <p:cNvSpPr txBox="1"/>
            <p:nvPr/>
          </p:nvSpPr>
          <p:spPr>
            <a:xfrm>
              <a:off x="611560" y="4786266"/>
              <a:ext cx="185193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bg1"/>
                  </a:solidFill>
                  <a:cs typeface="Arial" pitchFamily="34" charset="0"/>
                </a:rPr>
                <a:t>45</a:t>
              </a:r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%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0" name="TextBox 289">
              <a:extLst>
                <a:ext uri="{FF2B5EF4-FFF2-40B4-BE49-F238E27FC236}">
                  <a16:creationId xmlns="" xmlns:a16="http://schemas.microsoft.com/office/drawing/2014/main" id="{A975BD1F-7B92-464C-918D-6EEE3330BDA8}"/>
                </a:ext>
              </a:extLst>
            </p:cNvPr>
            <p:cNvSpPr txBox="1"/>
            <p:nvPr/>
          </p:nvSpPr>
          <p:spPr>
            <a:xfrm>
              <a:off x="611560" y="5417107"/>
              <a:ext cx="18519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You can simply impress your audience and add a unique zing and appeal to your Presentations.</a:t>
              </a:r>
            </a:p>
          </p:txBody>
        </p:sp>
      </p:grpSp>
      <p:grpSp>
        <p:nvGrpSpPr>
          <p:cNvPr id="291" name="Group 99">
            <a:extLst>
              <a:ext uri="{FF2B5EF4-FFF2-40B4-BE49-F238E27FC236}">
                <a16:creationId xmlns="" xmlns:a16="http://schemas.microsoft.com/office/drawing/2014/main" id="{C8510352-F770-4E55-B82A-DF67827873BF}"/>
              </a:ext>
            </a:extLst>
          </p:cNvPr>
          <p:cNvGrpSpPr/>
          <p:nvPr/>
        </p:nvGrpSpPr>
        <p:grpSpPr>
          <a:xfrm>
            <a:off x="3600664" y="4864849"/>
            <a:ext cx="2312159" cy="1461838"/>
            <a:chOff x="611560" y="4786266"/>
            <a:chExt cx="1851930" cy="1461838"/>
          </a:xfrm>
        </p:grpSpPr>
        <p:sp>
          <p:nvSpPr>
            <p:cNvPr id="292" name="TextBox 291">
              <a:extLst>
                <a:ext uri="{FF2B5EF4-FFF2-40B4-BE49-F238E27FC236}">
                  <a16:creationId xmlns="" xmlns:a16="http://schemas.microsoft.com/office/drawing/2014/main" id="{71326105-70E5-4CED-97CF-932F1BC9FB73}"/>
                </a:ext>
              </a:extLst>
            </p:cNvPr>
            <p:cNvSpPr txBox="1"/>
            <p:nvPr/>
          </p:nvSpPr>
          <p:spPr>
            <a:xfrm>
              <a:off x="611560" y="4786266"/>
              <a:ext cx="185193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bg1"/>
                  </a:solidFill>
                  <a:cs typeface="Arial" pitchFamily="34" charset="0"/>
                </a:rPr>
                <a:t>54</a:t>
              </a:r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%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3" name="TextBox 292">
              <a:extLst>
                <a:ext uri="{FF2B5EF4-FFF2-40B4-BE49-F238E27FC236}">
                  <a16:creationId xmlns="" xmlns:a16="http://schemas.microsoft.com/office/drawing/2014/main" id="{A9DFB455-CDF6-4FAA-B859-7DA1408CE738}"/>
                </a:ext>
              </a:extLst>
            </p:cNvPr>
            <p:cNvSpPr txBox="1"/>
            <p:nvPr/>
          </p:nvSpPr>
          <p:spPr>
            <a:xfrm>
              <a:off x="611560" y="5417107"/>
              <a:ext cx="18519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294" name="Group 102">
            <a:extLst>
              <a:ext uri="{FF2B5EF4-FFF2-40B4-BE49-F238E27FC236}">
                <a16:creationId xmlns="" xmlns:a16="http://schemas.microsoft.com/office/drawing/2014/main" id="{32DAAC0D-5667-4CF1-B3B5-E6C6368EF76E}"/>
              </a:ext>
            </a:extLst>
          </p:cNvPr>
          <p:cNvGrpSpPr/>
          <p:nvPr/>
        </p:nvGrpSpPr>
        <p:grpSpPr>
          <a:xfrm>
            <a:off x="6294579" y="4864849"/>
            <a:ext cx="2312159" cy="1461838"/>
            <a:chOff x="611560" y="4786266"/>
            <a:chExt cx="1851930" cy="1461838"/>
          </a:xfrm>
        </p:grpSpPr>
        <p:sp>
          <p:nvSpPr>
            <p:cNvPr id="295" name="TextBox 294">
              <a:extLst>
                <a:ext uri="{FF2B5EF4-FFF2-40B4-BE49-F238E27FC236}">
                  <a16:creationId xmlns="" xmlns:a16="http://schemas.microsoft.com/office/drawing/2014/main" id="{BCA5500D-180C-4BC5-8469-9E607DB37B5F}"/>
                </a:ext>
              </a:extLst>
            </p:cNvPr>
            <p:cNvSpPr txBox="1"/>
            <p:nvPr/>
          </p:nvSpPr>
          <p:spPr>
            <a:xfrm>
              <a:off x="611560" y="4786266"/>
              <a:ext cx="185193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bg1"/>
                  </a:solidFill>
                  <a:cs typeface="Arial" pitchFamily="34" charset="0"/>
                </a:rPr>
                <a:t>66</a:t>
              </a:r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%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6" name="TextBox 295">
              <a:extLst>
                <a:ext uri="{FF2B5EF4-FFF2-40B4-BE49-F238E27FC236}">
                  <a16:creationId xmlns="" xmlns:a16="http://schemas.microsoft.com/office/drawing/2014/main" id="{661DE3AA-DFD1-4B70-9FF4-FE2C16F1EE99}"/>
                </a:ext>
              </a:extLst>
            </p:cNvPr>
            <p:cNvSpPr txBox="1"/>
            <p:nvPr/>
          </p:nvSpPr>
          <p:spPr>
            <a:xfrm>
              <a:off x="611560" y="5417107"/>
              <a:ext cx="18519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You can simply impress your audience and add a unique zing and appeal to your Presentations.</a:t>
              </a:r>
            </a:p>
          </p:txBody>
        </p:sp>
      </p:grpSp>
      <p:grpSp>
        <p:nvGrpSpPr>
          <p:cNvPr id="297" name="Group 105">
            <a:extLst>
              <a:ext uri="{FF2B5EF4-FFF2-40B4-BE49-F238E27FC236}">
                <a16:creationId xmlns="" xmlns:a16="http://schemas.microsoft.com/office/drawing/2014/main" id="{BF5FDCBD-B320-4D68-BB18-C7EABC7E6FF8}"/>
              </a:ext>
            </a:extLst>
          </p:cNvPr>
          <p:cNvGrpSpPr/>
          <p:nvPr/>
        </p:nvGrpSpPr>
        <p:grpSpPr>
          <a:xfrm>
            <a:off x="8988495" y="4864849"/>
            <a:ext cx="2312159" cy="1461838"/>
            <a:chOff x="611560" y="4786266"/>
            <a:chExt cx="1851930" cy="1461838"/>
          </a:xfrm>
        </p:grpSpPr>
        <p:sp>
          <p:nvSpPr>
            <p:cNvPr id="298" name="TextBox 297">
              <a:extLst>
                <a:ext uri="{FF2B5EF4-FFF2-40B4-BE49-F238E27FC236}">
                  <a16:creationId xmlns="" xmlns:a16="http://schemas.microsoft.com/office/drawing/2014/main" id="{311202EC-59E5-42DB-B4EC-97C730EABCDC}"/>
                </a:ext>
              </a:extLst>
            </p:cNvPr>
            <p:cNvSpPr txBox="1"/>
            <p:nvPr/>
          </p:nvSpPr>
          <p:spPr>
            <a:xfrm>
              <a:off x="611560" y="4786266"/>
              <a:ext cx="1851930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bg1"/>
                  </a:solidFill>
                  <a:cs typeface="Arial" pitchFamily="34" charset="0"/>
                </a:rPr>
                <a:t>96</a:t>
              </a:r>
              <a:r>
                <a:rPr lang="en-US" altLang="ko-KR" sz="2800" b="1" dirty="0">
                  <a:solidFill>
                    <a:schemeClr val="bg1"/>
                  </a:solidFill>
                  <a:cs typeface="Arial" pitchFamily="34" charset="0"/>
                </a:rPr>
                <a:t>%</a:t>
              </a:r>
              <a:endParaRPr lang="ko-KR" altLang="en-US" sz="28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9" name="TextBox 298">
              <a:extLst>
                <a:ext uri="{FF2B5EF4-FFF2-40B4-BE49-F238E27FC236}">
                  <a16:creationId xmlns="" xmlns:a16="http://schemas.microsoft.com/office/drawing/2014/main" id="{84E1269C-6048-4F0A-BB8A-D010DDF37D0C}"/>
                </a:ext>
              </a:extLst>
            </p:cNvPr>
            <p:cNvSpPr txBox="1"/>
            <p:nvPr/>
          </p:nvSpPr>
          <p:spPr>
            <a:xfrm>
              <a:off x="611560" y="5417107"/>
              <a:ext cx="18519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 You can simply impress your audience and add a unique zing and appeal to your Presentations.</a:t>
              </a:r>
            </a:p>
          </p:txBody>
        </p:sp>
      </p:grpSp>
      <p:grpSp>
        <p:nvGrpSpPr>
          <p:cNvPr id="300" name="Group 48">
            <a:extLst>
              <a:ext uri="{FF2B5EF4-FFF2-40B4-BE49-F238E27FC236}">
                <a16:creationId xmlns="" xmlns:a16="http://schemas.microsoft.com/office/drawing/2014/main" id="{2B2E083A-2E08-45DF-B14C-2C1D1AB24E4C}"/>
              </a:ext>
            </a:extLst>
          </p:cNvPr>
          <p:cNvGrpSpPr/>
          <p:nvPr/>
        </p:nvGrpSpPr>
        <p:grpSpPr>
          <a:xfrm>
            <a:off x="9139594" y="1866154"/>
            <a:ext cx="2340000" cy="962303"/>
            <a:chOff x="302738" y="4473675"/>
            <a:chExt cx="1802225" cy="962303"/>
          </a:xfrm>
        </p:grpSpPr>
        <p:sp>
          <p:nvSpPr>
            <p:cNvPr id="301" name="TextBox 300">
              <a:extLst>
                <a:ext uri="{FF2B5EF4-FFF2-40B4-BE49-F238E27FC236}">
                  <a16:creationId xmlns="" xmlns:a16="http://schemas.microsoft.com/office/drawing/2014/main" id="{0AE1D97F-A592-47FD-A96D-5C6F09A3572D}"/>
                </a:ext>
              </a:extLst>
            </p:cNvPr>
            <p:cNvSpPr txBox="1"/>
            <p:nvPr/>
          </p:nvSpPr>
          <p:spPr>
            <a:xfrm>
              <a:off x="302738" y="4473675"/>
              <a:ext cx="1802225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302" name="TextBox 301">
              <a:extLst>
                <a:ext uri="{FF2B5EF4-FFF2-40B4-BE49-F238E27FC236}">
                  <a16:creationId xmlns="" xmlns:a16="http://schemas.microsoft.com/office/drawing/2014/main" id="{CC86E385-4A47-48D3-8D9C-0E2E3376D9A5}"/>
                </a:ext>
              </a:extLst>
            </p:cNvPr>
            <p:cNvSpPr txBox="1"/>
            <p:nvPr/>
          </p:nvSpPr>
          <p:spPr>
            <a:xfrm>
              <a:off x="302738" y="4789647"/>
              <a:ext cx="1802225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3" name="Group 48">
            <a:extLst>
              <a:ext uri="{FF2B5EF4-FFF2-40B4-BE49-F238E27FC236}">
                <a16:creationId xmlns="" xmlns:a16="http://schemas.microsoft.com/office/drawing/2014/main" id="{E14F79CF-EE68-4CE3-A189-9AFFF74E4BD3}"/>
              </a:ext>
            </a:extLst>
          </p:cNvPr>
          <p:cNvGrpSpPr/>
          <p:nvPr/>
        </p:nvGrpSpPr>
        <p:grpSpPr>
          <a:xfrm>
            <a:off x="9139594" y="3539321"/>
            <a:ext cx="2340000" cy="962303"/>
            <a:chOff x="302738" y="4473675"/>
            <a:chExt cx="1802225" cy="962303"/>
          </a:xfrm>
        </p:grpSpPr>
        <p:sp>
          <p:nvSpPr>
            <p:cNvPr id="304" name="TextBox 303">
              <a:extLst>
                <a:ext uri="{FF2B5EF4-FFF2-40B4-BE49-F238E27FC236}">
                  <a16:creationId xmlns="" xmlns:a16="http://schemas.microsoft.com/office/drawing/2014/main" id="{8E41430F-B030-457C-86C5-072D05C4AC86}"/>
                </a:ext>
              </a:extLst>
            </p:cNvPr>
            <p:cNvSpPr txBox="1"/>
            <p:nvPr/>
          </p:nvSpPr>
          <p:spPr>
            <a:xfrm>
              <a:off x="302738" y="4473675"/>
              <a:ext cx="1802225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305" name="TextBox 304">
              <a:extLst>
                <a:ext uri="{FF2B5EF4-FFF2-40B4-BE49-F238E27FC236}">
                  <a16:creationId xmlns="" xmlns:a16="http://schemas.microsoft.com/office/drawing/2014/main" id="{534FB165-A003-46C5-94D0-DD57E46FBD5C}"/>
                </a:ext>
              </a:extLst>
            </p:cNvPr>
            <p:cNvSpPr txBox="1"/>
            <p:nvPr/>
          </p:nvSpPr>
          <p:spPr>
            <a:xfrm>
              <a:off x="302738" y="4789647"/>
              <a:ext cx="1802225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6" name="Group 48">
            <a:extLst>
              <a:ext uri="{FF2B5EF4-FFF2-40B4-BE49-F238E27FC236}">
                <a16:creationId xmlns="" xmlns:a16="http://schemas.microsoft.com/office/drawing/2014/main" id="{A61A96A5-B8E2-4F44-BDE5-E108CCB7D12B}"/>
              </a:ext>
            </a:extLst>
          </p:cNvPr>
          <p:cNvGrpSpPr/>
          <p:nvPr/>
        </p:nvGrpSpPr>
        <p:grpSpPr>
          <a:xfrm>
            <a:off x="745725" y="1866154"/>
            <a:ext cx="2340000" cy="962303"/>
            <a:chOff x="302738" y="4473675"/>
            <a:chExt cx="1802225" cy="962303"/>
          </a:xfrm>
        </p:grpSpPr>
        <p:sp>
          <p:nvSpPr>
            <p:cNvPr id="307" name="TextBox 306">
              <a:extLst>
                <a:ext uri="{FF2B5EF4-FFF2-40B4-BE49-F238E27FC236}">
                  <a16:creationId xmlns="" xmlns:a16="http://schemas.microsoft.com/office/drawing/2014/main" id="{707025DE-B763-498D-AE8C-03EE536BBFC1}"/>
                </a:ext>
              </a:extLst>
            </p:cNvPr>
            <p:cNvSpPr txBox="1"/>
            <p:nvPr/>
          </p:nvSpPr>
          <p:spPr>
            <a:xfrm>
              <a:off x="302738" y="4473675"/>
              <a:ext cx="1802225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308" name="TextBox 307">
              <a:extLst>
                <a:ext uri="{FF2B5EF4-FFF2-40B4-BE49-F238E27FC236}">
                  <a16:creationId xmlns="" xmlns:a16="http://schemas.microsoft.com/office/drawing/2014/main" id="{4DCB3A90-71EF-485F-8208-F2BCA37789D5}"/>
                </a:ext>
              </a:extLst>
            </p:cNvPr>
            <p:cNvSpPr txBox="1"/>
            <p:nvPr/>
          </p:nvSpPr>
          <p:spPr>
            <a:xfrm>
              <a:off x="302738" y="4789647"/>
              <a:ext cx="1802225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9" name="Group 48">
            <a:extLst>
              <a:ext uri="{FF2B5EF4-FFF2-40B4-BE49-F238E27FC236}">
                <a16:creationId xmlns="" xmlns:a16="http://schemas.microsoft.com/office/drawing/2014/main" id="{5AA0EFF0-1DB9-4493-801B-0619FFC106E1}"/>
              </a:ext>
            </a:extLst>
          </p:cNvPr>
          <p:cNvGrpSpPr/>
          <p:nvPr/>
        </p:nvGrpSpPr>
        <p:grpSpPr>
          <a:xfrm>
            <a:off x="745725" y="3539321"/>
            <a:ext cx="2340000" cy="962303"/>
            <a:chOff x="302738" y="4473675"/>
            <a:chExt cx="1802225" cy="962303"/>
          </a:xfrm>
        </p:grpSpPr>
        <p:sp>
          <p:nvSpPr>
            <p:cNvPr id="310" name="TextBox 309">
              <a:extLst>
                <a:ext uri="{FF2B5EF4-FFF2-40B4-BE49-F238E27FC236}">
                  <a16:creationId xmlns="" xmlns:a16="http://schemas.microsoft.com/office/drawing/2014/main" id="{014B07E4-4A42-44BC-B39B-9ADD21ADDAC9}"/>
                </a:ext>
              </a:extLst>
            </p:cNvPr>
            <p:cNvSpPr txBox="1"/>
            <p:nvPr/>
          </p:nvSpPr>
          <p:spPr>
            <a:xfrm>
              <a:off x="302738" y="4473675"/>
              <a:ext cx="1802225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11" name="TextBox 310">
              <a:extLst>
                <a:ext uri="{FF2B5EF4-FFF2-40B4-BE49-F238E27FC236}">
                  <a16:creationId xmlns="" xmlns:a16="http://schemas.microsoft.com/office/drawing/2014/main" id="{94AFB85F-B26A-4537-8019-41B45FB5149C}"/>
                </a:ext>
              </a:extLst>
            </p:cNvPr>
            <p:cNvSpPr txBox="1"/>
            <p:nvPr/>
          </p:nvSpPr>
          <p:spPr>
            <a:xfrm>
              <a:off x="302738" y="4789647"/>
              <a:ext cx="1802225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08414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="" xmlns:a16="http://schemas.microsoft.com/office/drawing/2014/main" id="{6CC73843-2B30-4643-90B0-D5DCF3B2DE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172269"/>
              </p:ext>
            </p:extLst>
          </p:nvPr>
        </p:nvGraphicFramePr>
        <p:xfrm>
          <a:off x="939158" y="1932361"/>
          <a:ext cx="2268000" cy="4281288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72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07443"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</a:p>
                    <a:p>
                      <a:pPr algn="ctr"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18076">
                <a:tc gridSpan="2">
                  <a:txBody>
                    <a:bodyPr/>
                    <a:lstStyle/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</a:p>
                    <a:p>
                      <a:pPr algn="ctr"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0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="" xmlns:a16="http://schemas.microsoft.com/office/drawing/2014/main" id="{327AD080-679F-4332-8EA6-E61E6D541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50602"/>
              </p:ext>
            </p:extLst>
          </p:nvPr>
        </p:nvGraphicFramePr>
        <p:xfrm>
          <a:off x="3621580" y="1932361"/>
          <a:ext cx="2268000" cy="4281288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72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07443"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</a:p>
                    <a:p>
                      <a:pPr algn="ctr"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18076"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</a:p>
                    <a:p>
                      <a:pPr algn="ctr"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0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5">
            <a:extLst>
              <a:ext uri="{FF2B5EF4-FFF2-40B4-BE49-F238E27FC236}">
                <a16:creationId xmlns="" xmlns:a16="http://schemas.microsoft.com/office/drawing/2014/main" id="{9A550659-4980-433B-A8FB-48CE47680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056905"/>
              </p:ext>
            </p:extLst>
          </p:nvPr>
        </p:nvGraphicFramePr>
        <p:xfrm>
          <a:off x="6304002" y="1932361"/>
          <a:ext cx="2268000" cy="4281288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72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07443"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</a:p>
                    <a:p>
                      <a:pPr algn="ctr"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18076"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</a:p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0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="" xmlns:a16="http://schemas.microsoft.com/office/drawing/2014/main" id="{CBA25E56-B244-4D6B-B6A3-9223E7C70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339495"/>
              </p:ext>
            </p:extLst>
          </p:nvPr>
        </p:nvGraphicFramePr>
        <p:xfrm>
          <a:off x="8986424" y="1932361"/>
          <a:ext cx="2268000" cy="4281288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72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4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07443">
                <a:tc gridSpan="2">
                  <a:txBody>
                    <a:bodyPr/>
                    <a:lstStyle/>
                    <a:p>
                      <a:pPr algn="ctr" latinLnBrk="1"/>
                      <a:endParaRPr lang="en-US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</a:p>
                    <a:p>
                      <a:pPr algn="ctr" latinLnBrk="1"/>
                      <a:endParaRPr lang="ko-KR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744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18076">
                <a:tc gridSpan="2">
                  <a:txBody>
                    <a:bodyPr/>
                    <a:lstStyle/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 and appeal to your Presentations.</a:t>
                      </a:r>
                    </a:p>
                    <a:p>
                      <a:pPr latinLnBrk="1"/>
                      <a:endParaRPr lang="en-US" altLang="ko-KR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  <a:p>
                      <a:pPr latinLnBrk="1"/>
                      <a:endParaRPr lang="ko-KR" altLang="en-US" sz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0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Text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altLang="ko-KR" sz="1200" b="0" kern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  <a:endParaRPr lang="en-JM" altLang="ko-KR" sz="1200" b="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712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막힌 원호 2">
            <a:extLst>
              <a:ext uri="{FF2B5EF4-FFF2-40B4-BE49-F238E27FC236}">
                <a16:creationId xmlns="" xmlns:a16="http://schemas.microsoft.com/office/drawing/2014/main" id="{57E95899-6BF2-406B-87A5-ACF78D7644B3}"/>
              </a:ext>
            </a:extLst>
          </p:cNvPr>
          <p:cNvSpPr/>
          <p:nvPr/>
        </p:nvSpPr>
        <p:spPr>
          <a:xfrm>
            <a:off x="12" y="3440"/>
            <a:ext cx="4486263" cy="4482267"/>
          </a:xfrm>
          <a:custGeom>
            <a:avLst/>
            <a:gdLst>
              <a:gd name="connsiteX0" fmla="*/ 7686671 w 7686675"/>
              <a:gd name="connsiteY0" fmla="*/ 3848733 h 7686675"/>
              <a:gd name="connsiteX1" fmla="*/ 3843356 w 7686675"/>
              <a:gd name="connsiteY1" fmla="*/ 7686676 h 7686675"/>
              <a:gd name="connsiteX2" fmla="*/ 3843350 w 7686675"/>
              <a:gd name="connsiteY2" fmla="*/ 6294464 h 7686675"/>
              <a:gd name="connsiteX3" fmla="*/ 6294462 w 7686675"/>
              <a:gd name="connsiteY3" fmla="*/ 3846778 h 7686675"/>
              <a:gd name="connsiteX4" fmla="*/ 7686671 w 7686675"/>
              <a:gd name="connsiteY4" fmla="*/ 3848733 h 7686675"/>
              <a:gd name="connsiteX0" fmla="*/ 3843321 w 3843321"/>
              <a:gd name="connsiteY0" fmla="*/ 1955 h 3839898"/>
              <a:gd name="connsiteX1" fmla="*/ 6 w 3843321"/>
              <a:gd name="connsiteY1" fmla="*/ 3839898 h 3839898"/>
              <a:gd name="connsiteX2" fmla="*/ 0 w 3843321"/>
              <a:gd name="connsiteY2" fmla="*/ 2438161 h 3839898"/>
              <a:gd name="connsiteX3" fmla="*/ 2451112 w 3843321"/>
              <a:gd name="connsiteY3" fmla="*/ 0 h 3839898"/>
              <a:gd name="connsiteX4" fmla="*/ 3843321 w 3843321"/>
              <a:gd name="connsiteY4" fmla="*/ 1955 h 3839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43321" h="3839898">
                <a:moveTo>
                  <a:pt x="3843321" y="1955"/>
                </a:moveTo>
                <a:cubicBezTo>
                  <a:pt x="3840344" y="2122456"/>
                  <a:pt x="2120509" y="3839887"/>
                  <a:pt x="6" y="3839898"/>
                </a:cubicBezTo>
                <a:cubicBezTo>
                  <a:pt x="4" y="3375827"/>
                  <a:pt x="2" y="2902232"/>
                  <a:pt x="0" y="2438161"/>
                </a:cubicBezTo>
                <a:cubicBezTo>
                  <a:pt x="1352372" y="2438154"/>
                  <a:pt x="2449214" y="1352370"/>
                  <a:pt x="2451112" y="0"/>
                </a:cubicBezTo>
                <a:lnTo>
                  <a:pt x="3843321" y="1955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9" name="Group 5">
            <a:extLst>
              <a:ext uri="{FF2B5EF4-FFF2-40B4-BE49-F238E27FC236}">
                <a16:creationId xmlns="" xmlns:a16="http://schemas.microsoft.com/office/drawing/2014/main" id="{19FC50B6-B3D7-4BEE-BD79-FB6384B3539A}"/>
              </a:ext>
            </a:extLst>
          </p:cNvPr>
          <p:cNvGrpSpPr/>
          <p:nvPr/>
        </p:nvGrpSpPr>
        <p:grpSpPr>
          <a:xfrm>
            <a:off x="9491398" y="2989079"/>
            <a:ext cx="2393794" cy="1199421"/>
            <a:chOff x="601944" y="5162525"/>
            <a:chExt cx="1737808" cy="1199421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65FBBC91-BBC1-4EB7-ACE1-B80774C51D90}"/>
                </a:ext>
              </a:extLst>
            </p:cNvPr>
            <p:cNvSpPr txBox="1"/>
            <p:nvPr/>
          </p:nvSpPr>
          <p:spPr>
            <a:xfrm>
              <a:off x="601944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30CA2212-64C4-490E-813F-1B43C3C5F499}"/>
                </a:ext>
              </a:extLst>
            </p:cNvPr>
            <p:cNvSpPr txBox="1"/>
            <p:nvPr/>
          </p:nvSpPr>
          <p:spPr>
            <a:xfrm>
              <a:off x="608263" y="5530949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32" name="Group 4">
            <a:extLst>
              <a:ext uri="{FF2B5EF4-FFF2-40B4-BE49-F238E27FC236}">
                <a16:creationId xmlns="" xmlns:a16="http://schemas.microsoft.com/office/drawing/2014/main" id="{8F44A683-3BAC-4DD1-ACDE-5D4667BC3568}"/>
              </a:ext>
            </a:extLst>
          </p:cNvPr>
          <p:cNvGrpSpPr/>
          <p:nvPr/>
        </p:nvGrpSpPr>
        <p:grpSpPr>
          <a:xfrm>
            <a:off x="8748255" y="5332548"/>
            <a:ext cx="2393794" cy="1199421"/>
            <a:chOff x="2598653" y="5162525"/>
            <a:chExt cx="1737808" cy="1199421"/>
          </a:xfrm>
        </p:grpSpPr>
        <p:sp>
          <p:nvSpPr>
            <p:cNvPr id="33" name="TextBox 32">
              <a:extLst>
                <a:ext uri="{FF2B5EF4-FFF2-40B4-BE49-F238E27FC236}">
                  <a16:creationId xmlns="" xmlns:a16="http://schemas.microsoft.com/office/drawing/2014/main" id="{4CACAB71-53C8-4AC5-8491-C09715326F16}"/>
                </a:ext>
              </a:extLst>
            </p:cNvPr>
            <p:cNvSpPr txBox="1"/>
            <p:nvPr/>
          </p:nvSpPr>
          <p:spPr>
            <a:xfrm>
              <a:off x="2598653" y="5162525"/>
              <a:ext cx="1737808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5506A28C-584F-4C0E-A304-7DFACB040474}"/>
                </a:ext>
              </a:extLst>
            </p:cNvPr>
            <p:cNvSpPr txBox="1"/>
            <p:nvPr/>
          </p:nvSpPr>
          <p:spPr>
            <a:xfrm>
              <a:off x="2604972" y="5530949"/>
              <a:ext cx="17314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5075D3C4-719A-4615-A831-1E58E570C355}"/>
              </a:ext>
            </a:extLst>
          </p:cNvPr>
          <p:cNvSpPr txBox="1"/>
          <p:nvPr/>
        </p:nvSpPr>
        <p:spPr>
          <a:xfrm flipH="1">
            <a:off x="995633" y="1206623"/>
            <a:ext cx="33111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accent3"/>
                </a:solidFill>
                <a:latin typeface="+mj-lt"/>
                <a:cs typeface="Arial" pitchFamily="34" charset="0"/>
              </a:rPr>
              <a:t>Portfolio</a:t>
            </a:r>
          </a:p>
          <a:p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5FF5F92-9378-4E28-8311-46494FE99BCE}"/>
              </a:ext>
            </a:extLst>
          </p:cNvPr>
          <p:cNvSpPr txBox="1"/>
          <p:nvPr/>
        </p:nvSpPr>
        <p:spPr>
          <a:xfrm>
            <a:off x="995633" y="4083325"/>
            <a:ext cx="38072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</a:t>
            </a:r>
            <a:r>
              <a: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76CEEAA5-E24C-49D6-97FB-824B8589B9AB}"/>
              </a:ext>
            </a:extLst>
          </p:cNvPr>
          <p:cNvSpPr txBox="1"/>
          <p:nvPr/>
        </p:nvSpPr>
        <p:spPr>
          <a:xfrm>
            <a:off x="995633" y="3140628"/>
            <a:ext cx="3807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accent2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14" name="Group 91">
            <a:extLst>
              <a:ext uri="{FF2B5EF4-FFF2-40B4-BE49-F238E27FC236}">
                <a16:creationId xmlns="" xmlns:a16="http://schemas.microsoft.com/office/drawing/2014/main" id="{CC8C1A19-0A90-41D5-A66B-97DD8B0650D4}"/>
              </a:ext>
            </a:extLst>
          </p:cNvPr>
          <p:cNvGrpSpPr/>
          <p:nvPr/>
        </p:nvGrpSpPr>
        <p:grpSpPr>
          <a:xfrm>
            <a:off x="9227795" y="4519540"/>
            <a:ext cx="440771" cy="520787"/>
            <a:chOff x="8351837" y="4838699"/>
            <a:chExt cx="1547814" cy="1828800"/>
          </a:xfrm>
        </p:grpSpPr>
        <p:sp>
          <p:nvSpPr>
            <p:cNvPr id="15" name="Freeform 67">
              <a:extLst>
                <a:ext uri="{FF2B5EF4-FFF2-40B4-BE49-F238E27FC236}">
                  <a16:creationId xmlns="" xmlns:a16="http://schemas.microsoft.com/office/drawing/2014/main" id="{36990582-7FBB-4D1F-B425-232B928B4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837" y="4838699"/>
              <a:ext cx="1547814" cy="1828800"/>
            </a:xfrm>
            <a:custGeom>
              <a:avLst/>
              <a:gdLst>
                <a:gd name="connsiteX0" fmla="*/ 532153 w 1547814"/>
                <a:gd name="connsiteY0" fmla="*/ 0 h 1828800"/>
                <a:gd name="connsiteX1" fmla="*/ 1018010 w 1547814"/>
                <a:gd name="connsiteY1" fmla="*/ 0 h 1828800"/>
                <a:gd name="connsiteX2" fmla="*/ 1084263 w 1547814"/>
                <a:gd name="connsiteY2" fmla="*/ 66153 h 1828800"/>
                <a:gd name="connsiteX3" fmla="*/ 1018010 w 1547814"/>
                <a:gd name="connsiteY3" fmla="*/ 133067 h 1828800"/>
                <a:gd name="connsiteX4" fmla="*/ 855804 w 1547814"/>
                <a:gd name="connsiteY4" fmla="*/ 133067 h 1828800"/>
                <a:gd name="connsiteX5" fmla="*/ 855804 w 1547814"/>
                <a:gd name="connsiteY5" fmla="*/ 287665 h 1828800"/>
                <a:gd name="connsiteX6" fmla="*/ 929876 w 1547814"/>
                <a:gd name="connsiteY6" fmla="*/ 295139 h 1828800"/>
                <a:gd name="connsiteX7" fmla="*/ 1547814 w 1547814"/>
                <a:gd name="connsiteY7" fmla="*/ 1054100 h 1828800"/>
                <a:gd name="connsiteX8" fmla="*/ 773907 w 1547814"/>
                <a:gd name="connsiteY8" fmla="*/ 1828800 h 1828800"/>
                <a:gd name="connsiteX9" fmla="*/ 0 w 1547814"/>
                <a:gd name="connsiteY9" fmla="*/ 1054100 h 1828800"/>
                <a:gd name="connsiteX10" fmla="*/ 132171 w 1547814"/>
                <a:gd name="connsiteY10" fmla="*/ 620958 h 1828800"/>
                <a:gd name="connsiteX11" fmla="*/ 204011 w 1547814"/>
                <a:gd name="connsiteY11" fmla="*/ 533798 h 1828800"/>
                <a:gd name="connsiteX12" fmla="*/ 148603 w 1547814"/>
                <a:gd name="connsiteY12" fmla="*/ 475263 h 1828800"/>
                <a:gd name="connsiteX13" fmla="*/ 105868 w 1547814"/>
                <a:gd name="connsiteY13" fmla="*/ 515728 h 1828800"/>
                <a:gd name="connsiteX14" fmla="*/ 66185 w 1547814"/>
                <a:gd name="connsiteY14" fmla="*/ 511911 h 1828800"/>
                <a:gd name="connsiteX15" fmla="*/ 64659 w 1547814"/>
                <a:gd name="connsiteY15" fmla="*/ 472209 h 1828800"/>
                <a:gd name="connsiteX16" fmla="*/ 108157 w 1547814"/>
                <a:gd name="connsiteY16" fmla="*/ 430981 h 1828800"/>
                <a:gd name="connsiteX17" fmla="*/ 134867 w 1547814"/>
                <a:gd name="connsiteY17" fmla="*/ 405786 h 1828800"/>
                <a:gd name="connsiteX18" fmla="*/ 204312 w 1547814"/>
                <a:gd name="connsiteY18" fmla="*/ 340126 h 1828800"/>
                <a:gd name="connsiteX19" fmla="*/ 223867 w 1547814"/>
                <a:gd name="connsiteY19" fmla="*/ 334018 h 1828800"/>
                <a:gd name="connsiteX20" fmla="*/ 243995 w 1547814"/>
                <a:gd name="connsiteY20" fmla="*/ 343943 h 1828800"/>
                <a:gd name="connsiteX21" fmla="*/ 245521 w 1547814"/>
                <a:gd name="connsiteY21" fmla="*/ 384408 h 1828800"/>
                <a:gd name="connsiteX22" fmla="*/ 202022 w 1547814"/>
                <a:gd name="connsiteY22" fmla="*/ 424873 h 1828800"/>
                <a:gd name="connsiteX23" fmla="*/ 255898 w 1547814"/>
                <a:gd name="connsiteY23" fmla="*/ 482166 h 1828800"/>
                <a:gd name="connsiteX24" fmla="*/ 341208 w 1547814"/>
                <a:gd name="connsiteY24" fmla="*/ 411707 h 1828800"/>
                <a:gd name="connsiteX25" fmla="*/ 617938 w 1547814"/>
                <a:gd name="connsiteY25" fmla="*/ 295139 h 1828800"/>
                <a:gd name="connsiteX26" fmla="*/ 694359 w 1547814"/>
                <a:gd name="connsiteY26" fmla="*/ 287428 h 1828800"/>
                <a:gd name="connsiteX27" fmla="*/ 694359 w 1547814"/>
                <a:gd name="connsiteY27" fmla="*/ 133067 h 1828800"/>
                <a:gd name="connsiteX28" fmla="*/ 532153 w 1547814"/>
                <a:gd name="connsiteY28" fmla="*/ 133067 h 1828800"/>
                <a:gd name="connsiteX29" fmla="*/ 465138 w 1547814"/>
                <a:gd name="connsiteY29" fmla="*/ 66153 h 1828800"/>
                <a:gd name="connsiteX30" fmla="*/ 532153 w 1547814"/>
                <a:gd name="connsiteY30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47814" h="1828800">
                  <a:moveTo>
                    <a:pt x="532153" y="0"/>
                  </a:moveTo>
                  <a:lnTo>
                    <a:pt x="1018010" y="0"/>
                  </a:lnTo>
                  <a:cubicBezTo>
                    <a:pt x="1054563" y="0"/>
                    <a:pt x="1084263" y="29655"/>
                    <a:pt x="1084263" y="66153"/>
                  </a:cubicBezTo>
                  <a:cubicBezTo>
                    <a:pt x="1084263" y="103412"/>
                    <a:pt x="1054563" y="133067"/>
                    <a:pt x="1018010" y="133067"/>
                  </a:cubicBezTo>
                  <a:lnTo>
                    <a:pt x="855804" y="133067"/>
                  </a:lnTo>
                  <a:lnTo>
                    <a:pt x="855804" y="287665"/>
                  </a:lnTo>
                  <a:lnTo>
                    <a:pt x="929876" y="295139"/>
                  </a:lnTo>
                  <a:cubicBezTo>
                    <a:pt x="1282533" y="367377"/>
                    <a:pt x="1547814" y="679727"/>
                    <a:pt x="1547814" y="1054100"/>
                  </a:cubicBezTo>
                  <a:cubicBezTo>
                    <a:pt x="1547814" y="1481955"/>
                    <a:pt x="1201324" y="1828800"/>
                    <a:pt x="773907" y="1828800"/>
                  </a:cubicBezTo>
                  <a:cubicBezTo>
                    <a:pt x="346490" y="1828800"/>
                    <a:pt x="0" y="1481955"/>
                    <a:pt x="0" y="1054100"/>
                  </a:cubicBezTo>
                  <a:cubicBezTo>
                    <a:pt x="0" y="893655"/>
                    <a:pt x="48725" y="744601"/>
                    <a:pt x="132171" y="620958"/>
                  </a:cubicBezTo>
                  <a:lnTo>
                    <a:pt x="204011" y="533798"/>
                  </a:lnTo>
                  <a:lnTo>
                    <a:pt x="148603" y="475263"/>
                  </a:lnTo>
                  <a:lnTo>
                    <a:pt x="105868" y="515728"/>
                  </a:lnTo>
                  <a:cubicBezTo>
                    <a:pt x="95184" y="525654"/>
                    <a:pt x="77632" y="524127"/>
                    <a:pt x="66185" y="511911"/>
                  </a:cubicBezTo>
                  <a:cubicBezTo>
                    <a:pt x="54738" y="499695"/>
                    <a:pt x="53975" y="482135"/>
                    <a:pt x="64659" y="472209"/>
                  </a:cubicBezTo>
                  <a:lnTo>
                    <a:pt x="108157" y="430981"/>
                  </a:lnTo>
                  <a:lnTo>
                    <a:pt x="134867" y="405786"/>
                  </a:lnTo>
                  <a:lnTo>
                    <a:pt x="204312" y="340126"/>
                  </a:lnTo>
                  <a:cubicBezTo>
                    <a:pt x="209654" y="335163"/>
                    <a:pt x="216713" y="333254"/>
                    <a:pt x="223867" y="334018"/>
                  </a:cubicBezTo>
                  <a:cubicBezTo>
                    <a:pt x="231022" y="334781"/>
                    <a:pt x="238272" y="338217"/>
                    <a:pt x="243995" y="343943"/>
                  </a:cubicBezTo>
                  <a:cubicBezTo>
                    <a:pt x="255441" y="356159"/>
                    <a:pt x="256205" y="374483"/>
                    <a:pt x="245521" y="384408"/>
                  </a:cubicBezTo>
                  <a:lnTo>
                    <a:pt x="202022" y="424873"/>
                  </a:lnTo>
                  <a:lnTo>
                    <a:pt x="255898" y="482166"/>
                  </a:lnTo>
                  <a:lnTo>
                    <a:pt x="341208" y="411707"/>
                  </a:lnTo>
                  <a:cubicBezTo>
                    <a:pt x="423553" y="356019"/>
                    <a:pt x="517179" y="315779"/>
                    <a:pt x="617938" y="295139"/>
                  </a:cubicBezTo>
                  <a:lnTo>
                    <a:pt x="694359" y="287428"/>
                  </a:lnTo>
                  <a:lnTo>
                    <a:pt x="694359" y="133067"/>
                  </a:lnTo>
                  <a:lnTo>
                    <a:pt x="532153" y="133067"/>
                  </a:lnTo>
                  <a:cubicBezTo>
                    <a:pt x="495599" y="133067"/>
                    <a:pt x="465138" y="103412"/>
                    <a:pt x="465138" y="66153"/>
                  </a:cubicBezTo>
                  <a:cubicBezTo>
                    <a:pt x="465138" y="29655"/>
                    <a:pt x="495599" y="0"/>
                    <a:pt x="5321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Oval 312">
              <a:extLst>
                <a:ext uri="{FF2B5EF4-FFF2-40B4-BE49-F238E27FC236}">
                  <a16:creationId xmlns="" xmlns:a16="http://schemas.microsoft.com/office/drawing/2014/main" id="{6C3397D9-C789-4A8C-8521-807259178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7413" y="5287323"/>
              <a:ext cx="1238250" cy="123825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313">
              <a:extLst>
                <a:ext uri="{FF2B5EF4-FFF2-40B4-BE49-F238E27FC236}">
                  <a16:creationId xmlns="" xmlns:a16="http://schemas.microsoft.com/office/drawing/2014/main" id="{DE94F204-D849-4E5C-B9FD-54DBA48F7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0013" y="5752461"/>
              <a:ext cx="307975" cy="30797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8" name="Group 70">
              <a:extLst>
                <a:ext uri="{FF2B5EF4-FFF2-40B4-BE49-F238E27FC236}">
                  <a16:creationId xmlns="" xmlns:a16="http://schemas.microsoft.com/office/drawing/2014/main" id="{7F497E0D-2961-4038-B1F6-33FFC014015E}"/>
                </a:ext>
              </a:extLst>
            </p:cNvPr>
            <p:cNvGrpSpPr/>
            <p:nvPr/>
          </p:nvGrpSpPr>
          <p:grpSpPr>
            <a:xfrm>
              <a:off x="8816976" y="5554023"/>
              <a:ext cx="542925" cy="381000"/>
              <a:chOff x="8816976" y="5540375"/>
              <a:chExt cx="542925" cy="38100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23" name="Freeform 314">
                <a:extLst>
                  <a:ext uri="{FF2B5EF4-FFF2-40B4-BE49-F238E27FC236}">
                    <a16:creationId xmlns="" xmlns:a16="http://schemas.microsoft.com/office/drawing/2014/main" id="{7E1D4675-6113-4A99-85F8-9280EA828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7013" y="5540375"/>
                <a:ext cx="242888" cy="381000"/>
              </a:xfrm>
              <a:custGeom>
                <a:avLst/>
                <a:gdLst>
                  <a:gd name="T0" fmla="*/ 67 w 320"/>
                  <a:gd name="T1" fmla="*/ 479 h 501"/>
                  <a:gd name="T2" fmla="*/ 22 w 320"/>
                  <a:gd name="T3" fmla="*/ 491 h 501"/>
                  <a:gd name="T4" fmla="*/ 10 w 320"/>
                  <a:gd name="T5" fmla="*/ 446 h 501"/>
                  <a:gd name="T6" fmla="*/ 254 w 320"/>
                  <a:gd name="T7" fmla="*/ 21 h 501"/>
                  <a:gd name="T8" fmla="*/ 299 w 320"/>
                  <a:gd name="T9" fmla="*/ 9 h 501"/>
                  <a:gd name="T10" fmla="*/ 311 w 320"/>
                  <a:gd name="T11" fmla="*/ 54 h 501"/>
                  <a:gd name="T12" fmla="*/ 67 w 320"/>
                  <a:gd name="T13" fmla="*/ 479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501">
                    <a:moveTo>
                      <a:pt x="67" y="479"/>
                    </a:moveTo>
                    <a:cubicBezTo>
                      <a:pt x="58" y="495"/>
                      <a:pt x="38" y="501"/>
                      <a:pt x="22" y="491"/>
                    </a:cubicBezTo>
                    <a:cubicBezTo>
                      <a:pt x="6" y="482"/>
                      <a:pt x="0" y="462"/>
                      <a:pt x="10" y="446"/>
                    </a:cubicBezTo>
                    <a:lnTo>
                      <a:pt x="254" y="21"/>
                    </a:lnTo>
                    <a:cubicBezTo>
                      <a:pt x="263" y="5"/>
                      <a:pt x="283" y="0"/>
                      <a:pt x="299" y="9"/>
                    </a:cubicBezTo>
                    <a:cubicBezTo>
                      <a:pt x="315" y="18"/>
                      <a:pt x="320" y="38"/>
                      <a:pt x="311" y="54"/>
                    </a:cubicBezTo>
                    <a:lnTo>
                      <a:pt x="67" y="479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315">
                <a:extLst>
                  <a:ext uri="{FF2B5EF4-FFF2-40B4-BE49-F238E27FC236}">
                    <a16:creationId xmlns="" xmlns:a16="http://schemas.microsoft.com/office/drawing/2014/main" id="{CEC363CA-7C6D-4EAF-B48E-C629A274F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6976" y="5837238"/>
                <a:ext cx="355600" cy="82550"/>
              </a:xfrm>
              <a:custGeom>
                <a:avLst/>
                <a:gdLst>
                  <a:gd name="T0" fmla="*/ 434 w 466"/>
                  <a:gd name="T1" fmla="*/ 41 h 109"/>
                  <a:gd name="T2" fmla="*/ 464 w 466"/>
                  <a:gd name="T3" fmla="*/ 77 h 109"/>
                  <a:gd name="T4" fmla="*/ 428 w 466"/>
                  <a:gd name="T5" fmla="*/ 107 h 109"/>
                  <a:gd name="T6" fmla="*/ 31 w 466"/>
                  <a:gd name="T7" fmla="*/ 68 h 109"/>
                  <a:gd name="T8" fmla="*/ 1 w 466"/>
                  <a:gd name="T9" fmla="*/ 32 h 109"/>
                  <a:gd name="T10" fmla="*/ 38 w 466"/>
                  <a:gd name="T11" fmla="*/ 2 h 109"/>
                  <a:gd name="T12" fmla="*/ 434 w 466"/>
                  <a:gd name="T13" fmla="*/ 4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109">
                    <a:moveTo>
                      <a:pt x="434" y="41"/>
                    </a:moveTo>
                    <a:cubicBezTo>
                      <a:pt x="453" y="43"/>
                      <a:pt x="466" y="59"/>
                      <a:pt x="464" y="77"/>
                    </a:cubicBezTo>
                    <a:cubicBezTo>
                      <a:pt x="462" y="95"/>
                      <a:pt x="446" y="109"/>
                      <a:pt x="428" y="107"/>
                    </a:cubicBezTo>
                    <a:lnTo>
                      <a:pt x="31" y="68"/>
                    </a:lnTo>
                    <a:cubicBezTo>
                      <a:pt x="13" y="66"/>
                      <a:pt x="0" y="50"/>
                      <a:pt x="1" y="32"/>
                    </a:cubicBezTo>
                    <a:cubicBezTo>
                      <a:pt x="3" y="13"/>
                      <a:pt x="19" y="0"/>
                      <a:pt x="38" y="2"/>
                    </a:cubicBezTo>
                    <a:lnTo>
                      <a:pt x="434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" name="Freeform 316">
              <a:extLst>
                <a:ext uri="{FF2B5EF4-FFF2-40B4-BE49-F238E27FC236}">
                  <a16:creationId xmlns="" xmlns:a16="http://schemas.microsoft.com/office/drawing/2014/main" id="{75B6A85C-7BAF-48E1-A605-C597CE6C2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9076" y="5309548"/>
              <a:ext cx="41275" cy="150813"/>
            </a:xfrm>
            <a:custGeom>
              <a:avLst/>
              <a:gdLst>
                <a:gd name="T0" fmla="*/ 27 w 54"/>
                <a:gd name="T1" fmla="*/ 199 h 199"/>
                <a:gd name="T2" fmla="*/ 27 w 54"/>
                <a:gd name="T3" fmla="*/ 199 h 199"/>
                <a:gd name="T4" fmla="*/ 0 w 54"/>
                <a:gd name="T5" fmla="*/ 172 h 199"/>
                <a:gd name="T6" fmla="*/ 0 w 54"/>
                <a:gd name="T7" fmla="*/ 26 h 199"/>
                <a:gd name="T8" fmla="*/ 27 w 54"/>
                <a:gd name="T9" fmla="*/ 0 h 199"/>
                <a:gd name="T10" fmla="*/ 54 w 54"/>
                <a:gd name="T11" fmla="*/ 26 h 199"/>
                <a:gd name="T12" fmla="*/ 54 w 54"/>
                <a:gd name="T13" fmla="*/ 172 h 199"/>
                <a:gd name="T14" fmla="*/ 27 w 54"/>
                <a:gd name="T15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99">
                  <a:moveTo>
                    <a:pt x="27" y="199"/>
                  </a:moveTo>
                  <a:lnTo>
                    <a:pt x="27" y="199"/>
                  </a:lnTo>
                  <a:cubicBezTo>
                    <a:pt x="12" y="199"/>
                    <a:pt x="0" y="186"/>
                    <a:pt x="0" y="172"/>
                  </a:cubicBezTo>
                  <a:lnTo>
                    <a:pt x="0" y="26"/>
                  </a:ln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lnTo>
                    <a:pt x="54" y="172"/>
                  </a:lnTo>
                  <a:cubicBezTo>
                    <a:pt x="54" y="186"/>
                    <a:pt x="42" y="199"/>
                    <a:pt x="27" y="199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17">
              <a:extLst>
                <a:ext uri="{FF2B5EF4-FFF2-40B4-BE49-F238E27FC236}">
                  <a16:creationId xmlns="" xmlns:a16="http://schemas.microsoft.com/office/drawing/2014/main" id="{FE9DD612-6CEA-4B14-811B-F38176893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9638" y="5901686"/>
              <a:ext cx="152400" cy="39688"/>
            </a:xfrm>
            <a:custGeom>
              <a:avLst/>
              <a:gdLst>
                <a:gd name="T0" fmla="*/ 199 w 199"/>
                <a:gd name="T1" fmla="*/ 27 h 53"/>
                <a:gd name="T2" fmla="*/ 199 w 199"/>
                <a:gd name="T3" fmla="*/ 27 h 53"/>
                <a:gd name="T4" fmla="*/ 173 w 199"/>
                <a:gd name="T5" fmla="*/ 53 h 53"/>
                <a:gd name="T6" fmla="*/ 27 w 199"/>
                <a:gd name="T7" fmla="*/ 53 h 53"/>
                <a:gd name="T8" fmla="*/ 0 w 199"/>
                <a:gd name="T9" fmla="*/ 27 h 53"/>
                <a:gd name="T10" fmla="*/ 27 w 199"/>
                <a:gd name="T11" fmla="*/ 0 h 53"/>
                <a:gd name="T12" fmla="*/ 173 w 199"/>
                <a:gd name="T13" fmla="*/ 0 h 53"/>
                <a:gd name="T14" fmla="*/ 199 w 199"/>
                <a:gd name="T15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9" h="53">
                  <a:moveTo>
                    <a:pt x="199" y="27"/>
                  </a:moveTo>
                  <a:lnTo>
                    <a:pt x="199" y="27"/>
                  </a:lnTo>
                  <a:cubicBezTo>
                    <a:pt x="199" y="41"/>
                    <a:pt x="187" y="53"/>
                    <a:pt x="173" y="53"/>
                  </a:cubicBezTo>
                  <a:lnTo>
                    <a:pt x="27" y="53"/>
                  </a:lnTo>
                  <a:cubicBezTo>
                    <a:pt x="13" y="53"/>
                    <a:pt x="0" y="41"/>
                    <a:pt x="0" y="27"/>
                  </a:cubicBezTo>
                  <a:cubicBezTo>
                    <a:pt x="0" y="12"/>
                    <a:pt x="13" y="0"/>
                    <a:pt x="27" y="0"/>
                  </a:cubicBezTo>
                  <a:lnTo>
                    <a:pt x="173" y="0"/>
                  </a:lnTo>
                  <a:cubicBezTo>
                    <a:pt x="187" y="0"/>
                    <a:pt x="199" y="12"/>
                    <a:pt x="199" y="2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18">
              <a:extLst>
                <a:ext uri="{FF2B5EF4-FFF2-40B4-BE49-F238E27FC236}">
                  <a16:creationId xmlns="" xmlns:a16="http://schemas.microsoft.com/office/drawing/2014/main" id="{1C1DC890-7ADD-4854-BA6A-15727ADE6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3363" y="6357298"/>
              <a:ext cx="39688" cy="152400"/>
            </a:xfrm>
            <a:custGeom>
              <a:avLst/>
              <a:gdLst>
                <a:gd name="T0" fmla="*/ 26 w 53"/>
                <a:gd name="T1" fmla="*/ 0 h 199"/>
                <a:gd name="T2" fmla="*/ 26 w 53"/>
                <a:gd name="T3" fmla="*/ 0 h 199"/>
                <a:gd name="T4" fmla="*/ 53 w 53"/>
                <a:gd name="T5" fmla="*/ 27 h 199"/>
                <a:gd name="T6" fmla="*/ 53 w 53"/>
                <a:gd name="T7" fmla="*/ 172 h 199"/>
                <a:gd name="T8" fmla="*/ 26 w 53"/>
                <a:gd name="T9" fmla="*/ 199 h 199"/>
                <a:gd name="T10" fmla="*/ 0 w 53"/>
                <a:gd name="T11" fmla="*/ 172 h 199"/>
                <a:gd name="T12" fmla="*/ 0 w 53"/>
                <a:gd name="T13" fmla="*/ 27 h 199"/>
                <a:gd name="T14" fmla="*/ 26 w 53"/>
                <a:gd name="T1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99">
                  <a:moveTo>
                    <a:pt x="26" y="0"/>
                  </a:moveTo>
                  <a:lnTo>
                    <a:pt x="26" y="0"/>
                  </a:lnTo>
                  <a:cubicBezTo>
                    <a:pt x="41" y="0"/>
                    <a:pt x="53" y="12"/>
                    <a:pt x="53" y="27"/>
                  </a:cubicBezTo>
                  <a:lnTo>
                    <a:pt x="53" y="172"/>
                  </a:lnTo>
                  <a:cubicBezTo>
                    <a:pt x="53" y="187"/>
                    <a:pt x="41" y="199"/>
                    <a:pt x="26" y="199"/>
                  </a:cubicBezTo>
                  <a:cubicBezTo>
                    <a:pt x="12" y="199"/>
                    <a:pt x="0" y="187"/>
                    <a:pt x="0" y="172"/>
                  </a:cubicBezTo>
                  <a:lnTo>
                    <a:pt x="0" y="27"/>
                  </a:lnTo>
                  <a:cubicBezTo>
                    <a:pt x="0" y="12"/>
                    <a:pt x="12" y="0"/>
                    <a:pt x="26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19">
              <a:extLst>
                <a:ext uri="{FF2B5EF4-FFF2-40B4-BE49-F238E27FC236}">
                  <a16:creationId xmlns="" xmlns:a16="http://schemas.microsoft.com/office/drawing/2014/main" id="{14AB0191-FDB1-4FE8-B09C-BBA9E33C7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976" y="5888986"/>
              <a:ext cx="150813" cy="39688"/>
            </a:xfrm>
            <a:custGeom>
              <a:avLst/>
              <a:gdLst>
                <a:gd name="T0" fmla="*/ 0 w 198"/>
                <a:gd name="T1" fmla="*/ 26 h 53"/>
                <a:gd name="T2" fmla="*/ 0 w 198"/>
                <a:gd name="T3" fmla="*/ 26 h 53"/>
                <a:gd name="T4" fmla="*/ 26 w 198"/>
                <a:gd name="T5" fmla="*/ 0 h 53"/>
                <a:gd name="T6" fmla="*/ 172 w 198"/>
                <a:gd name="T7" fmla="*/ 0 h 53"/>
                <a:gd name="T8" fmla="*/ 198 w 198"/>
                <a:gd name="T9" fmla="*/ 26 h 53"/>
                <a:gd name="T10" fmla="*/ 172 w 198"/>
                <a:gd name="T11" fmla="*/ 53 h 53"/>
                <a:gd name="T12" fmla="*/ 26 w 198"/>
                <a:gd name="T13" fmla="*/ 53 h 53"/>
                <a:gd name="T14" fmla="*/ 0 w 198"/>
                <a:gd name="T15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" h="53">
                  <a:moveTo>
                    <a:pt x="0" y="26"/>
                  </a:moveTo>
                  <a:lnTo>
                    <a:pt x="0" y="26"/>
                  </a:lnTo>
                  <a:cubicBezTo>
                    <a:pt x="0" y="12"/>
                    <a:pt x="12" y="0"/>
                    <a:pt x="26" y="0"/>
                  </a:cubicBezTo>
                  <a:lnTo>
                    <a:pt x="172" y="0"/>
                  </a:lnTo>
                  <a:cubicBezTo>
                    <a:pt x="186" y="0"/>
                    <a:pt x="198" y="12"/>
                    <a:pt x="198" y="26"/>
                  </a:cubicBezTo>
                  <a:cubicBezTo>
                    <a:pt x="198" y="41"/>
                    <a:pt x="186" y="53"/>
                    <a:pt x="172" y="53"/>
                  </a:cubicBezTo>
                  <a:lnTo>
                    <a:pt x="26" y="53"/>
                  </a:lnTo>
                  <a:cubicBezTo>
                    <a:pt x="12" y="53"/>
                    <a:pt x="0" y="41"/>
                    <a:pt x="0" y="2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83">
            <a:extLst>
              <a:ext uri="{FF2B5EF4-FFF2-40B4-BE49-F238E27FC236}">
                <a16:creationId xmlns="" xmlns:a16="http://schemas.microsoft.com/office/drawing/2014/main" id="{6BE25C90-1328-411F-8218-6AB0061C04F0}"/>
              </a:ext>
            </a:extLst>
          </p:cNvPr>
          <p:cNvGrpSpPr/>
          <p:nvPr/>
        </p:nvGrpSpPr>
        <p:grpSpPr>
          <a:xfrm>
            <a:off x="10983255" y="4506155"/>
            <a:ext cx="742385" cy="547557"/>
            <a:chOff x="7058026" y="1474788"/>
            <a:chExt cx="2776538" cy="2047875"/>
          </a:xfrm>
        </p:grpSpPr>
        <p:sp>
          <p:nvSpPr>
            <p:cNvPr id="26" name="Freeform 266">
              <a:extLst>
                <a:ext uri="{FF2B5EF4-FFF2-40B4-BE49-F238E27FC236}">
                  <a16:creationId xmlns="" xmlns:a16="http://schemas.microsoft.com/office/drawing/2014/main" id="{90BEB708-9AFB-445C-B921-B92854BF1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4501" y="1474788"/>
              <a:ext cx="763588" cy="696913"/>
            </a:xfrm>
            <a:custGeom>
              <a:avLst/>
              <a:gdLst>
                <a:gd name="T0" fmla="*/ 0 w 1002"/>
                <a:gd name="T1" fmla="*/ 914 h 914"/>
                <a:gd name="T2" fmla="*/ 1002 w 1002"/>
                <a:gd name="T3" fmla="*/ 914 h 914"/>
                <a:gd name="T4" fmla="*/ 1002 w 1002"/>
                <a:gd name="T5" fmla="*/ 0 h 914"/>
                <a:gd name="T6" fmla="*/ 913 w 1002"/>
                <a:gd name="T7" fmla="*/ 0 h 914"/>
                <a:gd name="T8" fmla="*/ 501 w 1002"/>
                <a:gd name="T9" fmla="*/ 217 h 914"/>
                <a:gd name="T10" fmla="*/ 89 w 1002"/>
                <a:gd name="T11" fmla="*/ 0 h 914"/>
                <a:gd name="T12" fmla="*/ 0 w 1002"/>
                <a:gd name="T13" fmla="*/ 0 h 914"/>
                <a:gd name="T14" fmla="*/ 0 w 1002"/>
                <a:gd name="T15" fmla="*/ 914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2" h="914">
                  <a:moveTo>
                    <a:pt x="0" y="914"/>
                  </a:moveTo>
                  <a:lnTo>
                    <a:pt x="1002" y="914"/>
                  </a:lnTo>
                  <a:lnTo>
                    <a:pt x="1002" y="0"/>
                  </a:lnTo>
                  <a:lnTo>
                    <a:pt x="913" y="0"/>
                  </a:lnTo>
                  <a:cubicBezTo>
                    <a:pt x="823" y="131"/>
                    <a:pt x="672" y="217"/>
                    <a:pt x="501" y="217"/>
                  </a:cubicBezTo>
                  <a:cubicBezTo>
                    <a:pt x="330" y="217"/>
                    <a:pt x="179" y="131"/>
                    <a:pt x="89" y="0"/>
                  </a:cubicBezTo>
                  <a:lnTo>
                    <a:pt x="0" y="0"/>
                  </a:lnTo>
                  <a:lnTo>
                    <a:pt x="0" y="914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67">
              <a:extLst>
                <a:ext uri="{FF2B5EF4-FFF2-40B4-BE49-F238E27FC236}">
                  <a16:creationId xmlns="" xmlns:a16="http://schemas.microsoft.com/office/drawing/2014/main" id="{1F95EFFB-466D-404C-BA19-C33A18295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8026" y="1474788"/>
              <a:ext cx="2776538" cy="696913"/>
            </a:xfrm>
            <a:custGeom>
              <a:avLst/>
              <a:gdLst>
                <a:gd name="T0" fmla="*/ 3638 w 3644"/>
                <a:gd name="T1" fmla="*/ 835 h 914"/>
                <a:gd name="T2" fmla="*/ 3532 w 3644"/>
                <a:gd name="T3" fmla="*/ 914 h 914"/>
                <a:gd name="T4" fmla="*/ 112 w 3644"/>
                <a:gd name="T5" fmla="*/ 914 h 914"/>
                <a:gd name="T6" fmla="*/ 6 w 3644"/>
                <a:gd name="T7" fmla="*/ 835 h 914"/>
                <a:gd name="T8" fmla="*/ 2 w 3644"/>
                <a:gd name="T9" fmla="*/ 791 h 914"/>
                <a:gd name="T10" fmla="*/ 908 w 3644"/>
                <a:gd name="T11" fmla="*/ 0 h 914"/>
                <a:gd name="T12" fmla="*/ 1321 w 3644"/>
                <a:gd name="T13" fmla="*/ 0 h 914"/>
                <a:gd name="T14" fmla="*/ 1822 w 3644"/>
                <a:gd name="T15" fmla="*/ 502 h 914"/>
                <a:gd name="T16" fmla="*/ 2323 w 3644"/>
                <a:gd name="T17" fmla="*/ 0 h 914"/>
                <a:gd name="T18" fmla="*/ 2736 w 3644"/>
                <a:gd name="T19" fmla="*/ 0 h 914"/>
                <a:gd name="T20" fmla="*/ 3642 w 3644"/>
                <a:gd name="T21" fmla="*/ 791 h 914"/>
                <a:gd name="T22" fmla="*/ 3638 w 3644"/>
                <a:gd name="T23" fmla="*/ 835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44" h="914">
                  <a:moveTo>
                    <a:pt x="3638" y="835"/>
                  </a:moveTo>
                  <a:cubicBezTo>
                    <a:pt x="3625" y="880"/>
                    <a:pt x="3583" y="914"/>
                    <a:pt x="3532" y="914"/>
                  </a:cubicBezTo>
                  <a:lnTo>
                    <a:pt x="112" y="914"/>
                  </a:lnTo>
                  <a:cubicBezTo>
                    <a:pt x="61" y="914"/>
                    <a:pt x="19" y="880"/>
                    <a:pt x="6" y="835"/>
                  </a:cubicBezTo>
                  <a:cubicBezTo>
                    <a:pt x="2" y="821"/>
                    <a:pt x="0" y="806"/>
                    <a:pt x="2" y="791"/>
                  </a:cubicBezTo>
                  <a:cubicBezTo>
                    <a:pt x="63" y="344"/>
                    <a:pt x="445" y="0"/>
                    <a:pt x="908" y="0"/>
                  </a:cubicBezTo>
                  <a:lnTo>
                    <a:pt x="1321" y="0"/>
                  </a:lnTo>
                  <a:cubicBezTo>
                    <a:pt x="1321" y="277"/>
                    <a:pt x="1546" y="502"/>
                    <a:pt x="1822" y="502"/>
                  </a:cubicBezTo>
                  <a:cubicBezTo>
                    <a:pt x="2098" y="502"/>
                    <a:pt x="2323" y="277"/>
                    <a:pt x="2323" y="0"/>
                  </a:cubicBezTo>
                  <a:lnTo>
                    <a:pt x="2736" y="0"/>
                  </a:lnTo>
                  <a:cubicBezTo>
                    <a:pt x="3199" y="0"/>
                    <a:pt x="3581" y="344"/>
                    <a:pt x="3642" y="791"/>
                  </a:cubicBezTo>
                  <a:cubicBezTo>
                    <a:pt x="3644" y="806"/>
                    <a:pt x="3642" y="821"/>
                    <a:pt x="3638" y="83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86">
              <a:extLst>
                <a:ext uri="{FF2B5EF4-FFF2-40B4-BE49-F238E27FC236}">
                  <a16:creationId xmlns="" xmlns:a16="http://schemas.microsoft.com/office/drawing/2014/main" id="{702CB027-EFE9-40BF-BE71-4A97FB21E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2788" y="1525588"/>
              <a:ext cx="2767013" cy="1997075"/>
            </a:xfrm>
            <a:custGeom>
              <a:avLst/>
              <a:gdLst>
                <a:gd name="connsiteX0" fmla="*/ 687182 w 2767013"/>
                <a:gd name="connsiteY0" fmla="*/ 0 h 1997075"/>
                <a:gd name="connsiteX1" fmla="*/ 1001823 w 2767013"/>
                <a:gd name="connsiteY1" fmla="*/ 0 h 1997075"/>
                <a:gd name="connsiteX2" fmla="*/ 1383506 w 2767013"/>
                <a:gd name="connsiteY2" fmla="*/ 382176 h 1997075"/>
                <a:gd name="connsiteX3" fmla="*/ 1765190 w 2767013"/>
                <a:gd name="connsiteY3" fmla="*/ 0 h 1997075"/>
                <a:gd name="connsiteX4" fmla="*/ 2079831 w 2767013"/>
                <a:gd name="connsiteY4" fmla="*/ 0 h 1997075"/>
                <a:gd name="connsiteX5" fmla="*/ 2767013 w 2767013"/>
                <a:gd name="connsiteY5" fmla="*/ 585850 h 1997075"/>
                <a:gd name="connsiteX6" fmla="*/ 2686258 w 2767013"/>
                <a:gd name="connsiteY6" fmla="*/ 646113 h 1997075"/>
                <a:gd name="connsiteX7" fmla="*/ 2103577 w 2767013"/>
                <a:gd name="connsiteY7" fmla="*/ 646113 h 1997075"/>
                <a:gd name="connsiteX8" fmla="*/ 2041447 w 2767013"/>
                <a:gd name="connsiteY8" fmla="*/ 1290388 h 1997075"/>
                <a:gd name="connsiteX9" fmla="*/ 2041447 w 2767013"/>
                <a:gd name="connsiteY9" fmla="*/ 1299526 h 1997075"/>
                <a:gd name="connsiteX10" fmla="*/ 2075714 w 2767013"/>
                <a:gd name="connsiteY10" fmla="*/ 1932346 h 1997075"/>
                <a:gd name="connsiteX11" fmla="*/ 2014794 w 2767013"/>
                <a:gd name="connsiteY11" fmla="*/ 1997075 h 1997075"/>
                <a:gd name="connsiteX12" fmla="*/ 752220 w 2767013"/>
                <a:gd name="connsiteY12" fmla="*/ 1997075 h 1997075"/>
                <a:gd name="connsiteX13" fmla="*/ 691300 w 2767013"/>
                <a:gd name="connsiteY13" fmla="*/ 1932346 h 1997075"/>
                <a:gd name="connsiteX14" fmla="*/ 725568 w 2767013"/>
                <a:gd name="connsiteY14" fmla="*/ 1299526 h 1997075"/>
                <a:gd name="connsiteX15" fmla="*/ 725568 w 2767013"/>
                <a:gd name="connsiteY15" fmla="*/ 1290388 h 1997075"/>
                <a:gd name="connsiteX16" fmla="*/ 663437 w 2767013"/>
                <a:gd name="connsiteY16" fmla="*/ 646113 h 1997075"/>
                <a:gd name="connsiteX17" fmla="*/ 80756 w 2767013"/>
                <a:gd name="connsiteY17" fmla="*/ 646113 h 1997075"/>
                <a:gd name="connsiteX18" fmla="*/ 0 w 2767013"/>
                <a:gd name="connsiteY18" fmla="*/ 585850 h 1997075"/>
                <a:gd name="connsiteX19" fmla="*/ 687182 w 2767013"/>
                <a:gd name="connsiteY19" fmla="*/ 0 h 199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67013" h="1997075">
                  <a:moveTo>
                    <a:pt x="687182" y="0"/>
                  </a:moveTo>
                  <a:lnTo>
                    <a:pt x="1001823" y="0"/>
                  </a:lnTo>
                  <a:cubicBezTo>
                    <a:pt x="1001823" y="210540"/>
                    <a:pt x="1173238" y="382176"/>
                    <a:pt x="1383506" y="382176"/>
                  </a:cubicBezTo>
                  <a:cubicBezTo>
                    <a:pt x="1593775" y="382176"/>
                    <a:pt x="1765190" y="210540"/>
                    <a:pt x="1765190" y="0"/>
                  </a:cubicBezTo>
                  <a:lnTo>
                    <a:pt x="2079831" y="0"/>
                  </a:lnTo>
                  <a:cubicBezTo>
                    <a:pt x="2426469" y="0"/>
                    <a:pt x="2713684" y="253258"/>
                    <a:pt x="2767013" y="585850"/>
                  </a:cubicBezTo>
                  <a:cubicBezTo>
                    <a:pt x="2757109" y="620177"/>
                    <a:pt x="2725112" y="646113"/>
                    <a:pt x="2686258" y="646113"/>
                  </a:cubicBezTo>
                  <a:lnTo>
                    <a:pt x="2103577" y="646113"/>
                  </a:lnTo>
                  <a:lnTo>
                    <a:pt x="2041447" y="1290388"/>
                  </a:lnTo>
                  <a:cubicBezTo>
                    <a:pt x="2041447" y="1293434"/>
                    <a:pt x="2041447" y="1296480"/>
                    <a:pt x="2041447" y="1299526"/>
                  </a:cubicBezTo>
                  <a:lnTo>
                    <a:pt x="2075714" y="1932346"/>
                  </a:lnTo>
                  <a:cubicBezTo>
                    <a:pt x="2077999" y="1967376"/>
                    <a:pt x="2049823" y="1997075"/>
                    <a:pt x="2014794" y="1997075"/>
                  </a:cubicBezTo>
                  <a:lnTo>
                    <a:pt x="752220" y="1997075"/>
                  </a:lnTo>
                  <a:cubicBezTo>
                    <a:pt x="717191" y="1997075"/>
                    <a:pt x="689015" y="1967376"/>
                    <a:pt x="691300" y="1932346"/>
                  </a:cubicBezTo>
                  <a:lnTo>
                    <a:pt x="725568" y="1299526"/>
                  </a:lnTo>
                  <a:cubicBezTo>
                    <a:pt x="725568" y="1296480"/>
                    <a:pt x="725568" y="1293434"/>
                    <a:pt x="725568" y="1290388"/>
                  </a:cubicBezTo>
                  <a:lnTo>
                    <a:pt x="663437" y="646113"/>
                  </a:lnTo>
                  <a:lnTo>
                    <a:pt x="80756" y="646113"/>
                  </a:lnTo>
                  <a:cubicBezTo>
                    <a:pt x="41902" y="646113"/>
                    <a:pt x="9904" y="620177"/>
                    <a:pt x="0" y="585850"/>
                  </a:cubicBezTo>
                  <a:cubicBezTo>
                    <a:pt x="53329" y="253258"/>
                    <a:pt x="340544" y="0"/>
                    <a:pt x="6871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" name="Freeform 265">
              <a:extLst>
                <a:ext uri="{FF2B5EF4-FFF2-40B4-BE49-F238E27FC236}">
                  <a16:creationId xmlns="" xmlns:a16="http://schemas.microsoft.com/office/drawing/2014/main" id="{6A464B01-4112-4BAD-BF5B-72B1573FF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26" y="2136775"/>
              <a:ext cx="920750" cy="636588"/>
            </a:xfrm>
            <a:custGeom>
              <a:avLst/>
              <a:gdLst>
                <a:gd name="T0" fmla="*/ 1089 w 1208"/>
                <a:gd name="T1" fmla="*/ 834 h 834"/>
                <a:gd name="T2" fmla="*/ 119 w 1208"/>
                <a:gd name="T3" fmla="*/ 834 h 834"/>
                <a:gd name="T4" fmla="*/ 0 w 1208"/>
                <a:gd name="T5" fmla="*/ 714 h 834"/>
                <a:gd name="T6" fmla="*/ 0 w 1208"/>
                <a:gd name="T7" fmla="*/ 120 h 834"/>
                <a:gd name="T8" fmla="*/ 119 w 1208"/>
                <a:gd name="T9" fmla="*/ 0 h 834"/>
                <a:gd name="T10" fmla="*/ 1089 w 1208"/>
                <a:gd name="T11" fmla="*/ 0 h 834"/>
                <a:gd name="T12" fmla="*/ 1208 w 1208"/>
                <a:gd name="T13" fmla="*/ 120 h 834"/>
                <a:gd name="T14" fmla="*/ 1208 w 1208"/>
                <a:gd name="T15" fmla="*/ 714 h 834"/>
                <a:gd name="T16" fmla="*/ 1089 w 1208"/>
                <a:gd name="T17" fmla="*/ 834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8" h="834">
                  <a:moveTo>
                    <a:pt x="1089" y="834"/>
                  </a:moveTo>
                  <a:lnTo>
                    <a:pt x="119" y="834"/>
                  </a:lnTo>
                  <a:cubicBezTo>
                    <a:pt x="54" y="834"/>
                    <a:pt x="0" y="780"/>
                    <a:pt x="0" y="714"/>
                  </a:cubicBezTo>
                  <a:lnTo>
                    <a:pt x="0" y="120"/>
                  </a:lnTo>
                  <a:cubicBezTo>
                    <a:pt x="0" y="54"/>
                    <a:pt x="54" y="0"/>
                    <a:pt x="119" y="0"/>
                  </a:cubicBezTo>
                  <a:lnTo>
                    <a:pt x="1089" y="0"/>
                  </a:lnTo>
                  <a:cubicBezTo>
                    <a:pt x="1154" y="0"/>
                    <a:pt x="1208" y="54"/>
                    <a:pt x="1208" y="120"/>
                  </a:cubicBezTo>
                  <a:lnTo>
                    <a:pt x="1208" y="714"/>
                  </a:lnTo>
                  <a:cubicBezTo>
                    <a:pt x="1208" y="780"/>
                    <a:pt x="1154" y="834"/>
                    <a:pt x="1089" y="83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69">
              <a:extLst>
                <a:ext uri="{FF2B5EF4-FFF2-40B4-BE49-F238E27FC236}">
                  <a16:creationId xmlns="" xmlns:a16="http://schemas.microsoft.com/office/drawing/2014/main" id="{ED550C8A-0D34-4794-91D7-BA480EE58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9401" y="1474788"/>
              <a:ext cx="1093788" cy="547688"/>
            </a:xfrm>
            <a:custGeom>
              <a:avLst/>
              <a:gdLst>
                <a:gd name="T0" fmla="*/ 718 w 1436"/>
                <a:gd name="T1" fmla="*/ 502 h 718"/>
                <a:gd name="T2" fmla="*/ 217 w 1436"/>
                <a:gd name="T3" fmla="*/ 0 h 718"/>
                <a:gd name="T4" fmla="*/ 0 w 1436"/>
                <a:gd name="T5" fmla="*/ 0 h 718"/>
                <a:gd name="T6" fmla="*/ 718 w 1436"/>
                <a:gd name="T7" fmla="*/ 718 h 718"/>
                <a:gd name="T8" fmla="*/ 1436 w 1436"/>
                <a:gd name="T9" fmla="*/ 0 h 718"/>
                <a:gd name="T10" fmla="*/ 1219 w 1436"/>
                <a:gd name="T11" fmla="*/ 0 h 718"/>
                <a:gd name="T12" fmla="*/ 718 w 1436"/>
                <a:gd name="T13" fmla="*/ 502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6" h="718">
                  <a:moveTo>
                    <a:pt x="718" y="502"/>
                  </a:moveTo>
                  <a:cubicBezTo>
                    <a:pt x="442" y="502"/>
                    <a:pt x="217" y="277"/>
                    <a:pt x="217" y="0"/>
                  </a:cubicBezTo>
                  <a:lnTo>
                    <a:pt x="0" y="0"/>
                  </a:lnTo>
                  <a:cubicBezTo>
                    <a:pt x="0" y="397"/>
                    <a:pt x="321" y="718"/>
                    <a:pt x="718" y="718"/>
                  </a:cubicBezTo>
                  <a:cubicBezTo>
                    <a:pt x="1115" y="718"/>
                    <a:pt x="1436" y="397"/>
                    <a:pt x="1436" y="0"/>
                  </a:cubicBezTo>
                  <a:lnTo>
                    <a:pt x="1219" y="0"/>
                  </a:lnTo>
                  <a:cubicBezTo>
                    <a:pt x="1219" y="277"/>
                    <a:pt x="994" y="502"/>
                    <a:pt x="718" y="50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Picture Placeholder 1"/>
          <p:cNvSpPr>
            <a:spLocks noGrp="1"/>
          </p:cNvSpPr>
          <p:nvPr>
            <p:ph type="pic" idx="16"/>
          </p:nvPr>
        </p:nvSpPr>
        <p:spPr/>
      </p:sp>
    </p:spTree>
    <p:extLst>
      <p:ext uri="{BB962C8B-B14F-4D97-AF65-F5344CB8AC3E}">
        <p14:creationId xmlns:p14="http://schemas.microsoft.com/office/powerpoint/2010/main" val="5526297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5216178"/>
            <a:ext cx="12192000" cy="138117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alpha val="99000"/>
                  <a:lumMod val="0"/>
                  <a:lumOff val="10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740840" y="2880669"/>
            <a:ext cx="3076776" cy="2689031"/>
            <a:chOff x="539552" y="2689294"/>
            <a:chExt cx="2286678" cy="1998504"/>
          </a:xfrm>
        </p:grpSpPr>
        <p:pic>
          <p:nvPicPr>
            <p:cNvPr id="28" name="그림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2689294"/>
              <a:ext cx="2286678" cy="1998504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42040" y="2773308"/>
              <a:ext cx="2088232" cy="12961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Right Triangle 6"/>
            <p:cNvSpPr/>
            <p:nvPr/>
          </p:nvSpPr>
          <p:spPr>
            <a:xfrm rot="5400000">
              <a:off x="1042276" y="2381456"/>
              <a:ext cx="1296144" cy="2079848"/>
            </a:xfrm>
            <a:custGeom>
              <a:avLst/>
              <a:gdLst>
                <a:gd name="connsiteX0" fmla="*/ 0 w 1296144"/>
                <a:gd name="connsiteY0" fmla="*/ 2079848 h 2079848"/>
                <a:gd name="connsiteX1" fmla="*/ 0 w 1296144"/>
                <a:gd name="connsiteY1" fmla="*/ 0 h 2079848"/>
                <a:gd name="connsiteX2" fmla="*/ 1296144 w 1296144"/>
                <a:gd name="connsiteY2" fmla="*/ 2079848 h 2079848"/>
                <a:gd name="connsiteX3" fmla="*/ 0 w 1296144"/>
                <a:gd name="connsiteY3" fmla="*/ 2079848 h 2079848"/>
                <a:gd name="connsiteX0" fmla="*/ 0 w 1296144"/>
                <a:gd name="connsiteY0" fmla="*/ 2079848 h 2079848"/>
                <a:gd name="connsiteX1" fmla="*/ 0 w 1296144"/>
                <a:gd name="connsiteY1" fmla="*/ 0 h 2079848"/>
                <a:gd name="connsiteX2" fmla="*/ 1296144 w 1296144"/>
                <a:gd name="connsiteY2" fmla="*/ 2079848 h 2079848"/>
                <a:gd name="connsiteX3" fmla="*/ 0 w 1296144"/>
                <a:gd name="connsiteY3" fmla="*/ 2079848 h 2079848"/>
                <a:gd name="connsiteX0" fmla="*/ 0 w 1296144"/>
                <a:gd name="connsiteY0" fmla="*/ 2079848 h 2079848"/>
                <a:gd name="connsiteX1" fmla="*/ 0 w 1296144"/>
                <a:gd name="connsiteY1" fmla="*/ 0 h 2079848"/>
                <a:gd name="connsiteX2" fmla="*/ 1296144 w 1296144"/>
                <a:gd name="connsiteY2" fmla="*/ 2079848 h 2079848"/>
                <a:gd name="connsiteX3" fmla="*/ 0 w 1296144"/>
                <a:gd name="connsiteY3" fmla="*/ 2079848 h 2079848"/>
                <a:gd name="connsiteX0" fmla="*/ 0 w 1296144"/>
                <a:gd name="connsiteY0" fmla="*/ 2079848 h 2079848"/>
                <a:gd name="connsiteX1" fmla="*/ 0 w 1296144"/>
                <a:gd name="connsiteY1" fmla="*/ 0 h 2079848"/>
                <a:gd name="connsiteX2" fmla="*/ 1296144 w 1296144"/>
                <a:gd name="connsiteY2" fmla="*/ 2079848 h 2079848"/>
                <a:gd name="connsiteX3" fmla="*/ 0 w 1296144"/>
                <a:gd name="connsiteY3" fmla="*/ 2079848 h 207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6144" h="2079848">
                  <a:moveTo>
                    <a:pt x="0" y="2079848"/>
                  </a:moveTo>
                  <a:lnTo>
                    <a:pt x="0" y="0"/>
                  </a:lnTo>
                  <a:cubicBezTo>
                    <a:pt x="317748" y="1272403"/>
                    <a:pt x="650736" y="1782805"/>
                    <a:pt x="1296144" y="2079848"/>
                  </a:cubicBezTo>
                  <a:lnTo>
                    <a:pt x="0" y="2079848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4943872" y="1799718"/>
            <a:ext cx="6540992" cy="93610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9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Rectangle 34"/>
          <p:cNvSpPr/>
          <p:nvPr/>
        </p:nvSpPr>
        <p:spPr>
          <a:xfrm>
            <a:off x="4943872" y="5123788"/>
            <a:ext cx="6540992" cy="936104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90000"/>
                </a:schemeClr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Rectangle 32"/>
          <p:cNvSpPr/>
          <p:nvPr/>
        </p:nvSpPr>
        <p:spPr>
          <a:xfrm>
            <a:off x="4943872" y="2907741"/>
            <a:ext cx="6540992" cy="93610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90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Freeform 11"/>
          <p:cNvSpPr/>
          <p:nvPr/>
        </p:nvSpPr>
        <p:spPr>
          <a:xfrm>
            <a:off x="2358445" y="1797695"/>
            <a:ext cx="2592000" cy="2015099"/>
          </a:xfrm>
          <a:custGeom>
            <a:avLst/>
            <a:gdLst>
              <a:gd name="connsiteX0" fmla="*/ 1690698 w 1690698"/>
              <a:gd name="connsiteY0" fmla="*/ 0 h 2036629"/>
              <a:gd name="connsiteX1" fmla="*/ 1689043 w 1690698"/>
              <a:gd name="connsiteY1" fmla="*/ 925776 h 2036629"/>
              <a:gd name="connsiteX2" fmla="*/ 0 w 1690698"/>
              <a:gd name="connsiteY2" fmla="*/ 2036629 h 2036629"/>
              <a:gd name="connsiteX3" fmla="*/ 1690698 w 1690698"/>
              <a:gd name="connsiteY3" fmla="*/ 0 h 2036629"/>
              <a:gd name="connsiteX0" fmla="*/ 1690698 w 1690698"/>
              <a:gd name="connsiteY0" fmla="*/ 0 h 2036629"/>
              <a:gd name="connsiteX1" fmla="*/ 1689043 w 1690698"/>
              <a:gd name="connsiteY1" fmla="*/ 930856 h 2036629"/>
              <a:gd name="connsiteX2" fmla="*/ 0 w 1690698"/>
              <a:gd name="connsiteY2" fmla="*/ 2036629 h 2036629"/>
              <a:gd name="connsiteX3" fmla="*/ 1690698 w 1690698"/>
              <a:gd name="connsiteY3" fmla="*/ 0 h 2036629"/>
              <a:gd name="connsiteX0" fmla="*/ 1687388 w 1689116"/>
              <a:gd name="connsiteY0" fmla="*/ 0 h 2041709"/>
              <a:gd name="connsiteX1" fmla="*/ 1689043 w 1689116"/>
              <a:gd name="connsiteY1" fmla="*/ 935936 h 2041709"/>
              <a:gd name="connsiteX2" fmla="*/ 0 w 1689116"/>
              <a:gd name="connsiteY2" fmla="*/ 2041709 h 2041709"/>
              <a:gd name="connsiteX3" fmla="*/ 1687388 w 1689116"/>
              <a:gd name="connsiteY3" fmla="*/ 0 h 2041709"/>
              <a:gd name="connsiteX0" fmla="*/ 1687388 w 1687547"/>
              <a:gd name="connsiteY0" fmla="*/ 0 h 2041709"/>
              <a:gd name="connsiteX1" fmla="*/ 1687388 w 1687547"/>
              <a:gd name="connsiteY1" fmla="*/ 935936 h 2041709"/>
              <a:gd name="connsiteX2" fmla="*/ 0 w 1687547"/>
              <a:gd name="connsiteY2" fmla="*/ 2041709 h 2041709"/>
              <a:gd name="connsiteX3" fmla="*/ 1687388 w 1687547"/>
              <a:gd name="connsiteY3" fmla="*/ 0 h 2041709"/>
              <a:gd name="connsiteX0" fmla="*/ 1689043 w 1689043"/>
              <a:gd name="connsiteY0" fmla="*/ 0 h 2041709"/>
              <a:gd name="connsiteX1" fmla="*/ 1687388 w 1689043"/>
              <a:gd name="connsiteY1" fmla="*/ 935936 h 2041709"/>
              <a:gd name="connsiteX2" fmla="*/ 0 w 1689043"/>
              <a:gd name="connsiteY2" fmla="*/ 2041709 h 2041709"/>
              <a:gd name="connsiteX3" fmla="*/ 1689043 w 1689043"/>
              <a:gd name="connsiteY3" fmla="*/ 0 h 2041709"/>
              <a:gd name="connsiteX0" fmla="*/ 1685890 w 1685890"/>
              <a:gd name="connsiteY0" fmla="*/ 0 h 2015099"/>
              <a:gd name="connsiteX1" fmla="*/ 1684235 w 1685890"/>
              <a:gd name="connsiteY1" fmla="*/ 935936 h 2015099"/>
              <a:gd name="connsiteX2" fmla="*/ 0 w 1685890"/>
              <a:gd name="connsiteY2" fmla="*/ 2015099 h 2015099"/>
              <a:gd name="connsiteX3" fmla="*/ 1685890 w 1685890"/>
              <a:gd name="connsiteY3" fmla="*/ 0 h 2015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5890" h="2015099">
                <a:moveTo>
                  <a:pt x="1685890" y="0"/>
                </a:moveTo>
                <a:cubicBezTo>
                  <a:pt x="1685338" y="308592"/>
                  <a:pt x="1684787" y="627344"/>
                  <a:pt x="1684235" y="935936"/>
                </a:cubicBezTo>
                <a:lnTo>
                  <a:pt x="0" y="2015099"/>
                </a:lnTo>
                <a:lnTo>
                  <a:pt x="168589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9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Freeform 37"/>
          <p:cNvSpPr/>
          <p:nvPr/>
        </p:nvSpPr>
        <p:spPr>
          <a:xfrm flipV="1">
            <a:off x="2358445" y="4049873"/>
            <a:ext cx="2592000" cy="2010019"/>
          </a:xfrm>
          <a:custGeom>
            <a:avLst/>
            <a:gdLst>
              <a:gd name="connsiteX0" fmla="*/ 1689043 w 1689043"/>
              <a:gd name="connsiteY0" fmla="*/ 0 h 2036629"/>
              <a:gd name="connsiteX1" fmla="*/ 1689043 w 1689043"/>
              <a:gd name="connsiteY1" fmla="*/ 935936 h 2036629"/>
              <a:gd name="connsiteX2" fmla="*/ 0 w 1689043"/>
              <a:gd name="connsiteY2" fmla="*/ 2036629 h 2036629"/>
              <a:gd name="connsiteX3" fmla="*/ 1689043 w 1689043"/>
              <a:gd name="connsiteY3" fmla="*/ 0 h 2036629"/>
              <a:gd name="connsiteX0" fmla="*/ 1682738 w 1682738"/>
              <a:gd name="connsiteY0" fmla="*/ 0 h 2010019"/>
              <a:gd name="connsiteX1" fmla="*/ 1682738 w 1682738"/>
              <a:gd name="connsiteY1" fmla="*/ 935936 h 2010019"/>
              <a:gd name="connsiteX2" fmla="*/ 0 w 1682738"/>
              <a:gd name="connsiteY2" fmla="*/ 2010019 h 2010019"/>
              <a:gd name="connsiteX3" fmla="*/ 1682738 w 1682738"/>
              <a:gd name="connsiteY3" fmla="*/ 0 h 2010019"/>
              <a:gd name="connsiteX0" fmla="*/ 1682738 w 1682738"/>
              <a:gd name="connsiteY0" fmla="*/ 0 h 2010019"/>
              <a:gd name="connsiteX1" fmla="*/ 1682738 w 1682738"/>
              <a:gd name="connsiteY1" fmla="*/ 935936 h 2010019"/>
              <a:gd name="connsiteX2" fmla="*/ 0 w 1682738"/>
              <a:gd name="connsiteY2" fmla="*/ 2010019 h 2010019"/>
              <a:gd name="connsiteX3" fmla="*/ 1682738 w 1682738"/>
              <a:gd name="connsiteY3" fmla="*/ 0 h 201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2738" h="2010019">
                <a:moveTo>
                  <a:pt x="1682738" y="0"/>
                </a:moveTo>
                <a:lnTo>
                  <a:pt x="1682738" y="935936"/>
                </a:lnTo>
                <a:lnTo>
                  <a:pt x="0" y="2010019"/>
                </a:lnTo>
                <a:lnTo>
                  <a:pt x="1682738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90000"/>
                </a:schemeClr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Freeform 13"/>
          <p:cNvSpPr/>
          <p:nvPr/>
        </p:nvSpPr>
        <p:spPr>
          <a:xfrm>
            <a:off x="2358445" y="2907741"/>
            <a:ext cx="2592000" cy="976964"/>
          </a:xfrm>
          <a:custGeom>
            <a:avLst/>
            <a:gdLst>
              <a:gd name="connsiteX0" fmla="*/ 1678159 w 1678159"/>
              <a:gd name="connsiteY0" fmla="*/ 0 h 993897"/>
              <a:gd name="connsiteX1" fmla="*/ 1678159 w 1678159"/>
              <a:gd name="connsiteY1" fmla="*/ 938629 h 993897"/>
              <a:gd name="connsiteX2" fmla="*/ 0 w 1678159"/>
              <a:gd name="connsiteY2" fmla="*/ 993897 h 993897"/>
              <a:gd name="connsiteX3" fmla="*/ 1678159 w 1678159"/>
              <a:gd name="connsiteY3" fmla="*/ 0 h 993897"/>
              <a:gd name="connsiteX0" fmla="*/ 1678159 w 1678159"/>
              <a:gd name="connsiteY0" fmla="*/ 0 h 993897"/>
              <a:gd name="connsiteX1" fmla="*/ 1674870 w 1678159"/>
              <a:gd name="connsiteY1" fmla="*/ 931009 h 993897"/>
              <a:gd name="connsiteX2" fmla="*/ 0 w 1678159"/>
              <a:gd name="connsiteY2" fmla="*/ 993897 h 993897"/>
              <a:gd name="connsiteX3" fmla="*/ 1678159 w 1678159"/>
              <a:gd name="connsiteY3" fmla="*/ 0 h 993897"/>
              <a:gd name="connsiteX0" fmla="*/ 1678159 w 1678159"/>
              <a:gd name="connsiteY0" fmla="*/ 0 h 993897"/>
              <a:gd name="connsiteX1" fmla="*/ 1674870 w 1678159"/>
              <a:gd name="connsiteY1" fmla="*/ 936089 h 993897"/>
              <a:gd name="connsiteX2" fmla="*/ 0 w 1678159"/>
              <a:gd name="connsiteY2" fmla="*/ 993897 h 993897"/>
              <a:gd name="connsiteX3" fmla="*/ 1678159 w 1678159"/>
              <a:gd name="connsiteY3" fmla="*/ 0 h 993897"/>
              <a:gd name="connsiteX0" fmla="*/ 1678159 w 1678159"/>
              <a:gd name="connsiteY0" fmla="*/ 0 h 993897"/>
              <a:gd name="connsiteX1" fmla="*/ 1674870 w 1678159"/>
              <a:gd name="connsiteY1" fmla="*/ 938629 h 993897"/>
              <a:gd name="connsiteX2" fmla="*/ 0 w 1678159"/>
              <a:gd name="connsiteY2" fmla="*/ 993897 h 993897"/>
              <a:gd name="connsiteX3" fmla="*/ 1678159 w 1678159"/>
              <a:gd name="connsiteY3" fmla="*/ 0 h 993897"/>
              <a:gd name="connsiteX0" fmla="*/ 1678159 w 1678159"/>
              <a:gd name="connsiteY0" fmla="*/ 0 h 993897"/>
              <a:gd name="connsiteX1" fmla="*/ 1676515 w 1678159"/>
              <a:gd name="connsiteY1" fmla="*/ 931009 h 993897"/>
              <a:gd name="connsiteX2" fmla="*/ 0 w 1678159"/>
              <a:gd name="connsiteY2" fmla="*/ 993897 h 993897"/>
              <a:gd name="connsiteX3" fmla="*/ 1678159 w 1678159"/>
              <a:gd name="connsiteY3" fmla="*/ 0 h 993897"/>
              <a:gd name="connsiteX0" fmla="*/ 1678159 w 1678159"/>
              <a:gd name="connsiteY0" fmla="*/ 0 h 993897"/>
              <a:gd name="connsiteX1" fmla="*/ 1676515 w 1678159"/>
              <a:gd name="connsiteY1" fmla="*/ 936089 h 993897"/>
              <a:gd name="connsiteX2" fmla="*/ 0 w 1678159"/>
              <a:gd name="connsiteY2" fmla="*/ 993897 h 993897"/>
              <a:gd name="connsiteX3" fmla="*/ 1678159 w 1678159"/>
              <a:gd name="connsiteY3" fmla="*/ 0 h 993897"/>
              <a:gd name="connsiteX0" fmla="*/ 1675027 w 1675027"/>
              <a:gd name="connsiteY0" fmla="*/ 0 h 976964"/>
              <a:gd name="connsiteX1" fmla="*/ 1673383 w 1675027"/>
              <a:gd name="connsiteY1" fmla="*/ 936089 h 976964"/>
              <a:gd name="connsiteX2" fmla="*/ 0 w 1675027"/>
              <a:gd name="connsiteY2" fmla="*/ 976964 h 976964"/>
              <a:gd name="connsiteX3" fmla="*/ 1675027 w 1675027"/>
              <a:gd name="connsiteY3" fmla="*/ 0 h 976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5027" h="976964">
                <a:moveTo>
                  <a:pt x="1675027" y="0"/>
                </a:moveTo>
                <a:cubicBezTo>
                  <a:pt x="1673931" y="310336"/>
                  <a:pt x="1674479" y="625753"/>
                  <a:pt x="1673383" y="936089"/>
                </a:cubicBezTo>
                <a:lnTo>
                  <a:pt x="0" y="976964"/>
                </a:lnTo>
                <a:lnTo>
                  <a:pt x="1675027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90000"/>
                </a:schemeClr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Freeform 40"/>
          <p:cNvSpPr/>
          <p:nvPr/>
        </p:nvSpPr>
        <p:spPr>
          <a:xfrm flipV="1">
            <a:off x="2358445" y="3963469"/>
            <a:ext cx="2592000" cy="988399"/>
          </a:xfrm>
          <a:custGeom>
            <a:avLst/>
            <a:gdLst>
              <a:gd name="connsiteX0" fmla="*/ 1678159 w 1678159"/>
              <a:gd name="connsiteY0" fmla="*/ 0 h 993897"/>
              <a:gd name="connsiteX1" fmla="*/ 1678159 w 1678159"/>
              <a:gd name="connsiteY1" fmla="*/ 938629 h 993897"/>
              <a:gd name="connsiteX2" fmla="*/ 0 w 1678159"/>
              <a:gd name="connsiteY2" fmla="*/ 993897 h 993897"/>
              <a:gd name="connsiteX3" fmla="*/ 1678159 w 1678159"/>
              <a:gd name="connsiteY3" fmla="*/ 0 h 993897"/>
              <a:gd name="connsiteX0" fmla="*/ 1685086 w 1685086"/>
              <a:gd name="connsiteY0" fmla="*/ 0 h 1000824"/>
              <a:gd name="connsiteX1" fmla="*/ 1678159 w 1685086"/>
              <a:gd name="connsiteY1" fmla="*/ 945556 h 1000824"/>
              <a:gd name="connsiteX2" fmla="*/ 0 w 1685086"/>
              <a:gd name="connsiteY2" fmla="*/ 1000824 h 1000824"/>
              <a:gd name="connsiteX3" fmla="*/ 1685086 w 1685086"/>
              <a:gd name="connsiteY3" fmla="*/ 0 h 1000824"/>
              <a:gd name="connsiteX0" fmla="*/ 1678158 w 1678159"/>
              <a:gd name="connsiteY0" fmla="*/ 0 h 986969"/>
              <a:gd name="connsiteX1" fmla="*/ 1678159 w 1678159"/>
              <a:gd name="connsiteY1" fmla="*/ 931701 h 986969"/>
              <a:gd name="connsiteX2" fmla="*/ 0 w 1678159"/>
              <a:gd name="connsiteY2" fmla="*/ 986969 h 986969"/>
              <a:gd name="connsiteX3" fmla="*/ 1678158 w 1678159"/>
              <a:gd name="connsiteY3" fmla="*/ 0 h 986969"/>
              <a:gd name="connsiteX0" fmla="*/ 1678158 w 1678159"/>
              <a:gd name="connsiteY0" fmla="*/ 0 h 1007751"/>
              <a:gd name="connsiteX1" fmla="*/ 1678159 w 1678159"/>
              <a:gd name="connsiteY1" fmla="*/ 952483 h 1007751"/>
              <a:gd name="connsiteX2" fmla="*/ 0 w 1678159"/>
              <a:gd name="connsiteY2" fmla="*/ 1007751 h 1007751"/>
              <a:gd name="connsiteX3" fmla="*/ 1678158 w 1678159"/>
              <a:gd name="connsiteY3" fmla="*/ 0 h 1007751"/>
              <a:gd name="connsiteX0" fmla="*/ 1678158 w 1678159"/>
              <a:gd name="connsiteY0" fmla="*/ 0 h 1007751"/>
              <a:gd name="connsiteX1" fmla="*/ 1678159 w 1678159"/>
              <a:gd name="connsiteY1" fmla="*/ 934703 h 1007751"/>
              <a:gd name="connsiteX2" fmla="*/ 0 w 1678159"/>
              <a:gd name="connsiteY2" fmla="*/ 1007751 h 1007751"/>
              <a:gd name="connsiteX3" fmla="*/ 1678158 w 1678159"/>
              <a:gd name="connsiteY3" fmla="*/ 0 h 1007751"/>
              <a:gd name="connsiteX0" fmla="*/ 1675025 w 1675026"/>
              <a:gd name="connsiteY0" fmla="*/ 0 h 988399"/>
              <a:gd name="connsiteX1" fmla="*/ 1675026 w 1675026"/>
              <a:gd name="connsiteY1" fmla="*/ 934703 h 988399"/>
              <a:gd name="connsiteX2" fmla="*/ 0 w 1675026"/>
              <a:gd name="connsiteY2" fmla="*/ 988399 h 988399"/>
              <a:gd name="connsiteX3" fmla="*/ 1675025 w 1675026"/>
              <a:gd name="connsiteY3" fmla="*/ 0 h 98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5026" h="988399">
                <a:moveTo>
                  <a:pt x="1675025" y="0"/>
                </a:moveTo>
                <a:cubicBezTo>
                  <a:pt x="1675025" y="310567"/>
                  <a:pt x="1675026" y="624136"/>
                  <a:pt x="1675026" y="934703"/>
                </a:cubicBezTo>
                <a:lnTo>
                  <a:pt x="0" y="988399"/>
                </a:lnTo>
                <a:lnTo>
                  <a:pt x="167502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90000"/>
                </a:schemeClr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Rectangle 33"/>
          <p:cNvSpPr/>
          <p:nvPr/>
        </p:nvSpPr>
        <p:spPr>
          <a:xfrm>
            <a:off x="4943872" y="4015764"/>
            <a:ext cx="6540992" cy="93610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90000"/>
                </a:schemeClr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9" name="Group 48"/>
          <p:cNvGrpSpPr/>
          <p:nvPr/>
        </p:nvGrpSpPr>
        <p:grpSpPr>
          <a:xfrm>
            <a:off x="6227245" y="1904782"/>
            <a:ext cx="4827036" cy="725976"/>
            <a:chOff x="3627305" y="2032752"/>
            <a:chExt cx="3833481" cy="725976"/>
          </a:xfrm>
        </p:grpSpPr>
        <p:sp>
          <p:nvSpPr>
            <p:cNvPr id="50" name="TextBox 49"/>
            <p:cNvSpPr txBox="1"/>
            <p:nvPr/>
          </p:nvSpPr>
          <p:spPr>
            <a:xfrm>
              <a:off x="3633581" y="2297063"/>
              <a:ext cx="3827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Easy to change colors, photos.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627305" y="2032752"/>
              <a:ext cx="3832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226829" y="3012805"/>
            <a:ext cx="4827036" cy="725976"/>
            <a:chOff x="3627305" y="2032752"/>
            <a:chExt cx="3833481" cy="725976"/>
          </a:xfrm>
        </p:grpSpPr>
        <p:sp>
          <p:nvSpPr>
            <p:cNvPr id="53" name="TextBox 52"/>
            <p:cNvSpPr txBox="1"/>
            <p:nvPr/>
          </p:nvSpPr>
          <p:spPr>
            <a:xfrm>
              <a:off x="3633581" y="2297063"/>
              <a:ext cx="3827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Easy to change colors, photos.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627305" y="2032752"/>
              <a:ext cx="3832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226413" y="4120828"/>
            <a:ext cx="4827036" cy="725976"/>
            <a:chOff x="3627305" y="2032752"/>
            <a:chExt cx="3833481" cy="725976"/>
          </a:xfrm>
        </p:grpSpPr>
        <p:sp>
          <p:nvSpPr>
            <p:cNvPr id="56" name="TextBox 55"/>
            <p:cNvSpPr txBox="1"/>
            <p:nvPr/>
          </p:nvSpPr>
          <p:spPr>
            <a:xfrm>
              <a:off x="3633581" y="2297063"/>
              <a:ext cx="3827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Easy to change colors, photos.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3627305" y="2032752"/>
              <a:ext cx="3832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225997" y="5228852"/>
            <a:ext cx="4827036" cy="725976"/>
            <a:chOff x="3627305" y="2032752"/>
            <a:chExt cx="3833481" cy="725976"/>
          </a:xfrm>
        </p:grpSpPr>
        <p:sp>
          <p:nvSpPr>
            <p:cNvPr id="59" name="TextBox 58"/>
            <p:cNvSpPr txBox="1"/>
            <p:nvPr/>
          </p:nvSpPr>
          <p:spPr>
            <a:xfrm>
              <a:off x="3633581" y="2297063"/>
              <a:ext cx="3827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Easy to change colors, photos.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627305" y="2032752"/>
              <a:ext cx="38320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Contents Here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" name="텍스트 개체 틀 5">
            <a:extLst>
              <a:ext uri="{FF2B5EF4-FFF2-40B4-BE49-F238E27FC236}">
                <a16:creationId xmlns="" xmlns:a16="http://schemas.microsoft.com/office/drawing/2014/main" id="{B699E68B-2A72-4F04-99AE-8C43048B6A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Images &amp; Contents</a:t>
            </a:r>
            <a:endParaRPr lang="ko-KR" altLang="en-US" dirty="0"/>
          </a:p>
        </p:txBody>
      </p:sp>
      <p:grpSp>
        <p:nvGrpSpPr>
          <p:cNvPr id="32" name="Group 19">
            <a:extLst>
              <a:ext uri="{FF2B5EF4-FFF2-40B4-BE49-F238E27FC236}">
                <a16:creationId xmlns="" xmlns:a16="http://schemas.microsoft.com/office/drawing/2014/main" id="{A91A98CE-2E96-41FF-9797-0A5940C49305}"/>
              </a:ext>
            </a:extLst>
          </p:cNvPr>
          <p:cNvGrpSpPr/>
          <p:nvPr/>
        </p:nvGrpSpPr>
        <p:grpSpPr>
          <a:xfrm>
            <a:off x="5512506" y="5346687"/>
            <a:ext cx="377583" cy="479010"/>
            <a:chOff x="2338388" y="3582988"/>
            <a:chExt cx="1406525" cy="1784350"/>
          </a:xfrm>
        </p:grpSpPr>
        <p:sp>
          <p:nvSpPr>
            <p:cNvPr id="42" name="Freeform 247">
              <a:extLst>
                <a:ext uri="{FF2B5EF4-FFF2-40B4-BE49-F238E27FC236}">
                  <a16:creationId xmlns="" xmlns:a16="http://schemas.microsoft.com/office/drawing/2014/main" id="{60B236E5-61D2-4276-9A0D-A057A9D97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3636963"/>
              <a:ext cx="1406525" cy="1531938"/>
            </a:xfrm>
            <a:custGeom>
              <a:avLst/>
              <a:gdLst>
                <a:gd name="T0" fmla="*/ 1700 w 1847"/>
                <a:gd name="T1" fmla="*/ 2011 h 2011"/>
                <a:gd name="T2" fmla="*/ 147 w 1847"/>
                <a:gd name="T3" fmla="*/ 2011 h 2011"/>
                <a:gd name="T4" fmla="*/ 0 w 1847"/>
                <a:gd name="T5" fmla="*/ 1864 h 2011"/>
                <a:gd name="T6" fmla="*/ 0 w 1847"/>
                <a:gd name="T7" fmla="*/ 311 h 2011"/>
                <a:gd name="T8" fmla="*/ 147 w 1847"/>
                <a:gd name="T9" fmla="*/ 164 h 2011"/>
                <a:gd name="T10" fmla="*/ 545 w 1847"/>
                <a:gd name="T11" fmla="*/ 164 h 2011"/>
                <a:gd name="T12" fmla="*/ 545 w 1847"/>
                <a:gd name="T13" fmla="*/ 70 h 2011"/>
                <a:gd name="T14" fmla="*/ 614 w 1847"/>
                <a:gd name="T15" fmla="*/ 0 h 2011"/>
                <a:gd name="T16" fmla="*/ 924 w 1847"/>
                <a:gd name="T17" fmla="*/ 0 h 2011"/>
                <a:gd name="T18" fmla="*/ 1233 w 1847"/>
                <a:gd name="T19" fmla="*/ 0 h 2011"/>
                <a:gd name="T20" fmla="*/ 1303 w 1847"/>
                <a:gd name="T21" fmla="*/ 70 h 2011"/>
                <a:gd name="T22" fmla="*/ 1303 w 1847"/>
                <a:gd name="T23" fmla="*/ 164 h 2011"/>
                <a:gd name="T24" fmla="*/ 1700 w 1847"/>
                <a:gd name="T25" fmla="*/ 164 h 2011"/>
                <a:gd name="T26" fmla="*/ 1847 w 1847"/>
                <a:gd name="T27" fmla="*/ 311 h 2011"/>
                <a:gd name="T28" fmla="*/ 1847 w 1847"/>
                <a:gd name="T29" fmla="*/ 1864 h 2011"/>
                <a:gd name="T30" fmla="*/ 1700 w 1847"/>
                <a:gd name="T31" fmla="*/ 2011 h 2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7" h="2011">
                  <a:moveTo>
                    <a:pt x="1700" y="2011"/>
                  </a:moveTo>
                  <a:lnTo>
                    <a:pt x="147" y="2011"/>
                  </a:lnTo>
                  <a:cubicBezTo>
                    <a:pt x="66" y="2011"/>
                    <a:pt x="0" y="1945"/>
                    <a:pt x="0" y="1864"/>
                  </a:cubicBezTo>
                  <a:lnTo>
                    <a:pt x="0" y="311"/>
                  </a:lnTo>
                  <a:cubicBezTo>
                    <a:pt x="0" y="230"/>
                    <a:pt x="66" y="164"/>
                    <a:pt x="147" y="164"/>
                  </a:cubicBezTo>
                  <a:lnTo>
                    <a:pt x="545" y="164"/>
                  </a:lnTo>
                  <a:lnTo>
                    <a:pt x="545" y="70"/>
                  </a:lnTo>
                  <a:cubicBezTo>
                    <a:pt x="545" y="32"/>
                    <a:pt x="576" y="0"/>
                    <a:pt x="614" y="0"/>
                  </a:cubicBezTo>
                  <a:lnTo>
                    <a:pt x="924" y="0"/>
                  </a:lnTo>
                  <a:lnTo>
                    <a:pt x="1233" y="0"/>
                  </a:lnTo>
                  <a:cubicBezTo>
                    <a:pt x="1272" y="0"/>
                    <a:pt x="1303" y="32"/>
                    <a:pt x="1303" y="70"/>
                  </a:cubicBezTo>
                  <a:lnTo>
                    <a:pt x="1303" y="164"/>
                  </a:lnTo>
                  <a:lnTo>
                    <a:pt x="1700" y="164"/>
                  </a:lnTo>
                  <a:cubicBezTo>
                    <a:pt x="1781" y="164"/>
                    <a:pt x="1847" y="230"/>
                    <a:pt x="1847" y="311"/>
                  </a:cubicBezTo>
                  <a:lnTo>
                    <a:pt x="1847" y="1864"/>
                  </a:lnTo>
                  <a:cubicBezTo>
                    <a:pt x="1847" y="1945"/>
                    <a:pt x="1781" y="2011"/>
                    <a:pt x="1700" y="2011"/>
                  </a:cubicBezTo>
                  <a:close/>
                </a:path>
              </a:pathLst>
            </a:custGeom>
            <a:solidFill>
              <a:srgbClr val="CCC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48">
              <a:extLst>
                <a:ext uri="{FF2B5EF4-FFF2-40B4-BE49-F238E27FC236}">
                  <a16:creationId xmlns="" xmlns:a16="http://schemas.microsoft.com/office/drawing/2014/main" id="{6FD75BA0-D45D-4A9D-AA58-348AE7925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138" y="3744913"/>
              <a:ext cx="1343025" cy="1584325"/>
            </a:xfrm>
            <a:custGeom>
              <a:avLst/>
              <a:gdLst>
                <a:gd name="T0" fmla="*/ 1763 w 1763"/>
                <a:gd name="T1" fmla="*/ 1956 h 2079"/>
                <a:gd name="T2" fmla="*/ 1658 w 1763"/>
                <a:gd name="T3" fmla="*/ 2079 h 2079"/>
                <a:gd name="T4" fmla="*/ 105 w 1763"/>
                <a:gd name="T5" fmla="*/ 2079 h 2079"/>
                <a:gd name="T6" fmla="*/ 0 w 1763"/>
                <a:gd name="T7" fmla="*/ 1956 h 2079"/>
                <a:gd name="T8" fmla="*/ 0 w 1763"/>
                <a:gd name="T9" fmla="*/ 124 h 2079"/>
                <a:gd name="T10" fmla="*/ 105 w 1763"/>
                <a:gd name="T11" fmla="*/ 0 h 2079"/>
                <a:gd name="T12" fmla="*/ 1658 w 1763"/>
                <a:gd name="T13" fmla="*/ 0 h 2079"/>
                <a:gd name="T14" fmla="*/ 1763 w 1763"/>
                <a:gd name="T15" fmla="*/ 124 h 2079"/>
                <a:gd name="T16" fmla="*/ 1763 w 1763"/>
                <a:gd name="T17" fmla="*/ 1956 h 2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3" h="2079">
                  <a:moveTo>
                    <a:pt x="1763" y="1956"/>
                  </a:moveTo>
                  <a:cubicBezTo>
                    <a:pt x="1763" y="2024"/>
                    <a:pt x="1716" y="2079"/>
                    <a:pt x="1658" y="2079"/>
                  </a:cubicBezTo>
                  <a:lnTo>
                    <a:pt x="105" y="2079"/>
                  </a:lnTo>
                  <a:cubicBezTo>
                    <a:pt x="47" y="2079"/>
                    <a:pt x="0" y="2024"/>
                    <a:pt x="0" y="1956"/>
                  </a:cubicBezTo>
                  <a:lnTo>
                    <a:pt x="0" y="124"/>
                  </a:lnTo>
                  <a:cubicBezTo>
                    <a:pt x="0" y="55"/>
                    <a:pt x="47" y="0"/>
                    <a:pt x="105" y="0"/>
                  </a:cubicBezTo>
                  <a:lnTo>
                    <a:pt x="1658" y="0"/>
                  </a:lnTo>
                  <a:cubicBezTo>
                    <a:pt x="1716" y="0"/>
                    <a:pt x="1763" y="55"/>
                    <a:pt x="1763" y="124"/>
                  </a:cubicBezTo>
                  <a:lnTo>
                    <a:pt x="1763" y="195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249">
              <a:extLst>
                <a:ext uri="{FF2B5EF4-FFF2-40B4-BE49-F238E27FC236}">
                  <a16:creationId xmlns="" xmlns:a16="http://schemas.microsoft.com/office/drawing/2014/main" id="{E68DF393-9A5A-4DD2-84AA-89FE1DD9BE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8388" y="3708400"/>
              <a:ext cx="1406525" cy="1658938"/>
            </a:xfrm>
            <a:custGeom>
              <a:avLst/>
              <a:gdLst>
                <a:gd name="T0" fmla="*/ 147 w 1847"/>
                <a:gd name="T1" fmla="*/ 98 h 2178"/>
                <a:gd name="T2" fmla="*/ 84 w 1847"/>
                <a:gd name="T3" fmla="*/ 173 h 2178"/>
                <a:gd name="T4" fmla="*/ 84 w 1847"/>
                <a:gd name="T5" fmla="*/ 2005 h 2178"/>
                <a:gd name="T6" fmla="*/ 147 w 1847"/>
                <a:gd name="T7" fmla="*/ 2079 h 2178"/>
                <a:gd name="T8" fmla="*/ 1700 w 1847"/>
                <a:gd name="T9" fmla="*/ 2079 h 2178"/>
                <a:gd name="T10" fmla="*/ 1763 w 1847"/>
                <a:gd name="T11" fmla="*/ 2005 h 2178"/>
                <a:gd name="T12" fmla="*/ 1763 w 1847"/>
                <a:gd name="T13" fmla="*/ 173 h 2178"/>
                <a:gd name="T14" fmla="*/ 1700 w 1847"/>
                <a:gd name="T15" fmla="*/ 98 h 2178"/>
                <a:gd name="T16" fmla="*/ 147 w 1847"/>
                <a:gd name="T17" fmla="*/ 98 h 2178"/>
                <a:gd name="T18" fmla="*/ 1700 w 1847"/>
                <a:gd name="T19" fmla="*/ 2178 h 2178"/>
                <a:gd name="T20" fmla="*/ 147 w 1847"/>
                <a:gd name="T21" fmla="*/ 2178 h 2178"/>
                <a:gd name="T22" fmla="*/ 0 w 1847"/>
                <a:gd name="T23" fmla="*/ 2005 h 2178"/>
                <a:gd name="T24" fmla="*/ 0 w 1847"/>
                <a:gd name="T25" fmla="*/ 173 h 2178"/>
                <a:gd name="T26" fmla="*/ 147 w 1847"/>
                <a:gd name="T27" fmla="*/ 0 h 2178"/>
                <a:gd name="T28" fmla="*/ 1700 w 1847"/>
                <a:gd name="T29" fmla="*/ 0 h 2178"/>
                <a:gd name="T30" fmla="*/ 1847 w 1847"/>
                <a:gd name="T31" fmla="*/ 173 h 2178"/>
                <a:gd name="T32" fmla="*/ 1847 w 1847"/>
                <a:gd name="T33" fmla="*/ 2005 h 2178"/>
                <a:gd name="T34" fmla="*/ 1700 w 1847"/>
                <a:gd name="T35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7" h="2178">
                  <a:moveTo>
                    <a:pt x="147" y="98"/>
                  </a:moveTo>
                  <a:cubicBezTo>
                    <a:pt x="112" y="98"/>
                    <a:pt x="84" y="132"/>
                    <a:pt x="84" y="173"/>
                  </a:cubicBezTo>
                  <a:lnTo>
                    <a:pt x="84" y="2005"/>
                  </a:lnTo>
                  <a:cubicBezTo>
                    <a:pt x="84" y="2046"/>
                    <a:pt x="112" y="2079"/>
                    <a:pt x="147" y="2079"/>
                  </a:cubicBezTo>
                  <a:lnTo>
                    <a:pt x="1700" y="2079"/>
                  </a:lnTo>
                  <a:cubicBezTo>
                    <a:pt x="1735" y="2079"/>
                    <a:pt x="1763" y="2046"/>
                    <a:pt x="1763" y="2005"/>
                  </a:cubicBezTo>
                  <a:lnTo>
                    <a:pt x="1763" y="173"/>
                  </a:lnTo>
                  <a:cubicBezTo>
                    <a:pt x="1763" y="132"/>
                    <a:pt x="1735" y="98"/>
                    <a:pt x="1700" y="98"/>
                  </a:cubicBezTo>
                  <a:lnTo>
                    <a:pt x="147" y="98"/>
                  </a:lnTo>
                  <a:close/>
                  <a:moveTo>
                    <a:pt x="1700" y="2178"/>
                  </a:moveTo>
                  <a:lnTo>
                    <a:pt x="147" y="2178"/>
                  </a:lnTo>
                  <a:cubicBezTo>
                    <a:pt x="66" y="2178"/>
                    <a:pt x="0" y="2100"/>
                    <a:pt x="0" y="2005"/>
                  </a:cubicBezTo>
                  <a:lnTo>
                    <a:pt x="0" y="173"/>
                  </a:lnTo>
                  <a:cubicBezTo>
                    <a:pt x="0" y="77"/>
                    <a:pt x="66" y="0"/>
                    <a:pt x="147" y="0"/>
                  </a:cubicBezTo>
                  <a:lnTo>
                    <a:pt x="1700" y="0"/>
                  </a:lnTo>
                  <a:cubicBezTo>
                    <a:pt x="1781" y="0"/>
                    <a:pt x="1847" y="77"/>
                    <a:pt x="1847" y="173"/>
                  </a:cubicBezTo>
                  <a:lnTo>
                    <a:pt x="1847" y="2005"/>
                  </a:lnTo>
                  <a:cubicBezTo>
                    <a:pt x="1847" y="2100"/>
                    <a:pt x="1781" y="2178"/>
                    <a:pt x="1700" y="2178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50">
              <a:extLst>
                <a:ext uri="{FF2B5EF4-FFF2-40B4-BE49-F238E27FC236}">
                  <a16:creationId xmlns="" xmlns:a16="http://schemas.microsoft.com/office/drawing/2014/main" id="{18FDA36D-94BD-4841-949E-4F14F049B3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27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51">
              <a:extLst>
                <a:ext uri="{FF2B5EF4-FFF2-40B4-BE49-F238E27FC236}">
                  <a16:creationId xmlns="" xmlns:a16="http://schemas.microsoft.com/office/drawing/2014/main" id="{8AF5861F-F71D-4E8B-87E6-7B66B2312C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52">
              <a:extLst>
                <a:ext uri="{FF2B5EF4-FFF2-40B4-BE49-F238E27FC236}">
                  <a16:creationId xmlns="" xmlns:a16="http://schemas.microsoft.com/office/drawing/2014/main" id="{F950CE67-ABEB-4F5C-BEEB-D4BD79F57E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852988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53">
              <a:extLst>
                <a:ext uri="{FF2B5EF4-FFF2-40B4-BE49-F238E27FC236}">
                  <a16:creationId xmlns="" xmlns:a16="http://schemas.microsoft.com/office/drawing/2014/main" id="{C9E3116D-DEF4-477A-A2A4-B2D1E2CBF3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3901" y="4543425"/>
              <a:ext cx="188913" cy="188913"/>
            </a:xfrm>
            <a:custGeom>
              <a:avLst/>
              <a:gdLst>
                <a:gd name="T0" fmla="*/ 125 w 249"/>
                <a:gd name="T1" fmla="*/ 42 h 249"/>
                <a:gd name="T2" fmla="*/ 42 w 249"/>
                <a:gd name="T3" fmla="*/ 124 h 249"/>
                <a:gd name="T4" fmla="*/ 125 w 249"/>
                <a:gd name="T5" fmla="*/ 207 h 249"/>
                <a:gd name="T6" fmla="*/ 207 w 249"/>
                <a:gd name="T7" fmla="*/ 124 h 249"/>
                <a:gd name="T8" fmla="*/ 125 w 249"/>
                <a:gd name="T9" fmla="*/ 42 h 249"/>
                <a:gd name="T10" fmla="*/ 125 w 249"/>
                <a:gd name="T11" fmla="*/ 249 h 249"/>
                <a:gd name="T12" fmla="*/ 0 w 249"/>
                <a:gd name="T13" fmla="*/ 124 h 249"/>
                <a:gd name="T14" fmla="*/ 125 w 249"/>
                <a:gd name="T15" fmla="*/ 0 h 249"/>
                <a:gd name="T16" fmla="*/ 249 w 249"/>
                <a:gd name="T17" fmla="*/ 124 h 249"/>
                <a:gd name="T18" fmla="*/ 125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5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5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5" y="42"/>
                  </a:cubicBezTo>
                  <a:close/>
                  <a:moveTo>
                    <a:pt x="125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5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4">
              <a:extLst>
                <a:ext uri="{FF2B5EF4-FFF2-40B4-BE49-F238E27FC236}">
                  <a16:creationId xmlns="" xmlns:a16="http://schemas.microsoft.com/office/drawing/2014/main" id="{5CFBC8D5-FA93-4912-8852-3504F4A5A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23 w 210"/>
                <a:gd name="T1" fmla="*/ 210 h 210"/>
                <a:gd name="T2" fmla="*/ 9 w 210"/>
                <a:gd name="T3" fmla="*/ 204 h 210"/>
                <a:gd name="T4" fmla="*/ 8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8 w 210"/>
                <a:gd name="T13" fmla="*/ 204 h 210"/>
                <a:gd name="T14" fmla="*/ 23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3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2" y="8"/>
                  </a:lnTo>
                  <a:cubicBezTo>
                    <a:pt x="180" y="0"/>
                    <a:pt x="193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8" y="204"/>
                  </a:lnTo>
                  <a:cubicBezTo>
                    <a:pt x="34" y="208"/>
                    <a:pt x="29" y="210"/>
                    <a:pt x="23" y="21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5">
              <a:extLst>
                <a:ext uri="{FF2B5EF4-FFF2-40B4-BE49-F238E27FC236}">
                  <a16:creationId xmlns="" xmlns:a16="http://schemas.microsoft.com/office/drawing/2014/main" id="{B3426463-1975-47CA-B597-294C59ACC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8 w 210"/>
                <a:gd name="T5" fmla="*/ 37 h 210"/>
                <a:gd name="T6" fmla="*/ 9 w 210"/>
                <a:gd name="T7" fmla="*/ 8 h 210"/>
                <a:gd name="T8" fmla="*/ 38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9" y="8"/>
                  </a:cubicBezTo>
                  <a:cubicBezTo>
                    <a:pt x="17" y="0"/>
                    <a:pt x="30" y="0"/>
                    <a:pt x="38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2" y="210"/>
                    <a:pt x="187" y="21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56">
              <a:extLst>
                <a:ext uri="{FF2B5EF4-FFF2-40B4-BE49-F238E27FC236}">
                  <a16:creationId xmlns="" xmlns:a16="http://schemas.microsoft.com/office/drawing/2014/main" id="{E902525D-B920-4BE1-A728-46C153042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24 w 210"/>
                <a:gd name="T1" fmla="*/ 210 h 210"/>
                <a:gd name="T2" fmla="*/ 9 w 210"/>
                <a:gd name="T3" fmla="*/ 204 h 210"/>
                <a:gd name="T4" fmla="*/ 9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9 w 210"/>
                <a:gd name="T13" fmla="*/ 204 h 210"/>
                <a:gd name="T14" fmla="*/ 24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4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1" y="196"/>
                    <a:pt x="0" y="183"/>
                    <a:pt x="9" y="175"/>
                  </a:cubicBezTo>
                  <a:lnTo>
                    <a:pt x="172" y="8"/>
                  </a:lnTo>
                  <a:cubicBezTo>
                    <a:pt x="180" y="0"/>
                    <a:pt x="194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9" y="204"/>
                  </a:lnTo>
                  <a:cubicBezTo>
                    <a:pt x="34" y="208"/>
                    <a:pt x="29" y="210"/>
                    <a:pt x="24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57">
              <a:extLst>
                <a:ext uri="{FF2B5EF4-FFF2-40B4-BE49-F238E27FC236}">
                  <a16:creationId xmlns="" xmlns:a16="http://schemas.microsoft.com/office/drawing/2014/main" id="{C4E93265-DEEB-4F85-8EEF-24E6D6038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9 w 210"/>
                <a:gd name="T5" fmla="*/ 37 h 210"/>
                <a:gd name="T6" fmla="*/ 9 w 210"/>
                <a:gd name="T7" fmla="*/ 8 h 210"/>
                <a:gd name="T8" fmla="*/ 39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9" y="37"/>
                  </a:lnTo>
                  <a:cubicBezTo>
                    <a:pt x="0" y="29"/>
                    <a:pt x="1" y="16"/>
                    <a:pt x="9" y="8"/>
                  </a:cubicBezTo>
                  <a:cubicBezTo>
                    <a:pt x="17" y="0"/>
                    <a:pt x="30" y="0"/>
                    <a:pt x="39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3" y="210"/>
                    <a:pt x="187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58">
              <a:extLst>
                <a:ext uri="{FF2B5EF4-FFF2-40B4-BE49-F238E27FC236}">
                  <a16:creationId xmlns="" xmlns:a16="http://schemas.microsoft.com/office/drawing/2014/main" id="{7C5CC123-7E47-4617-B359-972994241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6" name="Freeform 259">
              <a:extLst>
                <a:ext uri="{FF2B5EF4-FFF2-40B4-BE49-F238E27FC236}">
                  <a16:creationId xmlns="" xmlns:a16="http://schemas.microsoft.com/office/drawing/2014/main" id="{1DCBF1E8-C0D6-4104-8C9D-EEE380E45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0">
              <a:extLst>
                <a:ext uri="{FF2B5EF4-FFF2-40B4-BE49-F238E27FC236}">
                  <a16:creationId xmlns="" xmlns:a16="http://schemas.microsoft.com/office/drawing/2014/main" id="{C3C3F55C-1E67-44F6-87B9-15C83AC39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1">
              <a:extLst>
                <a:ext uri="{FF2B5EF4-FFF2-40B4-BE49-F238E27FC236}">
                  <a16:creationId xmlns="" xmlns:a16="http://schemas.microsoft.com/office/drawing/2014/main" id="{D8FF2896-110F-4A2B-8B38-B7134308E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2">
              <a:extLst>
                <a:ext uri="{FF2B5EF4-FFF2-40B4-BE49-F238E27FC236}">
                  <a16:creationId xmlns="" xmlns:a16="http://schemas.microsoft.com/office/drawing/2014/main" id="{7BC0EC27-81CA-430C-88A5-B49BA23CE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265113"/>
            </a:xfrm>
            <a:custGeom>
              <a:avLst/>
              <a:gdLst>
                <a:gd name="T0" fmla="*/ 758 w 758"/>
                <a:gd name="T1" fmla="*/ 279 h 348"/>
                <a:gd name="T2" fmla="*/ 688 w 758"/>
                <a:gd name="T3" fmla="*/ 348 h 348"/>
                <a:gd name="T4" fmla="*/ 69 w 758"/>
                <a:gd name="T5" fmla="*/ 348 h 348"/>
                <a:gd name="T6" fmla="*/ 0 w 758"/>
                <a:gd name="T7" fmla="*/ 279 h 348"/>
                <a:gd name="T8" fmla="*/ 0 w 758"/>
                <a:gd name="T9" fmla="*/ 69 h 348"/>
                <a:gd name="T10" fmla="*/ 69 w 758"/>
                <a:gd name="T11" fmla="*/ 0 h 348"/>
                <a:gd name="T12" fmla="*/ 688 w 758"/>
                <a:gd name="T13" fmla="*/ 0 h 348"/>
                <a:gd name="T14" fmla="*/ 758 w 758"/>
                <a:gd name="T15" fmla="*/ 69 h 348"/>
                <a:gd name="T16" fmla="*/ 758 w 758"/>
                <a:gd name="T17" fmla="*/ 27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348">
                  <a:moveTo>
                    <a:pt x="758" y="279"/>
                  </a:moveTo>
                  <a:cubicBezTo>
                    <a:pt x="758" y="317"/>
                    <a:pt x="727" y="348"/>
                    <a:pt x="688" y="348"/>
                  </a:cubicBezTo>
                  <a:lnTo>
                    <a:pt x="69" y="348"/>
                  </a:lnTo>
                  <a:cubicBezTo>
                    <a:pt x="31" y="348"/>
                    <a:pt x="0" y="317"/>
                    <a:pt x="0" y="279"/>
                  </a:cubicBezTo>
                  <a:lnTo>
                    <a:pt x="0" y="69"/>
                  </a:lnTo>
                  <a:cubicBezTo>
                    <a:pt x="0" y="31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31"/>
                    <a:pt x="758" y="69"/>
                  </a:cubicBezTo>
                  <a:lnTo>
                    <a:pt x="758" y="27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3">
              <a:extLst>
                <a:ext uri="{FF2B5EF4-FFF2-40B4-BE49-F238E27FC236}">
                  <a16:creationId xmlns="" xmlns:a16="http://schemas.microsoft.com/office/drawing/2014/main" id="{8E383E19-92B6-4889-A722-40DB20A96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131763"/>
            </a:xfrm>
            <a:custGeom>
              <a:avLst/>
              <a:gdLst>
                <a:gd name="T0" fmla="*/ 758 w 758"/>
                <a:gd name="T1" fmla="*/ 139 h 174"/>
                <a:gd name="T2" fmla="*/ 688 w 758"/>
                <a:gd name="T3" fmla="*/ 174 h 174"/>
                <a:gd name="T4" fmla="*/ 69 w 758"/>
                <a:gd name="T5" fmla="*/ 174 h 174"/>
                <a:gd name="T6" fmla="*/ 0 w 758"/>
                <a:gd name="T7" fmla="*/ 139 h 174"/>
                <a:gd name="T8" fmla="*/ 0 w 758"/>
                <a:gd name="T9" fmla="*/ 34 h 174"/>
                <a:gd name="T10" fmla="*/ 69 w 758"/>
                <a:gd name="T11" fmla="*/ 0 h 174"/>
                <a:gd name="T12" fmla="*/ 688 w 758"/>
                <a:gd name="T13" fmla="*/ 0 h 174"/>
                <a:gd name="T14" fmla="*/ 758 w 758"/>
                <a:gd name="T15" fmla="*/ 34 h 174"/>
                <a:gd name="T16" fmla="*/ 758 w 758"/>
                <a:gd name="T17" fmla="*/ 1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174">
                  <a:moveTo>
                    <a:pt x="758" y="139"/>
                  </a:moveTo>
                  <a:cubicBezTo>
                    <a:pt x="758" y="158"/>
                    <a:pt x="727" y="174"/>
                    <a:pt x="688" y="174"/>
                  </a:cubicBezTo>
                  <a:lnTo>
                    <a:pt x="69" y="174"/>
                  </a:lnTo>
                  <a:cubicBezTo>
                    <a:pt x="31" y="174"/>
                    <a:pt x="0" y="158"/>
                    <a:pt x="0" y="139"/>
                  </a:cubicBezTo>
                  <a:lnTo>
                    <a:pt x="0" y="34"/>
                  </a:lnTo>
                  <a:cubicBezTo>
                    <a:pt x="0" y="15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15"/>
                    <a:pt x="758" y="34"/>
                  </a:cubicBezTo>
                  <a:lnTo>
                    <a:pt x="758" y="1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1" name="Group 54">
            <a:extLst>
              <a:ext uri="{FF2B5EF4-FFF2-40B4-BE49-F238E27FC236}">
                <a16:creationId xmlns="" xmlns:a16="http://schemas.microsoft.com/office/drawing/2014/main" id="{34CEB73A-0E49-43BB-A9C9-6E284B4E5996}"/>
              </a:ext>
            </a:extLst>
          </p:cNvPr>
          <p:cNvGrpSpPr/>
          <p:nvPr/>
        </p:nvGrpSpPr>
        <p:grpSpPr>
          <a:xfrm>
            <a:off x="5460170" y="3133559"/>
            <a:ext cx="482254" cy="458845"/>
            <a:chOff x="137623" y="3843112"/>
            <a:chExt cx="1411778" cy="1343251"/>
          </a:xfrm>
        </p:grpSpPr>
        <p:sp>
          <p:nvSpPr>
            <p:cNvPr id="72" name="Freeform 288">
              <a:extLst>
                <a:ext uri="{FF2B5EF4-FFF2-40B4-BE49-F238E27FC236}">
                  <a16:creationId xmlns="" xmlns:a16="http://schemas.microsoft.com/office/drawing/2014/main" id="{D4A08185-4DBD-4845-B3EC-C6B8FB856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326" y="4125913"/>
              <a:ext cx="269875" cy="247650"/>
            </a:xfrm>
            <a:custGeom>
              <a:avLst/>
              <a:gdLst>
                <a:gd name="T0" fmla="*/ 100 w 355"/>
                <a:gd name="T1" fmla="*/ 323 h 326"/>
                <a:gd name="T2" fmla="*/ 64 w 355"/>
                <a:gd name="T3" fmla="*/ 299 h 326"/>
                <a:gd name="T4" fmla="*/ 3 w 355"/>
                <a:gd name="T5" fmla="*/ 53 h 326"/>
                <a:gd name="T6" fmla="*/ 27 w 355"/>
                <a:gd name="T7" fmla="*/ 17 h 326"/>
                <a:gd name="T8" fmla="*/ 202 w 355"/>
                <a:gd name="T9" fmla="*/ 3 h 326"/>
                <a:gd name="T10" fmla="*/ 239 w 355"/>
                <a:gd name="T11" fmla="*/ 27 h 326"/>
                <a:gd name="T12" fmla="*/ 352 w 355"/>
                <a:gd name="T13" fmla="*/ 238 h 326"/>
                <a:gd name="T14" fmla="*/ 328 w 355"/>
                <a:gd name="T15" fmla="*/ 274 h 326"/>
                <a:gd name="T16" fmla="*/ 100 w 355"/>
                <a:gd name="T17" fmla="*/ 32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26">
                  <a:moveTo>
                    <a:pt x="100" y="323"/>
                  </a:moveTo>
                  <a:cubicBezTo>
                    <a:pt x="83" y="326"/>
                    <a:pt x="67" y="316"/>
                    <a:pt x="64" y="299"/>
                  </a:cubicBezTo>
                  <a:lnTo>
                    <a:pt x="3" y="53"/>
                  </a:lnTo>
                  <a:cubicBezTo>
                    <a:pt x="0" y="37"/>
                    <a:pt x="10" y="20"/>
                    <a:pt x="27" y="17"/>
                  </a:cubicBezTo>
                  <a:lnTo>
                    <a:pt x="202" y="3"/>
                  </a:lnTo>
                  <a:cubicBezTo>
                    <a:pt x="219" y="0"/>
                    <a:pt x="235" y="10"/>
                    <a:pt x="239" y="27"/>
                  </a:cubicBezTo>
                  <a:lnTo>
                    <a:pt x="352" y="238"/>
                  </a:lnTo>
                  <a:cubicBezTo>
                    <a:pt x="355" y="254"/>
                    <a:pt x="345" y="270"/>
                    <a:pt x="328" y="274"/>
                  </a:cubicBezTo>
                  <a:lnTo>
                    <a:pt x="100" y="3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89">
              <a:extLst>
                <a:ext uri="{FF2B5EF4-FFF2-40B4-BE49-F238E27FC236}">
                  <a16:creationId xmlns="" xmlns:a16="http://schemas.microsoft.com/office/drawing/2014/main" id="{A61FCC35-FC94-48A1-876F-995523CBF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23" y="3843112"/>
              <a:ext cx="1259378" cy="1241414"/>
            </a:xfrm>
            <a:custGeom>
              <a:avLst/>
              <a:gdLst>
                <a:gd name="T0" fmla="*/ 1736 w 1743"/>
                <a:gd name="T1" fmla="*/ 729 h 1698"/>
                <a:gd name="T2" fmla="*/ 1713 w 1743"/>
                <a:gd name="T3" fmla="*/ 626 h 1698"/>
                <a:gd name="T4" fmla="*/ 819 w 1743"/>
                <a:gd name="T5" fmla="*/ 61 h 1698"/>
                <a:gd name="T6" fmla="*/ 114 w 1743"/>
                <a:gd name="T7" fmla="*/ 1032 h 1698"/>
                <a:gd name="T8" fmla="*/ 208 w 1743"/>
                <a:gd name="T9" fmla="*/ 1254 h 1698"/>
                <a:gd name="T10" fmla="*/ 337 w 1743"/>
                <a:gd name="T11" fmla="*/ 1475 h 1698"/>
                <a:gd name="T12" fmla="*/ 652 w 1743"/>
                <a:gd name="T13" fmla="*/ 1679 h 1698"/>
                <a:gd name="T14" fmla="*/ 687 w 1743"/>
                <a:gd name="T15" fmla="*/ 1680 h 1698"/>
                <a:gd name="T16" fmla="*/ 935 w 1743"/>
                <a:gd name="T17" fmla="*/ 1440 h 1698"/>
                <a:gd name="T18" fmla="*/ 939 w 1743"/>
                <a:gd name="T19" fmla="*/ 1426 h 1698"/>
                <a:gd name="T20" fmla="*/ 951 w 1743"/>
                <a:gd name="T21" fmla="*/ 1357 h 1698"/>
                <a:gd name="T22" fmla="*/ 1001 w 1743"/>
                <a:gd name="T23" fmla="*/ 1058 h 1698"/>
                <a:gd name="T24" fmla="*/ 1743 w 1743"/>
                <a:gd name="T25" fmla="*/ 778 h 1698"/>
                <a:gd name="T26" fmla="*/ 1736 w 1743"/>
                <a:gd name="T27" fmla="*/ 729 h 1698"/>
                <a:gd name="connsiteX0" fmla="*/ 9438 w 9478"/>
                <a:gd name="connsiteY0" fmla="*/ 3988 h 9595"/>
                <a:gd name="connsiteX1" fmla="*/ 9306 w 9478"/>
                <a:gd name="connsiteY1" fmla="*/ 3382 h 9595"/>
                <a:gd name="connsiteX2" fmla="*/ 4177 w 9478"/>
                <a:gd name="connsiteY2" fmla="*/ 54 h 9595"/>
                <a:gd name="connsiteX3" fmla="*/ 132 w 9478"/>
                <a:gd name="connsiteY3" fmla="*/ 5773 h 9595"/>
                <a:gd name="connsiteX4" fmla="*/ 466 w 9478"/>
                <a:gd name="connsiteY4" fmla="*/ 7185 h 9595"/>
                <a:gd name="connsiteX5" fmla="*/ 1411 w 9478"/>
                <a:gd name="connsiteY5" fmla="*/ 8382 h 9595"/>
                <a:gd name="connsiteX6" fmla="*/ 3219 w 9478"/>
                <a:gd name="connsiteY6" fmla="*/ 9583 h 9595"/>
                <a:gd name="connsiteX7" fmla="*/ 3419 w 9478"/>
                <a:gd name="connsiteY7" fmla="*/ 9589 h 9595"/>
                <a:gd name="connsiteX8" fmla="*/ 4842 w 9478"/>
                <a:gd name="connsiteY8" fmla="*/ 8176 h 9595"/>
                <a:gd name="connsiteX9" fmla="*/ 4865 w 9478"/>
                <a:gd name="connsiteY9" fmla="*/ 8093 h 9595"/>
                <a:gd name="connsiteX10" fmla="*/ 4934 w 9478"/>
                <a:gd name="connsiteY10" fmla="*/ 7687 h 9595"/>
                <a:gd name="connsiteX11" fmla="*/ 5221 w 9478"/>
                <a:gd name="connsiteY11" fmla="*/ 5926 h 9595"/>
                <a:gd name="connsiteX12" fmla="*/ 9478 w 9478"/>
                <a:gd name="connsiteY12" fmla="*/ 4277 h 9595"/>
                <a:gd name="connsiteX13" fmla="*/ 9438 w 9478"/>
                <a:gd name="connsiteY13" fmla="*/ 3988 h 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78" h="9595">
                  <a:moveTo>
                    <a:pt x="9438" y="3988"/>
                  </a:moveTo>
                  <a:cubicBezTo>
                    <a:pt x="9392" y="3817"/>
                    <a:pt x="9392" y="3576"/>
                    <a:pt x="9306" y="3382"/>
                  </a:cubicBezTo>
                  <a:cubicBezTo>
                    <a:pt x="8371" y="1173"/>
                    <a:pt x="6787" y="-305"/>
                    <a:pt x="4177" y="54"/>
                  </a:cubicBezTo>
                  <a:cubicBezTo>
                    <a:pt x="1337" y="437"/>
                    <a:pt x="-522" y="2958"/>
                    <a:pt x="132" y="5773"/>
                  </a:cubicBezTo>
                  <a:cubicBezTo>
                    <a:pt x="258" y="6332"/>
                    <a:pt x="461" y="7179"/>
                    <a:pt x="466" y="7185"/>
                  </a:cubicBezTo>
                  <a:cubicBezTo>
                    <a:pt x="770" y="7910"/>
                    <a:pt x="1027" y="7793"/>
                    <a:pt x="1411" y="8382"/>
                  </a:cubicBezTo>
                  <a:cubicBezTo>
                    <a:pt x="1790" y="8971"/>
                    <a:pt x="2415" y="9477"/>
                    <a:pt x="3219" y="9583"/>
                  </a:cubicBezTo>
                  <a:cubicBezTo>
                    <a:pt x="3270" y="9589"/>
                    <a:pt x="3374" y="9583"/>
                    <a:pt x="3419" y="9589"/>
                  </a:cubicBezTo>
                  <a:cubicBezTo>
                    <a:pt x="4188" y="9695"/>
                    <a:pt x="4762" y="8505"/>
                    <a:pt x="4842" y="8176"/>
                  </a:cubicBezTo>
                  <a:cubicBezTo>
                    <a:pt x="4928" y="7846"/>
                    <a:pt x="4865" y="8093"/>
                    <a:pt x="4865" y="8093"/>
                  </a:cubicBezTo>
                  <a:cubicBezTo>
                    <a:pt x="4928" y="7922"/>
                    <a:pt x="4911" y="7799"/>
                    <a:pt x="4934" y="7687"/>
                  </a:cubicBezTo>
                  <a:cubicBezTo>
                    <a:pt x="5049" y="7051"/>
                    <a:pt x="4951" y="6550"/>
                    <a:pt x="5221" y="5926"/>
                  </a:cubicBezTo>
                  <a:cubicBezTo>
                    <a:pt x="5955" y="4206"/>
                    <a:pt x="7843" y="4277"/>
                    <a:pt x="9478" y="4277"/>
                  </a:cubicBezTo>
                  <a:cubicBezTo>
                    <a:pt x="9461" y="4159"/>
                    <a:pt x="9472" y="4118"/>
                    <a:pt x="9438" y="39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90">
              <a:extLst>
                <a:ext uri="{FF2B5EF4-FFF2-40B4-BE49-F238E27FC236}">
                  <a16:creationId xmlns="" xmlns:a16="http://schemas.microsoft.com/office/drawing/2014/main" id="{2505BC1E-4359-4C87-A77B-A07F1AF5F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8" y="4308475"/>
              <a:ext cx="1101725" cy="814388"/>
            </a:xfrm>
            <a:custGeom>
              <a:avLst/>
              <a:gdLst>
                <a:gd name="T0" fmla="*/ 48 w 1445"/>
                <a:gd name="T1" fmla="*/ 1069 h 1069"/>
                <a:gd name="T2" fmla="*/ 2 w 1445"/>
                <a:gd name="T3" fmla="*/ 1027 h 1069"/>
                <a:gd name="T4" fmla="*/ 44 w 1445"/>
                <a:gd name="T5" fmla="*/ 978 h 1069"/>
                <a:gd name="T6" fmla="*/ 441 w 1445"/>
                <a:gd name="T7" fmla="*/ 754 h 1069"/>
                <a:gd name="T8" fmla="*/ 449 w 1445"/>
                <a:gd name="T9" fmla="*/ 664 h 1069"/>
                <a:gd name="T10" fmla="*/ 645 w 1445"/>
                <a:gd name="T11" fmla="*/ 162 h 1069"/>
                <a:gd name="T12" fmla="*/ 1398 w 1445"/>
                <a:gd name="T13" fmla="*/ 1 h 1069"/>
                <a:gd name="T14" fmla="*/ 1444 w 1445"/>
                <a:gd name="T15" fmla="*/ 45 h 1069"/>
                <a:gd name="T16" fmla="*/ 1400 w 1445"/>
                <a:gd name="T17" fmla="*/ 92 h 1069"/>
                <a:gd name="T18" fmla="*/ 702 w 1445"/>
                <a:gd name="T19" fmla="*/ 233 h 1069"/>
                <a:gd name="T20" fmla="*/ 540 w 1445"/>
                <a:gd name="T21" fmla="*/ 672 h 1069"/>
                <a:gd name="T22" fmla="*/ 531 w 1445"/>
                <a:gd name="T23" fmla="*/ 765 h 1069"/>
                <a:gd name="T24" fmla="*/ 51 w 1445"/>
                <a:gd name="T25" fmla="*/ 1069 h 1069"/>
                <a:gd name="T26" fmla="*/ 48 w 1445"/>
                <a:gd name="T2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069">
                  <a:moveTo>
                    <a:pt x="48" y="1069"/>
                  </a:moveTo>
                  <a:cubicBezTo>
                    <a:pt x="24" y="1069"/>
                    <a:pt x="4" y="1051"/>
                    <a:pt x="2" y="1027"/>
                  </a:cubicBezTo>
                  <a:cubicBezTo>
                    <a:pt x="0" y="1002"/>
                    <a:pt x="19" y="980"/>
                    <a:pt x="44" y="978"/>
                  </a:cubicBezTo>
                  <a:cubicBezTo>
                    <a:pt x="53" y="977"/>
                    <a:pt x="416" y="975"/>
                    <a:pt x="441" y="754"/>
                  </a:cubicBezTo>
                  <a:cubicBezTo>
                    <a:pt x="444" y="726"/>
                    <a:pt x="447" y="696"/>
                    <a:pt x="449" y="664"/>
                  </a:cubicBezTo>
                  <a:cubicBezTo>
                    <a:pt x="464" y="490"/>
                    <a:pt x="480" y="293"/>
                    <a:pt x="645" y="162"/>
                  </a:cubicBezTo>
                  <a:cubicBezTo>
                    <a:pt x="833" y="13"/>
                    <a:pt x="1380" y="1"/>
                    <a:pt x="1398" y="1"/>
                  </a:cubicBezTo>
                  <a:cubicBezTo>
                    <a:pt x="1423" y="0"/>
                    <a:pt x="1444" y="20"/>
                    <a:pt x="1444" y="45"/>
                  </a:cubicBezTo>
                  <a:cubicBezTo>
                    <a:pt x="1445" y="70"/>
                    <a:pt x="1425" y="91"/>
                    <a:pt x="1400" y="92"/>
                  </a:cubicBezTo>
                  <a:cubicBezTo>
                    <a:pt x="1396" y="92"/>
                    <a:pt x="865" y="104"/>
                    <a:pt x="702" y="233"/>
                  </a:cubicBezTo>
                  <a:cubicBezTo>
                    <a:pt x="568" y="340"/>
                    <a:pt x="554" y="508"/>
                    <a:pt x="540" y="672"/>
                  </a:cubicBezTo>
                  <a:cubicBezTo>
                    <a:pt x="537" y="704"/>
                    <a:pt x="535" y="734"/>
                    <a:pt x="531" y="765"/>
                  </a:cubicBezTo>
                  <a:cubicBezTo>
                    <a:pt x="504" y="1002"/>
                    <a:pt x="150" y="1061"/>
                    <a:pt x="51" y="1069"/>
                  </a:cubicBezTo>
                  <a:lnTo>
                    <a:pt x="48" y="10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91">
              <a:extLst>
                <a:ext uri="{FF2B5EF4-FFF2-40B4-BE49-F238E27FC236}">
                  <a16:creationId xmlns="" xmlns:a16="http://schemas.microsoft.com/office/drawing/2014/main" id="{7E0BB78A-FD90-432E-8A01-14E04D4DEE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563" y="4751388"/>
              <a:ext cx="985838" cy="434975"/>
            </a:xfrm>
            <a:custGeom>
              <a:avLst/>
              <a:gdLst>
                <a:gd name="T0" fmla="*/ 435 w 1294"/>
                <a:gd name="T1" fmla="*/ 429 h 572"/>
                <a:gd name="T2" fmla="*/ 435 w 1294"/>
                <a:gd name="T3" fmla="*/ 150 h 572"/>
                <a:gd name="T4" fmla="*/ 474 w 1294"/>
                <a:gd name="T5" fmla="*/ 112 h 572"/>
                <a:gd name="T6" fmla="*/ 767 w 1294"/>
                <a:gd name="T7" fmla="*/ 112 h 572"/>
                <a:gd name="T8" fmla="*/ 805 w 1294"/>
                <a:gd name="T9" fmla="*/ 150 h 572"/>
                <a:gd name="T10" fmla="*/ 805 w 1294"/>
                <a:gd name="T11" fmla="*/ 429 h 572"/>
                <a:gd name="T12" fmla="*/ 769 w 1294"/>
                <a:gd name="T13" fmla="*/ 467 h 572"/>
                <a:gd name="T14" fmla="*/ 471 w 1294"/>
                <a:gd name="T15" fmla="*/ 467 h 572"/>
                <a:gd name="T16" fmla="*/ 435 w 1294"/>
                <a:gd name="T17" fmla="*/ 429 h 572"/>
                <a:gd name="T18" fmla="*/ 365 w 1294"/>
                <a:gd name="T19" fmla="*/ 149 h 572"/>
                <a:gd name="T20" fmla="*/ 364 w 1294"/>
                <a:gd name="T21" fmla="*/ 421 h 572"/>
                <a:gd name="T22" fmla="*/ 324 w 1294"/>
                <a:gd name="T23" fmla="*/ 459 h 572"/>
                <a:gd name="T24" fmla="*/ 104 w 1294"/>
                <a:gd name="T25" fmla="*/ 441 h 572"/>
                <a:gd name="T26" fmla="*/ 70 w 1294"/>
                <a:gd name="T27" fmla="*/ 403 h 572"/>
                <a:gd name="T28" fmla="*/ 71 w 1294"/>
                <a:gd name="T29" fmla="*/ 146 h 572"/>
                <a:gd name="T30" fmla="*/ 109 w 1294"/>
                <a:gd name="T31" fmla="*/ 108 h 572"/>
                <a:gd name="T32" fmla="*/ 327 w 1294"/>
                <a:gd name="T33" fmla="*/ 111 h 572"/>
                <a:gd name="T34" fmla="*/ 365 w 1294"/>
                <a:gd name="T35" fmla="*/ 149 h 572"/>
                <a:gd name="T36" fmla="*/ 1148 w 1294"/>
                <a:gd name="T37" fmla="*/ 413 h 572"/>
                <a:gd name="T38" fmla="*/ 983 w 1294"/>
                <a:gd name="T39" fmla="*/ 447 h 572"/>
                <a:gd name="T40" fmla="*/ 876 w 1294"/>
                <a:gd name="T41" fmla="*/ 358 h 572"/>
                <a:gd name="T42" fmla="*/ 876 w 1294"/>
                <a:gd name="T43" fmla="*/ 197 h 572"/>
                <a:gd name="T44" fmla="*/ 958 w 1294"/>
                <a:gd name="T45" fmla="*/ 107 h 572"/>
                <a:gd name="T46" fmla="*/ 1134 w 1294"/>
                <a:gd name="T47" fmla="*/ 87 h 572"/>
                <a:gd name="T48" fmla="*/ 1223 w 1294"/>
                <a:gd name="T49" fmla="*/ 164 h 572"/>
                <a:gd name="T50" fmla="*/ 1223 w 1294"/>
                <a:gd name="T51" fmla="*/ 322 h 572"/>
                <a:gd name="T52" fmla="*/ 1148 w 1294"/>
                <a:gd name="T53" fmla="*/ 413 h 572"/>
                <a:gd name="T54" fmla="*/ 1265 w 1294"/>
                <a:gd name="T55" fmla="*/ 1 h 572"/>
                <a:gd name="T56" fmla="*/ 1252 w 1294"/>
                <a:gd name="T57" fmla="*/ 1 h 572"/>
                <a:gd name="T58" fmla="*/ 42 w 1294"/>
                <a:gd name="T59" fmla="*/ 36 h 572"/>
                <a:gd name="T60" fmla="*/ 29 w 1294"/>
                <a:gd name="T61" fmla="*/ 36 h 572"/>
                <a:gd name="T62" fmla="*/ 0 w 1294"/>
                <a:gd name="T63" fmla="*/ 64 h 572"/>
                <a:gd name="T64" fmla="*/ 0 w 1294"/>
                <a:gd name="T65" fmla="*/ 78 h 572"/>
                <a:gd name="T66" fmla="*/ 0 w 1294"/>
                <a:gd name="T67" fmla="*/ 457 h 572"/>
                <a:gd name="T68" fmla="*/ 0 w 1294"/>
                <a:gd name="T69" fmla="*/ 466 h 572"/>
                <a:gd name="T70" fmla="*/ 0 w 1294"/>
                <a:gd name="T71" fmla="*/ 471 h 572"/>
                <a:gd name="T72" fmla="*/ 28 w 1294"/>
                <a:gd name="T73" fmla="*/ 503 h 572"/>
                <a:gd name="T74" fmla="*/ 1265 w 1294"/>
                <a:gd name="T75" fmla="*/ 467 h 572"/>
                <a:gd name="T76" fmla="*/ 1294 w 1294"/>
                <a:gd name="T77" fmla="*/ 435 h 572"/>
                <a:gd name="T78" fmla="*/ 1294 w 1294"/>
                <a:gd name="T79" fmla="*/ 431 h 572"/>
                <a:gd name="T80" fmla="*/ 1294 w 1294"/>
                <a:gd name="T81" fmla="*/ 422 h 572"/>
                <a:gd name="T82" fmla="*/ 1294 w 1294"/>
                <a:gd name="T83" fmla="*/ 42 h 572"/>
                <a:gd name="T84" fmla="*/ 1294 w 1294"/>
                <a:gd name="T85" fmla="*/ 29 h 572"/>
                <a:gd name="T86" fmla="*/ 1265 w 1294"/>
                <a:gd name="T87" fmla="*/ 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4" h="572">
                  <a:moveTo>
                    <a:pt x="435" y="429"/>
                  </a:moveTo>
                  <a:cubicBezTo>
                    <a:pt x="435" y="334"/>
                    <a:pt x="435" y="246"/>
                    <a:pt x="435" y="150"/>
                  </a:cubicBezTo>
                  <a:cubicBezTo>
                    <a:pt x="436" y="129"/>
                    <a:pt x="453" y="112"/>
                    <a:pt x="474" y="112"/>
                  </a:cubicBezTo>
                  <a:cubicBezTo>
                    <a:pt x="614" y="113"/>
                    <a:pt x="627" y="113"/>
                    <a:pt x="767" y="112"/>
                  </a:cubicBezTo>
                  <a:cubicBezTo>
                    <a:pt x="788" y="112"/>
                    <a:pt x="805" y="129"/>
                    <a:pt x="805" y="150"/>
                  </a:cubicBezTo>
                  <a:cubicBezTo>
                    <a:pt x="805" y="246"/>
                    <a:pt x="805" y="334"/>
                    <a:pt x="805" y="429"/>
                  </a:cubicBezTo>
                  <a:cubicBezTo>
                    <a:pt x="805" y="449"/>
                    <a:pt x="789" y="466"/>
                    <a:pt x="769" y="467"/>
                  </a:cubicBezTo>
                  <a:cubicBezTo>
                    <a:pt x="626" y="474"/>
                    <a:pt x="614" y="474"/>
                    <a:pt x="471" y="467"/>
                  </a:cubicBezTo>
                  <a:cubicBezTo>
                    <a:pt x="451" y="466"/>
                    <a:pt x="435" y="449"/>
                    <a:pt x="435" y="429"/>
                  </a:cubicBezTo>
                  <a:close/>
                  <a:moveTo>
                    <a:pt x="365" y="149"/>
                  </a:moveTo>
                  <a:cubicBezTo>
                    <a:pt x="365" y="242"/>
                    <a:pt x="365" y="328"/>
                    <a:pt x="364" y="421"/>
                  </a:cubicBezTo>
                  <a:cubicBezTo>
                    <a:pt x="364" y="443"/>
                    <a:pt x="346" y="461"/>
                    <a:pt x="324" y="459"/>
                  </a:cubicBezTo>
                  <a:cubicBezTo>
                    <a:pt x="251" y="454"/>
                    <a:pt x="178" y="448"/>
                    <a:pt x="104" y="441"/>
                  </a:cubicBezTo>
                  <a:cubicBezTo>
                    <a:pt x="85" y="439"/>
                    <a:pt x="70" y="422"/>
                    <a:pt x="70" y="403"/>
                  </a:cubicBezTo>
                  <a:cubicBezTo>
                    <a:pt x="70" y="315"/>
                    <a:pt x="70" y="233"/>
                    <a:pt x="71" y="146"/>
                  </a:cubicBezTo>
                  <a:cubicBezTo>
                    <a:pt x="71" y="124"/>
                    <a:pt x="88" y="107"/>
                    <a:pt x="109" y="108"/>
                  </a:cubicBezTo>
                  <a:cubicBezTo>
                    <a:pt x="182" y="109"/>
                    <a:pt x="255" y="110"/>
                    <a:pt x="327" y="111"/>
                  </a:cubicBezTo>
                  <a:cubicBezTo>
                    <a:pt x="348" y="111"/>
                    <a:pt x="365" y="128"/>
                    <a:pt x="365" y="149"/>
                  </a:cubicBezTo>
                  <a:close/>
                  <a:moveTo>
                    <a:pt x="1148" y="413"/>
                  </a:moveTo>
                  <a:cubicBezTo>
                    <a:pt x="1095" y="423"/>
                    <a:pt x="1037" y="437"/>
                    <a:pt x="983" y="447"/>
                  </a:cubicBezTo>
                  <a:cubicBezTo>
                    <a:pt x="927" y="457"/>
                    <a:pt x="876" y="415"/>
                    <a:pt x="876" y="358"/>
                  </a:cubicBezTo>
                  <a:cubicBezTo>
                    <a:pt x="876" y="304"/>
                    <a:pt x="876" y="251"/>
                    <a:pt x="876" y="197"/>
                  </a:cubicBezTo>
                  <a:cubicBezTo>
                    <a:pt x="876" y="150"/>
                    <a:pt x="911" y="111"/>
                    <a:pt x="958" y="107"/>
                  </a:cubicBezTo>
                  <a:cubicBezTo>
                    <a:pt x="1014" y="103"/>
                    <a:pt x="1076" y="95"/>
                    <a:pt x="1134" y="87"/>
                  </a:cubicBezTo>
                  <a:cubicBezTo>
                    <a:pt x="1181" y="80"/>
                    <a:pt x="1223" y="116"/>
                    <a:pt x="1223" y="164"/>
                  </a:cubicBezTo>
                  <a:cubicBezTo>
                    <a:pt x="1223" y="217"/>
                    <a:pt x="1223" y="269"/>
                    <a:pt x="1223" y="322"/>
                  </a:cubicBezTo>
                  <a:cubicBezTo>
                    <a:pt x="1223" y="367"/>
                    <a:pt x="1192" y="405"/>
                    <a:pt x="1148" y="413"/>
                  </a:cubicBezTo>
                  <a:close/>
                  <a:moveTo>
                    <a:pt x="1265" y="1"/>
                  </a:moveTo>
                  <a:cubicBezTo>
                    <a:pt x="1261" y="1"/>
                    <a:pt x="1256" y="0"/>
                    <a:pt x="1252" y="1"/>
                  </a:cubicBezTo>
                  <a:cubicBezTo>
                    <a:pt x="805" y="56"/>
                    <a:pt x="495" y="36"/>
                    <a:pt x="42" y="36"/>
                  </a:cubicBezTo>
                  <a:lnTo>
                    <a:pt x="29" y="36"/>
                  </a:lnTo>
                  <a:cubicBezTo>
                    <a:pt x="13" y="36"/>
                    <a:pt x="0" y="49"/>
                    <a:pt x="0" y="64"/>
                  </a:cubicBezTo>
                  <a:lnTo>
                    <a:pt x="0" y="78"/>
                  </a:lnTo>
                  <a:lnTo>
                    <a:pt x="0" y="457"/>
                  </a:lnTo>
                  <a:lnTo>
                    <a:pt x="0" y="466"/>
                  </a:lnTo>
                  <a:lnTo>
                    <a:pt x="0" y="471"/>
                  </a:lnTo>
                  <a:cubicBezTo>
                    <a:pt x="0" y="486"/>
                    <a:pt x="13" y="501"/>
                    <a:pt x="28" y="503"/>
                  </a:cubicBezTo>
                  <a:cubicBezTo>
                    <a:pt x="488" y="565"/>
                    <a:pt x="805" y="572"/>
                    <a:pt x="1265" y="467"/>
                  </a:cubicBezTo>
                  <a:cubicBezTo>
                    <a:pt x="1281" y="464"/>
                    <a:pt x="1294" y="451"/>
                    <a:pt x="1294" y="435"/>
                  </a:cubicBezTo>
                  <a:lnTo>
                    <a:pt x="1294" y="431"/>
                  </a:lnTo>
                  <a:lnTo>
                    <a:pt x="1294" y="422"/>
                  </a:lnTo>
                  <a:lnTo>
                    <a:pt x="1294" y="42"/>
                  </a:lnTo>
                  <a:lnTo>
                    <a:pt x="1294" y="29"/>
                  </a:lnTo>
                  <a:cubicBezTo>
                    <a:pt x="1294" y="13"/>
                    <a:pt x="1281" y="1"/>
                    <a:pt x="1265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292">
              <a:extLst>
                <a:ext uri="{FF2B5EF4-FFF2-40B4-BE49-F238E27FC236}">
                  <a16:creationId xmlns="" xmlns:a16="http://schemas.microsoft.com/office/drawing/2014/main" id="{7EE84E05-25E6-4192-940D-8CE38CE3B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13" y="4673600"/>
              <a:ext cx="228600" cy="2301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293">
              <a:extLst>
                <a:ext uri="{FF2B5EF4-FFF2-40B4-BE49-F238E27FC236}">
                  <a16:creationId xmlns="" xmlns:a16="http://schemas.microsoft.com/office/drawing/2014/main" id="{A720EAE1-084C-44E4-A09B-26166B0CC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88" y="4740275"/>
              <a:ext cx="95250" cy="95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8" name="Group 61">
            <a:extLst>
              <a:ext uri="{FF2B5EF4-FFF2-40B4-BE49-F238E27FC236}">
                <a16:creationId xmlns="" xmlns:a16="http://schemas.microsoft.com/office/drawing/2014/main" id="{17C36E38-2683-4246-8B5D-2611FFDC56DF}"/>
              </a:ext>
            </a:extLst>
          </p:cNvPr>
          <p:cNvGrpSpPr/>
          <p:nvPr/>
        </p:nvGrpSpPr>
        <p:grpSpPr>
          <a:xfrm rot="20370441">
            <a:off x="5350039" y="4358804"/>
            <a:ext cx="702516" cy="306764"/>
            <a:chOff x="9841706" y="4683955"/>
            <a:chExt cx="2493963" cy="1089025"/>
          </a:xfrm>
        </p:grpSpPr>
        <p:sp>
          <p:nvSpPr>
            <p:cNvPr id="79" name="Freeform 304">
              <a:extLst>
                <a:ext uri="{FF2B5EF4-FFF2-40B4-BE49-F238E27FC236}">
                  <a16:creationId xmlns="" xmlns:a16="http://schemas.microsoft.com/office/drawing/2014/main" id="{22CB8DEC-3A11-4EE2-ABF7-B8389C9AB6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1706" y="5026855"/>
              <a:ext cx="523875" cy="398463"/>
            </a:xfrm>
            <a:custGeom>
              <a:avLst/>
              <a:gdLst>
                <a:gd name="T0" fmla="*/ 262 w 687"/>
                <a:gd name="T1" fmla="*/ 473 h 523"/>
                <a:gd name="T2" fmla="*/ 50 w 687"/>
                <a:gd name="T3" fmla="*/ 262 h 523"/>
                <a:gd name="T4" fmla="*/ 262 w 687"/>
                <a:gd name="T5" fmla="*/ 50 h 523"/>
                <a:gd name="T6" fmla="*/ 453 w 687"/>
                <a:gd name="T7" fmla="*/ 173 h 523"/>
                <a:gd name="T8" fmla="*/ 450 w 687"/>
                <a:gd name="T9" fmla="*/ 173 h 523"/>
                <a:gd name="T10" fmla="*/ 398 w 687"/>
                <a:gd name="T11" fmla="*/ 225 h 523"/>
                <a:gd name="T12" fmla="*/ 398 w 687"/>
                <a:gd name="T13" fmla="*/ 302 h 523"/>
                <a:gd name="T14" fmla="*/ 450 w 687"/>
                <a:gd name="T15" fmla="*/ 354 h 523"/>
                <a:gd name="T16" fmla="*/ 451 w 687"/>
                <a:gd name="T17" fmla="*/ 354 h 523"/>
                <a:gd name="T18" fmla="*/ 262 w 687"/>
                <a:gd name="T19" fmla="*/ 473 h 523"/>
                <a:gd name="T20" fmla="*/ 687 w 687"/>
                <a:gd name="T21" fmla="*/ 173 h 523"/>
                <a:gd name="T22" fmla="*/ 507 w 687"/>
                <a:gd name="T23" fmla="*/ 173 h 523"/>
                <a:gd name="T24" fmla="*/ 262 w 687"/>
                <a:gd name="T25" fmla="*/ 0 h 523"/>
                <a:gd name="T26" fmla="*/ 0 w 687"/>
                <a:gd name="T27" fmla="*/ 262 h 523"/>
                <a:gd name="T28" fmla="*/ 262 w 687"/>
                <a:gd name="T29" fmla="*/ 523 h 523"/>
                <a:gd name="T30" fmla="*/ 506 w 687"/>
                <a:gd name="T31" fmla="*/ 354 h 523"/>
                <a:gd name="T32" fmla="*/ 687 w 687"/>
                <a:gd name="T33" fmla="*/ 354 h 523"/>
                <a:gd name="T34" fmla="*/ 687 w 687"/>
                <a:gd name="T35" fmla="*/ 173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7" h="523">
                  <a:moveTo>
                    <a:pt x="262" y="473"/>
                  </a:moveTo>
                  <a:cubicBezTo>
                    <a:pt x="145" y="473"/>
                    <a:pt x="50" y="378"/>
                    <a:pt x="50" y="262"/>
                  </a:cubicBezTo>
                  <a:cubicBezTo>
                    <a:pt x="50" y="145"/>
                    <a:pt x="145" y="50"/>
                    <a:pt x="262" y="50"/>
                  </a:cubicBezTo>
                  <a:cubicBezTo>
                    <a:pt x="346" y="50"/>
                    <a:pt x="420" y="101"/>
                    <a:pt x="453" y="173"/>
                  </a:cubicBezTo>
                  <a:lnTo>
                    <a:pt x="450" y="173"/>
                  </a:lnTo>
                  <a:cubicBezTo>
                    <a:pt x="421" y="173"/>
                    <a:pt x="398" y="196"/>
                    <a:pt x="398" y="225"/>
                  </a:cubicBezTo>
                  <a:lnTo>
                    <a:pt x="398" y="302"/>
                  </a:lnTo>
                  <a:cubicBezTo>
                    <a:pt x="398" y="331"/>
                    <a:pt x="421" y="354"/>
                    <a:pt x="450" y="354"/>
                  </a:cubicBezTo>
                  <a:lnTo>
                    <a:pt x="451" y="354"/>
                  </a:lnTo>
                  <a:cubicBezTo>
                    <a:pt x="417" y="424"/>
                    <a:pt x="345" y="473"/>
                    <a:pt x="262" y="473"/>
                  </a:cubicBezTo>
                  <a:close/>
                  <a:moveTo>
                    <a:pt x="687" y="173"/>
                  </a:moveTo>
                  <a:lnTo>
                    <a:pt x="507" y="173"/>
                  </a:lnTo>
                  <a:cubicBezTo>
                    <a:pt x="471" y="73"/>
                    <a:pt x="375" y="0"/>
                    <a:pt x="262" y="0"/>
                  </a:cubicBezTo>
                  <a:cubicBezTo>
                    <a:pt x="118" y="0"/>
                    <a:pt x="0" y="118"/>
                    <a:pt x="0" y="262"/>
                  </a:cubicBezTo>
                  <a:cubicBezTo>
                    <a:pt x="0" y="406"/>
                    <a:pt x="118" y="523"/>
                    <a:pt x="262" y="523"/>
                  </a:cubicBezTo>
                  <a:cubicBezTo>
                    <a:pt x="373" y="523"/>
                    <a:pt x="468" y="453"/>
                    <a:pt x="506" y="354"/>
                  </a:cubicBezTo>
                  <a:lnTo>
                    <a:pt x="687" y="354"/>
                  </a:lnTo>
                  <a:lnTo>
                    <a:pt x="687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63">
              <a:extLst>
                <a:ext uri="{FF2B5EF4-FFF2-40B4-BE49-F238E27FC236}">
                  <a16:creationId xmlns="" xmlns:a16="http://schemas.microsoft.com/office/drawing/2014/main" id="{DBBBFE32-9DA5-402D-B78F-5A76F214C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044" y="4683955"/>
              <a:ext cx="2079625" cy="1089025"/>
            </a:xfrm>
            <a:custGeom>
              <a:avLst/>
              <a:gdLst>
                <a:gd name="connsiteX0" fmla="*/ 544131 w 2079625"/>
                <a:gd name="connsiteY0" fmla="*/ 0 h 1089025"/>
                <a:gd name="connsiteX1" fmla="*/ 544512 w 2079625"/>
                <a:gd name="connsiteY1" fmla="*/ 37 h 1089025"/>
                <a:gd name="connsiteX2" fmla="*/ 544512 w 2079625"/>
                <a:gd name="connsiteY2" fmla="*/ 0 h 1089025"/>
                <a:gd name="connsiteX3" fmla="*/ 681644 w 2079625"/>
                <a:gd name="connsiteY3" fmla="*/ 0 h 1089025"/>
                <a:gd name="connsiteX4" fmla="*/ 724307 w 2079625"/>
                <a:gd name="connsiteY4" fmla="*/ 42672 h 1089025"/>
                <a:gd name="connsiteX5" fmla="*/ 805824 w 2079625"/>
                <a:gd name="connsiteY5" fmla="*/ 124206 h 1089025"/>
                <a:gd name="connsiteX6" fmla="*/ 848487 w 2079625"/>
                <a:gd name="connsiteY6" fmla="*/ 124206 h 1089025"/>
                <a:gd name="connsiteX7" fmla="*/ 930766 w 2079625"/>
                <a:gd name="connsiteY7" fmla="*/ 42672 h 1089025"/>
                <a:gd name="connsiteX8" fmla="*/ 973429 w 2079625"/>
                <a:gd name="connsiteY8" fmla="*/ 0 h 1089025"/>
                <a:gd name="connsiteX9" fmla="*/ 1963825 w 2079625"/>
                <a:gd name="connsiteY9" fmla="*/ 0 h 1089025"/>
                <a:gd name="connsiteX10" fmla="*/ 2079625 w 2079625"/>
                <a:gd name="connsiteY10" fmla="*/ 115824 h 1089025"/>
                <a:gd name="connsiteX11" fmla="*/ 2079625 w 2079625"/>
                <a:gd name="connsiteY11" fmla="*/ 132588 h 1089025"/>
                <a:gd name="connsiteX12" fmla="*/ 1984395 w 2079625"/>
                <a:gd name="connsiteY12" fmla="*/ 246126 h 1089025"/>
                <a:gd name="connsiteX13" fmla="*/ 1069309 w 2079625"/>
                <a:gd name="connsiteY13" fmla="*/ 407203 h 1089025"/>
                <a:gd name="connsiteX14" fmla="*/ 1078927 w 2079625"/>
                <a:gd name="connsiteY14" fmla="*/ 439344 h 1089025"/>
                <a:gd name="connsiteX15" fmla="*/ 1089025 w 2079625"/>
                <a:gd name="connsiteY15" fmla="*/ 544894 h 1089025"/>
                <a:gd name="connsiteX16" fmla="*/ 544131 w 2079625"/>
                <a:gd name="connsiteY16" fmla="*/ 1089025 h 1089025"/>
                <a:gd name="connsiteX17" fmla="*/ 0 w 2079625"/>
                <a:gd name="connsiteY17" fmla="*/ 544894 h 1089025"/>
                <a:gd name="connsiteX18" fmla="*/ 544131 w 2079625"/>
                <a:gd name="connsiteY18" fmla="*/ 0 h 108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79625" h="1089025">
                  <a:moveTo>
                    <a:pt x="544131" y="0"/>
                  </a:moveTo>
                  <a:lnTo>
                    <a:pt x="544512" y="37"/>
                  </a:lnTo>
                  <a:lnTo>
                    <a:pt x="544512" y="0"/>
                  </a:lnTo>
                  <a:lnTo>
                    <a:pt x="681644" y="0"/>
                  </a:lnTo>
                  <a:cubicBezTo>
                    <a:pt x="705261" y="0"/>
                    <a:pt x="724307" y="19050"/>
                    <a:pt x="724307" y="42672"/>
                  </a:cubicBezTo>
                  <a:cubicBezTo>
                    <a:pt x="724307" y="87630"/>
                    <a:pt x="760875" y="124206"/>
                    <a:pt x="805824" y="124206"/>
                  </a:cubicBezTo>
                  <a:lnTo>
                    <a:pt x="848487" y="124206"/>
                  </a:lnTo>
                  <a:cubicBezTo>
                    <a:pt x="894198" y="124206"/>
                    <a:pt x="930766" y="87630"/>
                    <a:pt x="930766" y="42672"/>
                  </a:cubicBezTo>
                  <a:cubicBezTo>
                    <a:pt x="930766" y="19050"/>
                    <a:pt x="949812" y="0"/>
                    <a:pt x="973429" y="0"/>
                  </a:cubicBezTo>
                  <a:lnTo>
                    <a:pt x="1963825" y="0"/>
                  </a:lnTo>
                  <a:cubicBezTo>
                    <a:pt x="2027820" y="0"/>
                    <a:pt x="2079625" y="51816"/>
                    <a:pt x="2079625" y="115824"/>
                  </a:cubicBezTo>
                  <a:lnTo>
                    <a:pt x="2079625" y="132588"/>
                  </a:lnTo>
                  <a:cubicBezTo>
                    <a:pt x="2079625" y="188214"/>
                    <a:pt x="2039247" y="236220"/>
                    <a:pt x="1984395" y="246126"/>
                  </a:cubicBezTo>
                  <a:lnTo>
                    <a:pt x="1069309" y="407203"/>
                  </a:lnTo>
                  <a:lnTo>
                    <a:pt x="1078927" y="439344"/>
                  </a:lnTo>
                  <a:cubicBezTo>
                    <a:pt x="1085596" y="473448"/>
                    <a:pt x="1089025" y="508695"/>
                    <a:pt x="1089025" y="544894"/>
                  </a:cubicBezTo>
                  <a:cubicBezTo>
                    <a:pt x="1089025" y="845157"/>
                    <a:pt x="845157" y="1089025"/>
                    <a:pt x="544131" y="1089025"/>
                  </a:cubicBezTo>
                  <a:cubicBezTo>
                    <a:pt x="243868" y="1089025"/>
                    <a:pt x="0" y="845157"/>
                    <a:pt x="0" y="544894"/>
                  </a:cubicBezTo>
                  <a:cubicBezTo>
                    <a:pt x="0" y="243869"/>
                    <a:pt x="243868" y="0"/>
                    <a:pt x="5441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1" name="Freeform 307">
              <a:extLst>
                <a:ext uri="{FF2B5EF4-FFF2-40B4-BE49-F238E27FC236}">
                  <a16:creationId xmlns="" xmlns:a16="http://schemas.microsoft.com/office/drawing/2014/main" id="{AC190E3D-4D10-44B4-AD15-C1A8700843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0669" y="4858580"/>
              <a:ext cx="739775" cy="739775"/>
            </a:xfrm>
            <a:custGeom>
              <a:avLst/>
              <a:gdLst>
                <a:gd name="T0" fmla="*/ 485 w 970"/>
                <a:gd name="T1" fmla="*/ 83 h 970"/>
                <a:gd name="T2" fmla="*/ 769 w 970"/>
                <a:gd name="T3" fmla="*/ 201 h 970"/>
                <a:gd name="T4" fmla="*/ 887 w 970"/>
                <a:gd name="T5" fmla="*/ 485 h 970"/>
                <a:gd name="T6" fmla="*/ 769 w 970"/>
                <a:gd name="T7" fmla="*/ 768 h 970"/>
                <a:gd name="T8" fmla="*/ 485 w 970"/>
                <a:gd name="T9" fmla="*/ 886 h 970"/>
                <a:gd name="T10" fmla="*/ 202 w 970"/>
                <a:gd name="T11" fmla="*/ 768 h 970"/>
                <a:gd name="T12" fmla="*/ 84 w 970"/>
                <a:gd name="T13" fmla="*/ 485 h 970"/>
                <a:gd name="T14" fmla="*/ 202 w 970"/>
                <a:gd name="T15" fmla="*/ 201 h 970"/>
                <a:gd name="T16" fmla="*/ 485 w 970"/>
                <a:gd name="T17" fmla="*/ 83 h 970"/>
                <a:gd name="T18" fmla="*/ 527 w 970"/>
                <a:gd name="T19" fmla="*/ 41 h 970"/>
                <a:gd name="T20" fmla="*/ 485 w 970"/>
                <a:gd name="T21" fmla="*/ 0 h 970"/>
                <a:gd name="T22" fmla="*/ 143 w 970"/>
                <a:gd name="T23" fmla="*/ 142 h 970"/>
                <a:gd name="T24" fmla="*/ 0 w 970"/>
                <a:gd name="T25" fmla="*/ 485 h 970"/>
                <a:gd name="T26" fmla="*/ 143 w 970"/>
                <a:gd name="T27" fmla="*/ 827 h 970"/>
                <a:gd name="T28" fmla="*/ 485 w 970"/>
                <a:gd name="T29" fmla="*/ 970 h 970"/>
                <a:gd name="T30" fmla="*/ 828 w 970"/>
                <a:gd name="T31" fmla="*/ 827 h 970"/>
                <a:gd name="T32" fmla="*/ 970 w 970"/>
                <a:gd name="T33" fmla="*/ 485 h 970"/>
                <a:gd name="T34" fmla="*/ 828 w 970"/>
                <a:gd name="T35" fmla="*/ 142 h 970"/>
                <a:gd name="T36" fmla="*/ 485 w 970"/>
                <a:gd name="T37" fmla="*/ 0 h 970"/>
                <a:gd name="T38" fmla="*/ 444 w 970"/>
                <a:gd name="T39" fmla="*/ 41 h 970"/>
                <a:gd name="T40" fmla="*/ 485 w 970"/>
                <a:gd name="T41" fmla="*/ 83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70" h="970">
                  <a:moveTo>
                    <a:pt x="485" y="83"/>
                  </a:moveTo>
                  <a:cubicBezTo>
                    <a:pt x="596" y="83"/>
                    <a:pt x="696" y="128"/>
                    <a:pt x="769" y="201"/>
                  </a:cubicBezTo>
                  <a:cubicBezTo>
                    <a:pt x="842" y="274"/>
                    <a:pt x="887" y="374"/>
                    <a:pt x="887" y="485"/>
                  </a:cubicBezTo>
                  <a:cubicBezTo>
                    <a:pt x="887" y="595"/>
                    <a:pt x="842" y="696"/>
                    <a:pt x="769" y="768"/>
                  </a:cubicBezTo>
                  <a:cubicBezTo>
                    <a:pt x="696" y="841"/>
                    <a:pt x="596" y="886"/>
                    <a:pt x="485" y="886"/>
                  </a:cubicBezTo>
                  <a:cubicBezTo>
                    <a:pt x="375" y="886"/>
                    <a:pt x="274" y="841"/>
                    <a:pt x="202" y="768"/>
                  </a:cubicBezTo>
                  <a:cubicBezTo>
                    <a:pt x="129" y="696"/>
                    <a:pt x="84" y="595"/>
                    <a:pt x="84" y="485"/>
                  </a:cubicBezTo>
                  <a:cubicBezTo>
                    <a:pt x="84" y="374"/>
                    <a:pt x="129" y="274"/>
                    <a:pt x="202" y="201"/>
                  </a:cubicBezTo>
                  <a:cubicBezTo>
                    <a:pt x="274" y="128"/>
                    <a:pt x="375" y="83"/>
                    <a:pt x="485" y="83"/>
                  </a:cubicBezTo>
                  <a:cubicBezTo>
                    <a:pt x="508" y="83"/>
                    <a:pt x="527" y="64"/>
                    <a:pt x="527" y="41"/>
                  </a:cubicBezTo>
                  <a:cubicBezTo>
                    <a:pt x="527" y="18"/>
                    <a:pt x="508" y="0"/>
                    <a:pt x="485" y="0"/>
                  </a:cubicBezTo>
                  <a:cubicBezTo>
                    <a:pt x="352" y="0"/>
                    <a:pt x="230" y="54"/>
                    <a:pt x="143" y="142"/>
                  </a:cubicBezTo>
                  <a:cubicBezTo>
                    <a:pt x="55" y="230"/>
                    <a:pt x="0" y="351"/>
                    <a:pt x="0" y="485"/>
                  </a:cubicBezTo>
                  <a:cubicBezTo>
                    <a:pt x="0" y="618"/>
                    <a:pt x="55" y="740"/>
                    <a:pt x="143" y="827"/>
                  </a:cubicBezTo>
                  <a:cubicBezTo>
                    <a:pt x="230" y="915"/>
                    <a:pt x="352" y="970"/>
                    <a:pt x="485" y="970"/>
                  </a:cubicBezTo>
                  <a:cubicBezTo>
                    <a:pt x="619" y="970"/>
                    <a:pt x="741" y="915"/>
                    <a:pt x="828" y="827"/>
                  </a:cubicBezTo>
                  <a:cubicBezTo>
                    <a:pt x="916" y="740"/>
                    <a:pt x="970" y="618"/>
                    <a:pt x="970" y="485"/>
                  </a:cubicBezTo>
                  <a:cubicBezTo>
                    <a:pt x="970" y="351"/>
                    <a:pt x="916" y="230"/>
                    <a:pt x="828" y="142"/>
                  </a:cubicBezTo>
                  <a:cubicBezTo>
                    <a:pt x="741" y="54"/>
                    <a:pt x="619" y="0"/>
                    <a:pt x="485" y="0"/>
                  </a:cubicBezTo>
                  <a:cubicBezTo>
                    <a:pt x="462" y="0"/>
                    <a:pt x="444" y="18"/>
                    <a:pt x="444" y="41"/>
                  </a:cubicBezTo>
                  <a:cubicBezTo>
                    <a:pt x="444" y="64"/>
                    <a:pt x="462" y="83"/>
                    <a:pt x="485" y="83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308">
              <a:extLst>
                <a:ext uri="{FF2B5EF4-FFF2-40B4-BE49-F238E27FC236}">
                  <a16:creationId xmlns="" xmlns:a16="http://schemas.microsoft.com/office/drawing/2014/main" id="{6739C09C-E383-40B6-A74E-893DE8394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9744" y="5074480"/>
              <a:ext cx="301625" cy="3000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3" name="Group 77">
            <a:extLst>
              <a:ext uri="{FF2B5EF4-FFF2-40B4-BE49-F238E27FC236}">
                <a16:creationId xmlns="" xmlns:a16="http://schemas.microsoft.com/office/drawing/2014/main" id="{4DB3DF25-3053-4458-ADEA-1DD0523E06B1}"/>
              </a:ext>
            </a:extLst>
          </p:cNvPr>
          <p:cNvGrpSpPr/>
          <p:nvPr/>
        </p:nvGrpSpPr>
        <p:grpSpPr>
          <a:xfrm rot="20089210">
            <a:off x="5358486" y="2056764"/>
            <a:ext cx="685622" cy="397061"/>
            <a:chOff x="6022976" y="3811588"/>
            <a:chExt cx="2357438" cy="1365250"/>
          </a:xfrm>
        </p:grpSpPr>
        <p:sp>
          <p:nvSpPr>
            <p:cNvPr id="84" name="Freeform 294">
              <a:extLst>
                <a:ext uri="{FF2B5EF4-FFF2-40B4-BE49-F238E27FC236}">
                  <a16:creationId xmlns="" xmlns:a16="http://schemas.microsoft.com/office/drawing/2014/main" id="{2241007F-6A58-4EF2-B3D4-26AC9109B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3811588"/>
              <a:ext cx="2357438" cy="1365250"/>
            </a:xfrm>
            <a:custGeom>
              <a:avLst/>
              <a:gdLst>
                <a:gd name="T0" fmla="*/ 1546 w 3093"/>
                <a:gd name="T1" fmla="*/ 0 h 1792"/>
                <a:gd name="T2" fmla="*/ 0 w 3093"/>
                <a:gd name="T3" fmla="*/ 896 h 1792"/>
                <a:gd name="T4" fmla="*/ 1546 w 3093"/>
                <a:gd name="T5" fmla="*/ 1792 h 1792"/>
                <a:gd name="T6" fmla="*/ 3093 w 3093"/>
                <a:gd name="T7" fmla="*/ 896 h 1792"/>
                <a:gd name="T8" fmla="*/ 1546 w 3093"/>
                <a:gd name="T9" fmla="*/ 0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3" h="1792">
                  <a:moveTo>
                    <a:pt x="1546" y="0"/>
                  </a:moveTo>
                  <a:cubicBezTo>
                    <a:pt x="885" y="0"/>
                    <a:pt x="307" y="360"/>
                    <a:pt x="0" y="896"/>
                  </a:cubicBezTo>
                  <a:cubicBezTo>
                    <a:pt x="307" y="1431"/>
                    <a:pt x="885" y="1792"/>
                    <a:pt x="1546" y="1792"/>
                  </a:cubicBezTo>
                  <a:cubicBezTo>
                    <a:pt x="2208" y="1792"/>
                    <a:pt x="2785" y="1431"/>
                    <a:pt x="3093" y="896"/>
                  </a:cubicBezTo>
                  <a:cubicBezTo>
                    <a:pt x="2785" y="360"/>
                    <a:pt x="2208" y="0"/>
                    <a:pt x="15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9">
              <a:extLst>
                <a:ext uri="{FF2B5EF4-FFF2-40B4-BE49-F238E27FC236}">
                  <a16:creationId xmlns="" xmlns:a16="http://schemas.microsoft.com/office/drawing/2014/main" id="{DEFFD323-A3E0-4FFB-B0B7-B92DA356F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4387850"/>
              <a:ext cx="893763" cy="212725"/>
            </a:xfrm>
            <a:custGeom>
              <a:avLst/>
              <a:gdLst>
                <a:gd name="connsiteX0" fmla="*/ 121852 w 893763"/>
                <a:gd name="connsiteY0" fmla="*/ 0 h 212725"/>
                <a:gd name="connsiteX1" fmla="*/ 163513 w 893763"/>
                <a:gd name="connsiteY1" fmla="*/ 40266 h 212725"/>
                <a:gd name="connsiteX2" fmla="*/ 163513 w 893763"/>
                <a:gd name="connsiteY2" fmla="*/ 65088 h 212725"/>
                <a:gd name="connsiteX3" fmla="*/ 242888 w 893763"/>
                <a:gd name="connsiteY3" fmla="*/ 65088 h 212725"/>
                <a:gd name="connsiteX4" fmla="*/ 242888 w 893763"/>
                <a:gd name="connsiteY4" fmla="*/ 40266 h 212725"/>
                <a:gd name="connsiteX5" fmla="*/ 284548 w 893763"/>
                <a:gd name="connsiteY5" fmla="*/ 0 h 212725"/>
                <a:gd name="connsiteX6" fmla="*/ 325438 w 893763"/>
                <a:gd name="connsiteY6" fmla="*/ 40266 h 212725"/>
                <a:gd name="connsiteX7" fmla="*/ 325438 w 893763"/>
                <a:gd name="connsiteY7" fmla="*/ 65088 h 212725"/>
                <a:gd name="connsiteX8" fmla="*/ 406400 w 893763"/>
                <a:gd name="connsiteY8" fmla="*/ 65088 h 212725"/>
                <a:gd name="connsiteX9" fmla="*/ 406400 w 893763"/>
                <a:gd name="connsiteY9" fmla="*/ 40266 h 212725"/>
                <a:gd name="connsiteX10" fmla="*/ 446503 w 893763"/>
                <a:gd name="connsiteY10" fmla="*/ 0 h 212725"/>
                <a:gd name="connsiteX11" fmla="*/ 487363 w 893763"/>
                <a:gd name="connsiteY11" fmla="*/ 40266 h 212725"/>
                <a:gd name="connsiteX12" fmla="*/ 487363 w 893763"/>
                <a:gd name="connsiteY12" fmla="*/ 65088 h 212725"/>
                <a:gd name="connsiteX13" fmla="*/ 568325 w 893763"/>
                <a:gd name="connsiteY13" fmla="*/ 65088 h 212725"/>
                <a:gd name="connsiteX14" fmla="*/ 568325 w 893763"/>
                <a:gd name="connsiteY14" fmla="*/ 40266 h 212725"/>
                <a:gd name="connsiteX15" fmla="*/ 609986 w 893763"/>
                <a:gd name="connsiteY15" fmla="*/ 0 h 212725"/>
                <a:gd name="connsiteX16" fmla="*/ 650875 w 893763"/>
                <a:gd name="connsiteY16" fmla="*/ 40266 h 212725"/>
                <a:gd name="connsiteX17" fmla="*/ 650875 w 893763"/>
                <a:gd name="connsiteY17" fmla="*/ 65088 h 212725"/>
                <a:gd name="connsiteX18" fmla="*/ 731838 w 893763"/>
                <a:gd name="connsiteY18" fmla="*/ 65088 h 212725"/>
                <a:gd name="connsiteX19" fmla="*/ 731838 w 893763"/>
                <a:gd name="connsiteY19" fmla="*/ 40266 h 212725"/>
                <a:gd name="connsiteX20" fmla="*/ 772320 w 893763"/>
                <a:gd name="connsiteY20" fmla="*/ 0 h 212725"/>
                <a:gd name="connsiteX21" fmla="*/ 812801 w 893763"/>
                <a:gd name="connsiteY21" fmla="*/ 40266 h 212725"/>
                <a:gd name="connsiteX22" fmla="*/ 812801 w 893763"/>
                <a:gd name="connsiteY22" fmla="*/ 65088 h 212725"/>
                <a:gd name="connsiteX23" fmla="*/ 853414 w 893763"/>
                <a:gd name="connsiteY23" fmla="*/ 65088 h 212725"/>
                <a:gd name="connsiteX24" fmla="*/ 893763 w 893763"/>
                <a:gd name="connsiteY24" fmla="*/ 105570 h 212725"/>
                <a:gd name="connsiteX25" fmla="*/ 853414 w 893763"/>
                <a:gd name="connsiteY25" fmla="*/ 146051 h 212725"/>
                <a:gd name="connsiteX26" fmla="*/ 812801 w 893763"/>
                <a:gd name="connsiteY26" fmla="*/ 146051 h 212725"/>
                <a:gd name="connsiteX27" fmla="*/ 812801 w 893763"/>
                <a:gd name="connsiteY27" fmla="*/ 172459 h 212725"/>
                <a:gd name="connsiteX28" fmla="*/ 772320 w 893763"/>
                <a:gd name="connsiteY28" fmla="*/ 212725 h 212725"/>
                <a:gd name="connsiteX29" fmla="*/ 731838 w 893763"/>
                <a:gd name="connsiteY29" fmla="*/ 172459 h 212725"/>
                <a:gd name="connsiteX30" fmla="*/ 731838 w 893763"/>
                <a:gd name="connsiteY30" fmla="*/ 146051 h 212725"/>
                <a:gd name="connsiteX31" fmla="*/ 650875 w 893763"/>
                <a:gd name="connsiteY31" fmla="*/ 146051 h 212725"/>
                <a:gd name="connsiteX32" fmla="*/ 650875 w 893763"/>
                <a:gd name="connsiteY32" fmla="*/ 172459 h 212725"/>
                <a:gd name="connsiteX33" fmla="*/ 609986 w 893763"/>
                <a:gd name="connsiteY33" fmla="*/ 212725 h 212725"/>
                <a:gd name="connsiteX34" fmla="*/ 568325 w 893763"/>
                <a:gd name="connsiteY34" fmla="*/ 172459 h 212725"/>
                <a:gd name="connsiteX35" fmla="*/ 568325 w 893763"/>
                <a:gd name="connsiteY35" fmla="*/ 146051 h 212725"/>
                <a:gd name="connsiteX36" fmla="*/ 487363 w 893763"/>
                <a:gd name="connsiteY36" fmla="*/ 146051 h 212725"/>
                <a:gd name="connsiteX37" fmla="*/ 487363 w 893763"/>
                <a:gd name="connsiteY37" fmla="*/ 172459 h 212725"/>
                <a:gd name="connsiteX38" fmla="*/ 446503 w 893763"/>
                <a:gd name="connsiteY38" fmla="*/ 212725 h 212725"/>
                <a:gd name="connsiteX39" fmla="*/ 406400 w 893763"/>
                <a:gd name="connsiteY39" fmla="*/ 172459 h 212725"/>
                <a:gd name="connsiteX40" fmla="*/ 406400 w 893763"/>
                <a:gd name="connsiteY40" fmla="*/ 146051 h 212725"/>
                <a:gd name="connsiteX41" fmla="*/ 325438 w 893763"/>
                <a:gd name="connsiteY41" fmla="*/ 146051 h 212725"/>
                <a:gd name="connsiteX42" fmla="*/ 325438 w 893763"/>
                <a:gd name="connsiteY42" fmla="*/ 172459 h 212725"/>
                <a:gd name="connsiteX43" fmla="*/ 284548 w 893763"/>
                <a:gd name="connsiteY43" fmla="*/ 212725 h 212725"/>
                <a:gd name="connsiteX44" fmla="*/ 242888 w 893763"/>
                <a:gd name="connsiteY44" fmla="*/ 172459 h 212725"/>
                <a:gd name="connsiteX45" fmla="*/ 242888 w 893763"/>
                <a:gd name="connsiteY45" fmla="*/ 146051 h 212725"/>
                <a:gd name="connsiteX46" fmla="*/ 163513 w 893763"/>
                <a:gd name="connsiteY46" fmla="*/ 146051 h 212725"/>
                <a:gd name="connsiteX47" fmla="*/ 163513 w 893763"/>
                <a:gd name="connsiteY47" fmla="*/ 172459 h 212725"/>
                <a:gd name="connsiteX48" fmla="*/ 121852 w 893763"/>
                <a:gd name="connsiteY48" fmla="*/ 212725 h 212725"/>
                <a:gd name="connsiteX49" fmla="*/ 80963 w 893763"/>
                <a:gd name="connsiteY49" fmla="*/ 172459 h 212725"/>
                <a:gd name="connsiteX50" fmla="*/ 80963 w 893763"/>
                <a:gd name="connsiteY50" fmla="*/ 146051 h 212725"/>
                <a:gd name="connsiteX51" fmla="*/ 41110 w 893763"/>
                <a:gd name="connsiteY51" fmla="*/ 146051 h 212725"/>
                <a:gd name="connsiteX52" fmla="*/ 0 w 893763"/>
                <a:gd name="connsiteY52" fmla="*/ 105570 h 212725"/>
                <a:gd name="connsiteX53" fmla="*/ 41110 w 893763"/>
                <a:gd name="connsiteY53" fmla="*/ 65088 h 212725"/>
                <a:gd name="connsiteX54" fmla="*/ 80963 w 893763"/>
                <a:gd name="connsiteY54" fmla="*/ 65088 h 212725"/>
                <a:gd name="connsiteX55" fmla="*/ 80963 w 893763"/>
                <a:gd name="connsiteY55" fmla="*/ 40266 h 212725"/>
                <a:gd name="connsiteX56" fmla="*/ 121852 w 893763"/>
                <a:gd name="connsiteY56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893763" h="212725">
                  <a:moveTo>
                    <a:pt x="121852" y="0"/>
                  </a:moveTo>
                  <a:cubicBezTo>
                    <a:pt x="144997" y="0"/>
                    <a:pt x="163513" y="18234"/>
                    <a:pt x="163513" y="40266"/>
                  </a:cubicBezTo>
                  <a:lnTo>
                    <a:pt x="163513" y="65088"/>
                  </a:lnTo>
                  <a:lnTo>
                    <a:pt x="242888" y="65088"/>
                  </a:lnTo>
                  <a:lnTo>
                    <a:pt x="242888" y="40266"/>
                  </a:lnTo>
                  <a:cubicBezTo>
                    <a:pt x="242888" y="18234"/>
                    <a:pt x="261404" y="0"/>
                    <a:pt x="284548" y="0"/>
                  </a:cubicBezTo>
                  <a:cubicBezTo>
                    <a:pt x="306922" y="0"/>
                    <a:pt x="325438" y="18234"/>
                    <a:pt x="325438" y="40266"/>
                  </a:cubicBezTo>
                  <a:lnTo>
                    <a:pt x="325438" y="65088"/>
                  </a:lnTo>
                  <a:lnTo>
                    <a:pt x="406400" y="65088"/>
                  </a:lnTo>
                  <a:lnTo>
                    <a:pt x="406400" y="40266"/>
                  </a:lnTo>
                  <a:cubicBezTo>
                    <a:pt x="406400" y="18234"/>
                    <a:pt x="424560" y="0"/>
                    <a:pt x="446503" y="0"/>
                  </a:cubicBezTo>
                  <a:cubicBezTo>
                    <a:pt x="469203" y="0"/>
                    <a:pt x="487363" y="18234"/>
                    <a:pt x="487363" y="40266"/>
                  </a:cubicBezTo>
                  <a:lnTo>
                    <a:pt x="487363" y="65088"/>
                  </a:lnTo>
                  <a:lnTo>
                    <a:pt x="568325" y="65088"/>
                  </a:lnTo>
                  <a:lnTo>
                    <a:pt x="568325" y="40266"/>
                  </a:lnTo>
                  <a:cubicBezTo>
                    <a:pt x="568325" y="18234"/>
                    <a:pt x="586841" y="0"/>
                    <a:pt x="609986" y="0"/>
                  </a:cubicBezTo>
                  <a:cubicBezTo>
                    <a:pt x="632359" y="0"/>
                    <a:pt x="650875" y="18234"/>
                    <a:pt x="650875" y="40266"/>
                  </a:cubicBezTo>
                  <a:lnTo>
                    <a:pt x="650875" y="65088"/>
                  </a:lnTo>
                  <a:lnTo>
                    <a:pt x="731838" y="65088"/>
                  </a:lnTo>
                  <a:lnTo>
                    <a:pt x="731838" y="40266"/>
                  </a:lnTo>
                  <a:cubicBezTo>
                    <a:pt x="731838" y="18234"/>
                    <a:pt x="749406" y="0"/>
                    <a:pt x="772320" y="0"/>
                  </a:cubicBezTo>
                  <a:cubicBezTo>
                    <a:pt x="794470" y="0"/>
                    <a:pt x="812801" y="18234"/>
                    <a:pt x="812801" y="40266"/>
                  </a:cubicBezTo>
                  <a:lnTo>
                    <a:pt x="812801" y="65088"/>
                  </a:lnTo>
                  <a:lnTo>
                    <a:pt x="853414" y="65088"/>
                  </a:lnTo>
                  <a:cubicBezTo>
                    <a:pt x="875492" y="65088"/>
                    <a:pt x="893763" y="82656"/>
                    <a:pt x="893763" y="105570"/>
                  </a:cubicBezTo>
                  <a:cubicBezTo>
                    <a:pt x="893763" y="127720"/>
                    <a:pt x="875492" y="146051"/>
                    <a:pt x="853414" y="146051"/>
                  </a:cubicBezTo>
                  <a:lnTo>
                    <a:pt x="812801" y="146051"/>
                  </a:lnTo>
                  <a:lnTo>
                    <a:pt x="812801" y="172459"/>
                  </a:lnTo>
                  <a:cubicBezTo>
                    <a:pt x="812801" y="194492"/>
                    <a:pt x="794470" y="212725"/>
                    <a:pt x="772320" y="212725"/>
                  </a:cubicBezTo>
                  <a:cubicBezTo>
                    <a:pt x="749406" y="212725"/>
                    <a:pt x="731838" y="194492"/>
                    <a:pt x="731838" y="172459"/>
                  </a:cubicBezTo>
                  <a:lnTo>
                    <a:pt x="731838" y="146051"/>
                  </a:lnTo>
                  <a:lnTo>
                    <a:pt x="650875" y="146051"/>
                  </a:lnTo>
                  <a:lnTo>
                    <a:pt x="650875" y="172459"/>
                  </a:lnTo>
                  <a:cubicBezTo>
                    <a:pt x="650875" y="194492"/>
                    <a:pt x="632359" y="212725"/>
                    <a:pt x="609986" y="212725"/>
                  </a:cubicBezTo>
                  <a:cubicBezTo>
                    <a:pt x="586841" y="212725"/>
                    <a:pt x="568325" y="194492"/>
                    <a:pt x="568325" y="172459"/>
                  </a:cubicBezTo>
                  <a:lnTo>
                    <a:pt x="568325" y="146051"/>
                  </a:lnTo>
                  <a:lnTo>
                    <a:pt x="487363" y="146051"/>
                  </a:lnTo>
                  <a:lnTo>
                    <a:pt x="487363" y="172459"/>
                  </a:lnTo>
                  <a:cubicBezTo>
                    <a:pt x="487363" y="194492"/>
                    <a:pt x="469203" y="212725"/>
                    <a:pt x="446503" y="212725"/>
                  </a:cubicBezTo>
                  <a:cubicBezTo>
                    <a:pt x="424560" y="212725"/>
                    <a:pt x="406400" y="194492"/>
                    <a:pt x="406400" y="172459"/>
                  </a:cubicBezTo>
                  <a:lnTo>
                    <a:pt x="406400" y="146051"/>
                  </a:lnTo>
                  <a:lnTo>
                    <a:pt x="325438" y="146051"/>
                  </a:lnTo>
                  <a:lnTo>
                    <a:pt x="325438" y="172459"/>
                  </a:lnTo>
                  <a:cubicBezTo>
                    <a:pt x="325438" y="194492"/>
                    <a:pt x="306922" y="212725"/>
                    <a:pt x="284548" y="212725"/>
                  </a:cubicBezTo>
                  <a:cubicBezTo>
                    <a:pt x="261404" y="212725"/>
                    <a:pt x="242888" y="194492"/>
                    <a:pt x="242888" y="172459"/>
                  </a:cubicBezTo>
                  <a:lnTo>
                    <a:pt x="242888" y="146051"/>
                  </a:lnTo>
                  <a:lnTo>
                    <a:pt x="163513" y="146051"/>
                  </a:lnTo>
                  <a:lnTo>
                    <a:pt x="163513" y="172459"/>
                  </a:lnTo>
                  <a:cubicBezTo>
                    <a:pt x="163513" y="194492"/>
                    <a:pt x="144997" y="212725"/>
                    <a:pt x="121852" y="212725"/>
                  </a:cubicBezTo>
                  <a:cubicBezTo>
                    <a:pt x="99479" y="212725"/>
                    <a:pt x="80963" y="194492"/>
                    <a:pt x="80963" y="172459"/>
                  </a:cubicBezTo>
                  <a:lnTo>
                    <a:pt x="80963" y="146051"/>
                  </a:lnTo>
                  <a:lnTo>
                    <a:pt x="41110" y="146051"/>
                  </a:lnTo>
                  <a:cubicBezTo>
                    <a:pt x="18271" y="146051"/>
                    <a:pt x="0" y="127720"/>
                    <a:pt x="0" y="105570"/>
                  </a:cubicBezTo>
                  <a:cubicBezTo>
                    <a:pt x="0" y="82656"/>
                    <a:pt x="18271" y="65088"/>
                    <a:pt x="41110" y="65088"/>
                  </a:cubicBezTo>
                  <a:lnTo>
                    <a:pt x="80963" y="65088"/>
                  </a:lnTo>
                  <a:lnTo>
                    <a:pt x="80963" y="40266"/>
                  </a:lnTo>
                  <a:cubicBezTo>
                    <a:pt x="80963" y="18234"/>
                    <a:pt x="99479" y="0"/>
                    <a:pt x="12185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6" name="Freeform 303">
              <a:extLst>
                <a:ext uri="{FF2B5EF4-FFF2-40B4-BE49-F238E27FC236}">
                  <a16:creationId xmlns="" xmlns:a16="http://schemas.microsoft.com/office/drawing/2014/main" id="{ECCBB940-2397-4311-90C9-D76461ABA0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1463" y="4303713"/>
              <a:ext cx="1181100" cy="385763"/>
            </a:xfrm>
            <a:custGeom>
              <a:avLst/>
              <a:gdLst>
                <a:gd name="T0" fmla="*/ 1052 w 1550"/>
                <a:gd name="T1" fmla="*/ 489 h 506"/>
                <a:gd name="T2" fmla="*/ 1185 w 1550"/>
                <a:gd name="T3" fmla="*/ 489 h 506"/>
                <a:gd name="T4" fmla="*/ 904 w 1550"/>
                <a:gd name="T5" fmla="*/ 473 h 506"/>
                <a:gd name="T6" fmla="*/ 1003 w 1550"/>
                <a:gd name="T7" fmla="*/ 506 h 506"/>
                <a:gd name="T8" fmla="*/ 838 w 1550"/>
                <a:gd name="T9" fmla="*/ 473 h 506"/>
                <a:gd name="T10" fmla="*/ 739 w 1550"/>
                <a:gd name="T11" fmla="*/ 506 h 506"/>
                <a:gd name="T12" fmla="*/ 838 w 1550"/>
                <a:gd name="T13" fmla="*/ 473 h 506"/>
                <a:gd name="T14" fmla="*/ 557 w 1550"/>
                <a:gd name="T15" fmla="*/ 489 h 506"/>
                <a:gd name="T16" fmla="*/ 689 w 1550"/>
                <a:gd name="T17" fmla="*/ 489 h 506"/>
                <a:gd name="T18" fmla="*/ 409 w 1550"/>
                <a:gd name="T19" fmla="*/ 473 h 506"/>
                <a:gd name="T20" fmla="*/ 508 w 1550"/>
                <a:gd name="T21" fmla="*/ 506 h 506"/>
                <a:gd name="T22" fmla="*/ 342 w 1550"/>
                <a:gd name="T23" fmla="*/ 473 h 506"/>
                <a:gd name="T24" fmla="*/ 243 w 1550"/>
                <a:gd name="T25" fmla="*/ 506 h 506"/>
                <a:gd name="T26" fmla="*/ 342 w 1550"/>
                <a:gd name="T27" fmla="*/ 473 h 506"/>
                <a:gd name="T28" fmla="*/ 76 w 1550"/>
                <a:gd name="T29" fmla="*/ 433 h 506"/>
                <a:gd name="T30" fmla="*/ 194 w 1550"/>
                <a:gd name="T31" fmla="*/ 489 h 506"/>
                <a:gd name="T32" fmla="*/ 34 w 1550"/>
                <a:gd name="T33" fmla="*/ 299 h 506"/>
                <a:gd name="T34" fmla="*/ 32 w 1550"/>
                <a:gd name="T35" fmla="*/ 402 h 506"/>
                <a:gd name="T36" fmla="*/ 33 w 1550"/>
                <a:gd name="T37" fmla="*/ 234 h 506"/>
                <a:gd name="T38" fmla="*/ 40 w 1550"/>
                <a:gd name="T39" fmla="*/ 122 h 506"/>
                <a:gd name="T40" fmla="*/ 0 w 1550"/>
                <a:gd name="T41" fmla="*/ 234 h 506"/>
                <a:gd name="T42" fmla="*/ 82 w 1550"/>
                <a:gd name="T43" fmla="*/ 93 h 506"/>
                <a:gd name="T44" fmla="*/ 146 w 1550"/>
                <a:gd name="T45" fmla="*/ 12 h 506"/>
                <a:gd name="T46" fmla="*/ 82 w 1550"/>
                <a:gd name="T47" fmla="*/ 93 h 506"/>
                <a:gd name="T48" fmla="*/ 332 w 1550"/>
                <a:gd name="T49" fmla="*/ 17 h 506"/>
                <a:gd name="T50" fmla="*/ 216 w 1550"/>
                <a:gd name="T51" fmla="*/ 0 h 506"/>
                <a:gd name="T52" fmla="*/ 381 w 1550"/>
                <a:gd name="T53" fmla="*/ 34 h 506"/>
                <a:gd name="T54" fmla="*/ 481 w 1550"/>
                <a:gd name="T55" fmla="*/ 0 h 506"/>
                <a:gd name="T56" fmla="*/ 381 w 1550"/>
                <a:gd name="T57" fmla="*/ 34 h 506"/>
                <a:gd name="T58" fmla="*/ 662 w 1550"/>
                <a:gd name="T59" fmla="*/ 17 h 506"/>
                <a:gd name="T60" fmla="*/ 530 w 1550"/>
                <a:gd name="T61" fmla="*/ 17 h 506"/>
                <a:gd name="T62" fmla="*/ 811 w 1550"/>
                <a:gd name="T63" fmla="*/ 34 h 506"/>
                <a:gd name="T64" fmla="*/ 712 w 1550"/>
                <a:gd name="T65" fmla="*/ 0 h 506"/>
                <a:gd name="T66" fmla="*/ 877 w 1550"/>
                <a:gd name="T67" fmla="*/ 34 h 506"/>
                <a:gd name="T68" fmla="*/ 976 w 1550"/>
                <a:gd name="T69" fmla="*/ 0 h 506"/>
                <a:gd name="T70" fmla="*/ 877 w 1550"/>
                <a:gd name="T71" fmla="*/ 34 h 506"/>
                <a:gd name="T72" fmla="*/ 1158 w 1550"/>
                <a:gd name="T73" fmla="*/ 17 h 506"/>
                <a:gd name="T74" fmla="*/ 1025 w 1550"/>
                <a:gd name="T75" fmla="*/ 17 h 506"/>
                <a:gd name="T76" fmla="*/ 1306 w 1550"/>
                <a:gd name="T77" fmla="*/ 34 h 506"/>
                <a:gd name="T78" fmla="*/ 1207 w 1550"/>
                <a:gd name="T79" fmla="*/ 0 h 506"/>
                <a:gd name="T80" fmla="*/ 1369 w 1550"/>
                <a:gd name="T81" fmla="*/ 37 h 506"/>
                <a:gd name="T82" fmla="*/ 1471 w 1550"/>
                <a:gd name="T83" fmla="*/ 50 h 506"/>
                <a:gd name="T84" fmla="*/ 1369 w 1550"/>
                <a:gd name="T85" fmla="*/ 37 h 506"/>
                <a:gd name="T86" fmla="*/ 1534 w 1550"/>
                <a:gd name="T87" fmla="*/ 223 h 506"/>
                <a:gd name="T88" fmla="*/ 1495 w 1550"/>
                <a:gd name="T89" fmla="*/ 99 h 506"/>
                <a:gd name="T90" fmla="*/ 1517 w 1550"/>
                <a:gd name="T91" fmla="*/ 289 h 506"/>
                <a:gd name="T92" fmla="*/ 1532 w 1550"/>
                <a:gd name="T93" fmla="*/ 376 h 506"/>
                <a:gd name="T94" fmla="*/ 1533 w 1550"/>
                <a:gd name="T95" fmla="*/ 256 h 506"/>
                <a:gd name="T96" fmla="*/ 1393 w 1550"/>
                <a:gd name="T97" fmla="*/ 463 h 506"/>
                <a:gd name="T98" fmla="*/ 1493 w 1550"/>
                <a:gd name="T99" fmla="*/ 435 h 506"/>
                <a:gd name="T100" fmla="*/ 1334 w 1550"/>
                <a:gd name="T101" fmla="*/ 473 h 506"/>
                <a:gd name="T102" fmla="*/ 1234 w 1550"/>
                <a:gd name="T103" fmla="*/ 506 h 506"/>
                <a:gd name="T104" fmla="*/ 1351 w 1550"/>
                <a:gd name="T105" fmla="*/ 48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0" h="506">
                  <a:moveTo>
                    <a:pt x="1168" y="473"/>
                  </a:moveTo>
                  <a:lnTo>
                    <a:pt x="1069" y="473"/>
                  </a:lnTo>
                  <a:cubicBezTo>
                    <a:pt x="1060" y="473"/>
                    <a:pt x="1052" y="480"/>
                    <a:pt x="1052" y="489"/>
                  </a:cubicBezTo>
                  <a:cubicBezTo>
                    <a:pt x="1052" y="499"/>
                    <a:pt x="1060" y="506"/>
                    <a:pt x="1069" y="506"/>
                  </a:cubicBezTo>
                  <a:lnTo>
                    <a:pt x="1168" y="506"/>
                  </a:lnTo>
                  <a:cubicBezTo>
                    <a:pt x="1177" y="506"/>
                    <a:pt x="1185" y="499"/>
                    <a:pt x="1185" y="489"/>
                  </a:cubicBezTo>
                  <a:cubicBezTo>
                    <a:pt x="1185" y="480"/>
                    <a:pt x="1177" y="473"/>
                    <a:pt x="1168" y="473"/>
                  </a:cubicBezTo>
                  <a:close/>
                  <a:moveTo>
                    <a:pt x="1003" y="473"/>
                  </a:moveTo>
                  <a:lnTo>
                    <a:pt x="904" y="473"/>
                  </a:lnTo>
                  <a:cubicBezTo>
                    <a:pt x="895" y="473"/>
                    <a:pt x="887" y="480"/>
                    <a:pt x="887" y="489"/>
                  </a:cubicBezTo>
                  <a:cubicBezTo>
                    <a:pt x="887" y="499"/>
                    <a:pt x="895" y="506"/>
                    <a:pt x="904" y="506"/>
                  </a:cubicBezTo>
                  <a:lnTo>
                    <a:pt x="1003" y="506"/>
                  </a:lnTo>
                  <a:cubicBezTo>
                    <a:pt x="1012" y="506"/>
                    <a:pt x="1020" y="499"/>
                    <a:pt x="1020" y="489"/>
                  </a:cubicBezTo>
                  <a:cubicBezTo>
                    <a:pt x="1020" y="480"/>
                    <a:pt x="1012" y="473"/>
                    <a:pt x="1003" y="473"/>
                  </a:cubicBezTo>
                  <a:close/>
                  <a:moveTo>
                    <a:pt x="838" y="473"/>
                  </a:moveTo>
                  <a:lnTo>
                    <a:pt x="739" y="473"/>
                  </a:lnTo>
                  <a:cubicBezTo>
                    <a:pt x="730" y="473"/>
                    <a:pt x="722" y="480"/>
                    <a:pt x="722" y="489"/>
                  </a:cubicBezTo>
                  <a:cubicBezTo>
                    <a:pt x="722" y="499"/>
                    <a:pt x="730" y="506"/>
                    <a:pt x="739" y="506"/>
                  </a:cubicBezTo>
                  <a:lnTo>
                    <a:pt x="838" y="506"/>
                  </a:lnTo>
                  <a:cubicBezTo>
                    <a:pt x="847" y="506"/>
                    <a:pt x="855" y="499"/>
                    <a:pt x="855" y="489"/>
                  </a:cubicBezTo>
                  <a:cubicBezTo>
                    <a:pt x="855" y="480"/>
                    <a:pt x="847" y="473"/>
                    <a:pt x="838" y="473"/>
                  </a:cubicBezTo>
                  <a:close/>
                  <a:moveTo>
                    <a:pt x="673" y="473"/>
                  </a:moveTo>
                  <a:lnTo>
                    <a:pt x="574" y="473"/>
                  </a:lnTo>
                  <a:cubicBezTo>
                    <a:pt x="564" y="473"/>
                    <a:pt x="557" y="480"/>
                    <a:pt x="557" y="489"/>
                  </a:cubicBezTo>
                  <a:cubicBezTo>
                    <a:pt x="557" y="499"/>
                    <a:pt x="564" y="506"/>
                    <a:pt x="574" y="506"/>
                  </a:cubicBezTo>
                  <a:lnTo>
                    <a:pt x="673" y="506"/>
                  </a:lnTo>
                  <a:cubicBezTo>
                    <a:pt x="682" y="506"/>
                    <a:pt x="689" y="499"/>
                    <a:pt x="689" y="489"/>
                  </a:cubicBezTo>
                  <a:cubicBezTo>
                    <a:pt x="689" y="480"/>
                    <a:pt x="682" y="473"/>
                    <a:pt x="673" y="473"/>
                  </a:cubicBezTo>
                  <a:close/>
                  <a:moveTo>
                    <a:pt x="508" y="473"/>
                  </a:moveTo>
                  <a:lnTo>
                    <a:pt x="409" y="473"/>
                  </a:lnTo>
                  <a:cubicBezTo>
                    <a:pt x="399" y="473"/>
                    <a:pt x="392" y="480"/>
                    <a:pt x="392" y="489"/>
                  </a:cubicBezTo>
                  <a:cubicBezTo>
                    <a:pt x="392" y="499"/>
                    <a:pt x="399" y="506"/>
                    <a:pt x="409" y="506"/>
                  </a:cubicBezTo>
                  <a:lnTo>
                    <a:pt x="508" y="506"/>
                  </a:lnTo>
                  <a:cubicBezTo>
                    <a:pt x="517" y="506"/>
                    <a:pt x="524" y="499"/>
                    <a:pt x="524" y="489"/>
                  </a:cubicBezTo>
                  <a:cubicBezTo>
                    <a:pt x="524" y="480"/>
                    <a:pt x="517" y="473"/>
                    <a:pt x="508" y="473"/>
                  </a:cubicBezTo>
                  <a:close/>
                  <a:moveTo>
                    <a:pt x="342" y="473"/>
                  </a:moveTo>
                  <a:lnTo>
                    <a:pt x="243" y="473"/>
                  </a:lnTo>
                  <a:cubicBezTo>
                    <a:pt x="234" y="473"/>
                    <a:pt x="227" y="480"/>
                    <a:pt x="227" y="489"/>
                  </a:cubicBezTo>
                  <a:cubicBezTo>
                    <a:pt x="227" y="499"/>
                    <a:pt x="234" y="506"/>
                    <a:pt x="243" y="506"/>
                  </a:cubicBezTo>
                  <a:lnTo>
                    <a:pt x="342" y="506"/>
                  </a:lnTo>
                  <a:cubicBezTo>
                    <a:pt x="352" y="506"/>
                    <a:pt x="359" y="499"/>
                    <a:pt x="359" y="489"/>
                  </a:cubicBezTo>
                  <a:cubicBezTo>
                    <a:pt x="359" y="480"/>
                    <a:pt x="352" y="473"/>
                    <a:pt x="342" y="473"/>
                  </a:cubicBezTo>
                  <a:close/>
                  <a:moveTo>
                    <a:pt x="181" y="469"/>
                  </a:moveTo>
                  <a:cubicBezTo>
                    <a:pt x="151" y="463"/>
                    <a:pt x="123" y="450"/>
                    <a:pt x="100" y="430"/>
                  </a:cubicBezTo>
                  <a:cubicBezTo>
                    <a:pt x="93" y="424"/>
                    <a:pt x="82" y="425"/>
                    <a:pt x="76" y="433"/>
                  </a:cubicBezTo>
                  <a:cubicBezTo>
                    <a:pt x="70" y="440"/>
                    <a:pt x="71" y="450"/>
                    <a:pt x="78" y="456"/>
                  </a:cubicBezTo>
                  <a:cubicBezTo>
                    <a:pt x="106" y="479"/>
                    <a:pt x="138" y="495"/>
                    <a:pt x="174" y="502"/>
                  </a:cubicBezTo>
                  <a:cubicBezTo>
                    <a:pt x="183" y="504"/>
                    <a:pt x="192" y="498"/>
                    <a:pt x="194" y="489"/>
                  </a:cubicBezTo>
                  <a:cubicBezTo>
                    <a:pt x="196" y="480"/>
                    <a:pt x="190" y="471"/>
                    <a:pt x="181" y="469"/>
                  </a:cubicBezTo>
                  <a:close/>
                  <a:moveTo>
                    <a:pt x="60" y="385"/>
                  </a:moveTo>
                  <a:cubicBezTo>
                    <a:pt x="45" y="359"/>
                    <a:pt x="35" y="330"/>
                    <a:pt x="34" y="299"/>
                  </a:cubicBezTo>
                  <a:cubicBezTo>
                    <a:pt x="33" y="290"/>
                    <a:pt x="25" y="283"/>
                    <a:pt x="16" y="283"/>
                  </a:cubicBezTo>
                  <a:cubicBezTo>
                    <a:pt x="7" y="284"/>
                    <a:pt x="0" y="292"/>
                    <a:pt x="0" y="301"/>
                  </a:cubicBezTo>
                  <a:cubicBezTo>
                    <a:pt x="2" y="338"/>
                    <a:pt x="14" y="372"/>
                    <a:pt x="32" y="402"/>
                  </a:cubicBezTo>
                  <a:cubicBezTo>
                    <a:pt x="37" y="410"/>
                    <a:pt x="47" y="412"/>
                    <a:pt x="55" y="408"/>
                  </a:cubicBezTo>
                  <a:cubicBezTo>
                    <a:pt x="63" y="403"/>
                    <a:pt x="65" y="393"/>
                    <a:pt x="60" y="385"/>
                  </a:cubicBezTo>
                  <a:close/>
                  <a:moveTo>
                    <a:pt x="33" y="234"/>
                  </a:moveTo>
                  <a:lnTo>
                    <a:pt x="33" y="217"/>
                  </a:lnTo>
                  <a:cubicBezTo>
                    <a:pt x="33" y="191"/>
                    <a:pt x="39" y="166"/>
                    <a:pt x="49" y="144"/>
                  </a:cubicBezTo>
                  <a:cubicBezTo>
                    <a:pt x="53" y="135"/>
                    <a:pt x="49" y="126"/>
                    <a:pt x="40" y="122"/>
                  </a:cubicBezTo>
                  <a:cubicBezTo>
                    <a:pt x="32" y="118"/>
                    <a:pt x="22" y="122"/>
                    <a:pt x="18" y="130"/>
                  </a:cubicBezTo>
                  <a:cubicBezTo>
                    <a:pt x="7" y="157"/>
                    <a:pt x="0" y="186"/>
                    <a:pt x="0" y="217"/>
                  </a:cubicBezTo>
                  <a:lnTo>
                    <a:pt x="0" y="234"/>
                  </a:lnTo>
                  <a:cubicBezTo>
                    <a:pt x="0" y="243"/>
                    <a:pt x="8" y="250"/>
                    <a:pt x="17" y="250"/>
                  </a:cubicBezTo>
                  <a:cubicBezTo>
                    <a:pt x="26" y="250"/>
                    <a:pt x="33" y="243"/>
                    <a:pt x="33" y="234"/>
                  </a:cubicBezTo>
                  <a:close/>
                  <a:moveTo>
                    <a:pt x="82" y="93"/>
                  </a:moveTo>
                  <a:cubicBezTo>
                    <a:pt x="102" y="71"/>
                    <a:pt x="128" y="54"/>
                    <a:pt x="157" y="44"/>
                  </a:cubicBezTo>
                  <a:cubicBezTo>
                    <a:pt x="166" y="41"/>
                    <a:pt x="170" y="31"/>
                    <a:pt x="167" y="23"/>
                  </a:cubicBezTo>
                  <a:cubicBezTo>
                    <a:pt x="164" y="14"/>
                    <a:pt x="155" y="9"/>
                    <a:pt x="146" y="12"/>
                  </a:cubicBezTo>
                  <a:cubicBezTo>
                    <a:pt x="112" y="24"/>
                    <a:pt x="81" y="45"/>
                    <a:pt x="57" y="71"/>
                  </a:cubicBezTo>
                  <a:cubicBezTo>
                    <a:pt x="51" y="78"/>
                    <a:pt x="52" y="88"/>
                    <a:pt x="58" y="94"/>
                  </a:cubicBezTo>
                  <a:cubicBezTo>
                    <a:pt x="65" y="101"/>
                    <a:pt x="76" y="100"/>
                    <a:pt x="82" y="93"/>
                  </a:cubicBezTo>
                  <a:close/>
                  <a:moveTo>
                    <a:pt x="216" y="34"/>
                  </a:moveTo>
                  <a:lnTo>
                    <a:pt x="315" y="34"/>
                  </a:lnTo>
                  <a:cubicBezTo>
                    <a:pt x="325" y="34"/>
                    <a:pt x="332" y="26"/>
                    <a:pt x="332" y="17"/>
                  </a:cubicBezTo>
                  <a:cubicBezTo>
                    <a:pt x="332" y="8"/>
                    <a:pt x="325" y="0"/>
                    <a:pt x="315" y="0"/>
                  </a:cubicBezTo>
                  <a:lnTo>
                    <a:pt x="217" y="0"/>
                  </a:lnTo>
                  <a:lnTo>
                    <a:pt x="216" y="0"/>
                  </a:lnTo>
                  <a:cubicBezTo>
                    <a:pt x="207" y="0"/>
                    <a:pt x="200" y="8"/>
                    <a:pt x="200" y="17"/>
                  </a:cubicBezTo>
                  <a:cubicBezTo>
                    <a:pt x="200" y="26"/>
                    <a:pt x="207" y="34"/>
                    <a:pt x="216" y="34"/>
                  </a:cubicBezTo>
                  <a:close/>
                  <a:moveTo>
                    <a:pt x="381" y="34"/>
                  </a:moveTo>
                  <a:lnTo>
                    <a:pt x="481" y="34"/>
                  </a:lnTo>
                  <a:cubicBezTo>
                    <a:pt x="490" y="34"/>
                    <a:pt x="497" y="26"/>
                    <a:pt x="497" y="17"/>
                  </a:cubicBezTo>
                  <a:cubicBezTo>
                    <a:pt x="497" y="8"/>
                    <a:pt x="490" y="0"/>
                    <a:pt x="481" y="0"/>
                  </a:cubicBezTo>
                  <a:lnTo>
                    <a:pt x="381" y="0"/>
                  </a:lnTo>
                  <a:cubicBezTo>
                    <a:pt x="372" y="0"/>
                    <a:pt x="365" y="8"/>
                    <a:pt x="365" y="17"/>
                  </a:cubicBezTo>
                  <a:cubicBezTo>
                    <a:pt x="365" y="26"/>
                    <a:pt x="372" y="34"/>
                    <a:pt x="381" y="34"/>
                  </a:cubicBezTo>
                  <a:close/>
                  <a:moveTo>
                    <a:pt x="547" y="34"/>
                  </a:moveTo>
                  <a:lnTo>
                    <a:pt x="646" y="34"/>
                  </a:lnTo>
                  <a:cubicBezTo>
                    <a:pt x="655" y="34"/>
                    <a:pt x="662" y="26"/>
                    <a:pt x="662" y="17"/>
                  </a:cubicBezTo>
                  <a:cubicBezTo>
                    <a:pt x="662" y="8"/>
                    <a:pt x="655" y="0"/>
                    <a:pt x="646" y="0"/>
                  </a:cubicBezTo>
                  <a:lnTo>
                    <a:pt x="547" y="0"/>
                  </a:lnTo>
                  <a:cubicBezTo>
                    <a:pt x="537" y="0"/>
                    <a:pt x="530" y="8"/>
                    <a:pt x="530" y="17"/>
                  </a:cubicBezTo>
                  <a:cubicBezTo>
                    <a:pt x="530" y="26"/>
                    <a:pt x="537" y="34"/>
                    <a:pt x="547" y="34"/>
                  </a:cubicBezTo>
                  <a:close/>
                  <a:moveTo>
                    <a:pt x="712" y="34"/>
                  </a:moveTo>
                  <a:lnTo>
                    <a:pt x="811" y="34"/>
                  </a:lnTo>
                  <a:cubicBezTo>
                    <a:pt x="820" y="34"/>
                    <a:pt x="828" y="26"/>
                    <a:pt x="828" y="17"/>
                  </a:cubicBezTo>
                  <a:cubicBezTo>
                    <a:pt x="828" y="8"/>
                    <a:pt x="820" y="0"/>
                    <a:pt x="811" y="0"/>
                  </a:cubicBezTo>
                  <a:lnTo>
                    <a:pt x="712" y="0"/>
                  </a:lnTo>
                  <a:cubicBezTo>
                    <a:pt x="703" y="0"/>
                    <a:pt x="695" y="8"/>
                    <a:pt x="695" y="17"/>
                  </a:cubicBezTo>
                  <a:cubicBezTo>
                    <a:pt x="695" y="26"/>
                    <a:pt x="703" y="34"/>
                    <a:pt x="712" y="34"/>
                  </a:cubicBezTo>
                  <a:close/>
                  <a:moveTo>
                    <a:pt x="877" y="34"/>
                  </a:moveTo>
                  <a:lnTo>
                    <a:pt x="976" y="34"/>
                  </a:lnTo>
                  <a:cubicBezTo>
                    <a:pt x="985" y="34"/>
                    <a:pt x="993" y="26"/>
                    <a:pt x="993" y="17"/>
                  </a:cubicBezTo>
                  <a:cubicBezTo>
                    <a:pt x="993" y="8"/>
                    <a:pt x="985" y="0"/>
                    <a:pt x="976" y="0"/>
                  </a:cubicBezTo>
                  <a:lnTo>
                    <a:pt x="877" y="0"/>
                  </a:lnTo>
                  <a:cubicBezTo>
                    <a:pt x="868" y="0"/>
                    <a:pt x="860" y="8"/>
                    <a:pt x="860" y="17"/>
                  </a:cubicBezTo>
                  <a:cubicBezTo>
                    <a:pt x="860" y="26"/>
                    <a:pt x="868" y="34"/>
                    <a:pt x="877" y="34"/>
                  </a:cubicBezTo>
                  <a:close/>
                  <a:moveTo>
                    <a:pt x="1042" y="34"/>
                  </a:moveTo>
                  <a:lnTo>
                    <a:pt x="1141" y="34"/>
                  </a:lnTo>
                  <a:cubicBezTo>
                    <a:pt x="1150" y="34"/>
                    <a:pt x="1158" y="26"/>
                    <a:pt x="1158" y="17"/>
                  </a:cubicBezTo>
                  <a:cubicBezTo>
                    <a:pt x="1158" y="8"/>
                    <a:pt x="1150" y="0"/>
                    <a:pt x="1141" y="0"/>
                  </a:cubicBezTo>
                  <a:lnTo>
                    <a:pt x="1042" y="0"/>
                  </a:lnTo>
                  <a:cubicBezTo>
                    <a:pt x="1033" y="0"/>
                    <a:pt x="1025" y="8"/>
                    <a:pt x="1025" y="17"/>
                  </a:cubicBezTo>
                  <a:cubicBezTo>
                    <a:pt x="1025" y="26"/>
                    <a:pt x="1033" y="34"/>
                    <a:pt x="1042" y="34"/>
                  </a:cubicBezTo>
                  <a:close/>
                  <a:moveTo>
                    <a:pt x="1207" y="34"/>
                  </a:moveTo>
                  <a:lnTo>
                    <a:pt x="1306" y="34"/>
                  </a:lnTo>
                  <a:cubicBezTo>
                    <a:pt x="1316" y="34"/>
                    <a:pt x="1323" y="26"/>
                    <a:pt x="1323" y="17"/>
                  </a:cubicBezTo>
                  <a:cubicBezTo>
                    <a:pt x="1323" y="8"/>
                    <a:pt x="1316" y="0"/>
                    <a:pt x="1306" y="0"/>
                  </a:cubicBezTo>
                  <a:lnTo>
                    <a:pt x="1207" y="0"/>
                  </a:lnTo>
                  <a:cubicBezTo>
                    <a:pt x="1198" y="0"/>
                    <a:pt x="1191" y="8"/>
                    <a:pt x="1191" y="17"/>
                  </a:cubicBezTo>
                  <a:cubicBezTo>
                    <a:pt x="1191" y="26"/>
                    <a:pt x="1198" y="34"/>
                    <a:pt x="1207" y="34"/>
                  </a:cubicBezTo>
                  <a:close/>
                  <a:moveTo>
                    <a:pt x="1369" y="37"/>
                  </a:moveTo>
                  <a:cubicBezTo>
                    <a:pt x="1399" y="43"/>
                    <a:pt x="1427" y="57"/>
                    <a:pt x="1450" y="76"/>
                  </a:cubicBezTo>
                  <a:cubicBezTo>
                    <a:pt x="1457" y="82"/>
                    <a:pt x="1468" y="81"/>
                    <a:pt x="1474" y="74"/>
                  </a:cubicBezTo>
                  <a:cubicBezTo>
                    <a:pt x="1479" y="67"/>
                    <a:pt x="1478" y="56"/>
                    <a:pt x="1471" y="50"/>
                  </a:cubicBezTo>
                  <a:cubicBezTo>
                    <a:pt x="1444" y="28"/>
                    <a:pt x="1411" y="12"/>
                    <a:pt x="1375" y="5"/>
                  </a:cubicBezTo>
                  <a:cubicBezTo>
                    <a:pt x="1366" y="3"/>
                    <a:pt x="1358" y="9"/>
                    <a:pt x="1356" y="18"/>
                  </a:cubicBezTo>
                  <a:cubicBezTo>
                    <a:pt x="1354" y="27"/>
                    <a:pt x="1360" y="35"/>
                    <a:pt x="1369" y="37"/>
                  </a:cubicBezTo>
                  <a:close/>
                  <a:moveTo>
                    <a:pt x="1490" y="122"/>
                  </a:moveTo>
                  <a:cubicBezTo>
                    <a:pt x="1505" y="147"/>
                    <a:pt x="1515" y="176"/>
                    <a:pt x="1516" y="207"/>
                  </a:cubicBezTo>
                  <a:cubicBezTo>
                    <a:pt x="1517" y="216"/>
                    <a:pt x="1525" y="223"/>
                    <a:pt x="1534" y="223"/>
                  </a:cubicBezTo>
                  <a:cubicBezTo>
                    <a:pt x="1543" y="222"/>
                    <a:pt x="1550" y="215"/>
                    <a:pt x="1550" y="205"/>
                  </a:cubicBezTo>
                  <a:cubicBezTo>
                    <a:pt x="1548" y="168"/>
                    <a:pt x="1536" y="134"/>
                    <a:pt x="1518" y="104"/>
                  </a:cubicBezTo>
                  <a:cubicBezTo>
                    <a:pt x="1513" y="96"/>
                    <a:pt x="1503" y="94"/>
                    <a:pt x="1495" y="99"/>
                  </a:cubicBezTo>
                  <a:cubicBezTo>
                    <a:pt x="1487" y="103"/>
                    <a:pt x="1485" y="114"/>
                    <a:pt x="1490" y="122"/>
                  </a:cubicBezTo>
                  <a:close/>
                  <a:moveTo>
                    <a:pt x="1517" y="272"/>
                  </a:moveTo>
                  <a:lnTo>
                    <a:pt x="1517" y="289"/>
                  </a:lnTo>
                  <a:cubicBezTo>
                    <a:pt x="1517" y="315"/>
                    <a:pt x="1511" y="340"/>
                    <a:pt x="1501" y="362"/>
                  </a:cubicBezTo>
                  <a:cubicBezTo>
                    <a:pt x="1498" y="371"/>
                    <a:pt x="1502" y="381"/>
                    <a:pt x="1510" y="384"/>
                  </a:cubicBezTo>
                  <a:cubicBezTo>
                    <a:pt x="1518" y="388"/>
                    <a:pt x="1528" y="384"/>
                    <a:pt x="1532" y="376"/>
                  </a:cubicBezTo>
                  <a:cubicBezTo>
                    <a:pt x="1544" y="349"/>
                    <a:pt x="1550" y="320"/>
                    <a:pt x="1550" y="289"/>
                  </a:cubicBezTo>
                  <a:lnTo>
                    <a:pt x="1550" y="272"/>
                  </a:lnTo>
                  <a:cubicBezTo>
                    <a:pt x="1550" y="263"/>
                    <a:pt x="1543" y="256"/>
                    <a:pt x="1533" y="256"/>
                  </a:cubicBezTo>
                  <a:cubicBezTo>
                    <a:pt x="1524" y="256"/>
                    <a:pt x="1517" y="263"/>
                    <a:pt x="1517" y="272"/>
                  </a:cubicBezTo>
                  <a:close/>
                  <a:moveTo>
                    <a:pt x="1469" y="413"/>
                  </a:moveTo>
                  <a:cubicBezTo>
                    <a:pt x="1448" y="435"/>
                    <a:pt x="1422" y="452"/>
                    <a:pt x="1393" y="463"/>
                  </a:cubicBezTo>
                  <a:cubicBezTo>
                    <a:pt x="1385" y="466"/>
                    <a:pt x="1380" y="475"/>
                    <a:pt x="1383" y="484"/>
                  </a:cubicBezTo>
                  <a:cubicBezTo>
                    <a:pt x="1386" y="493"/>
                    <a:pt x="1396" y="497"/>
                    <a:pt x="1405" y="494"/>
                  </a:cubicBezTo>
                  <a:cubicBezTo>
                    <a:pt x="1439" y="482"/>
                    <a:pt x="1469" y="462"/>
                    <a:pt x="1493" y="435"/>
                  </a:cubicBezTo>
                  <a:cubicBezTo>
                    <a:pt x="1499" y="429"/>
                    <a:pt x="1499" y="418"/>
                    <a:pt x="1492" y="412"/>
                  </a:cubicBezTo>
                  <a:cubicBezTo>
                    <a:pt x="1485" y="406"/>
                    <a:pt x="1475" y="406"/>
                    <a:pt x="1469" y="413"/>
                  </a:cubicBezTo>
                  <a:close/>
                  <a:moveTo>
                    <a:pt x="1334" y="473"/>
                  </a:moveTo>
                  <a:lnTo>
                    <a:pt x="1234" y="473"/>
                  </a:lnTo>
                  <a:cubicBezTo>
                    <a:pt x="1225" y="473"/>
                    <a:pt x="1218" y="480"/>
                    <a:pt x="1218" y="489"/>
                  </a:cubicBezTo>
                  <a:cubicBezTo>
                    <a:pt x="1218" y="499"/>
                    <a:pt x="1225" y="506"/>
                    <a:pt x="1234" y="506"/>
                  </a:cubicBezTo>
                  <a:lnTo>
                    <a:pt x="1333" y="506"/>
                  </a:lnTo>
                  <a:lnTo>
                    <a:pt x="1334" y="506"/>
                  </a:lnTo>
                  <a:cubicBezTo>
                    <a:pt x="1343" y="506"/>
                    <a:pt x="1351" y="499"/>
                    <a:pt x="1351" y="489"/>
                  </a:cubicBezTo>
                  <a:cubicBezTo>
                    <a:pt x="1351" y="480"/>
                    <a:pt x="1343" y="473"/>
                    <a:pt x="1334" y="47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1">
              <a:extLst>
                <a:ext uri="{FF2B5EF4-FFF2-40B4-BE49-F238E27FC236}">
                  <a16:creationId xmlns="" xmlns:a16="http://schemas.microsoft.com/office/drawing/2014/main" id="{E0B77307-7200-4AC2-AD75-96F9A0DA5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26" y="3992029"/>
              <a:ext cx="170124" cy="1006108"/>
            </a:xfrm>
            <a:custGeom>
              <a:avLst/>
              <a:gdLst>
                <a:gd name="connsiteX0" fmla="*/ 0 w 165100"/>
                <a:gd name="connsiteY0" fmla="*/ 0 h 1026205"/>
                <a:gd name="connsiteX1" fmla="*/ 37130 w 165100"/>
                <a:gd name="connsiteY1" fmla="*/ 18789 h 1026205"/>
                <a:gd name="connsiteX2" fmla="*/ 165100 w 165100"/>
                <a:gd name="connsiteY2" fmla="*/ 106063 h 1026205"/>
                <a:gd name="connsiteX3" fmla="*/ 165100 w 165100"/>
                <a:gd name="connsiteY3" fmla="*/ 920078 h 1026205"/>
                <a:gd name="connsiteX4" fmla="*/ 37130 w 165100"/>
                <a:gd name="connsiteY4" fmla="*/ 1007396 h 1026205"/>
                <a:gd name="connsiteX5" fmla="*/ 0 w 165100"/>
                <a:gd name="connsiteY5" fmla="*/ 1026205 h 1026205"/>
                <a:gd name="connsiteX0" fmla="*/ 0 w 165100"/>
                <a:gd name="connsiteY0" fmla="*/ 0 h 1026205"/>
                <a:gd name="connsiteX1" fmla="*/ 165100 w 165100"/>
                <a:gd name="connsiteY1" fmla="*/ 106063 h 1026205"/>
                <a:gd name="connsiteX2" fmla="*/ 165100 w 165100"/>
                <a:gd name="connsiteY2" fmla="*/ 920078 h 1026205"/>
                <a:gd name="connsiteX3" fmla="*/ 37130 w 165100"/>
                <a:gd name="connsiteY3" fmla="*/ 1007396 h 1026205"/>
                <a:gd name="connsiteX4" fmla="*/ 0 w 165100"/>
                <a:gd name="connsiteY4" fmla="*/ 1026205 h 1026205"/>
                <a:gd name="connsiteX5" fmla="*/ 0 w 165100"/>
                <a:gd name="connsiteY5" fmla="*/ 0 h 1026205"/>
                <a:gd name="connsiteX0" fmla="*/ 0 w 170124"/>
                <a:gd name="connsiteY0" fmla="*/ 0 h 1026205"/>
                <a:gd name="connsiteX1" fmla="*/ 170124 w 170124"/>
                <a:gd name="connsiteY1" fmla="*/ 131184 h 1026205"/>
                <a:gd name="connsiteX2" fmla="*/ 165100 w 170124"/>
                <a:gd name="connsiteY2" fmla="*/ 920078 h 1026205"/>
                <a:gd name="connsiteX3" fmla="*/ 37130 w 170124"/>
                <a:gd name="connsiteY3" fmla="*/ 1007396 h 1026205"/>
                <a:gd name="connsiteX4" fmla="*/ 0 w 170124"/>
                <a:gd name="connsiteY4" fmla="*/ 1026205 h 1026205"/>
                <a:gd name="connsiteX5" fmla="*/ 0 w 170124"/>
                <a:gd name="connsiteY5" fmla="*/ 0 h 1026205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124" h="1006108">
                  <a:moveTo>
                    <a:pt x="0" y="0"/>
                  </a:moveTo>
                  <a:cubicBezTo>
                    <a:pt x="66756" y="37029"/>
                    <a:pt x="113416" y="69034"/>
                    <a:pt x="170124" y="111087"/>
                  </a:cubicBezTo>
                  <a:cubicBezTo>
                    <a:pt x="168449" y="374052"/>
                    <a:pt x="166775" y="637016"/>
                    <a:pt x="165100" y="899981"/>
                  </a:cubicBezTo>
                  <a:lnTo>
                    <a:pt x="37130" y="987299"/>
                  </a:lnTo>
                  <a:lnTo>
                    <a:pt x="0" y="1006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8" name="Freeform 82">
              <a:extLst>
                <a:ext uri="{FF2B5EF4-FFF2-40B4-BE49-F238E27FC236}">
                  <a16:creationId xmlns="" xmlns:a16="http://schemas.microsoft.com/office/drawing/2014/main" id="{C1609536-B44D-4DEC-8579-70D064292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996729"/>
              <a:ext cx="165100" cy="1003061"/>
            </a:xfrm>
            <a:custGeom>
              <a:avLst/>
              <a:gdLst>
                <a:gd name="connsiteX0" fmla="*/ 165100 w 165100"/>
                <a:gd name="connsiteY0" fmla="*/ 0 h 1003061"/>
                <a:gd name="connsiteX1" fmla="*/ 165100 w 165100"/>
                <a:gd name="connsiteY1" fmla="*/ 1003061 h 1003061"/>
                <a:gd name="connsiteX2" fmla="*/ 150826 w 165100"/>
                <a:gd name="connsiteY2" fmla="*/ 995830 h 1003061"/>
                <a:gd name="connsiteX3" fmla="*/ 5660 w 165100"/>
                <a:gd name="connsiteY3" fmla="*/ 896775 h 1003061"/>
                <a:gd name="connsiteX4" fmla="*/ 0 w 165100"/>
                <a:gd name="connsiteY4" fmla="*/ 891736 h 1003061"/>
                <a:gd name="connsiteX5" fmla="*/ 0 w 165100"/>
                <a:gd name="connsiteY5" fmla="*/ 111268 h 1003061"/>
                <a:gd name="connsiteX6" fmla="*/ 5660 w 165100"/>
                <a:gd name="connsiteY6" fmla="*/ 106229 h 1003061"/>
                <a:gd name="connsiteX7" fmla="*/ 150826 w 165100"/>
                <a:gd name="connsiteY7" fmla="*/ 7223 h 100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100" h="1003061">
                  <a:moveTo>
                    <a:pt x="165100" y="0"/>
                  </a:moveTo>
                  <a:lnTo>
                    <a:pt x="165100" y="1003061"/>
                  </a:lnTo>
                  <a:lnTo>
                    <a:pt x="150826" y="995830"/>
                  </a:lnTo>
                  <a:cubicBezTo>
                    <a:pt x="100236" y="965903"/>
                    <a:pt x="51754" y="932792"/>
                    <a:pt x="5660" y="896775"/>
                  </a:cubicBezTo>
                  <a:lnTo>
                    <a:pt x="0" y="891736"/>
                  </a:lnTo>
                  <a:lnTo>
                    <a:pt x="0" y="111268"/>
                  </a:lnTo>
                  <a:lnTo>
                    <a:pt x="5660" y="106229"/>
                  </a:lnTo>
                  <a:cubicBezTo>
                    <a:pt x="51754" y="70219"/>
                    <a:pt x="100236" y="37126"/>
                    <a:pt x="150826" y="722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44630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56" name="Group 16">
            <a:extLst>
              <a:ext uri="{FF2B5EF4-FFF2-40B4-BE49-F238E27FC236}">
                <a16:creationId xmlns="" xmlns:a16="http://schemas.microsoft.com/office/drawing/2014/main" id="{EEFEA1AA-F214-4753-A044-B764C0703BB5}"/>
              </a:ext>
            </a:extLst>
          </p:cNvPr>
          <p:cNvGrpSpPr/>
          <p:nvPr/>
        </p:nvGrpSpPr>
        <p:grpSpPr>
          <a:xfrm>
            <a:off x="4222166" y="2165240"/>
            <a:ext cx="3735952" cy="3737740"/>
            <a:chOff x="2698166" y="1911760"/>
            <a:chExt cx="3735952" cy="3737740"/>
          </a:xfrm>
        </p:grpSpPr>
        <p:sp>
          <p:nvSpPr>
            <p:cNvPr id="57" name="Rectangle 85">
              <a:extLst>
                <a:ext uri="{FF2B5EF4-FFF2-40B4-BE49-F238E27FC236}">
                  <a16:creationId xmlns="" xmlns:a16="http://schemas.microsoft.com/office/drawing/2014/main" id="{053EEBF7-3A5E-4E9B-AF78-31FBEB7218E0}"/>
                </a:ext>
              </a:extLst>
            </p:cNvPr>
            <p:cNvSpPr/>
            <p:nvPr/>
          </p:nvSpPr>
          <p:spPr>
            <a:xfrm>
              <a:off x="4563533" y="1911760"/>
              <a:ext cx="1870585" cy="187058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58" name="Rectangle 87">
              <a:extLst>
                <a:ext uri="{FF2B5EF4-FFF2-40B4-BE49-F238E27FC236}">
                  <a16:creationId xmlns="" xmlns:a16="http://schemas.microsoft.com/office/drawing/2014/main" id="{3B3B4474-DED8-47BD-B166-A95CFF0D6E3F}"/>
                </a:ext>
              </a:extLst>
            </p:cNvPr>
            <p:cNvSpPr/>
            <p:nvPr/>
          </p:nvSpPr>
          <p:spPr>
            <a:xfrm>
              <a:off x="4561908" y="3778915"/>
              <a:ext cx="1870585" cy="18705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59" name="Rectangle 2">
              <a:extLst>
                <a:ext uri="{FF2B5EF4-FFF2-40B4-BE49-F238E27FC236}">
                  <a16:creationId xmlns="" xmlns:a16="http://schemas.microsoft.com/office/drawing/2014/main" id="{63015546-18AE-48C6-A05E-376BA5757577}"/>
                </a:ext>
              </a:extLst>
            </p:cNvPr>
            <p:cNvSpPr/>
            <p:nvPr/>
          </p:nvSpPr>
          <p:spPr>
            <a:xfrm>
              <a:off x="2699791" y="1911760"/>
              <a:ext cx="1870585" cy="187058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cs typeface="Arial" pitchFamily="34" charset="0"/>
              </a:endParaRPr>
            </a:p>
          </p:txBody>
        </p:sp>
        <p:sp>
          <p:nvSpPr>
            <p:cNvPr id="60" name="Rectangle 86">
              <a:extLst>
                <a:ext uri="{FF2B5EF4-FFF2-40B4-BE49-F238E27FC236}">
                  <a16:creationId xmlns="" xmlns:a16="http://schemas.microsoft.com/office/drawing/2014/main" id="{05BE3C95-C1DB-4CB9-8F6D-592293206E22}"/>
                </a:ext>
              </a:extLst>
            </p:cNvPr>
            <p:cNvSpPr/>
            <p:nvPr/>
          </p:nvSpPr>
          <p:spPr>
            <a:xfrm>
              <a:off x="2698166" y="3778915"/>
              <a:ext cx="1870585" cy="18705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cs typeface="Arial" pitchFamily="34" charset="0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9AA70CC7-CAD6-4A20-8625-527B29C5550B}"/>
              </a:ext>
            </a:extLst>
          </p:cNvPr>
          <p:cNvSpPr txBox="1"/>
          <p:nvPr/>
        </p:nvSpPr>
        <p:spPr>
          <a:xfrm>
            <a:off x="4822027" y="2235030"/>
            <a:ext cx="674111" cy="92333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2" name="그룹 61">
            <a:extLst>
              <a:ext uri="{FF2B5EF4-FFF2-40B4-BE49-F238E27FC236}">
                <a16:creationId xmlns="" xmlns:a16="http://schemas.microsoft.com/office/drawing/2014/main" id="{9042DFD1-3254-4F92-AF83-0948F676F81F}"/>
              </a:ext>
            </a:extLst>
          </p:cNvPr>
          <p:cNvGrpSpPr/>
          <p:nvPr/>
        </p:nvGrpSpPr>
        <p:grpSpPr>
          <a:xfrm>
            <a:off x="4223791" y="3142559"/>
            <a:ext cx="1870585" cy="837840"/>
            <a:chOff x="4223791" y="3038051"/>
            <a:chExt cx="1870585" cy="837840"/>
          </a:xfrm>
        </p:grpSpPr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0CD6339C-1A3E-4F3E-9CEF-B87B79C9E063}"/>
                </a:ext>
              </a:extLst>
            </p:cNvPr>
            <p:cNvSpPr txBox="1"/>
            <p:nvPr/>
          </p:nvSpPr>
          <p:spPr>
            <a:xfrm>
              <a:off x="4223791" y="3038051"/>
              <a:ext cx="187058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90E7C73B-5F26-4E0D-B00B-406C8642E683}"/>
                </a:ext>
              </a:extLst>
            </p:cNvPr>
            <p:cNvSpPr txBox="1"/>
            <p:nvPr/>
          </p:nvSpPr>
          <p:spPr>
            <a:xfrm>
              <a:off x="4223791" y="3275727"/>
              <a:ext cx="187058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73DDC382-1788-4678-8426-412058C13060}"/>
              </a:ext>
            </a:extLst>
          </p:cNvPr>
          <p:cNvSpPr txBox="1"/>
          <p:nvPr/>
        </p:nvSpPr>
        <p:spPr>
          <a:xfrm>
            <a:off x="6694237" y="2232711"/>
            <a:ext cx="674111" cy="92333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66" name="그룹 65">
            <a:extLst>
              <a:ext uri="{FF2B5EF4-FFF2-40B4-BE49-F238E27FC236}">
                <a16:creationId xmlns="" xmlns:a16="http://schemas.microsoft.com/office/drawing/2014/main" id="{ED40C8EB-422B-443A-AD0C-129308A7D9C3}"/>
              </a:ext>
            </a:extLst>
          </p:cNvPr>
          <p:cNvGrpSpPr/>
          <p:nvPr/>
        </p:nvGrpSpPr>
        <p:grpSpPr>
          <a:xfrm>
            <a:off x="6096001" y="3140240"/>
            <a:ext cx="1870585" cy="837840"/>
            <a:chOff x="6096001" y="3035732"/>
            <a:chExt cx="1870585" cy="837840"/>
          </a:xfrm>
        </p:grpSpPr>
        <p:sp>
          <p:nvSpPr>
            <p:cNvPr id="67" name="TextBox 66">
              <a:extLst>
                <a:ext uri="{FF2B5EF4-FFF2-40B4-BE49-F238E27FC236}">
                  <a16:creationId xmlns="" xmlns:a16="http://schemas.microsoft.com/office/drawing/2014/main" id="{0202ED42-B3BA-40F5-8EB6-F297CE6199FC}"/>
                </a:ext>
              </a:extLst>
            </p:cNvPr>
            <p:cNvSpPr txBox="1"/>
            <p:nvPr/>
          </p:nvSpPr>
          <p:spPr>
            <a:xfrm>
              <a:off x="6096001" y="3035732"/>
              <a:ext cx="187058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="" xmlns:a16="http://schemas.microsoft.com/office/drawing/2014/main" id="{B967D3CA-5A33-465F-A5DD-491D8238474E}"/>
                </a:ext>
              </a:extLst>
            </p:cNvPr>
            <p:cNvSpPr txBox="1"/>
            <p:nvPr/>
          </p:nvSpPr>
          <p:spPr>
            <a:xfrm>
              <a:off x="6096001" y="3273408"/>
              <a:ext cx="187058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561FBECF-D139-405E-8A79-0D4FA111DA20}"/>
              </a:ext>
            </a:extLst>
          </p:cNvPr>
          <p:cNvSpPr txBox="1"/>
          <p:nvPr/>
        </p:nvSpPr>
        <p:spPr>
          <a:xfrm>
            <a:off x="4822029" y="4095840"/>
            <a:ext cx="674111" cy="92333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0" name="그룹 69">
            <a:extLst>
              <a:ext uri="{FF2B5EF4-FFF2-40B4-BE49-F238E27FC236}">
                <a16:creationId xmlns="" xmlns:a16="http://schemas.microsoft.com/office/drawing/2014/main" id="{7A34ED03-5AAE-4E76-9852-D56E44264FEF}"/>
              </a:ext>
            </a:extLst>
          </p:cNvPr>
          <p:cNvGrpSpPr/>
          <p:nvPr/>
        </p:nvGrpSpPr>
        <p:grpSpPr>
          <a:xfrm>
            <a:off x="4223793" y="5003369"/>
            <a:ext cx="1870585" cy="837840"/>
            <a:chOff x="4223793" y="4898861"/>
            <a:chExt cx="1870585" cy="837840"/>
          </a:xfrm>
        </p:grpSpPr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D299DC76-581E-475B-86DA-780278530922}"/>
                </a:ext>
              </a:extLst>
            </p:cNvPr>
            <p:cNvSpPr txBox="1"/>
            <p:nvPr/>
          </p:nvSpPr>
          <p:spPr>
            <a:xfrm>
              <a:off x="4223793" y="4898861"/>
              <a:ext cx="187058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="" xmlns:a16="http://schemas.microsoft.com/office/drawing/2014/main" id="{50017595-EEF1-4DD3-91DC-16AE3BC55E8F}"/>
                </a:ext>
              </a:extLst>
            </p:cNvPr>
            <p:cNvSpPr txBox="1"/>
            <p:nvPr/>
          </p:nvSpPr>
          <p:spPr>
            <a:xfrm>
              <a:off x="4223793" y="5136537"/>
              <a:ext cx="187058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="" xmlns:a16="http://schemas.microsoft.com/office/drawing/2014/main" id="{6F680C47-4CEE-4F56-A3B7-159A4801D81B}"/>
              </a:ext>
            </a:extLst>
          </p:cNvPr>
          <p:cNvSpPr txBox="1"/>
          <p:nvPr/>
        </p:nvSpPr>
        <p:spPr>
          <a:xfrm>
            <a:off x="6694239" y="4093521"/>
            <a:ext cx="674111" cy="92333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74" name="그룹 73">
            <a:extLst>
              <a:ext uri="{FF2B5EF4-FFF2-40B4-BE49-F238E27FC236}">
                <a16:creationId xmlns="" xmlns:a16="http://schemas.microsoft.com/office/drawing/2014/main" id="{C0A8B731-0BAF-4D53-88CA-00403FF5FC6C}"/>
              </a:ext>
            </a:extLst>
          </p:cNvPr>
          <p:cNvGrpSpPr/>
          <p:nvPr/>
        </p:nvGrpSpPr>
        <p:grpSpPr>
          <a:xfrm>
            <a:off x="6096003" y="5001050"/>
            <a:ext cx="1870585" cy="837840"/>
            <a:chOff x="6096003" y="4896542"/>
            <a:chExt cx="1870585" cy="837840"/>
          </a:xfrm>
        </p:grpSpPr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52ADA8F5-EB53-40E5-A39F-BF6F0F64B8D2}"/>
                </a:ext>
              </a:extLst>
            </p:cNvPr>
            <p:cNvSpPr txBox="1"/>
            <p:nvPr/>
          </p:nvSpPr>
          <p:spPr>
            <a:xfrm>
              <a:off x="6096003" y="4896542"/>
              <a:ext cx="1870585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="" xmlns:a16="http://schemas.microsoft.com/office/drawing/2014/main" id="{3A2A2F0A-A457-4889-AA89-6B6A711B6C54}"/>
                </a:ext>
              </a:extLst>
            </p:cNvPr>
            <p:cNvSpPr txBox="1"/>
            <p:nvPr/>
          </p:nvSpPr>
          <p:spPr>
            <a:xfrm>
              <a:off x="6096003" y="5134218"/>
              <a:ext cx="187058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1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7" name="그룹 76">
            <a:extLst>
              <a:ext uri="{FF2B5EF4-FFF2-40B4-BE49-F238E27FC236}">
                <a16:creationId xmlns="" xmlns:a16="http://schemas.microsoft.com/office/drawing/2014/main" id="{818AFCF1-CA39-4B57-9904-8B55FDF68851}"/>
              </a:ext>
            </a:extLst>
          </p:cNvPr>
          <p:cNvGrpSpPr/>
          <p:nvPr/>
        </p:nvGrpSpPr>
        <p:grpSpPr>
          <a:xfrm>
            <a:off x="8112224" y="1886991"/>
            <a:ext cx="3296412" cy="1429668"/>
            <a:chOff x="8112224" y="1782483"/>
            <a:chExt cx="3296412" cy="1429668"/>
          </a:xfrm>
        </p:grpSpPr>
        <p:sp>
          <p:nvSpPr>
            <p:cNvPr id="78" name="Flowchart: Connector 100">
              <a:extLst>
                <a:ext uri="{FF2B5EF4-FFF2-40B4-BE49-F238E27FC236}">
                  <a16:creationId xmlns="" xmlns:a16="http://schemas.microsoft.com/office/drawing/2014/main" id="{565B99FC-114C-4E58-BB73-FF8A9DA7F935}"/>
                </a:ext>
              </a:extLst>
            </p:cNvPr>
            <p:cNvSpPr/>
            <p:nvPr/>
          </p:nvSpPr>
          <p:spPr>
            <a:xfrm>
              <a:off x="8112224" y="1907926"/>
              <a:ext cx="180000" cy="180000"/>
            </a:xfrm>
            <a:prstGeom prst="flowChartConnector">
              <a:avLst/>
            </a:prstGeom>
            <a:solidFill>
              <a:schemeClr val="accent3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CC77BF5A-7EA6-40B9-8A09-3EA2BB6A98F8}"/>
                </a:ext>
              </a:extLst>
            </p:cNvPr>
            <p:cNvSpPr txBox="1"/>
            <p:nvPr/>
          </p:nvSpPr>
          <p:spPr>
            <a:xfrm>
              <a:off x="8330176" y="1782483"/>
              <a:ext cx="30784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80" name="Flowchart: Connector 103">
              <a:extLst>
                <a:ext uri="{FF2B5EF4-FFF2-40B4-BE49-F238E27FC236}">
                  <a16:creationId xmlns="" xmlns:a16="http://schemas.microsoft.com/office/drawing/2014/main" id="{AE122354-0B75-4E77-A091-55489DFBF947}"/>
                </a:ext>
              </a:extLst>
            </p:cNvPr>
            <p:cNvSpPr/>
            <p:nvPr/>
          </p:nvSpPr>
          <p:spPr>
            <a:xfrm>
              <a:off x="8112224" y="2405522"/>
              <a:ext cx="180000" cy="180000"/>
            </a:xfrm>
            <a:prstGeom prst="flowChartConnector">
              <a:avLst/>
            </a:prstGeom>
            <a:solidFill>
              <a:schemeClr val="accent3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="" xmlns:a16="http://schemas.microsoft.com/office/drawing/2014/main" id="{CD957582-1FA6-4039-8082-101BCD9B9E6D}"/>
                </a:ext>
              </a:extLst>
            </p:cNvPr>
            <p:cNvSpPr txBox="1"/>
            <p:nvPr/>
          </p:nvSpPr>
          <p:spPr>
            <a:xfrm>
              <a:off x="8330176" y="2280079"/>
              <a:ext cx="30784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82" name="Flowchart: Connector 106">
              <a:extLst>
                <a:ext uri="{FF2B5EF4-FFF2-40B4-BE49-F238E27FC236}">
                  <a16:creationId xmlns="" xmlns:a16="http://schemas.microsoft.com/office/drawing/2014/main" id="{D12E97AB-DF0C-4069-A952-BF0FEA4BEFC7}"/>
                </a:ext>
              </a:extLst>
            </p:cNvPr>
            <p:cNvSpPr/>
            <p:nvPr/>
          </p:nvSpPr>
          <p:spPr>
            <a:xfrm>
              <a:off x="8112224" y="2875929"/>
              <a:ext cx="180000" cy="180000"/>
            </a:xfrm>
            <a:prstGeom prst="flowChartConnector">
              <a:avLst/>
            </a:prstGeom>
            <a:solidFill>
              <a:schemeClr val="accent3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="" xmlns:a16="http://schemas.microsoft.com/office/drawing/2014/main" id="{806177E0-ECE7-4113-B8F6-EA82FD98E744}"/>
                </a:ext>
              </a:extLst>
            </p:cNvPr>
            <p:cNvSpPr txBox="1"/>
            <p:nvPr/>
          </p:nvSpPr>
          <p:spPr>
            <a:xfrm>
              <a:off x="8330176" y="2750486"/>
              <a:ext cx="30784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84" name="그룹 83">
            <a:extLst>
              <a:ext uri="{FF2B5EF4-FFF2-40B4-BE49-F238E27FC236}">
                <a16:creationId xmlns="" xmlns:a16="http://schemas.microsoft.com/office/drawing/2014/main" id="{098F7346-C8D0-45D0-9BAA-799F2B3DD5FA}"/>
              </a:ext>
            </a:extLst>
          </p:cNvPr>
          <p:cNvGrpSpPr/>
          <p:nvPr/>
        </p:nvGrpSpPr>
        <p:grpSpPr>
          <a:xfrm>
            <a:off x="8112224" y="4756431"/>
            <a:ext cx="3296412" cy="1429668"/>
            <a:chOff x="8112224" y="4651923"/>
            <a:chExt cx="3296412" cy="1429668"/>
          </a:xfrm>
        </p:grpSpPr>
        <p:sp>
          <p:nvSpPr>
            <p:cNvPr id="85" name="Flowchart: Connector 109">
              <a:extLst>
                <a:ext uri="{FF2B5EF4-FFF2-40B4-BE49-F238E27FC236}">
                  <a16:creationId xmlns="" xmlns:a16="http://schemas.microsoft.com/office/drawing/2014/main" id="{18DE38D3-67FD-44FC-8C07-3A6E29727463}"/>
                </a:ext>
              </a:extLst>
            </p:cNvPr>
            <p:cNvSpPr/>
            <p:nvPr/>
          </p:nvSpPr>
          <p:spPr>
            <a:xfrm>
              <a:off x="8112224" y="4777366"/>
              <a:ext cx="180000" cy="180000"/>
            </a:xfrm>
            <a:prstGeom prst="flowChartConnector">
              <a:avLst/>
            </a:prstGeom>
            <a:solidFill>
              <a:schemeClr val="accent1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="" xmlns:a16="http://schemas.microsoft.com/office/drawing/2014/main" id="{10961C84-71B1-40A0-8FE9-804CD7BD0203}"/>
                </a:ext>
              </a:extLst>
            </p:cNvPr>
            <p:cNvSpPr txBox="1"/>
            <p:nvPr/>
          </p:nvSpPr>
          <p:spPr>
            <a:xfrm>
              <a:off x="8330176" y="4651923"/>
              <a:ext cx="30784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87" name="Flowchart: Connector 112">
              <a:extLst>
                <a:ext uri="{FF2B5EF4-FFF2-40B4-BE49-F238E27FC236}">
                  <a16:creationId xmlns="" xmlns:a16="http://schemas.microsoft.com/office/drawing/2014/main" id="{04DAB9BF-AF32-4278-9A2E-1D63C256C241}"/>
                </a:ext>
              </a:extLst>
            </p:cNvPr>
            <p:cNvSpPr/>
            <p:nvPr/>
          </p:nvSpPr>
          <p:spPr>
            <a:xfrm>
              <a:off x="8112224" y="5274962"/>
              <a:ext cx="180000" cy="180000"/>
            </a:xfrm>
            <a:prstGeom prst="flowChartConnector">
              <a:avLst/>
            </a:prstGeom>
            <a:solidFill>
              <a:schemeClr val="accent1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="" xmlns:a16="http://schemas.microsoft.com/office/drawing/2014/main" id="{36C96EEC-5D05-43AF-9805-7A8B0E864A04}"/>
                </a:ext>
              </a:extLst>
            </p:cNvPr>
            <p:cNvSpPr txBox="1"/>
            <p:nvPr/>
          </p:nvSpPr>
          <p:spPr>
            <a:xfrm>
              <a:off x="8330176" y="5149519"/>
              <a:ext cx="30784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89" name="Flowchart: Connector 115">
              <a:extLst>
                <a:ext uri="{FF2B5EF4-FFF2-40B4-BE49-F238E27FC236}">
                  <a16:creationId xmlns="" xmlns:a16="http://schemas.microsoft.com/office/drawing/2014/main" id="{DBAF135B-7408-4DAF-99B5-84E3BB71BB24}"/>
                </a:ext>
              </a:extLst>
            </p:cNvPr>
            <p:cNvSpPr/>
            <p:nvPr/>
          </p:nvSpPr>
          <p:spPr>
            <a:xfrm>
              <a:off x="8112224" y="5745369"/>
              <a:ext cx="180000" cy="180000"/>
            </a:xfrm>
            <a:prstGeom prst="flowChartConnector">
              <a:avLst/>
            </a:prstGeom>
            <a:solidFill>
              <a:schemeClr val="accent1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="" xmlns:a16="http://schemas.microsoft.com/office/drawing/2014/main" id="{B63B91C4-FD6B-40DB-9E6B-119F4398E8B8}"/>
                </a:ext>
              </a:extLst>
            </p:cNvPr>
            <p:cNvSpPr txBox="1"/>
            <p:nvPr/>
          </p:nvSpPr>
          <p:spPr>
            <a:xfrm>
              <a:off x="8330176" y="5619926"/>
              <a:ext cx="30784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91" name="그룹 90">
            <a:extLst>
              <a:ext uri="{FF2B5EF4-FFF2-40B4-BE49-F238E27FC236}">
                <a16:creationId xmlns="" xmlns:a16="http://schemas.microsoft.com/office/drawing/2014/main" id="{1D4A535B-87A5-43B2-A856-6268EFA4B567}"/>
              </a:ext>
            </a:extLst>
          </p:cNvPr>
          <p:cNvGrpSpPr/>
          <p:nvPr/>
        </p:nvGrpSpPr>
        <p:grpSpPr>
          <a:xfrm>
            <a:off x="783364" y="1886991"/>
            <a:ext cx="3292059" cy="1429668"/>
            <a:chOff x="783364" y="1782483"/>
            <a:chExt cx="3292059" cy="1429668"/>
          </a:xfrm>
        </p:grpSpPr>
        <p:sp>
          <p:nvSpPr>
            <p:cNvPr id="92" name="Flowchart: Connector 118">
              <a:extLst>
                <a:ext uri="{FF2B5EF4-FFF2-40B4-BE49-F238E27FC236}">
                  <a16:creationId xmlns="" xmlns:a16="http://schemas.microsoft.com/office/drawing/2014/main" id="{E10330C1-24A8-4951-B300-8CFEE253C9F0}"/>
                </a:ext>
              </a:extLst>
            </p:cNvPr>
            <p:cNvSpPr/>
            <p:nvPr/>
          </p:nvSpPr>
          <p:spPr>
            <a:xfrm>
              <a:off x="3895423" y="1907926"/>
              <a:ext cx="180000" cy="180000"/>
            </a:xfrm>
            <a:prstGeom prst="flowChartConnector">
              <a:avLst/>
            </a:prstGeom>
            <a:solidFill>
              <a:schemeClr val="accent4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="" xmlns:a16="http://schemas.microsoft.com/office/drawing/2014/main" id="{DE179C8C-48AC-4C75-9771-87582939F04C}"/>
                </a:ext>
              </a:extLst>
            </p:cNvPr>
            <p:cNvSpPr txBox="1"/>
            <p:nvPr/>
          </p:nvSpPr>
          <p:spPr>
            <a:xfrm>
              <a:off x="783364" y="1782483"/>
              <a:ext cx="3104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94" name="Flowchart: Connector 121">
              <a:extLst>
                <a:ext uri="{FF2B5EF4-FFF2-40B4-BE49-F238E27FC236}">
                  <a16:creationId xmlns="" xmlns:a16="http://schemas.microsoft.com/office/drawing/2014/main" id="{F532DA3F-B20C-4261-9655-67D2E90A6B38}"/>
                </a:ext>
              </a:extLst>
            </p:cNvPr>
            <p:cNvSpPr/>
            <p:nvPr/>
          </p:nvSpPr>
          <p:spPr>
            <a:xfrm>
              <a:off x="3895423" y="2405522"/>
              <a:ext cx="180000" cy="180000"/>
            </a:xfrm>
            <a:prstGeom prst="flowChartConnector">
              <a:avLst/>
            </a:prstGeom>
            <a:solidFill>
              <a:schemeClr val="accent4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="" xmlns:a16="http://schemas.microsoft.com/office/drawing/2014/main" id="{07B0B1C1-2A76-44F9-BEFB-44FD978301FC}"/>
                </a:ext>
              </a:extLst>
            </p:cNvPr>
            <p:cNvSpPr txBox="1"/>
            <p:nvPr/>
          </p:nvSpPr>
          <p:spPr>
            <a:xfrm>
              <a:off x="783364" y="2280079"/>
              <a:ext cx="3104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96" name="Flowchart: Connector 124">
              <a:extLst>
                <a:ext uri="{FF2B5EF4-FFF2-40B4-BE49-F238E27FC236}">
                  <a16:creationId xmlns="" xmlns:a16="http://schemas.microsoft.com/office/drawing/2014/main" id="{724BF685-B637-4676-A1D4-D7461EDD6DD4}"/>
                </a:ext>
              </a:extLst>
            </p:cNvPr>
            <p:cNvSpPr/>
            <p:nvPr/>
          </p:nvSpPr>
          <p:spPr>
            <a:xfrm>
              <a:off x="3895423" y="2875929"/>
              <a:ext cx="180000" cy="180000"/>
            </a:xfrm>
            <a:prstGeom prst="flowChartConnector">
              <a:avLst/>
            </a:prstGeom>
            <a:solidFill>
              <a:schemeClr val="accent4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="" xmlns:a16="http://schemas.microsoft.com/office/drawing/2014/main" id="{5EC52BFC-80BF-4BFC-8B6D-8926FF81D904}"/>
                </a:ext>
              </a:extLst>
            </p:cNvPr>
            <p:cNvSpPr txBox="1"/>
            <p:nvPr/>
          </p:nvSpPr>
          <p:spPr>
            <a:xfrm>
              <a:off x="783364" y="2750486"/>
              <a:ext cx="3104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grpSp>
        <p:nvGrpSpPr>
          <p:cNvPr id="98" name="그룹 97">
            <a:extLst>
              <a:ext uri="{FF2B5EF4-FFF2-40B4-BE49-F238E27FC236}">
                <a16:creationId xmlns="" xmlns:a16="http://schemas.microsoft.com/office/drawing/2014/main" id="{612E5F13-262B-46B4-B505-53DE7DAF15CB}"/>
              </a:ext>
            </a:extLst>
          </p:cNvPr>
          <p:cNvGrpSpPr/>
          <p:nvPr/>
        </p:nvGrpSpPr>
        <p:grpSpPr>
          <a:xfrm>
            <a:off x="783364" y="4756431"/>
            <a:ext cx="3292059" cy="1429668"/>
            <a:chOff x="783364" y="4651923"/>
            <a:chExt cx="3292059" cy="1429668"/>
          </a:xfrm>
        </p:grpSpPr>
        <p:sp>
          <p:nvSpPr>
            <p:cNvPr id="99" name="Flowchart: Connector 127">
              <a:extLst>
                <a:ext uri="{FF2B5EF4-FFF2-40B4-BE49-F238E27FC236}">
                  <a16:creationId xmlns="" xmlns:a16="http://schemas.microsoft.com/office/drawing/2014/main" id="{A12909F6-B0C0-4276-9046-0A2E6F56FB71}"/>
                </a:ext>
              </a:extLst>
            </p:cNvPr>
            <p:cNvSpPr/>
            <p:nvPr/>
          </p:nvSpPr>
          <p:spPr>
            <a:xfrm>
              <a:off x="3895423" y="4777366"/>
              <a:ext cx="180000" cy="180000"/>
            </a:xfrm>
            <a:prstGeom prst="flowChartConnector">
              <a:avLst/>
            </a:prstGeom>
            <a:solidFill>
              <a:schemeClr val="accent2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="" xmlns:a16="http://schemas.microsoft.com/office/drawing/2014/main" id="{98297B77-47C8-4F35-A317-129D6B04AA47}"/>
                </a:ext>
              </a:extLst>
            </p:cNvPr>
            <p:cNvSpPr txBox="1"/>
            <p:nvPr/>
          </p:nvSpPr>
          <p:spPr>
            <a:xfrm>
              <a:off x="783364" y="4651923"/>
              <a:ext cx="3104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101" name="Flowchart: Connector 130">
              <a:extLst>
                <a:ext uri="{FF2B5EF4-FFF2-40B4-BE49-F238E27FC236}">
                  <a16:creationId xmlns="" xmlns:a16="http://schemas.microsoft.com/office/drawing/2014/main" id="{0EBDC048-F683-4FA7-9B20-2B3D81404A44}"/>
                </a:ext>
              </a:extLst>
            </p:cNvPr>
            <p:cNvSpPr/>
            <p:nvPr/>
          </p:nvSpPr>
          <p:spPr>
            <a:xfrm>
              <a:off x="3895423" y="5274962"/>
              <a:ext cx="180000" cy="180000"/>
            </a:xfrm>
            <a:prstGeom prst="flowChartConnector">
              <a:avLst/>
            </a:prstGeom>
            <a:solidFill>
              <a:schemeClr val="accent2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="" xmlns:a16="http://schemas.microsoft.com/office/drawing/2014/main" id="{DC058C00-617F-47F3-83EB-85B4D1F4B86D}"/>
                </a:ext>
              </a:extLst>
            </p:cNvPr>
            <p:cNvSpPr txBox="1"/>
            <p:nvPr/>
          </p:nvSpPr>
          <p:spPr>
            <a:xfrm>
              <a:off x="783364" y="5149519"/>
              <a:ext cx="3104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103" name="Flowchart: Connector 133">
              <a:extLst>
                <a:ext uri="{FF2B5EF4-FFF2-40B4-BE49-F238E27FC236}">
                  <a16:creationId xmlns="" xmlns:a16="http://schemas.microsoft.com/office/drawing/2014/main" id="{125182E0-E253-431E-A0E1-472AFFE4BB0B}"/>
                </a:ext>
              </a:extLst>
            </p:cNvPr>
            <p:cNvSpPr/>
            <p:nvPr/>
          </p:nvSpPr>
          <p:spPr>
            <a:xfrm>
              <a:off x="3895423" y="5745369"/>
              <a:ext cx="180000" cy="180000"/>
            </a:xfrm>
            <a:prstGeom prst="flowChartConnector">
              <a:avLst/>
            </a:prstGeom>
            <a:solidFill>
              <a:schemeClr val="accent2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cs typeface="Arial" pitchFamily="34" charset="0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="" xmlns:a16="http://schemas.microsoft.com/office/drawing/2014/main" id="{A52E5307-6562-4659-A4AF-3B9A090F129B}"/>
                </a:ext>
              </a:extLst>
            </p:cNvPr>
            <p:cNvSpPr txBox="1"/>
            <p:nvPr/>
          </p:nvSpPr>
          <p:spPr>
            <a:xfrm>
              <a:off x="783364" y="5619926"/>
              <a:ext cx="31043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</p:grpSp>
      <p:sp>
        <p:nvSpPr>
          <p:cNvPr id="105" name="L-Shape 18">
            <a:extLst>
              <a:ext uri="{FF2B5EF4-FFF2-40B4-BE49-F238E27FC236}">
                <a16:creationId xmlns="" xmlns:a16="http://schemas.microsoft.com/office/drawing/2014/main" id="{FFDF955B-89FB-4DE0-9AE9-2BF39F665BD2}"/>
              </a:ext>
            </a:extLst>
          </p:cNvPr>
          <p:cNvSpPr/>
          <p:nvPr/>
        </p:nvSpPr>
        <p:spPr>
          <a:xfrm rot="13500000">
            <a:off x="8098145" y="3721779"/>
            <a:ext cx="635218" cy="635218"/>
          </a:xfrm>
          <a:prstGeom prst="corner">
            <a:avLst>
              <a:gd name="adj1" fmla="val 20138"/>
              <a:gd name="adj2" fmla="val 2093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06" name="L-Shape 135">
            <a:extLst>
              <a:ext uri="{FF2B5EF4-FFF2-40B4-BE49-F238E27FC236}">
                <a16:creationId xmlns="" xmlns:a16="http://schemas.microsoft.com/office/drawing/2014/main" id="{250FE902-B18A-4BCD-B6CF-5A9BD57D7291}"/>
              </a:ext>
            </a:extLst>
          </p:cNvPr>
          <p:cNvSpPr/>
          <p:nvPr/>
        </p:nvSpPr>
        <p:spPr>
          <a:xfrm rot="8100000" flipH="1">
            <a:off x="3395894" y="3721779"/>
            <a:ext cx="635218" cy="635218"/>
          </a:xfrm>
          <a:prstGeom prst="corner">
            <a:avLst>
              <a:gd name="adj1" fmla="val 20138"/>
              <a:gd name="adj2" fmla="val 2093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36971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1E68AF08-561D-4198-A209-111F7CECC0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Images &amp; Contents</a:t>
            </a:r>
            <a:endParaRPr lang="ko-KR" altLang="en-US" dirty="0"/>
          </a:p>
        </p:txBody>
      </p:sp>
      <p:sp>
        <p:nvSpPr>
          <p:cNvPr id="22" name="Rectangle 8">
            <a:extLst>
              <a:ext uri="{FF2B5EF4-FFF2-40B4-BE49-F238E27FC236}">
                <a16:creationId xmlns="" xmlns:a16="http://schemas.microsoft.com/office/drawing/2014/main" id="{A7B4BB35-E8A0-4FD8-93F3-A0526B5BCCBD}"/>
              </a:ext>
            </a:extLst>
          </p:cNvPr>
          <p:cNvSpPr/>
          <p:nvPr/>
        </p:nvSpPr>
        <p:spPr>
          <a:xfrm>
            <a:off x="6354871" y="3994833"/>
            <a:ext cx="3060000" cy="1800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Rectangle 9">
            <a:extLst>
              <a:ext uri="{FF2B5EF4-FFF2-40B4-BE49-F238E27FC236}">
                <a16:creationId xmlns="" xmlns:a16="http://schemas.microsoft.com/office/drawing/2014/main" id="{699B19EE-ABDB-4A22-9996-80E663F09179}"/>
              </a:ext>
            </a:extLst>
          </p:cNvPr>
          <p:cNvSpPr/>
          <p:nvPr/>
        </p:nvSpPr>
        <p:spPr>
          <a:xfrm>
            <a:off x="2756508" y="3994833"/>
            <a:ext cx="3060000" cy="1800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4" name="Group 15">
            <a:extLst>
              <a:ext uri="{FF2B5EF4-FFF2-40B4-BE49-F238E27FC236}">
                <a16:creationId xmlns="" xmlns:a16="http://schemas.microsoft.com/office/drawing/2014/main" id="{510C04E4-B26C-4367-9D0F-1679AA40E1C0}"/>
              </a:ext>
            </a:extLst>
          </p:cNvPr>
          <p:cNvGrpSpPr/>
          <p:nvPr/>
        </p:nvGrpSpPr>
        <p:grpSpPr>
          <a:xfrm>
            <a:off x="3022669" y="4165794"/>
            <a:ext cx="2527679" cy="1477328"/>
            <a:chOff x="5889060" y="3872747"/>
            <a:chExt cx="2527679" cy="1477328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CB427311-D23C-4741-92DD-EE9E2B43AA25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I hope and I believe that this Template will your Time, Money and Reputation.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DCDAEF09-37EE-41DA-B68D-D842890B66BC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18">
            <a:extLst>
              <a:ext uri="{FF2B5EF4-FFF2-40B4-BE49-F238E27FC236}">
                <a16:creationId xmlns="" xmlns:a16="http://schemas.microsoft.com/office/drawing/2014/main" id="{8E7C1A50-0D2C-4582-AE83-B4E8135CB990}"/>
              </a:ext>
            </a:extLst>
          </p:cNvPr>
          <p:cNvGrpSpPr/>
          <p:nvPr/>
        </p:nvGrpSpPr>
        <p:grpSpPr>
          <a:xfrm>
            <a:off x="6621032" y="4165794"/>
            <a:ext cx="2527679" cy="1477328"/>
            <a:chOff x="5889060" y="3872747"/>
            <a:chExt cx="2527679" cy="1477328"/>
          </a:xfrm>
        </p:grpSpPr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BB6AAA21-6151-4027-A50C-4430D424F5C5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 your Presentations. I hope and I believe that this Template will your Time, Money and Reputation.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3777E545-E9C2-4E9C-8995-5CDC4212D3B6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</p:sp>
    </p:spTree>
    <p:extLst>
      <p:ext uri="{BB962C8B-B14F-4D97-AF65-F5344CB8AC3E}">
        <p14:creationId xmlns:p14="http://schemas.microsoft.com/office/powerpoint/2010/main" val="15053811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5" name="Rectangle 27">
            <a:extLst>
              <a:ext uri="{FF2B5EF4-FFF2-40B4-BE49-F238E27FC236}">
                <a16:creationId xmlns="" xmlns:a16="http://schemas.microsoft.com/office/drawing/2014/main" id="{6A3A86AA-C66C-4F71-8AB7-CA7D8DB7CD43}"/>
              </a:ext>
            </a:extLst>
          </p:cNvPr>
          <p:cNvSpPr/>
          <p:nvPr/>
        </p:nvSpPr>
        <p:spPr>
          <a:xfrm rot="10800000">
            <a:off x="2449582" y="5168360"/>
            <a:ext cx="2911723" cy="1003077"/>
          </a:xfrm>
          <a:custGeom>
            <a:avLst/>
            <a:gdLst/>
            <a:ahLst/>
            <a:cxnLst/>
            <a:rect l="l" t="t" r="r" b="b"/>
            <a:pathLst>
              <a:path w="2398918" h="1003077">
                <a:moveTo>
                  <a:pt x="1152805" y="0"/>
                </a:moveTo>
                <a:lnTo>
                  <a:pt x="1251810" y="0"/>
                </a:lnTo>
                <a:lnTo>
                  <a:pt x="2398918" y="1003077"/>
                </a:lnTo>
                <a:lnTo>
                  <a:pt x="0" y="1003077"/>
                </a:lnTo>
                <a:lnTo>
                  <a:pt x="0" y="991863"/>
                </a:lnTo>
                <a:lnTo>
                  <a:pt x="1150938" y="1073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ectangle 27">
            <a:extLst>
              <a:ext uri="{FF2B5EF4-FFF2-40B4-BE49-F238E27FC236}">
                <a16:creationId xmlns="" xmlns:a16="http://schemas.microsoft.com/office/drawing/2014/main" id="{DDAB917E-3D84-4A6F-B801-C14CD06E6DFC}"/>
              </a:ext>
            </a:extLst>
          </p:cNvPr>
          <p:cNvSpPr/>
          <p:nvPr/>
        </p:nvSpPr>
        <p:spPr>
          <a:xfrm>
            <a:off x="3981258" y="1911432"/>
            <a:ext cx="2911723" cy="1003077"/>
          </a:xfrm>
          <a:custGeom>
            <a:avLst/>
            <a:gdLst/>
            <a:ahLst/>
            <a:cxnLst/>
            <a:rect l="l" t="t" r="r" b="b"/>
            <a:pathLst>
              <a:path w="2398918" h="1003077">
                <a:moveTo>
                  <a:pt x="1152805" y="0"/>
                </a:moveTo>
                <a:lnTo>
                  <a:pt x="1251810" y="0"/>
                </a:lnTo>
                <a:lnTo>
                  <a:pt x="2398918" y="1003077"/>
                </a:lnTo>
                <a:lnTo>
                  <a:pt x="0" y="1003077"/>
                </a:lnTo>
                <a:lnTo>
                  <a:pt x="0" y="991863"/>
                </a:lnTo>
                <a:lnTo>
                  <a:pt x="1150938" y="1073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Rectangle 27">
            <a:extLst>
              <a:ext uri="{FF2B5EF4-FFF2-40B4-BE49-F238E27FC236}">
                <a16:creationId xmlns="" xmlns:a16="http://schemas.microsoft.com/office/drawing/2014/main" id="{8442602D-A005-4F81-AC55-2EE0856CF9C0}"/>
              </a:ext>
            </a:extLst>
          </p:cNvPr>
          <p:cNvSpPr/>
          <p:nvPr/>
        </p:nvSpPr>
        <p:spPr>
          <a:xfrm>
            <a:off x="911352" y="1911432"/>
            <a:ext cx="2911723" cy="1003077"/>
          </a:xfrm>
          <a:custGeom>
            <a:avLst/>
            <a:gdLst/>
            <a:ahLst/>
            <a:cxnLst/>
            <a:rect l="l" t="t" r="r" b="b"/>
            <a:pathLst>
              <a:path w="2398918" h="1003077">
                <a:moveTo>
                  <a:pt x="1152805" y="0"/>
                </a:moveTo>
                <a:lnTo>
                  <a:pt x="1251810" y="0"/>
                </a:lnTo>
                <a:lnTo>
                  <a:pt x="2398918" y="1003077"/>
                </a:lnTo>
                <a:lnTo>
                  <a:pt x="0" y="1003077"/>
                </a:lnTo>
                <a:lnTo>
                  <a:pt x="0" y="991863"/>
                </a:lnTo>
                <a:lnTo>
                  <a:pt x="1150938" y="10735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Rectangle 2">
            <a:extLst>
              <a:ext uri="{FF2B5EF4-FFF2-40B4-BE49-F238E27FC236}">
                <a16:creationId xmlns="" xmlns:a16="http://schemas.microsoft.com/office/drawing/2014/main" id="{6B01FF1C-E128-4C3E-8FC7-2CDADB1ED656}"/>
              </a:ext>
            </a:extLst>
          </p:cNvPr>
          <p:cNvSpPr/>
          <p:nvPr/>
        </p:nvSpPr>
        <p:spPr>
          <a:xfrm>
            <a:off x="3967509" y="1911432"/>
            <a:ext cx="1398413" cy="4263617"/>
          </a:xfrm>
          <a:custGeom>
            <a:avLst/>
            <a:gdLst/>
            <a:ahLst/>
            <a:cxnLst/>
            <a:rect l="l" t="t" r="r" b="b"/>
            <a:pathLst>
              <a:path w="1152128" h="4263617">
                <a:moveTo>
                  <a:pt x="1152128" y="0"/>
                </a:moveTo>
                <a:lnTo>
                  <a:pt x="1152128" y="1676259"/>
                </a:lnTo>
                <a:lnTo>
                  <a:pt x="1152128" y="3214792"/>
                </a:lnTo>
                <a:lnTo>
                  <a:pt x="1152128" y="3277957"/>
                </a:lnTo>
                <a:lnTo>
                  <a:pt x="0" y="4263617"/>
                </a:lnTo>
                <a:lnTo>
                  <a:pt x="0" y="3214792"/>
                </a:lnTo>
                <a:lnTo>
                  <a:pt x="0" y="1676259"/>
                </a:lnTo>
                <a:lnTo>
                  <a:pt x="0" y="98566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Rectangle 2">
            <a:extLst>
              <a:ext uri="{FF2B5EF4-FFF2-40B4-BE49-F238E27FC236}">
                <a16:creationId xmlns="" xmlns:a16="http://schemas.microsoft.com/office/drawing/2014/main" id="{1B1B1181-8971-486B-8CE4-6BFC69A787F6}"/>
              </a:ext>
            </a:extLst>
          </p:cNvPr>
          <p:cNvSpPr/>
          <p:nvPr/>
        </p:nvSpPr>
        <p:spPr>
          <a:xfrm flipH="1">
            <a:off x="2439430" y="1911432"/>
            <a:ext cx="1398413" cy="4263617"/>
          </a:xfrm>
          <a:custGeom>
            <a:avLst/>
            <a:gdLst/>
            <a:ahLst/>
            <a:cxnLst/>
            <a:rect l="l" t="t" r="r" b="b"/>
            <a:pathLst>
              <a:path w="1152128" h="4263617">
                <a:moveTo>
                  <a:pt x="1152128" y="0"/>
                </a:moveTo>
                <a:lnTo>
                  <a:pt x="0" y="985661"/>
                </a:lnTo>
                <a:lnTo>
                  <a:pt x="0" y="1676259"/>
                </a:lnTo>
                <a:lnTo>
                  <a:pt x="0" y="3214792"/>
                </a:lnTo>
                <a:lnTo>
                  <a:pt x="0" y="4263617"/>
                </a:lnTo>
                <a:lnTo>
                  <a:pt x="1152128" y="3277957"/>
                </a:lnTo>
                <a:lnTo>
                  <a:pt x="1152128" y="3214792"/>
                </a:lnTo>
                <a:lnTo>
                  <a:pt x="1152128" y="167625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Rectangle 2">
            <a:extLst>
              <a:ext uri="{FF2B5EF4-FFF2-40B4-BE49-F238E27FC236}">
                <a16:creationId xmlns="" xmlns:a16="http://schemas.microsoft.com/office/drawing/2014/main" id="{87C035FC-08CA-43AF-9C83-E92BEBAA0848}"/>
              </a:ext>
            </a:extLst>
          </p:cNvPr>
          <p:cNvSpPr/>
          <p:nvPr/>
        </p:nvSpPr>
        <p:spPr>
          <a:xfrm flipH="1">
            <a:off x="5495587" y="1911432"/>
            <a:ext cx="1402427" cy="4251601"/>
          </a:xfrm>
          <a:custGeom>
            <a:avLst/>
            <a:gdLst/>
            <a:ahLst/>
            <a:cxnLst/>
            <a:rect l="l" t="t" r="r" b="b"/>
            <a:pathLst>
              <a:path w="1155435" h="4251601">
                <a:moveTo>
                  <a:pt x="1155435" y="0"/>
                </a:moveTo>
                <a:lnTo>
                  <a:pt x="3307" y="985661"/>
                </a:lnTo>
                <a:lnTo>
                  <a:pt x="3307" y="1504427"/>
                </a:lnTo>
                <a:lnTo>
                  <a:pt x="3306" y="1504428"/>
                </a:lnTo>
                <a:lnTo>
                  <a:pt x="3306" y="1567593"/>
                </a:lnTo>
                <a:lnTo>
                  <a:pt x="3306" y="3106126"/>
                </a:lnTo>
                <a:lnTo>
                  <a:pt x="3306" y="3259101"/>
                </a:lnTo>
                <a:lnTo>
                  <a:pt x="0" y="3259101"/>
                </a:lnTo>
                <a:lnTo>
                  <a:pt x="3306" y="3264801"/>
                </a:lnTo>
                <a:lnTo>
                  <a:pt x="3306" y="3264816"/>
                </a:lnTo>
                <a:lnTo>
                  <a:pt x="3315" y="3264816"/>
                </a:lnTo>
                <a:lnTo>
                  <a:pt x="197102" y="3598930"/>
                </a:lnTo>
                <a:lnTo>
                  <a:pt x="199169" y="3595365"/>
                </a:lnTo>
                <a:lnTo>
                  <a:pt x="579786" y="4251601"/>
                </a:lnTo>
                <a:lnTo>
                  <a:pt x="1152121" y="3264816"/>
                </a:lnTo>
                <a:lnTo>
                  <a:pt x="1155434" y="3264816"/>
                </a:lnTo>
                <a:lnTo>
                  <a:pt x="1155434" y="3259103"/>
                </a:lnTo>
                <a:lnTo>
                  <a:pt x="1155435" y="3259101"/>
                </a:lnTo>
                <a:lnTo>
                  <a:pt x="1155434" y="3259101"/>
                </a:lnTo>
                <a:lnTo>
                  <a:pt x="1155434" y="3133261"/>
                </a:lnTo>
                <a:lnTo>
                  <a:pt x="1155435" y="3133261"/>
                </a:lnTo>
                <a:lnTo>
                  <a:pt x="1155435" y="167625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Rectangle 2">
            <a:extLst>
              <a:ext uri="{FF2B5EF4-FFF2-40B4-BE49-F238E27FC236}">
                <a16:creationId xmlns="" xmlns:a16="http://schemas.microsoft.com/office/drawing/2014/main" id="{04548243-4A39-469B-897B-FCD6D823827B}"/>
              </a:ext>
            </a:extLst>
          </p:cNvPr>
          <p:cNvSpPr/>
          <p:nvPr/>
        </p:nvSpPr>
        <p:spPr>
          <a:xfrm>
            <a:off x="911352" y="1911432"/>
            <a:ext cx="1398413" cy="4220038"/>
          </a:xfrm>
          <a:custGeom>
            <a:avLst/>
            <a:gdLst/>
            <a:ahLst/>
            <a:cxnLst/>
            <a:rect l="l" t="t" r="r" b="b"/>
            <a:pathLst>
              <a:path w="1152128" h="4220038">
                <a:moveTo>
                  <a:pt x="1152128" y="0"/>
                </a:moveTo>
                <a:lnTo>
                  <a:pt x="1152128" y="606318"/>
                </a:lnTo>
                <a:lnTo>
                  <a:pt x="1152128" y="3214792"/>
                </a:lnTo>
                <a:lnTo>
                  <a:pt x="1152128" y="4220038"/>
                </a:lnTo>
                <a:lnTo>
                  <a:pt x="576064" y="3643974"/>
                </a:lnTo>
                <a:lnTo>
                  <a:pt x="0" y="4220038"/>
                </a:lnTo>
                <a:lnTo>
                  <a:pt x="0" y="3214792"/>
                </a:lnTo>
                <a:lnTo>
                  <a:pt x="0" y="1758446"/>
                </a:lnTo>
                <a:lnTo>
                  <a:pt x="0" y="98566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Oval 34">
            <a:extLst>
              <a:ext uri="{FF2B5EF4-FFF2-40B4-BE49-F238E27FC236}">
                <a16:creationId xmlns="" xmlns:a16="http://schemas.microsoft.com/office/drawing/2014/main" id="{2FD2DD97-7600-4F1C-B254-0D6BCC40B815}"/>
              </a:ext>
            </a:extLst>
          </p:cNvPr>
          <p:cNvSpPr/>
          <p:nvPr/>
        </p:nvSpPr>
        <p:spPr>
          <a:xfrm>
            <a:off x="1205725" y="2788070"/>
            <a:ext cx="809666" cy="8096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3" name="Group 37">
            <a:extLst>
              <a:ext uri="{FF2B5EF4-FFF2-40B4-BE49-F238E27FC236}">
                <a16:creationId xmlns="" xmlns:a16="http://schemas.microsoft.com/office/drawing/2014/main" id="{11574321-096C-48EE-8083-E462EFB3008A}"/>
              </a:ext>
            </a:extLst>
          </p:cNvPr>
          <p:cNvGrpSpPr/>
          <p:nvPr/>
        </p:nvGrpSpPr>
        <p:grpSpPr>
          <a:xfrm>
            <a:off x="983046" y="3819818"/>
            <a:ext cx="1265204" cy="1454969"/>
            <a:chOff x="1060294" y="2185119"/>
            <a:chExt cx="1038452" cy="1454969"/>
          </a:xfrm>
        </p:grpSpPr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8274DA07-5F75-4F16-BA5D-0E1EE85B3F37}"/>
                </a:ext>
              </a:extLst>
            </p:cNvPr>
            <p:cNvSpPr txBox="1"/>
            <p:nvPr/>
          </p:nvSpPr>
          <p:spPr>
            <a:xfrm>
              <a:off x="1080314" y="2439759"/>
              <a:ext cx="10184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84937F59-7A03-4B3C-ADDF-F347CEFE61BB}"/>
                </a:ext>
              </a:extLst>
            </p:cNvPr>
            <p:cNvSpPr txBox="1"/>
            <p:nvPr/>
          </p:nvSpPr>
          <p:spPr>
            <a:xfrm>
              <a:off x="1060294" y="2185119"/>
              <a:ext cx="102384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6" name="Oval 38">
            <a:extLst>
              <a:ext uri="{FF2B5EF4-FFF2-40B4-BE49-F238E27FC236}">
                <a16:creationId xmlns="" xmlns:a16="http://schemas.microsoft.com/office/drawing/2014/main" id="{BA104420-9AE3-446E-943A-C01502B81961}"/>
              </a:ext>
            </a:extLst>
          </p:cNvPr>
          <p:cNvSpPr/>
          <p:nvPr/>
        </p:nvSpPr>
        <p:spPr>
          <a:xfrm>
            <a:off x="4261882" y="2788070"/>
            <a:ext cx="809666" cy="8096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Group 39">
            <a:extLst>
              <a:ext uri="{FF2B5EF4-FFF2-40B4-BE49-F238E27FC236}">
                <a16:creationId xmlns="" xmlns:a16="http://schemas.microsoft.com/office/drawing/2014/main" id="{2D8FA90F-0EBA-42DF-A154-427E2450CE77}"/>
              </a:ext>
            </a:extLst>
          </p:cNvPr>
          <p:cNvGrpSpPr/>
          <p:nvPr/>
        </p:nvGrpSpPr>
        <p:grpSpPr>
          <a:xfrm>
            <a:off x="4008147" y="3819818"/>
            <a:ext cx="1327317" cy="1454969"/>
            <a:chOff x="1060294" y="2185119"/>
            <a:chExt cx="1038452" cy="1454969"/>
          </a:xfrm>
        </p:grpSpPr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771CB12F-27E3-4707-B9F4-986FC7652C8C}"/>
                </a:ext>
              </a:extLst>
            </p:cNvPr>
            <p:cNvSpPr txBox="1"/>
            <p:nvPr/>
          </p:nvSpPr>
          <p:spPr>
            <a:xfrm>
              <a:off x="1080314" y="2439759"/>
              <a:ext cx="10184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="" xmlns:a16="http://schemas.microsoft.com/office/drawing/2014/main" id="{B13B6503-AED2-4891-B716-A412EEC21DC6}"/>
                </a:ext>
              </a:extLst>
            </p:cNvPr>
            <p:cNvSpPr txBox="1"/>
            <p:nvPr/>
          </p:nvSpPr>
          <p:spPr>
            <a:xfrm>
              <a:off x="1060294" y="2185119"/>
              <a:ext cx="102384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0" name="Oval 42">
            <a:extLst>
              <a:ext uri="{FF2B5EF4-FFF2-40B4-BE49-F238E27FC236}">
                <a16:creationId xmlns="" xmlns:a16="http://schemas.microsoft.com/office/drawing/2014/main" id="{6E9C26D6-34AF-4C12-98FB-CF5E6CB56A36}"/>
              </a:ext>
            </a:extLst>
          </p:cNvPr>
          <p:cNvSpPr/>
          <p:nvPr/>
        </p:nvSpPr>
        <p:spPr>
          <a:xfrm>
            <a:off x="2733803" y="2788070"/>
            <a:ext cx="809666" cy="8096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Group 43">
            <a:extLst>
              <a:ext uri="{FF2B5EF4-FFF2-40B4-BE49-F238E27FC236}">
                <a16:creationId xmlns="" xmlns:a16="http://schemas.microsoft.com/office/drawing/2014/main" id="{3037464E-EC72-4C90-95D5-6CFA6A890FF3}"/>
              </a:ext>
            </a:extLst>
          </p:cNvPr>
          <p:cNvGrpSpPr/>
          <p:nvPr/>
        </p:nvGrpSpPr>
        <p:grpSpPr>
          <a:xfrm>
            <a:off x="2511691" y="3819818"/>
            <a:ext cx="1264070" cy="1454969"/>
            <a:chOff x="1060294" y="2185119"/>
            <a:chExt cx="1038452" cy="1454969"/>
          </a:xfrm>
        </p:grpSpPr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DB2A9822-C52A-49DC-898C-105466C011B4}"/>
                </a:ext>
              </a:extLst>
            </p:cNvPr>
            <p:cNvSpPr txBox="1"/>
            <p:nvPr/>
          </p:nvSpPr>
          <p:spPr>
            <a:xfrm>
              <a:off x="1080314" y="2439759"/>
              <a:ext cx="10184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F7BDCFD-C6A5-4E8E-8FC7-5911840C186D}"/>
                </a:ext>
              </a:extLst>
            </p:cNvPr>
            <p:cNvSpPr txBox="1"/>
            <p:nvPr/>
          </p:nvSpPr>
          <p:spPr>
            <a:xfrm>
              <a:off x="1060294" y="2185119"/>
              <a:ext cx="102384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4" name="Oval 46">
            <a:extLst>
              <a:ext uri="{FF2B5EF4-FFF2-40B4-BE49-F238E27FC236}">
                <a16:creationId xmlns="" xmlns:a16="http://schemas.microsoft.com/office/drawing/2014/main" id="{07459C61-FD69-4432-8AFC-21EFE86C3D14}"/>
              </a:ext>
            </a:extLst>
          </p:cNvPr>
          <p:cNvSpPr/>
          <p:nvPr/>
        </p:nvSpPr>
        <p:spPr>
          <a:xfrm>
            <a:off x="5791967" y="2788070"/>
            <a:ext cx="809666" cy="8096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Group 47">
            <a:extLst>
              <a:ext uri="{FF2B5EF4-FFF2-40B4-BE49-F238E27FC236}">
                <a16:creationId xmlns="" xmlns:a16="http://schemas.microsoft.com/office/drawing/2014/main" id="{9604F282-F39F-43B2-9404-AA2B26839590}"/>
              </a:ext>
            </a:extLst>
          </p:cNvPr>
          <p:cNvGrpSpPr/>
          <p:nvPr/>
        </p:nvGrpSpPr>
        <p:grpSpPr>
          <a:xfrm>
            <a:off x="5538232" y="3819818"/>
            <a:ext cx="1327317" cy="1454969"/>
            <a:chOff x="1060294" y="2185119"/>
            <a:chExt cx="1038452" cy="1454969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175BBAEE-2665-4D9F-93BD-27BB05CEB483}"/>
                </a:ext>
              </a:extLst>
            </p:cNvPr>
            <p:cNvSpPr txBox="1"/>
            <p:nvPr/>
          </p:nvSpPr>
          <p:spPr>
            <a:xfrm>
              <a:off x="1080314" y="2439759"/>
              <a:ext cx="10184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 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A095EDEB-CE95-4031-8FC7-A421FA625C6B}"/>
                </a:ext>
              </a:extLst>
            </p:cNvPr>
            <p:cNvSpPr txBox="1"/>
            <p:nvPr/>
          </p:nvSpPr>
          <p:spPr>
            <a:xfrm>
              <a:off x="1060294" y="2185119"/>
              <a:ext cx="1023846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8" name="Oval 54">
            <a:extLst>
              <a:ext uri="{FF2B5EF4-FFF2-40B4-BE49-F238E27FC236}">
                <a16:creationId xmlns="" xmlns:a16="http://schemas.microsoft.com/office/drawing/2014/main" id="{CDC8E87B-1060-480B-B3AD-B185F52580E3}"/>
              </a:ext>
            </a:extLst>
          </p:cNvPr>
          <p:cNvSpPr/>
          <p:nvPr/>
        </p:nvSpPr>
        <p:spPr>
          <a:xfrm>
            <a:off x="7309354" y="2202834"/>
            <a:ext cx="566802" cy="5668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" name="Group 57">
            <a:extLst>
              <a:ext uri="{FF2B5EF4-FFF2-40B4-BE49-F238E27FC236}">
                <a16:creationId xmlns="" xmlns:a16="http://schemas.microsoft.com/office/drawing/2014/main" id="{8443C2CA-FB7D-4489-8CBC-3C93E2B13F1D}"/>
              </a:ext>
            </a:extLst>
          </p:cNvPr>
          <p:cNvGrpSpPr/>
          <p:nvPr/>
        </p:nvGrpSpPr>
        <p:grpSpPr>
          <a:xfrm>
            <a:off x="7956988" y="2145123"/>
            <a:ext cx="3454723" cy="682224"/>
            <a:chOff x="6516216" y="1694144"/>
            <a:chExt cx="2304256" cy="682224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82185D40-3551-4047-858F-66B9999A1EDE}"/>
                </a:ext>
              </a:extLst>
            </p:cNvPr>
            <p:cNvSpPr txBox="1"/>
            <p:nvPr/>
          </p:nvSpPr>
          <p:spPr>
            <a:xfrm>
              <a:off x="6516216" y="1694144"/>
              <a:ext cx="2304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FE92DD53-4990-487F-8A8D-30AA220648A8}"/>
                </a:ext>
              </a:extLst>
            </p:cNvPr>
            <p:cNvSpPr txBox="1"/>
            <p:nvPr/>
          </p:nvSpPr>
          <p:spPr>
            <a:xfrm>
              <a:off x="6516216" y="1914703"/>
              <a:ext cx="2304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Oval 60">
            <a:extLst>
              <a:ext uri="{FF2B5EF4-FFF2-40B4-BE49-F238E27FC236}">
                <a16:creationId xmlns="" xmlns:a16="http://schemas.microsoft.com/office/drawing/2014/main" id="{9850121B-763A-4F65-9500-7D4EF97EADEB}"/>
              </a:ext>
            </a:extLst>
          </p:cNvPr>
          <p:cNvSpPr/>
          <p:nvPr/>
        </p:nvSpPr>
        <p:spPr>
          <a:xfrm>
            <a:off x="7309354" y="3251476"/>
            <a:ext cx="566802" cy="5668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Group 61">
            <a:extLst>
              <a:ext uri="{FF2B5EF4-FFF2-40B4-BE49-F238E27FC236}">
                <a16:creationId xmlns="" xmlns:a16="http://schemas.microsoft.com/office/drawing/2014/main" id="{F6D87648-2B0E-40E2-9F9E-2EA58707179B}"/>
              </a:ext>
            </a:extLst>
          </p:cNvPr>
          <p:cNvGrpSpPr/>
          <p:nvPr/>
        </p:nvGrpSpPr>
        <p:grpSpPr>
          <a:xfrm>
            <a:off x="7956988" y="3193765"/>
            <a:ext cx="3454723" cy="682224"/>
            <a:chOff x="6516216" y="1694144"/>
            <a:chExt cx="2304256" cy="682224"/>
          </a:xfrm>
        </p:grpSpPr>
        <p:sp>
          <p:nvSpPr>
            <p:cNvPr id="34" name="TextBox 33">
              <a:extLst>
                <a:ext uri="{FF2B5EF4-FFF2-40B4-BE49-F238E27FC236}">
                  <a16:creationId xmlns="" xmlns:a16="http://schemas.microsoft.com/office/drawing/2014/main" id="{DF25C415-203C-415F-8B5E-BE2776B81908}"/>
                </a:ext>
              </a:extLst>
            </p:cNvPr>
            <p:cNvSpPr txBox="1"/>
            <p:nvPr/>
          </p:nvSpPr>
          <p:spPr>
            <a:xfrm>
              <a:off x="6516216" y="1694144"/>
              <a:ext cx="2304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80FC57AF-50E4-4A39-8B24-84B478E46E60}"/>
                </a:ext>
              </a:extLst>
            </p:cNvPr>
            <p:cNvSpPr txBox="1"/>
            <p:nvPr/>
          </p:nvSpPr>
          <p:spPr>
            <a:xfrm>
              <a:off x="6516216" y="1914703"/>
              <a:ext cx="2304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6" name="Oval 65">
            <a:extLst>
              <a:ext uri="{FF2B5EF4-FFF2-40B4-BE49-F238E27FC236}">
                <a16:creationId xmlns="" xmlns:a16="http://schemas.microsoft.com/office/drawing/2014/main" id="{C023D4CC-B04C-4A5F-90C4-4BFA21BB50CB}"/>
              </a:ext>
            </a:extLst>
          </p:cNvPr>
          <p:cNvSpPr/>
          <p:nvPr/>
        </p:nvSpPr>
        <p:spPr>
          <a:xfrm>
            <a:off x="7309354" y="4300118"/>
            <a:ext cx="566802" cy="5668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7" name="Group 66">
            <a:extLst>
              <a:ext uri="{FF2B5EF4-FFF2-40B4-BE49-F238E27FC236}">
                <a16:creationId xmlns="" xmlns:a16="http://schemas.microsoft.com/office/drawing/2014/main" id="{458115B4-E5B0-4E9E-8817-5D73750AE9F9}"/>
              </a:ext>
            </a:extLst>
          </p:cNvPr>
          <p:cNvGrpSpPr/>
          <p:nvPr/>
        </p:nvGrpSpPr>
        <p:grpSpPr>
          <a:xfrm>
            <a:off x="7956988" y="4242407"/>
            <a:ext cx="3454723" cy="682224"/>
            <a:chOff x="6516216" y="1694144"/>
            <a:chExt cx="2304256" cy="682224"/>
          </a:xfrm>
        </p:grpSpPr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B492E459-FCC3-4D7E-AC74-C0F53BB96B5E}"/>
                </a:ext>
              </a:extLst>
            </p:cNvPr>
            <p:cNvSpPr txBox="1"/>
            <p:nvPr/>
          </p:nvSpPr>
          <p:spPr>
            <a:xfrm>
              <a:off x="6516216" y="1694144"/>
              <a:ext cx="2304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E16EAD70-2983-42EB-AB4E-52F8CFE1C5C4}"/>
                </a:ext>
              </a:extLst>
            </p:cNvPr>
            <p:cNvSpPr txBox="1"/>
            <p:nvPr/>
          </p:nvSpPr>
          <p:spPr>
            <a:xfrm>
              <a:off x="6516216" y="1914703"/>
              <a:ext cx="2304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0" name="Oval 70">
            <a:extLst>
              <a:ext uri="{FF2B5EF4-FFF2-40B4-BE49-F238E27FC236}">
                <a16:creationId xmlns="" xmlns:a16="http://schemas.microsoft.com/office/drawing/2014/main" id="{E3C014A7-95C5-4AF5-950C-8852EE482594}"/>
              </a:ext>
            </a:extLst>
          </p:cNvPr>
          <p:cNvSpPr/>
          <p:nvPr/>
        </p:nvSpPr>
        <p:spPr>
          <a:xfrm>
            <a:off x="7309354" y="5348761"/>
            <a:ext cx="566802" cy="566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1" name="Group 71">
            <a:extLst>
              <a:ext uri="{FF2B5EF4-FFF2-40B4-BE49-F238E27FC236}">
                <a16:creationId xmlns="" xmlns:a16="http://schemas.microsoft.com/office/drawing/2014/main" id="{71741619-908A-4F10-9711-F3B2CE0DE26E}"/>
              </a:ext>
            </a:extLst>
          </p:cNvPr>
          <p:cNvGrpSpPr/>
          <p:nvPr/>
        </p:nvGrpSpPr>
        <p:grpSpPr>
          <a:xfrm>
            <a:off x="7956988" y="5291050"/>
            <a:ext cx="3454723" cy="682224"/>
            <a:chOff x="6516216" y="1694144"/>
            <a:chExt cx="2304256" cy="682224"/>
          </a:xfrm>
        </p:grpSpPr>
        <p:sp>
          <p:nvSpPr>
            <p:cNvPr id="42" name="TextBox 41">
              <a:extLst>
                <a:ext uri="{FF2B5EF4-FFF2-40B4-BE49-F238E27FC236}">
                  <a16:creationId xmlns="" xmlns:a16="http://schemas.microsoft.com/office/drawing/2014/main" id="{92A2E719-324E-4D33-8071-E30985F47970}"/>
                </a:ext>
              </a:extLst>
            </p:cNvPr>
            <p:cNvSpPr txBox="1"/>
            <p:nvPr/>
          </p:nvSpPr>
          <p:spPr>
            <a:xfrm>
              <a:off x="6516216" y="1694144"/>
              <a:ext cx="2304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="" xmlns:a16="http://schemas.microsoft.com/office/drawing/2014/main" id="{5B2A73E4-5D9C-4710-94E7-594D47B9500C}"/>
                </a:ext>
              </a:extLst>
            </p:cNvPr>
            <p:cNvSpPr txBox="1"/>
            <p:nvPr/>
          </p:nvSpPr>
          <p:spPr>
            <a:xfrm>
              <a:off x="6516216" y="1914703"/>
              <a:ext cx="2304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EC4C8128-A974-4291-81A2-90C4EBD3A432}"/>
              </a:ext>
            </a:extLst>
          </p:cNvPr>
          <p:cNvSpPr txBox="1"/>
          <p:nvPr/>
        </p:nvSpPr>
        <p:spPr>
          <a:xfrm>
            <a:off x="7309353" y="2336850"/>
            <a:ext cx="5668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1D8464C7-1CF3-4D3D-83AF-B23A804B4877}"/>
              </a:ext>
            </a:extLst>
          </p:cNvPr>
          <p:cNvSpPr txBox="1"/>
          <p:nvPr/>
        </p:nvSpPr>
        <p:spPr>
          <a:xfrm>
            <a:off x="7309353" y="3384618"/>
            <a:ext cx="5668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19344CD1-06F5-48DC-A28E-E2CFA54B7541}"/>
              </a:ext>
            </a:extLst>
          </p:cNvPr>
          <p:cNvSpPr txBox="1"/>
          <p:nvPr/>
        </p:nvSpPr>
        <p:spPr>
          <a:xfrm>
            <a:off x="7309353" y="4432386"/>
            <a:ext cx="5668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E44625EA-58A2-4A3E-8EC0-836F7A5E31D0}"/>
              </a:ext>
            </a:extLst>
          </p:cNvPr>
          <p:cNvSpPr txBox="1"/>
          <p:nvPr/>
        </p:nvSpPr>
        <p:spPr>
          <a:xfrm>
            <a:off x="7309353" y="5480154"/>
            <a:ext cx="56680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52" name="Group 19">
            <a:extLst>
              <a:ext uri="{FF2B5EF4-FFF2-40B4-BE49-F238E27FC236}">
                <a16:creationId xmlns="" xmlns:a16="http://schemas.microsoft.com/office/drawing/2014/main" id="{263AB05C-3E02-442D-AD33-A5DDC99592BB}"/>
              </a:ext>
            </a:extLst>
          </p:cNvPr>
          <p:cNvGrpSpPr/>
          <p:nvPr/>
        </p:nvGrpSpPr>
        <p:grpSpPr>
          <a:xfrm>
            <a:off x="4476540" y="2966326"/>
            <a:ext cx="371861" cy="471752"/>
            <a:chOff x="2338388" y="3582988"/>
            <a:chExt cx="1406525" cy="1784350"/>
          </a:xfrm>
        </p:grpSpPr>
        <p:sp>
          <p:nvSpPr>
            <p:cNvPr id="53" name="Freeform 247">
              <a:extLst>
                <a:ext uri="{FF2B5EF4-FFF2-40B4-BE49-F238E27FC236}">
                  <a16:creationId xmlns="" xmlns:a16="http://schemas.microsoft.com/office/drawing/2014/main" id="{1881BE7F-74F3-48D9-B780-235BF2DAC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3636963"/>
              <a:ext cx="1406525" cy="1531938"/>
            </a:xfrm>
            <a:custGeom>
              <a:avLst/>
              <a:gdLst>
                <a:gd name="T0" fmla="*/ 1700 w 1847"/>
                <a:gd name="T1" fmla="*/ 2011 h 2011"/>
                <a:gd name="T2" fmla="*/ 147 w 1847"/>
                <a:gd name="T3" fmla="*/ 2011 h 2011"/>
                <a:gd name="T4" fmla="*/ 0 w 1847"/>
                <a:gd name="T5" fmla="*/ 1864 h 2011"/>
                <a:gd name="T6" fmla="*/ 0 w 1847"/>
                <a:gd name="T7" fmla="*/ 311 h 2011"/>
                <a:gd name="T8" fmla="*/ 147 w 1847"/>
                <a:gd name="T9" fmla="*/ 164 h 2011"/>
                <a:gd name="T10" fmla="*/ 545 w 1847"/>
                <a:gd name="T11" fmla="*/ 164 h 2011"/>
                <a:gd name="T12" fmla="*/ 545 w 1847"/>
                <a:gd name="T13" fmla="*/ 70 h 2011"/>
                <a:gd name="T14" fmla="*/ 614 w 1847"/>
                <a:gd name="T15" fmla="*/ 0 h 2011"/>
                <a:gd name="T16" fmla="*/ 924 w 1847"/>
                <a:gd name="T17" fmla="*/ 0 h 2011"/>
                <a:gd name="T18" fmla="*/ 1233 w 1847"/>
                <a:gd name="T19" fmla="*/ 0 h 2011"/>
                <a:gd name="T20" fmla="*/ 1303 w 1847"/>
                <a:gd name="T21" fmla="*/ 70 h 2011"/>
                <a:gd name="T22" fmla="*/ 1303 w 1847"/>
                <a:gd name="T23" fmla="*/ 164 h 2011"/>
                <a:gd name="T24" fmla="*/ 1700 w 1847"/>
                <a:gd name="T25" fmla="*/ 164 h 2011"/>
                <a:gd name="T26" fmla="*/ 1847 w 1847"/>
                <a:gd name="T27" fmla="*/ 311 h 2011"/>
                <a:gd name="T28" fmla="*/ 1847 w 1847"/>
                <a:gd name="T29" fmla="*/ 1864 h 2011"/>
                <a:gd name="T30" fmla="*/ 1700 w 1847"/>
                <a:gd name="T31" fmla="*/ 2011 h 2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7" h="2011">
                  <a:moveTo>
                    <a:pt x="1700" y="2011"/>
                  </a:moveTo>
                  <a:lnTo>
                    <a:pt x="147" y="2011"/>
                  </a:lnTo>
                  <a:cubicBezTo>
                    <a:pt x="66" y="2011"/>
                    <a:pt x="0" y="1945"/>
                    <a:pt x="0" y="1864"/>
                  </a:cubicBezTo>
                  <a:lnTo>
                    <a:pt x="0" y="311"/>
                  </a:lnTo>
                  <a:cubicBezTo>
                    <a:pt x="0" y="230"/>
                    <a:pt x="66" y="164"/>
                    <a:pt x="147" y="164"/>
                  </a:cubicBezTo>
                  <a:lnTo>
                    <a:pt x="545" y="164"/>
                  </a:lnTo>
                  <a:lnTo>
                    <a:pt x="545" y="70"/>
                  </a:lnTo>
                  <a:cubicBezTo>
                    <a:pt x="545" y="32"/>
                    <a:pt x="576" y="0"/>
                    <a:pt x="614" y="0"/>
                  </a:cubicBezTo>
                  <a:lnTo>
                    <a:pt x="924" y="0"/>
                  </a:lnTo>
                  <a:lnTo>
                    <a:pt x="1233" y="0"/>
                  </a:lnTo>
                  <a:cubicBezTo>
                    <a:pt x="1272" y="0"/>
                    <a:pt x="1303" y="32"/>
                    <a:pt x="1303" y="70"/>
                  </a:cubicBezTo>
                  <a:lnTo>
                    <a:pt x="1303" y="164"/>
                  </a:lnTo>
                  <a:lnTo>
                    <a:pt x="1700" y="164"/>
                  </a:lnTo>
                  <a:cubicBezTo>
                    <a:pt x="1781" y="164"/>
                    <a:pt x="1847" y="230"/>
                    <a:pt x="1847" y="311"/>
                  </a:cubicBezTo>
                  <a:lnTo>
                    <a:pt x="1847" y="1864"/>
                  </a:lnTo>
                  <a:cubicBezTo>
                    <a:pt x="1847" y="1945"/>
                    <a:pt x="1781" y="2011"/>
                    <a:pt x="1700" y="2011"/>
                  </a:cubicBezTo>
                  <a:close/>
                </a:path>
              </a:pathLst>
            </a:custGeom>
            <a:solidFill>
              <a:srgbClr val="CCC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48">
              <a:extLst>
                <a:ext uri="{FF2B5EF4-FFF2-40B4-BE49-F238E27FC236}">
                  <a16:creationId xmlns="" xmlns:a16="http://schemas.microsoft.com/office/drawing/2014/main" id="{6E5112DA-A701-4A7A-B455-A4F15137D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138" y="3744913"/>
              <a:ext cx="1343025" cy="1584325"/>
            </a:xfrm>
            <a:custGeom>
              <a:avLst/>
              <a:gdLst>
                <a:gd name="T0" fmla="*/ 1763 w 1763"/>
                <a:gd name="T1" fmla="*/ 1956 h 2079"/>
                <a:gd name="T2" fmla="*/ 1658 w 1763"/>
                <a:gd name="T3" fmla="*/ 2079 h 2079"/>
                <a:gd name="T4" fmla="*/ 105 w 1763"/>
                <a:gd name="T5" fmla="*/ 2079 h 2079"/>
                <a:gd name="T6" fmla="*/ 0 w 1763"/>
                <a:gd name="T7" fmla="*/ 1956 h 2079"/>
                <a:gd name="T8" fmla="*/ 0 w 1763"/>
                <a:gd name="T9" fmla="*/ 124 h 2079"/>
                <a:gd name="T10" fmla="*/ 105 w 1763"/>
                <a:gd name="T11" fmla="*/ 0 h 2079"/>
                <a:gd name="T12" fmla="*/ 1658 w 1763"/>
                <a:gd name="T13" fmla="*/ 0 h 2079"/>
                <a:gd name="T14" fmla="*/ 1763 w 1763"/>
                <a:gd name="T15" fmla="*/ 124 h 2079"/>
                <a:gd name="T16" fmla="*/ 1763 w 1763"/>
                <a:gd name="T17" fmla="*/ 1956 h 2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3" h="2079">
                  <a:moveTo>
                    <a:pt x="1763" y="1956"/>
                  </a:moveTo>
                  <a:cubicBezTo>
                    <a:pt x="1763" y="2024"/>
                    <a:pt x="1716" y="2079"/>
                    <a:pt x="1658" y="2079"/>
                  </a:cubicBezTo>
                  <a:lnTo>
                    <a:pt x="105" y="2079"/>
                  </a:lnTo>
                  <a:cubicBezTo>
                    <a:pt x="47" y="2079"/>
                    <a:pt x="0" y="2024"/>
                    <a:pt x="0" y="1956"/>
                  </a:cubicBezTo>
                  <a:lnTo>
                    <a:pt x="0" y="124"/>
                  </a:lnTo>
                  <a:cubicBezTo>
                    <a:pt x="0" y="55"/>
                    <a:pt x="47" y="0"/>
                    <a:pt x="105" y="0"/>
                  </a:cubicBezTo>
                  <a:lnTo>
                    <a:pt x="1658" y="0"/>
                  </a:lnTo>
                  <a:cubicBezTo>
                    <a:pt x="1716" y="0"/>
                    <a:pt x="1763" y="55"/>
                    <a:pt x="1763" y="124"/>
                  </a:cubicBezTo>
                  <a:lnTo>
                    <a:pt x="1763" y="1956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49">
              <a:extLst>
                <a:ext uri="{FF2B5EF4-FFF2-40B4-BE49-F238E27FC236}">
                  <a16:creationId xmlns="" xmlns:a16="http://schemas.microsoft.com/office/drawing/2014/main" id="{05E81F76-2764-428B-B538-E9CAD92389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8388" y="3708400"/>
              <a:ext cx="1406525" cy="1658938"/>
            </a:xfrm>
            <a:custGeom>
              <a:avLst/>
              <a:gdLst>
                <a:gd name="T0" fmla="*/ 147 w 1847"/>
                <a:gd name="T1" fmla="*/ 98 h 2178"/>
                <a:gd name="T2" fmla="*/ 84 w 1847"/>
                <a:gd name="T3" fmla="*/ 173 h 2178"/>
                <a:gd name="T4" fmla="*/ 84 w 1847"/>
                <a:gd name="T5" fmla="*/ 2005 h 2178"/>
                <a:gd name="T6" fmla="*/ 147 w 1847"/>
                <a:gd name="T7" fmla="*/ 2079 h 2178"/>
                <a:gd name="T8" fmla="*/ 1700 w 1847"/>
                <a:gd name="T9" fmla="*/ 2079 h 2178"/>
                <a:gd name="T10" fmla="*/ 1763 w 1847"/>
                <a:gd name="T11" fmla="*/ 2005 h 2178"/>
                <a:gd name="T12" fmla="*/ 1763 w 1847"/>
                <a:gd name="T13" fmla="*/ 173 h 2178"/>
                <a:gd name="T14" fmla="*/ 1700 w 1847"/>
                <a:gd name="T15" fmla="*/ 98 h 2178"/>
                <a:gd name="T16" fmla="*/ 147 w 1847"/>
                <a:gd name="T17" fmla="*/ 98 h 2178"/>
                <a:gd name="T18" fmla="*/ 1700 w 1847"/>
                <a:gd name="T19" fmla="*/ 2178 h 2178"/>
                <a:gd name="T20" fmla="*/ 147 w 1847"/>
                <a:gd name="T21" fmla="*/ 2178 h 2178"/>
                <a:gd name="T22" fmla="*/ 0 w 1847"/>
                <a:gd name="T23" fmla="*/ 2005 h 2178"/>
                <a:gd name="T24" fmla="*/ 0 w 1847"/>
                <a:gd name="T25" fmla="*/ 173 h 2178"/>
                <a:gd name="T26" fmla="*/ 147 w 1847"/>
                <a:gd name="T27" fmla="*/ 0 h 2178"/>
                <a:gd name="T28" fmla="*/ 1700 w 1847"/>
                <a:gd name="T29" fmla="*/ 0 h 2178"/>
                <a:gd name="T30" fmla="*/ 1847 w 1847"/>
                <a:gd name="T31" fmla="*/ 173 h 2178"/>
                <a:gd name="T32" fmla="*/ 1847 w 1847"/>
                <a:gd name="T33" fmla="*/ 2005 h 2178"/>
                <a:gd name="T34" fmla="*/ 1700 w 1847"/>
                <a:gd name="T35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7" h="2178">
                  <a:moveTo>
                    <a:pt x="147" y="98"/>
                  </a:moveTo>
                  <a:cubicBezTo>
                    <a:pt x="112" y="98"/>
                    <a:pt x="84" y="132"/>
                    <a:pt x="84" y="173"/>
                  </a:cubicBezTo>
                  <a:lnTo>
                    <a:pt x="84" y="2005"/>
                  </a:lnTo>
                  <a:cubicBezTo>
                    <a:pt x="84" y="2046"/>
                    <a:pt x="112" y="2079"/>
                    <a:pt x="147" y="2079"/>
                  </a:cubicBezTo>
                  <a:lnTo>
                    <a:pt x="1700" y="2079"/>
                  </a:lnTo>
                  <a:cubicBezTo>
                    <a:pt x="1735" y="2079"/>
                    <a:pt x="1763" y="2046"/>
                    <a:pt x="1763" y="2005"/>
                  </a:cubicBezTo>
                  <a:lnTo>
                    <a:pt x="1763" y="173"/>
                  </a:lnTo>
                  <a:cubicBezTo>
                    <a:pt x="1763" y="132"/>
                    <a:pt x="1735" y="98"/>
                    <a:pt x="1700" y="98"/>
                  </a:cubicBezTo>
                  <a:lnTo>
                    <a:pt x="147" y="98"/>
                  </a:lnTo>
                  <a:close/>
                  <a:moveTo>
                    <a:pt x="1700" y="2178"/>
                  </a:moveTo>
                  <a:lnTo>
                    <a:pt x="147" y="2178"/>
                  </a:lnTo>
                  <a:cubicBezTo>
                    <a:pt x="66" y="2178"/>
                    <a:pt x="0" y="2100"/>
                    <a:pt x="0" y="2005"/>
                  </a:cubicBezTo>
                  <a:lnTo>
                    <a:pt x="0" y="173"/>
                  </a:lnTo>
                  <a:cubicBezTo>
                    <a:pt x="0" y="77"/>
                    <a:pt x="66" y="0"/>
                    <a:pt x="147" y="0"/>
                  </a:cubicBezTo>
                  <a:lnTo>
                    <a:pt x="1700" y="0"/>
                  </a:lnTo>
                  <a:cubicBezTo>
                    <a:pt x="1781" y="0"/>
                    <a:pt x="1847" y="77"/>
                    <a:pt x="1847" y="173"/>
                  </a:cubicBezTo>
                  <a:lnTo>
                    <a:pt x="1847" y="2005"/>
                  </a:lnTo>
                  <a:cubicBezTo>
                    <a:pt x="1847" y="2100"/>
                    <a:pt x="1781" y="2178"/>
                    <a:pt x="1700" y="2178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0">
              <a:extLst>
                <a:ext uri="{FF2B5EF4-FFF2-40B4-BE49-F238E27FC236}">
                  <a16:creationId xmlns="" xmlns:a16="http://schemas.microsoft.com/office/drawing/2014/main" id="{25AEB7E4-102E-4FC1-A955-B04F65F544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27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1">
              <a:extLst>
                <a:ext uri="{FF2B5EF4-FFF2-40B4-BE49-F238E27FC236}">
                  <a16:creationId xmlns="" xmlns:a16="http://schemas.microsoft.com/office/drawing/2014/main" id="{C7FB32F1-7C37-489F-A878-EB3E1CE8CC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2">
              <a:extLst>
                <a:ext uri="{FF2B5EF4-FFF2-40B4-BE49-F238E27FC236}">
                  <a16:creationId xmlns="" xmlns:a16="http://schemas.microsoft.com/office/drawing/2014/main" id="{AE7A96D2-305C-4B7B-8027-3056AD7952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852988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3">
              <a:extLst>
                <a:ext uri="{FF2B5EF4-FFF2-40B4-BE49-F238E27FC236}">
                  <a16:creationId xmlns="" xmlns:a16="http://schemas.microsoft.com/office/drawing/2014/main" id="{80379AC6-FD35-4A7E-9C4E-5BE7B3ECE7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3901" y="4543425"/>
              <a:ext cx="188913" cy="188913"/>
            </a:xfrm>
            <a:custGeom>
              <a:avLst/>
              <a:gdLst>
                <a:gd name="T0" fmla="*/ 125 w 249"/>
                <a:gd name="T1" fmla="*/ 42 h 249"/>
                <a:gd name="T2" fmla="*/ 42 w 249"/>
                <a:gd name="T3" fmla="*/ 124 h 249"/>
                <a:gd name="T4" fmla="*/ 125 w 249"/>
                <a:gd name="T5" fmla="*/ 207 h 249"/>
                <a:gd name="T6" fmla="*/ 207 w 249"/>
                <a:gd name="T7" fmla="*/ 124 h 249"/>
                <a:gd name="T8" fmla="*/ 125 w 249"/>
                <a:gd name="T9" fmla="*/ 42 h 249"/>
                <a:gd name="T10" fmla="*/ 125 w 249"/>
                <a:gd name="T11" fmla="*/ 249 h 249"/>
                <a:gd name="T12" fmla="*/ 0 w 249"/>
                <a:gd name="T13" fmla="*/ 124 h 249"/>
                <a:gd name="T14" fmla="*/ 125 w 249"/>
                <a:gd name="T15" fmla="*/ 0 h 249"/>
                <a:gd name="T16" fmla="*/ 249 w 249"/>
                <a:gd name="T17" fmla="*/ 124 h 249"/>
                <a:gd name="T18" fmla="*/ 125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5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5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5" y="42"/>
                  </a:cubicBezTo>
                  <a:close/>
                  <a:moveTo>
                    <a:pt x="125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5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4">
              <a:extLst>
                <a:ext uri="{FF2B5EF4-FFF2-40B4-BE49-F238E27FC236}">
                  <a16:creationId xmlns="" xmlns:a16="http://schemas.microsoft.com/office/drawing/2014/main" id="{F3A9AF80-C15E-404B-ACA4-4753CE205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23 w 210"/>
                <a:gd name="T1" fmla="*/ 210 h 210"/>
                <a:gd name="T2" fmla="*/ 9 w 210"/>
                <a:gd name="T3" fmla="*/ 204 h 210"/>
                <a:gd name="T4" fmla="*/ 8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8 w 210"/>
                <a:gd name="T13" fmla="*/ 204 h 210"/>
                <a:gd name="T14" fmla="*/ 23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3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2" y="8"/>
                  </a:lnTo>
                  <a:cubicBezTo>
                    <a:pt x="180" y="0"/>
                    <a:pt x="193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8" y="204"/>
                  </a:lnTo>
                  <a:cubicBezTo>
                    <a:pt x="34" y="208"/>
                    <a:pt x="29" y="210"/>
                    <a:pt x="23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5">
              <a:extLst>
                <a:ext uri="{FF2B5EF4-FFF2-40B4-BE49-F238E27FC236}">
                  <a16:creationId xmlns="" xmlns:a16="http://schemas.microsoft.com/office/drawing/2014/main" id="{3FDDD26E-AEC0-481A-93E9-BE75F71C1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8 w 210"/>
                <a:gd name="T5" fmla="*/ 37 h 210"/>
                <a:gd name="T6" fmla="*/ 9 w 210"/>
                <a:gd name="T7" fmla="*/ 8 h 210"/>
                <a:gd name="T8" fmla="*/ 38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9" y="8"/>
                  </a:cubicBezTo>
                  <a:cubicBezTo>
                    <a:pt x="17" y="0"/>
                    <a:pt x="30" y="0"/>
                    <a:pt x="38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2" y="210"/>
                    <a:pt x="187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6">
              <a:extLst>
                <a:ext uri="{FF2B5EF4-FFF2-40B4-BE49-F238E27FC236}">
                  <a16:creationId xmlns="" xmlns:a16="http://schemas.microsoft.com/office/drawing/2014/main" id="{9B565EAE-C304-4DDE-AC1F-50B3808D8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24 w 210"/>
                <a:gd name="T1" fmla="*/ 210 h 210"/>
                <a:gd name="T2" fmla="*/ 9 w 210"/>
                <a:gd name="T3" fmla="*/ 204 h 210"/>
                <a:gd name="T4" fmla="*/ 9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9 w 210"/>
                <a:gd name="T13" fmla="*/ 204 h 210"/>
                <a:gd name="T14" fmla="*/ 24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4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1" y="196"/>
                    <a:pt x="0" y="183"/>
                    <a:pt x="9" y="175"/>
                  </a:cubicBezTo>
                  <a:lnTo>
                    <a:pt x="172" y="8"/>
                  </a:lnTo>
                  <a:cubicBezTo>
                    <a:pt x="180" y="0"/>
                    <a:pt x="194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9" y="204"/>
                  </a:lnTo>
                  <a:cubicBezTo>
                    <a:pt x="34" y="208"/>
                    <a:pt x="29" y="210"/>
                    <a:pt x="24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57">
              <a:extLst>
                <a:ext uri="{FF2B5EF4-FFF2-40B4-BE49-F238E27FC236}">
                  <a16:creationId xmlns="" xmlns:a16="http://schemas.microsoft.com/office/drawing/2014/main" id="{85F63741-5A6C-46A2-8198-264A0F0B6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9 w 210"/>
                <a:gd name="T5" fmla="*/ 37 h 210"/>
                <a:gd name="T6" fmla="*/ 9 w 210"/>
                <a:gd name="T7" fmla="*/ 8 h 210"/>
                <a:gd name="T8" fmla="*/ 39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9" y="37"/>
                  </a:lnTo>
                  <a:cubicBezTo>
                    <a:pt x="0" y="29"/>
                    <a:pt x="1" y="16"/>
                    <a:pt x="9" y="8"/>
                  </a:cubicBezTo>
                  <a:cubicBezTo>
                    <a:pt x="17" y="0"/>
                    <a:pt x="30" y="0"/>
                    <a:pt x="39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3" y="210"/>
                    <a:pt x="187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58">
              <a:extLst>
                <a:ext uri="{FF2B5EF4-FFF2-40B4-BE49-F238E27FC236}">
                  <a16:creationId xmlns="" xmlns:a16="http://schemas.microsoft.com/office/drawing/2014/main" id="{5EBBDA25-F367-464D-9B5A-BE9B7F428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59">
              <a:extLst>
                <a:ext uri="{FF2B5EF4-FFF2-40B4-BE49-F238E27FC236}">
                  <a16:creationId xmlns="" xmlns:a16="http://schemas.microsoft.com/office/drawing/2014/main" id="{9A673A52-CABD-4D66-8EA3-A5E65A34C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0">
              <a:extLst>
                <a:ext uri="{FF2B5EF4-FFF2-40B4-BE49-F238E27FC236}">
                  <a16:creationId xmlns="" xmlns:a16="http://schemas.microsoft.com/office/drawing/2014/main" id="{8FBA8A1C-ECE7-4146-AF63-D5D72A6B5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1">
              <a:extLst>
                <a:ext uri="{FF2B5EF4-FFF2-40B4-BE49-F238E27FC236}">
                  <a16:creationId xmlns="" xmlns:a16="http://schemas.microsoft.com/office/drawing/2014/main" id="{1FC8C59A-F232-4470-BDE0-65A006348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2">
              <a:extLst>
                <a:ext uri="{FF2B5EF4-FFF2-40B4-BE49-F238E27FC236}">
                  <a16:creationId xmlns="" xmlns:a16="http://schemas.microsoft.com/office/drawing/2014/main" id="{C8A7B0A3-D1E0-4D2D-8CC2-47DE016F8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265113"/>
            </a:xfrm>
            <a:custGeom>
              <a:avLst/>
              <a:gdLst>
                <a:gd name="T0" fmla="*/ 758 w 758"/>
                <a:gd name="T1" fmla="*/ 279 h 348"/>
                <a:gd name="T2" fmla="*/ 688 w 758"/>
                <a:gd name="T3" fmla="*/ 348 h 348"/>
                <a:gd name="T4" fmla="*/ 69 w 758"/>
                <a:gd name="T5" fmla="*/ 348 h 348"/>
                <a:gd name="T6" fmla="*/ 0 w 758"/>
                <a:gd name="T7" fmla="*/ 279 h 348"/>
                <a:gd name="T8" fmla="*/ 0 w 758"/>
                <a:gd name="T9" fmla="*/ 69 h 348"/>
                <a:gd name="T10" fmla="*/ 69 w 758"/>
                <a:gd name="T11" fmla="*/ 0 h 348"/>
                <a:gd name="T12" fmla="*/ 688 w 758"/>
                <a:gd name="T13" fmla="*/ 0 h 348"/>
                <a:gd name="T14" fmla="*/ 758 w 758"/>
                <a:gd name="T15" fmla="*/ 69 h 348"/>
                <a:gd name="T16" fmla="*/ 758 w 758"/>
                <a:gd name="T17" fmla="*/ 27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348">
                  <a:moveTo>
                    <a:pt x="758" y="279"/>
                  </a:moveTo>
                  <a:cubicBezTo>
                    <a:pt x="758" y="317"/>
                    <a:pt x="727" y="348"/>
                    <a:pt x="688" y="348"/>
                  </a:cubicBezTo>
                  <a:lnTo>
                    <a:pt x="69" y="348"/>
                  </a:lnTo>
                  <a:cubicBezTo>
                    <a:pt x="31" y="348"/>
                    <a:pt x="0" y="317"/>
                    <a:pt x="0" y="279"/>
                  </a:cubicBezTo>
                  <a:lnTo>
                    <a:pt x="0" y="69"/>
                  </a:lnTo>
                  <a:cubicBezTo>
                    <a:pt x="0" y="31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31"/>
                    <a:pt x="758" y="69"/>
                  </a:cubicBezTo>
                  <a:lnTo>
                    <a:pt x="758" y="27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3">
              <a:extLst>
                <a:ext uri="{FF2B5EF4-FFF2-40B4-BE49-F238E27FC236}">
                  <a16:creationId xmlns="" xmlns:a16="http://schemas.microsoft.com/office/drawing/2014/main" id="{B132DDB0-485C-42D0-A0DB-6C3806D58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131763"/>
            </a:xfrm>
            <a:custGeom>
              <a:avLst/>
              <a:gdLst>
                <a:gd name="T0" fmla="*/ 758 w 758"/>
                <a:gd name="T1" fmla="*/ 139 h 174"/>
                <a:gd name="T2" fmla="*/ 688 w 758"/>
                <a:gd name="T3" fmla="*/ 174 h 174"/>
                <a:gd name="T4" fmla="*/ 69 w 758"/>
                <a:gd name="T5" fmla="*/ 174 h 174"/>
                <a:gd name="T6" fmla="*/ 0 w 758"/>
                <a:gd name="T7" fmla="*/ 139 h 174"/>
                <a:gd name="T8" fmla="*/ 0 w 758"/>
                <a:gd name="T9" fmla="*/ 34 h 174"/>
                <a:gd name="T10" fmla="*/ 69 w 758"/>
                <a:gd name="T11" fmla="*/ 0 h 174"/>
                <a:gd name="T12" fmla="*/ 688 w 758"/>
                <a:gd name="T13" fmla="*/ 0 h 174"/>
                <a:gd name="T14" fmla="*/ 758 w 758"/>
                <a:gd name="T15" fmla="*/ 34 h 174"/>
                <a:gd name="T16" fmla="*/ 758 w 758"/>
                <a:gd name="T17" fmla="*/ 1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174">
                  <a:moveTo>
                    <a:pt x="758" y="139"/>
                  </a:moveTo>
                  <a:cubicBezTo>
                    <a:pt x="758" y="158"/>
                    <a:pt x="727" y="174"/>
                    <a:pt x="688" y="174"/>
                  </a:cubicBezTo>
                  <a:lnTo>
                    <a:pt x="69" y="174"/>
                  </a:lnTo>
                  <a:cubicBezTo>
                    <a:pt x="31" y="174"/>
                    <a:pt x="0" y="158"/>
                    <a:pt x="0" y="139"/>
                  </a:cubicBezTo>
                  <a:lnTo>
                    <a:pt x="0" y="34"/>
                  </a:lnTo>
                  <a:cubicBezTo>
                    <a:pt x="0" y="15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15"/>
                    <a:pt x="758" y="34"/>
                  </a:cubicBezTo>
                  <a:lnTo>
                    <a:pt x="758" y="1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54">
            <a:extLst>
              <a:ext uri="{FF2B5EF4-FFF2-40B4-BE49-F238E27FC236}">
                <a16:creationId xmlns="" xmlns:a16="http://schemas.microsoft.com/office/drawing/2014/main" id="{C2639171-3821-4328-9F20-4F0157F815F8}"/>
              </a:ext>
            </a:extLst>
          </p:cNvPr>
          <p:cNvGrpSpPr/>
          <p:nvPr/>
        </p:nvGrpSpPr>
        <p:grpSpPr>
          <a:xfrm>
            <a:off x="1335879" y="2926349"/>
            <a:ext cx="504777" cy="480275"/>
            <a:chOff x="137623" y="3843112"/>
            <a:chExt cx="1411778" cy="1343251"/>
          </a:xfrm>
        </p:grpSpPr>
        <p:sp>
          <p:nvSpPr>
            <p:cNvPr id="71" name="Freeform 288">
              <a:extLst>
                <a:ext uri="{FF2B5EF4-FFF2-40B4-BE49-F238E27FC236}">
                  <a16:creationId xmlns="" xmlns:a16="http://schemas.microsoft.com/office/drawing/2014/main" id="{A8E8762E-C754-474B-96B1-7450E0A3B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326" y="4125913"/>
              <a:ext cx="269875" cy="247650"/>
            </a:xfrm>
            <a:custGeom>
              <a:avLst/>
              <a:gdLst>
                <a:gd name="T0" fmla="*/ 100 w 355"/>
                <a:gd name="T1" fmla="*/ 323 h 326"/>
                <a:gd name="T2" fmla="*/ 64 w 355"/>
                <a:gd name="T3" fmla="*/ 299 h 326"/>
                <a:gd name="T4" fmla="*/ 3 w 355"/>
                <a:gd name="T5" fmla="*/ 53 h 326"/>
                <a:gd name="T6" fmla="*/ 27 w 355"/>
                <a:gd name="T7" fmla="*/ 17 h 326"/>
                <a:gd name="T8" fmla="*/ 202 w 355"/>
                <a:gd name="T9" fmla="*/ 3 h 326"/>
                <a:gd name="T10" fmla="*/ 239 w 355"/>
                <a:gd name="T11" fmla="*/ 27 h 326"/>
                <a:gd name="T12" fmla="*/ 352 w 355"/>
                <a:gd name="T13" fmla="*/ 238 h 326"/>
                <a:gd name="T14" fmla="*/ 328 w 355"/>
                <a:gd name="T15" fmla="*/ 274 h 326"/>
                <a:gd name="T16" fmla="*/ 100 w 355"/>
                <a:gd name="T17" fmla="*/ 32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26">
                  <a:moveTo>
                    <a:pt x="100" y="323"/>
                  </a:moveTo>
                  <a:cubicBezTo>
                    <a:pt x="83" y="326"/>
                    <a:pt x="67" y="316"/>
                    <a:pt x="64" y="299"/>
                  </a:cubicBezTo>
                  <a:lnTo>
                    <a:pt x="3" y="53"/>
                  </a:lnTo>
                  <a:cubicBezTo>
                    <a:pt x="0" y="37"/>
                    <a:pt x="10" y="20"/>
                    <a:pt x="27" y="17"/>
                  </a:cubicBezTo>
                  <a:lnTo>
                    <a:pt x="202" y="3"/>
                  </a:lnTo>
                  <a:cubicBezTo>
                    <a:pt x="219" y="0"/>
                    <a:pt x="235" y="10"/>
                    <a:pt x="239" y="27"/>
                  </a:cubicBezTo>
                  <a:lnTo>
                    <a:pt x="352" y="238"/>
                  </a:lnTo>
                  <a:cubicBezTo>
                    <a:pt x="355" y="254"/>
                    <a:pt x="345" y="270"/>
                    <a:pt x="328" y="274"/>
                  </a:cubicBezTo>
                  <a:lnTo>
                    <a:pt x="100" y="3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89">
              <a:extLst>
                <a:ext uri="{FF2B5EF4-FFF2-40B4-BE49-F238E27FC236}">
                  <a16:creationId xmlns="" xmlns:a16="http://schemas.microsoft.com/office/drawing/2014/main" id="{40D06CE6-D5AA-4C98-8A44-B2BD1C6D8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23" y="3843112"/>
              <a:ext cx="1259378" cy="1241414"/>
            </a:xfrm>
            <a:custGeom>
              <a:avLst/>
              <a:gdLst>
                <a:gd name="T0" fmla="*/ 1736 w 1743"/>
                <a:gd name="T1" fmla="*/ 729 h 1698"/>
                <a:gd name="T2" fmla="*/ 1713 w 1743"/>
                <a:gd name="T3" fmla="*/ 626 h 1698"/>
                <a:gd name="T4" fmla="*/ 819 w 1743"/>
                <a:gd name="T5" fmla="*/ 61 h 1698"/>
                <a:gd name="T6" fmla="*/ 114 w 1743"/>
                <a:gd name="T7" fmla="*/ 1032 h 1698"/>
                <a:gd name="T8" fmla="*/ 208 w 1743"/>
                <a:gd name="T9" fmla="*/ 1254 h 1698"/>
                <a:gd name="T10" fmla="*/ 337 w 1743"/>
                <a:gd name="T11" fmla="*/ 1475 h 1698"/>
                <a:gd name="T12" fmla="*/ 652 w 1743"/>
                <a:gd name="T13" fmla="*/ 1679 h 1698"/>
                <a:gd name="T14" fmla="*/ 687 w 1743"/>
                <a:gd name="T15" fmla="*/ 1680 h 1698"/>
                <a:gd name="T16" fmla="*/ 935 w 1743"/>
                <a:gd name="T17" fmla="*/ 1440 h 1698"/>
                <a:gd name="T18" fmla="*/ 939 w 1743"/>
                <a:gd name="T19" fmla="*/ 1426 h 1698"/>
                <a:gd name="T20" fmla="*/ 951 w 1743"/>
                <a:gd name="T21" fmla="*/ 1357 h 1698"/>
                <a:gd name="T22" fmla="*/ 1001 w 1743"/>
                <a:gd name="T23" fmla="*/ 1058 h 1698"/>
                <a:gd name="T24" fmla="*/ 1743 w 1743"/>
                <a:gd name="T25" fmla="*/ 778 h 1698"/>
                <a:gd name="T26" fmla="*/ 1736 w 1743"/>
                <a:gd name="T27" fmla="*/ 729 h 1698"/>
                <a:gd name="connsiteX0" fmla="*/ 9438 w 9478"/>
                <a:gd name="connsiteY0" fmla="*/ 3988 h 9595"/>
                <a:gd name="connsiteX1" fmla="*/ 9306 w 9478"/>
                <a:gd name="connsiteY1" fmla="*/ 3382 h 9595"/>
                <a:gd name="connsiteX2" fmla="*/ 4177 w 9478"/>
                <a:gd name="connsiteY2" fmla="*/ 54 h 9595"/>
                <a:gd name="connsiteX3" fmla="*/ 132 w 9478"/>
                <a:gd name="connsiteY3" fmla="*/ 5773 h 9595"/>
                <a:gd name="connsiteX4" fmla="*/ 466 w 9478"/>
                <a:gd name="connsiteY4" fmla="*/ 7185 h 9595"/>
                <a:gd name="connsiteX5" fmla="*/ 1411 w 9478"/>
                <a:gd name="connsiteY5" fmla="*/ 8382 h 9595"/>
                <a:gd name="connsiteX6" fmla="*/ 3219 w 9478"/>
                <a:gd name="connsiteY6" fmla="*/ 9583 h 9595"/>
                <a:gd name="connsiteX7" fmla="*/ 3419 w 9478"/>
                <a:gd name="connsiteY7" fmla="*/ 9589 h 9595"/>
                <a:gd name="connsiteX8" fmla="*/ 4842 w 9478"/>
                <a:gd name="connsiteY8" fmla="*/ 8176 h 9595"/>
                <a:gd name="connsiteX9" fmla="*/ 4865 w 9478"/>
                <a:gd name="connsiteY9" fmla="*/ 8093 h 9595"/>
                <a:gd name="connsiteX10" fmla="*/ 4934 w 9478"/>
                <a:gd name="connsiteY10" fmla="*/ 7687 h 9595"/>
                <a:gd name="connsiteX11" fmla="*/ 5221 w 9478"/>
                <a:gd name="connsiteY11" fmla="*/ 5926 h 9595"/>
                <a:gd name="connsiteX12" fmla="*/ 9478 w 9478"/>
                <a:gd name="connsiteY12" fmla="*/ 4277 h 9595"/>
                <a:gd name="connsiteX13" fmla="*/ 9438 w 9478"/>
                <a:gd name="connsiteY13" fmla="*/ 3988 h 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78" h="9595">
                  <a:moveTo>
                    <a:pt x="9438" y="3988"/>
                  </a:moveTo>
                  <a:cubicBezTo>
                    <a:pt x="9392" y="3817"/>
                    <a:pt x="9392" y="3576"/>
                    <a:pt x="9306" y="3382"/>
                  </a:cubicBezTo>
                  <a:cubicBezTo>
                    <a:pt x="8371" y="1173"/>
                    <a:pt x="6787" y="-305"/>
                    <a:pt x="4177" y="54"/>
                  </a:cubicBezTo>
                  <a:cubicBezTo>
                    <a:pt x="1337" y="437"/>
                    <a:pt x="-522" y="2958"/>
                    <a:pt x="132" y="5773"/>
                  </a:cubicBezTo>
                  <a:cubicBezTo>
                    <a:pt x="258" y="6332"/>
                    <a:pt x="461" y="7179"/>
                    <a:pt x="466" y="7185"/>
                  </a:cubicBezTo>
                  <a:cubicBezTo>
                    <a:pt x="770" y="7910"/>
                    <a:pt x="1027" y="7793"/>
                    <a:pt x="1411" y="8382"/>
                  </a:cubicBezTo>
                  <a:cubicBezTo>
                    <a:pt x="1790" y="8971"/>
                    <a:pt x="2415" y="9477"/>
                    <a:pt x="3219" y="9583"/>
                  </a:cubicBezTo>
                  <a:cubicBezTo>
                    <a:pt x="3270" y="9589"/>
                    <a:pt x="3374" y="9583"/>
                    <a:pt x="3419" y="9589"/>
                  </a:cubicBezTo>
                  <a:cubicBezTo>
                    <a:pt x="4188" y="9695"/>
                    <a:pt x="4762" y="8505"/>
                    <a:pt x="4842" y="8176"/>
                  </a:cubicBezTo>
                  <a:cubicBezTo>
                    <a:pt x="4928" y="7846"/>
                    <a:pt x="4865" y="8093"/>
                    <a:pt x="4865" y="8093"/>
                  </a:cubicBezTo>
                  <a:cubicBezTo>
                    <a:pt x="4928" y="7922"/>
                    <a:pt x="4911" y="7799"/>
                    <a:pt x="4934" y="7687"/>
                  </a:cubicBezTo>
                  <a:cubicBezTo>
                    <a:pt x="5049" y="7051"/>
                    <a:pt x="4951" y="6550"/>
                    <a:pt x="5221" y="5926"/>
                  </a:cubicBezTo>
                  <a:cubicBezTo>
                    <a:pt x="5955" y="4206"/>
                    <a:pt x="7843" y="4277"/>
                    <a:pt x="9478" y="4277"/>
                  </a:cubicBezTo>
                  <a:cubicBezTo>
                    <a:pt x="9461" y="4159"/>
                    <a:pt x="9472" y="4118"/>
                    <a:pt x="9438" y="3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90">
              <a:extLst>
                <a:ext uri="{FF2B5EF4-FFF2-40B4-BE49-F238E27FC236}">
                  <a16:creationId xmlns="" xmlns:a16="http://schemas.microsoft.com/office/drawing/2014/main" id="{027F647A-1440-4F81-AC9F-0E2315615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8" y="4308475"/>
              <a:ext cx="1101725" cy="814388"/>
            </a:xfrm>
            <a:custGeom>
              <a:avLst/>
              <a:gdLst>
                <a:gd name="T0" fmla="*/ 48 w 1445"/>
                <a:gd name="T1" fmla="*/ 1069 h 1069"/>
                <a:gd name="T2" fmla="*/ 2 w 1445"/>
                <a:gd name="T3" fmla="*/ 1027 h 1069"/>
                <a:gd name="T4" fmla="*/ 44 w 1445"/>
                <a:gd name="T5" fmla="*/ 978 h 1069"/>
                <a:gd name="T6" fmla="*/ 441 w 1445"/>
                <a:gd name="T7" fmla="*/ 754 h 1069"/>
                <a:gd name="T8" fmla="*/ 449 w 1445"/>
                <a:gd name="T9" fmla="*/ 664 h 1069"/>
                <a:gd name="T10" fmla="*/ 645 w 1445"/>
                <a:gd name="T11" fmla="*/ 162 h 1069"/>
                <a:gd name="T12" fmla="*/ 1398 w 1445"/>
                <a:gd name="T13" fmla="*/ 1 h 1069"/>
                <a:gd name="T14" fmla="*/ 1444 w 1445"/>
                <a:gd name="T15" fmla="*/ 45 h 1069"/>
                <a:gd name="T16" fmla="*/ 1400 w 1445"/>
                <a:gd name="T17" fmla="*/ 92 h 1069"/>
                <a:gd name="T18" fmla="*/ 702 w 1445"/>
                <a:gd name="T19" fmla="*/ 233 h 1069"/>
                <a:gd name="T20" fmla="*/ 540 w 1445"/>
                <a:gd name="T21" fmla="*/ 672 h 1069"/>
                <a:gd name="T22" fmla="*/ 531 w 1445"/>
                <a:gd name="T23" fmla="*/ 765 h 1069"/>
                <a:gd name="T24" fmla="*/ 51 w 1445"/>
                <a:gd name="T25" fmla="*/ 1069 h 1069"/>
                <a:gd name="T26" fmla="*/ 48 w 1445"/>
                <a:gd name="T2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069">
                  <a:moveTo>
                    <a:pt x="48" y="1069"/>
                  </a:moveTo>
                  <a:cubicBezTo>
                    <a:pt x="24" y="1069"/>
                    <a:pt x="4" y="1051"/>
                    <a:pt x="2" y="1027"/>
                  </a:cubicBezTo>
                  <a:cubicBezTo>
                    <a:pt x="0" y="1002"/>
                    <a:pt x="19" y="980"/>
                    <a:pt x="44" y="978"/>
                  </a:cubicBezTo>
                  <a:cubicBezTo>
                    <a:pt x="53" y="977"/>
                    <a:pt x="416" y="975"/>
                    <a:pt x="441" y="754"/>
                  </a:cubicBezTo>
                  <a:cubicBezTo>
                    <a:pt x="444" y="726"/>
                    <a:pt x="447" y="696"/>
                    <a:pt x="449" y="664"/>
                  </a:cubicBezTo>
                  <a:cubicBezTo>
                    <a:pt x="464" y="490"/>
                    <a:pt x="480" y="293"/>
                    <a:pt x="645" y="162"/>
                  </a:cubicBezTo>
                  <a:cubicBezTo>
                    <a:pt x="833" y="13"/>
                    <a:pt x="1380" y="1"/>
                    <a:pt x="1398" y="1"/>
                  </a:cubicBezTo>
                  <a:cubicBezTo>
                    <a:pt x="1423" y="0"/>
                    <a:pt x="1444" y="20"/>
                    <a:pt x="1444" y="45"/>
                  </a:cubicBezTo>
                  <a:cubicBezTo>
                    <a:pt x="1445" y="70"/>
                    <a:pt x="1425" y="91"/>
                    <a:pt x="1400" y="92"/>
                  </a:cubicBezTo>
                  <a:cubicBezTo>
                    <a:pt x="1396" y="92"/>
                    <a:pt x="865" y="104"/>
                    <a:pt x="702" y="233"/>
                  </a:cubicBezTo>
                  <a:cubicBezTo>
                    <a:pt x="568" y="340"/>
                    <a:pt x="554" y="508"/>
                    <a:pt x="540" y="672"/>
                  </a:cubicBezTo>
                  <a:cubicBezTo>
                    <a:pt x="537" y="704"/>
                    <a:pt x="535" y="734"/>
                    <a:pt x="531" y="765"/>
                  </a:cubicBezTo>
                  <a:cubicBezTo>
                    <a:pt x="504" y="1002"/>
                    <a:pt x="150" y="1061"/>
                    <a:pt x="51" y="1069"/>
                  </a:cubicBezTo>
                  <a:lnTo>
                    <a:pt x="48" y="10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91">
              <a:extLst>
                <a:ext uri="{FF2B5EF4-FFF2-40B4-BE49-F238E27FC236}">
                  <a16:creationId xmlns="" xmlns:a16="http://schemas.microsoft.com/office/drawing/2014/main" id="{43BCD7B5-49B1-4653-95C4-7FBD82668D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563" y="4751388"/>
              <a:ext cx="985838" cy="434975"/>
            </a:xfrm>
            <a:custGeom>
              <a:avLst/>
              <a:gdLst>
                <a:gd name="T0" fmla="*/ 435 w 1294"/>
                <a:gd name="T1" fmla="*/ 429 h 572"/>
                <a:gd name="T2" fmla="*/ 435 w 1294"/>
                <a:gd name="T3" fmla="*/ 150 h 572"/>
                <a:gd name="T4" fmla="*/ 474 w 1294"/>
                <a:gd name="T5" fmla="*/ 112 h 572"/>
                <a:gd name="T6" fmla="*/ 767 w 1294"/>
                <a:gd name="T7" fmla="*/ 112 h 572"/>
                <a:gd name="T8" fmla="*/ 805 w 1294"/>
                <a:gd name="T9" fmla="*/ 150 h 572"/>
                <a:gd name="T10" fmla="*/ 805 w 1294"/>
                <a:gd name="T11" fmla="*/ 429 h 572"/>
                <a:gd name="T12" fmla="*/ 769 w 1294"/>
                <a:gd name="T13" fmla="*/ 467 h 572"/>
                <a:gd name="T14" fmla="*/ 471 w 1294"/>
                <a:gd name="T15" fmla="*/ 467 h 572"/>
                <a:gd name="T16" fmla="*/ 435 w 1294"/>
                <a:gd name="T17" fmla="*/ 429 h 572"/>
                <a:gd name="T18" fmla="*/ 365 w 1294"/>
                <a:gd name="T19" fmla="*/ 149 h 572"/>
                <a:gd name="T20" fmla="*/ 364 w 1294"/>
                <a:gd name="T21" fmla="*/ 421 h 572"/>
                <a:gd name="T22" fmla="*/ 324 w 1294"/>
                <a:gd name="T23" fmla="*/ 459 h 572"/>
                <a:gd name="T24" fmla="*/ 104 w 1294"/>
                <a:gd name="T25" fmla="*/ 441 h 572"/>
                <a:gd name="T26" fmla="*/ 70 w 1294"/>
                <a:gd name="T27" fmla="*/ 403 h 572"/>
                <a:gd name="T28" fmla="*/ 71 w 1294"/>
                <a:gd name="T29" fmla="*/ 146 h 572"/>
                <a:gd name="T30" fmla="*/ 109 w 1294"/>
                <a:gd name="T31" fmla="*/ 108 h 572"/>
                <a:gd name="T32" fmla="*/ 327 w 1294"/>
                <a:gd name="T33" fmla="*/ 111 h 572"/>
                <a:gd name="T34" fmla="*/ 365 w 1294"/>
                <a:gd name="T35" fmla="*/ 149 h 572"/>
                <a:gd name="T36" fmla="*/ 1148 w 1294"/>
                <a:gd name="T37" fmla="*/ 413 h 572"/>
                <a:gd name="T38" fmla="*/ 983 w 1294"/>
                <a:gd name="T39" fmla="*/ 447 h 572"/>
                <a:gd name="T40" fmla="*/ 876 w 1294"/>
                <a:gd name="T41" fmla="*/ 358 h 572"/>
                <a:gd name="T42" fmla="*/ 876 w 1294"/>
                <a:gd name="T43" fmla="*/ 197 h 572"/>
                <a:gd name="T44" fmla="*/ 958 w 1294"/>
                <a:gd name="T45" fmla="*/ 107 h 572"/>
                <a:gd name="T46" fmla="*/ 1134 w 1294"/>
                <a:gd name="T47" fmla="*/ 87 h 572"/>
                <a:gd name="T48" fmla="*/ 1223 w 1294"/>
                <a:gd name="T49" fmla="*/ 164 h 572"/>
                <a:gd name="T50" fmla="*/ 1223 w 1294"/>
                <a:gd name="T51" fmla="*/ 322 h 572"/>
                <a:gd name="T52" fmla="*/ 1148 w 1294"/>
                <a:gd name="T53" fmla="*/ 413 h 572"/>
                <a:gd name="T54" fmla="*/ 1265 w 1294"/>
                <a:gd name="T55" fmla="*/ 1 h 572"/>
                <a:gd name="T56" fmla="*/ 1252 w 1294"/>
                <a:gd name="T57" fmla="*/ 1 h 572"/>
                <a:gd name="T58" fmla="*/ 42 w 1294"/>
                <a:gd name="T59" fmla="*/ 36 h 572"/>
                <a:gd name="T60" fmla="*/ 29 w 1294"/>
                <a:gd name="T61" fmla="*/ 36 h 572"/>
                <a:gd name="T62" fmla="*/ 0 w 1294"/>
                <a:gd name="T63" fmla="*/ 64 h 572"/>
                <a:gd name="T64" fmla="*/ 0 w 1294"/>
                <a:gd name="T65" fmla="*/ 78 h 572"/>
                <a:gd name="T66" fmla="*/ 0 w 1294"/>
                <a:gd name="T67" fmla="*/ 457 h 572"/>
                <a:gd name="T68" fmla="*/ 0 w 1294"/>
                <a:gd name="T69" fmla="*/ 466 h 572"/>
                <a:gd name="T70" fmla="*/ 0 w 1294"/>
                <a:gd name="T71" fmla="*/ 471 h 572"/>
                <a:gd name="T72" fmla="*/ 28 w 1294"/>
                <a:gd name="T73" fmla="*/ 503 h 572"/>
                <a:gd name="T74" fmla="*/ 1265 w 1294"/>
                <a:gd name="T75" fmla="*/ 467 h 572"/>
                <a:gd name="T76" fmla="*/ 1294 w 1294"/>
                <a:gd name="T77" fmla="*/ 435 h 572"/>
                <a:gd name="T78" fmla="*/ 1294 w 1294"/>
                <a:gd name="T79" fmla="*/ 431 h 572"/>
                <a:gd name="T80" fmla="*/ 1294 w 1294"/>
                <a:gd name="T81" fmla="*/ 422 h 572"/>
                <a:gd name="T82" fmla="*/ 1294 w 1294"/>
                <a:gd name="T83" fmla="*/ 42 h 572"/>
                <a:gd name="T84" fmla="*/ 1294 w 1294"/>
                <a:gd name="T85" fmla="*/ 29 h 572"/>
                <a:gd name="T86" fmla="*/ 1265 w 1294"/>
                <a:gd name="T87" fmla="*/ 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4" h="572">
                  <a:moveTo>
                    <a:pt x="435" y="429"/>
                  </a:moveTo>
                  <a:cubicBezTo>
                    <a:pt x="435" y="334"/>
                    <a:pt x="435" y="246"/>
                    <a:pt x="435" y="150"/>
                  </a:cubicBezTo>
                  <a:cubicBezTo>
                    <a:pt x="436" y="129"/>
                    <a:pt x="453" y="112"/>
                    <a:pt x="474" y="112"/>
                  </a:cubicBezTo>
                  <a:cubicBezTo>
                    <a:pt x="614" y="113"/>
                    <a:pt x="627" y="113"/>
                    <a:pt x="767" y="112"/>
                  </a:cubicBezTo>
                  <a:cubicBezTo>
                    <a:pt x="788" y="112"/>
                    <a:pt x="805" y="129"/>
                    <a:pt x="805" y="150"/>
                  </a:cubicBezTo>
                  <a:cubicBezTo>
                    <a:pt x="805" y="246"/>
                    <a:pt x="805" y="334"/>
                    <a:pt x="805" y="429"/>
                  </a:cubicBezTo>
                  <a:cubicBezTo>
                    <a:pt x="805" y="449"/>
                    <a:pt x="789" y="466"/>
                    <a:pt x="769" y="467"/>
                  </a:cubicBezTo>
                  <a:cubicBezTo>
                    <a:pt x="626" y="474"/>
                    <a:pt x="614" y="474"/>
                    <a:pt x="471" y="467"/>
                  </a:cubicBezTo>
                  <a:cubicBezTo>
                    <a:pt x="451" y="466"/>
                    <a:pt x="435" y="449"/>
                    <a:pt x="435" y="429"/>
                  </a:cubicBezTo>
                  <a:close/>
                  <a:moveTo>
                    <a:pt x="365" y="149"/>
                  </a:moveTo>
                  <a:cubicBezTo>
                    <a:pt x="365" y="242"/>
                    <a:pt x="365" y="328"/>
                    <a:pt x="364" y="421"/>
                  </a:cubicBezTo>
                  <a:cubicBezTo>
                    <a:pt x="364" y="443"/>
                    <a:pt x="346" y="461"/>
                    <a:pt x="324" y="459"/>
                  </a:cubicBezTo>
                  <a:cubicBezTo>
                    <a:pt x="251" y="454"/>
                    <a:pt x="178" y="448"/>
                    <a:pt x="104" y="441"/>
                  </a:cubicBezTo>
                  <a:cubicBezTo>
                    <a:pt x="85" y="439"/>
                    <a:pt x="70" y="422"/>
                    <a:pt x="70" y="403"/>
                  </a:cubicBezTo>
                  <a:cubicBezTo>
                    <a:pt x="70" y="315"/>
                    <a:pt x="70" y="233"/>
                    <a:pt x="71" y="146"/>
                  </a:cubicBezTo>
                  <a:cubicBezTo>
                    <a:pt x="71" y="124"/>
                    <a:pt x="88" y="107"/>
                    <a:pt x="109" y="108"/>
                  </a:cubicBezTo>
                  <a:cubicBezTo>
                    <a:pt x="182" y="109"/>
                    <a:pt x="255" y="110"/>
                    <a:pt x="327" y="111"/>
                  </a:cubicBezTo>
                  <a:cubicBezTo>
                    <a:pt x="348" y="111"/>
                    <a:pt x="365" y="128"/>
                    <a:pt x="365" y="149"/>
                  </a:cubicBezTo>
                  <a:close/>
                  <a:moveTo>
                    <a:pt x="1148" y="413"/>
                  </a:moveTo>
                  <a:cubicBezTo>
                    <a:pt x="1095" y="423"/>
                    <a:pt x="1037" y="437"/>
                    <a:pt x="983" y="447"/>
                  </a:cubicBezTo>
                  <a:cubicBezTo>
                    <a:pt x="927" y="457"/>
                    <a:pt x="876" y="415"/>
                    <a:pt x="876" y="358"/>
                  </a:cubicBezTo>
                  <a:cubicBezTo>
                    <a:pt x="876" y="304"/>
                    <a:pt x="876" y="251"/>
                    <a:pt x="876" y="197"/>
                  </a:cubicBezTo>
                  <a:cubicBezTo>
                    <a:pt x="876" y="150"/>
                    <a:pt x="911" y="111"/>
                    <a:pt x="958" y="107"/>
                  </a:cubicBezTo>
                  <a:cubicBezTo>
                    <a:pt x="1014" y="103"/>
                    <a:pt x="1076" y="95"/>
                    <a:pt x="1134" y="87"/>
                  </a:cubicBezTo>
                  <a:cubicBezTo>
                    <a:pt x="1181" y="80"/>
                    <a:pt x="1223" y="116"/>
                    <a:pt x="1223" y="164"/>
                  </a:cubicBezTo>
                  <a:cubicBezTo>
                    <a:pt x="1223" y="217"/>
                    <a:pt x="1223" y="269"/>
                    <a:pt x="1223" y="322"/>
                  </a:cubicBezTo>
                  <a:cubicBezTo>
                    <a:pt x="1223" y="367"/>
                    <a:pt x="1192" y="405"/>
                    <a:pt x="1148" y="413"/>
                  </a:cubicBezTo>
                  <a:close/>
                  <a:moveTo>
                    <a:pt x="1265" y="1"/>
                  </a:moveTo>
                  <a:cubicBezTo>
                    <a:pt x="1261" y="1"/>
                    <a:pt x="1256" y="0"/>
                    <a:pt x="1252" y="1"/>
                  </a:cubicBezTo>
                  <a:cubicBezTo>
                    <a:pt x="805" y="56"/>
                    <a:pt x="495" y="36"/>
                    <a:pt x="42" y="36"/>
                  </a:cubicBezTo>
                  <a:lnTo>
                    <a:pt x="29" y="36"/>
                  </a:lnTo>
                  <a:cubicBezTo>
                    <a:pt x="13" y="36"/>
                    <a:pt x="0" y="49"/>
                    <a:pt x="0" y="64"/>
                  </a:cubicBezTo>
                  <a:lnTo>
                    <a:pt x="0" y="78"/>
                  </a:lnTo>
                  <a:lnTo>
                    <a:pt x="0" y="457"/>
                  </a:lnTo>
                  <a:lnTo>
                    <a:pt x="0" y="466"/>
                  </a:lnTo>
                  <a:lnTo>
                    <a:pt x="0" y="471"/>
                  </a:lnTo>
                  <a:cubicBezTo>
                    <a:pt x="0" y="486"/>
                    <a:pt x="13" y="501"/>
                    <a:pt x="28" y="503"/>
                  </a:cubicBezTo>
                  <a:cubicBezTo>
                    <a:pt x="488" y="565"/>
                    <a:pt x="805" y="572"/>
                    <a:pt x="1265" y="467"/>
                  </a:cubicBezTo>
                  <a:cubicBezTo>
                    <a:pt x="1281" y="464"/>
                    <a:pt x="1294" y="451"/>
                    <a:pt x="1294" y="435"/>
                  </a:cubicBezTo>
                  <a:lnTo>
                    <a:pt x="1294" y="431"/>
                  </a:lnTo>
                  <a:lnTo>
                    <a:pt x="1294" y="422"/>
                  </a:lnTo>
                  <a:lnTo>
                    <a:pt x="1294" y="42"/>
                  </a:lnTo>
                  <a:lnTo>
                    <a:pt x="1294" y="29"/>
                  </a:lnTo>
                  <a:cubicBezTo>
                    <a:pt x="1294" y="13"/>
                    <a:pt x="1281" y="1"/>
                    <a:pt x="1265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292">
              <a:extLst>
                <a:ext uri="{FF2B5EF4-FFF2-40B4-BE49-F238E27FC236}">
                  <a16:creationId xmlns="" xmlns:a16="http://schemas.microsoft.com/office/drawing/2014/main" id="{EE33557D-7760-4CFC-84DE-135B20370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13" y="4673600"/>
              <a:ext cx="228600" cy="2301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293">
              <a:extLst>
                <a:ext uri="{FF2B5EF4-FFF2-40B4-BE49-F238E27FC236}">
                  <a16:creationId xmlns="" xmlns:a16="http://schemas.microsoft.com/office/drawing/2014/main" id="{17FF7FD5-490C-4CE0-9D5D-FC628795A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88" y="4740275"/>
              <a:ext cx="95250" cy="95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61">
            <a:extLst>
              <a:ext uri="{FF2B5EF4-FFF2-40B4-BE49-F238E27FC236}">
                <a16:creationId xmlns="" xmlns:a16="http://schemas.microsoft.com/office/drawing/2014/main" id="{054A1153-3011-4A2F-A82F-0E7C451FFE45}"/>
              </a:ext>
            </a:extLst>
          </p:cNvPr>
          <p:cNvGrpSpPr/>
          <p:nvPr/>
        </p:nvGrpSpPr>
        <p:grpSpPr>
          <a:xfrm rot="20113417">
            <a:off x="5923594" y="3114264"/>
            <a:ext cx="614016" cy="268119"/>
            <a:chOff x="9841706" y="4683955"/>
            <a:chExt cx="2493963" cy="1089025"/>
          </a:xfrm>
        </p:grpSpPr>
        <p:sp>
          <p:nvSpPr>
            <p:cNvPr id="78" name="Freeform 304">
              <a:extLst>
                <a:ext uri="{FF2B5EF4-FFF2-40B4-BE49-F238E27FC236}">
                  <a16:creationId xmlns="" xmlns:a16="http://schemas.microsoft.com/office/drawing/2014/main" id="{F0929D90-2FFE-40A4-8B22-674F956CEC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1706" y="5026855"/>
              <a:ext cx="523875" cy="398463"/>
            </a:xfrm>
            <a:custGeom>
              <a:avLst/>
              <a:gdLst>
                <a:gd name="T0" fmla="*/ 262 w 687"/>
                <a:gd name="T1" fmla="*/ 473 h 523"/>
                <a:gd name="T2" fmla="*/ 50 w 687"/>
                <a:gd name="T3" fmla="*/ 262 h 523"/>
                <a:gd name="T4" fmla="*/ 262 w 687"/>
                <a:gd name="T5" fmla="*/ 50 h 523"/>
                <a:gd name="T6" fmla="*/ 453 w 687"/>
                <a:gd name="T7" fmla="*/ 173 h 523"/>
                <a:gd name="T8" fmla="*/ 450 w 687"/>
                <a:gd name="T9" fmla="*/ 173 h 523"/>
                <a:gd name="T10" fmla="*/ 398 w 687"/>
                <a:gd name="T11" fmla="*/ 225 h 523"/>
                <a:gd name="T12" fmla="*/ 398 w 687"/>
                <a:gd name="T13" fmla="*/ 302 h 523"/>
                <a:gd name="T14" fmla="*/ 450 w 687"/>
                <a:gd name="T15" fmla="*/ 354 h 523"/>
                <a:gd name="T16" fmla="*/ 451 w 687"/>
                <a:gd name="T17" fmla="*/ 354 h 523"/>
                <a:gd name="T18" fmla="*/ 262 w 687"/>
                <a:gd name="T19" fmla="*/ 473 h 523"/>
                <a:gd name="T20" fmla="*/ 687 w 687"/>
                <a:gd name="T21" fmla="*/ 173 h 523"/>
                <a:gd name="T22" fmla="*/ 507 w 687"/>
                <a:gd name="T23" fmla="*/ 173 h 523"/>
                <a:gd name="T24" fmla="*/ 262 w 687"/>
                <a:gd name="T25" fmla="*/ 0 h 523"/>
                <a:gd name="T26" fmla="*/ 0 w 687"/>
                <a:gd name="T27" fmla="*/ 262 h 523"/>
                <a:gd name="T28" fmla="*/ 262 w 687"/>
                <a:gd name="T29" fmla="*/ 523 h 523"/>
                <a:gd name="T30" fmla="*/ 506 w 687"/>
                <a:gd name="T31" fmla="*/ 354 h 523"/>
                <a:gd name="T32" fmla="*/ 687 w 687"/>
                <a:gd name="T33" fmla="*/ 354 h 523"/>
                <a:gd name="T34" fmla="*/ 687 w 687"/>
                <a:gd name="T35" fmla="*/ 173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7" h="523">
                  <a:moveTo>
                    <a:pt x="262" y="473"/>
                  </a:moveTo>
                  <a:cubicBezTo>
                    <a:pt x="145" y="473"/>
                    <a:pt x="50" y="378"/>
                    <a:pt x="50" y="262"/>
                  </a:cubicBezTo>
                  <a:cubicBezTo>
                    <a:pt x="50" y="145"/>
                    <a:pt x="145" y="50"/>
                    <a:pt x="262" y="50"/>
                  </a:cubicBezTo>
                  <a:cubicBezTo>
                    <a:pt x="346" y="50"/>
                    <a:pt x="420" y="101"/>
                    <a:pt x="453" y="173"/>
                  </a:cubicBezTo>
                  <a:lnTo>
                    <a:pt x="450" y="173"/>
                  </a:lnTo>
                  <a:cubicBezTo>
                    <a:pt x="421" y="173"/>
                    <a:pt x="398" y="196"/>
                    <a:pt x="398" y="225"/>
                  </a:cubicBezTo>
                  <a:lnTo>
                    <a:pt x="398" y="302"/>
                  </a:lnTo>
                  <a:cubicBezTo>
                    <a:pt x="398" y="331"/>
                    <a:pt x="421" y="354"/>
                    <a:pt x="450" y="354"/>
                  </a:cubicBezTo>
                  <a:lnTo>
                    <a:pt x="451" y="354"/>
                  </a:lnTo>
                  <a:cubicBezTo>
                    <a:pt x="417" y="424"/>
                    <a:pt x="345" y="473"/>
                    <a:pt x="262" y="473"/>
                  </a:cubicBezTo>
                  <a:close/>
                  <a:moveTo>
                    <a:pt x="687" y="173"/>
                  </a:moveTo>
                  <a:lnTo>
                    <a:pt x="507" y="173"/>
                  </a:lnTo>
                  <a:cubicBezTo>
                    <a:pt x="471" y="73"/>
                    <a:pt x="375" y="0"/>
                    <a:pt x="262" y="0"/>
                  </a:cubicBezTo>
                  <a:cubicBezTo>
                    <a:pt x="118" y="0"/>
                    <a:pt x="0" y="118"/>
                    <a:pt x="0" y="262"/>
                  </a:cubicBezTo>
                  <a:cubicBezTo>
                    <a:pt x="0" y="406"/>
                    <a:pt x="118" y="523"/>
                    <a:pt x="262" y="523"/>
                  </a:cubicBezTo>
                  <a:cubicBezTo>
                    <a:pt x="373" y="523"/>
                    <a:pt x="468" y="453"/>
                    <a:pt x="506" y="354"/>
                  </a:cubicBezTo>
                  <a:lnTo>
                    <a:pt x="687" y="354"/>
                  </a:lnTo>
                  <a:lnTo>
                    <a:pt x="687" y="17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63">
              <a:extLst>
                <a:ext uri="{FF2B5EF4-FFF2-40B4-BE49-F238E27FC236}">
                  <a16:creationId xmlns="" xmlns:a16="http://schemas.microsoft.com/office/drawing/2014/main" id="{5ACB0DB1-78B0-430A-A2BC-7BBB9EA3E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044" y="4683955"/>
              <a:ext cx="2079625" cy="1089025"/>
            </a:xfrm>
            <a:custGeom>
              <a:avLst/>
              <a:gdLst>
                <a:gd name="connsiteX0" fmla="*/ 544131 w 2079625"/>
                <a:gd name="connsiteY0" fmla="*/ 0 h 1089025"/>
                <a:gd name="connsiteX1" fmla="*/ 544512 w 2079625"/>
                <a:gd name="connsiteY1" fmla="*/ 37 h 1089025"/>
                <a:gd name="connsiteX2" fmla="*/ 544512 w 2079625"/>
                <a:gd name="connsiteY2" fmla="*/ 0 h 1089025"/>
                <a:gd name="connsiteX3" fmla="*/ 681644 w 2079625"/>
                <a:gd name="connsiteY3" fmla="*/ 0 h 1089025"/>
                <a:gd name="connsiteX4" fmla="*/ 724307 w 2079625"/>
                <a:gd name="connsiteY4" fmla="*/ 42672 h 1089025"/>
                <a:gd name="connsiteX5" fmla="*/ 805824 w 2079625"/>
                <a:gd name="connsiteY5" fmla="*/ 124206 h 1089025"/>
                <a:gd name="connsiteX6" fmla="*/ 848487 w 2079625"/>
                <a:gd name="connsiteY6" fmla="*/ 124206 h 1089025"/>
                <a:gd name="connsiteX7" fmla="*/ 930766 w 2079625"/>
                <a:gd name="connsiteY7" fmla="*/ 42672 h 1089025"/>
                <a:gd name="connsiteX8" fmla="*/ 973429 w 2079625"/>
                <a:gd name="connsiteY8" fmla="*/ 0 h 1089025"/>
                <a:gd name="connsiteX9" fmla="*/ 1963825 w 2079625"/>
                <a:gd name="connsiteY9" fmla="*/ 0 h 1089025"/>
                <a:gd name="connsiteX10" fmla="*/ 2079625 w 2079625"/>
                <a:gd name="connsiteY10" fmla="*/ 115824 h 1089025"/>
                <a:gd name="connsiteX11" fmla="*/ 2079625 w 2079625"/>
                <a:gd name="connsiteY11" fmla="*/ 132588 h 1089025"/>
                <a:gd name="connsiteX12" fmla="*/ 1984395 w 2079625"/>
                <a:gd name="connsiteY12" fmla="*/ 246126 h 1089025"/>
                <a:gd name="connsiteX13" fmla="*/ 1069309 w 2079625"/>
                <a:gd name="connsiteY13" fmla="*/ 407203 h 1089025"/>
                <a:gd name="connsiteX14" fmla="*/ 1078927 w 2079625"/>
                <a:gd name="connsiteY14" fmla="*/ 439344 h 1089025"/>
                <a:gd name="connsiteX15" fmla="*/ 1089025 w 2079625"/>
                <a:gd name="connsiteY15" fmla="*/ 544894 h 1089025"/>
                <a:gd name="connsiteX16" fmla="*/ 544131 w 2079625"/>
                <a:gd name="connsiteY16" fmla="*/ 1089025 h 1089025"/>
                <a:gd name="connsiteX17" fmla="*/ 0 w 2079625"/>
                <a:gd name="connsiteY17" fmla="*/ 544894 h 1089025"/>
                <a:gd name="connsiteX18" fmla="*/ 544131 w 2079625"/>
                <a:gd name="connsiteY18" fmla="*/ 0 h 108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79625" h="1089025">
                  <a:moveTo>
                    <a:pt x="544131" y="0"/>
                  </a:moveTo>
                  <a:lnTo>
                    <a:pt x="544512" y="37"/>
                  </a:lnTo>
                  <a:lnTo>
                    <a:pt x="544512" y="0"/>
                  </a:lnTo>
                  <a:lnTo>
                    <a:pt x="681644" y="0"/>
                  </a:lnTo>
                  <a:cubicBezTo>
                    <a:pt x="705261" y="0"/>
                    <a:pt x="724307" y="19050"/>
                    <a:pt x="724307" y="42672"/>
                  </a:cubicBezTo>
                  <a:cubicBezTo>
                    <a:pt x="724307" y="87630"/>
                    <a:pt x="760875" y="124206"/>
                    <a:pt x="805824" y="124206"/>
                  </a:cubicBezTo>
                  <a:lnTo>
                    <a:pt x="848487" y="124206"/>
                  </a:lnTo>
                  <a:cubicBezTo>
                    <a:pt x="894198" y="124206"/>
                    <a:pt x="930766" y="87630"/>
                    <a:pt x="930766" y="42672"/>
                  </a:cubicBezTo>
                  <a:cubicBezTo>
                    <a:pt x="930766" y="19050"/>
                    <a:pt x="949812" y="0"/>
                    <a:pt x="973429" y="0"/>
                  </a:cubicBezTo>
                  <a:lnTo>
                    <a:pt x="1963825" y="0"/>
                  </a:lnTo>
                  <a:cubicBezTo>
                    <a:pt x="2027820" y="0"/>
                    <a:pt x="2079625" y="51816"/>
                    <a:pt x="2079625" y="115824"/>
                  </a:cubicBezTo>
                  <a:lnTo>
                    <a:pt x="2079625" y="132588"/>
                  </a:lnTo>
                  <a:cubicBezTo>
                    <a:pt x="2079625" y="188214"/>
                    <a:pt x="2039247" y="236220"/>
                    <a:pt x="1984395" y="246126"/>
                  </a:cubicBezTo>
                  <a:lnTo>
                    <a:pt x="1069309" y="407203"/>
                  </a:lnTo>
                  <a:lnTo>
                    <a:pt x="1078927" y="439344"/>
                  </a:lnTo>
                  <a:cubicBezTo>
                    <a:pt x="1085596" y="473448"/>
                    <a:pt x="1089025" y="508695"/>
                    <a:pt x="1089025" y="544894"/>
                  </a:cubicBezTo>
                  <a:cubicBezTo>
                    <a:pt x="1089025" y="845157"/>
                    <a:pt x="845157" y="1089025"/>
                    <a:pt x="544131" y="1089025"/>
                  </a:cubicBezTo>
                  <a:cubicBezTo>
                    <a:pt x="243868" y="1089025"/>
                    <a:pt x="0" y="845157"/>
                    <a:pt x="0" y="544894"/>
                  </a:cubicBezTo>
                  <a:cubicBezTo>
                    <a:pt x="0" y="243869"/>
                    <a:pt x="243868" y="0"/>
                    <a:pt x="5441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0" name="Freeform 307">
              <a:extLst>
                <a:ext uri="{FF2B5EF4-FFF2-40B4-BE49-F238E27FC236}">
                  <a16:creationId xmlns="" xmlns:a16="http://schemas.microsoft.com/office/drawing/2014/main" id="{542E0168-0EF7-4111-9EE9-79164C79A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0669" y="4858580"/>
              <a:ext cx="739775" cy="739775"/>
            </a:xfrm>
            <a:custGeom>
              <a:avLst/>
              <a:gdLst>
                <a:gd name="T0" fmla="*/ 485 w 970"/>
                <a:gd name="T1" fmla="*/ 83 h 970"/>
                <a:gd name="T2" fmla="*/ 769 w 970"/>
                <a:gd name="T3" fmla="*/ 201 h 970"/>
                <a:gd name="T4" fmla="*/ 887 w 970"/>
                <a:gd name="T5" fmla="*/ 485 h 970"/>
                <a:gd name="T6" fmla="*/ 769 w 970"/>
                <a:gd name="T7" fmla="*/ 768 h 970"/>
                <a:gd name="T8" fmla="*/ 485 w 970"/>
                <a:gd name="T9" fmla="*/ 886 h 970"/>
                <a:gd name="T10" fmla="*/ 202 w 970"/>
                <a:gd name="T11" fmla="*/ 768 h 970"/>
                <a:gd name="T12" fmla="*/ 84 w 970"/>
                <a:gd name="T13" fmla="*/ 485 h 970"/>
                <a:gd name="T14" fmla="*/ 202 w 970"/>
                <a:gd name="T15" fmla="*/ 201 h 970"/>
                <a:gd name="T16" fmla="*/ 485 w 970"/>
                <a:gd name="T17" fmla="*/ 83 h 970"/>
                <a:gd name="T18" fmla="*/ 527 w 970"/>
                <a:gd name="T19" fmla="*/ 41 h 970"/>
                <a:gd name="T20" fmla="*/ 485 w 970"/>
                <a:gd name="T21" fmla="*/ 0 h 970"/>
                <a:gd name="T22" fmla="*/ 143 w 970"/>
                <a:gd name="T23" fmla="*/ 142 h 970"/>
                <a:gd name="T24" fmla="*/ 0 w 970"/>
                <a:gd name="T25" fmla="*/ 485 h 970"/>
                <a:gd name="T26" fmla="*/ 143 w 970"/>
                <a:gd name="T27" fmla="*/ 827 h 970"/>
                <a:gd name="T28" fmla="*/ 485 w 970"/>
                <a:gd name="T29" fmla="*/ 970 h 970"/>
                <a:gd name="T30" fmla="*/ 828 w 970"/>
                <a:gd name="T31" fmla="*/ 827 h 970"/>
                <a:gd name="T32" fmla="*/ 970 w 970"/>
                <a:gd name="T33" fmla="*/ 485 h 970"/>
                <a:gd name="T34" fmla="*/ 828 w 970"/>
                <a:gd name="T35" fmla="*/ 142 h 970"/>
                <a:gd name="T36" fmla="*/ 485 w 970"/>
                <a:gd name="T37" fmla="*/ 0 h 970"/>
                <a:gd name="T38" fmla="*/ 444 w 970"/>
                <a:gd name="T39" fmla="*/ 41 h 970"/>
                <a:gd name="T40" fmla="*/ 485 w 970"/>
                <a:gd name="T41" fmla="*/ 83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70" h="970">
                  <a:moveTo>
                    <a:pt x="485" y="83"/>
                  </a:moveTo>
                  <a:cubicBezTo>
                    <a:pt x="596" y="83"/>
                    <a:pt x="696" y="128"/>
                    <a:pt x="769" y="201"/>
                  </a:cubicBezTo>
                  <a:cubicBezTo>
                    <a:pt x="842" y="274"/>
                    <a:pt x="887" y="374"/>
                    <a:pt x="887" y="485"/>
                  </a:cubicBezTo>
                  <a:cubicBezTo>
                    <a:pt x="887" y="595"/>
                    <a:pt x="842" y="696"/>
                    <a:pt x="769" y="768"/>
                  </a:cubicBezTo>
                  <a:cubicBezTo>
                    <a:pt x="696" y="841"/>
                    <a:pt x="596" y="886"/>
                    <a:pt x="485" y="886"/>
                  </a:cubicBezTo>
                  <a:cubicBezTo>
                    <a:pt x="375" y="886"/>
                    <a:pt x="274" y="841"/>
                    <a:pt x="202" y="768"/>
                  </a:cubicBezTo>
                  <a:cubicBezTo>
                    <a:pt x="129" y="696"/>
                    <a:pt x="84" y="595"/>
                    <a:pt x="84" y="485"/>
                  </a:cubicBezTo>
                  <a:cubicBezTo>
                    <a:pt x="84" y="374"/>
                    <a:pt x="129" y="274"/>
                    <a:pt x="202" y="201"/>
                  </a:cubicBezTo>
                  <a:cubicBezTo>
                    <a:pt x="274" y="128"/>
                    <a:pt x="375" y="83"/>
                    <a:pt x="485" y="83"/>
                  </a:cubicBezTo>
                  <a:cubicBezTo>
                    <a:pt x="508" y="83"/>
                    <a:pt x="527" y="64"/>
                    <a:pt x="527" y="41"/>
                  </a:cubicBezTo>
                  <a:cubicBezTo>
                    <a:pt x="527" y="18"/>
                    <a:pt x="508" y="0"/>
                    <a:pt x="485" y="0"/>
                  </a:cubicBezTo>
                  <a:cubicBezTo>
                    <a:pt x="352" y="0"/>
                    <a:pt x="230" y="54"/>
                    <a:pt x="143" y="142"/>
                  </a:cubicBezTo>
                  <a:cubicBezTo>
                    <a:pt x="55" y="230"/>
                    <a:pt x="0" y="351"/>
                    <a:pt x="0" y="485"/>
                  </a:cubicBezTo>
                  <a:cubicBezTo>
                    <a:pt x="0" y="618"/>
                    <a:pt x="55" y="740"/>
                    <a:pt x="143" y="827"/>
                  </a:cubicBezTo>
                  <a:cubicBezTo>
                    <a:pt x="230" y="915"/>
                    <a:pt x="352" y="970"/>
                    <a:pt x="485" y="970"/>
                  </a:cubicBezTo>
                  <a:cubicBezTo>
                    <a:pt x="619" y="970"/>
                    <a:pt x="741" y="915"/>
                    <a:pt x="828" y="827"/>
                  </a:cubicBezTo>
                  <a:cubicBezTo>
                    <a:pt x="916" y="740"/>
                    <a:pt x="970" y="618"/>
                    <a:pt x="970" y="485"/>
                  </a:cubicBezTo>
                  <a:cubicBezTo>
                    <a:pt x="970" y="351"/>
                    <a:pt x="916" y="230"/>
                    <a:pt x="828" y="142"/>
                  </a:cubicBezTo>
                  <a:cubicBezTo>
                    <a:pt x="741" y="54"/>
                    <a:pt x="619" y="0"/>
                    <a:pt x="485" y="0"/>
                  </a:cubicBezTo>
                  <a:cubicBezTo>
                    <a:pt x="462" y="0"/>
                    <a:pt x="444" y="18"/>
                    <a:pt x="444" y="41"/>
                  </a:cubicBezTo>
                  <a:cubicBezTo>
                    <a:pt x="444" y="64"/>
                    <a:pt x="462" y="83"/>
                    <a:pt x="485" y="83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308">
              <a:extLst>
                <a:ext uri="{FF2B5EF4-FFF2-40B4-BE49-F238E27FC236}">
                  <a16:creationId xmlns="" xmlns:a16="http://schemas.microsoft.com/office/drawing/2014/main" id="{B7D6EA72-06B3-4158-A2FC-22D0CA86E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9744" y="5074480"/>
              <a:ext cx="301625" cy="3000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2" name="Group 77">
            <a:extLst>
              <a:ext uri="{FF2B5EF4-FFF2-40B4-BE49-F238E27FC236}">
                <a16:creationId xmlns="" xmlns:a16="http://schemas.microsoft.com/office/drawing/2014/main" id="{E6F5A6F5-1814-42EE-9C3F-626461041A08}"/>
              </a:ext>
            </a:extLst>
          </p:cNvPr>
          <p:cNvGrpSpPr/>
          <p:nvPr/>
        </p:nvGrpSpPr>
        <p:grpSpPr>
          <a:xfrm rot="19392995">
            <a:off x="2841124" y="3023996"/>
            <a:ext cx="602025" cy="348647"/>
            <a:chOff x="6022976" y="3811588"/>
            <a:chExt cx="2357438" cy="1365250"/>
          </a:xfrm>
        </p:grpSpPr>
        <p:sp>
          <p:nvSpPr>
            <p:cNvPr id="83" name="Freeform 294">
              <a:extLst>
                <a:ext uri="{FF2B5EF4-FFF2-40B4-BE49-F238E27FC236}">
                  <a16:creationId xmlns="" xmlns:a16="http://schemas.microsoft.com/office/drawing/2014/main" id="{98776293-C5C0-483B-B1CB-5994EE4D9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3811588"/>
              <a:ext cx="2357438" cy="1365250"/>
            </a:xfrm>
            <a:custGeom>
              <a:avLst/>
              <a:gdLst>
                <a:gd name="T0" fmla="*/ 1546 w 3093"/>
                <a:gd name="T1" fmla="*/ 0 h 1792"/>
                <a:gd name="T2" fmla="*/ 0 w 3093"/>
                <a:gd name="T3" fmla="*/ 896 h 1792"/>
                <a:gd name="T4" fmla="*/ 1546 w 3093"/>
                <a:gd name="T5" fmla="*/ 1792 h 1792"/>
                <a:gd name="T6" fmla="*/ 3093 w 3093"/>
                <a:gd name="T7" fmla="*/ 896 h 1792"/>
                <a:gd name="T8" fmla="*/ 1546 w 3093"/>
                <a:gd name="T9" fmla="*/ 0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3" h="1792">
                  <a:moveTo>
                    <a:pt x="1546" y="0"/>
                  </a:moveTo>
                  <a:cubicBezTo>
                    <a:pt x="885" y="0"/>
                    <a:pt x="307" y="360"/>
                    <a:pt x="0" y="896"/>
                  </a:cubicBezTo>
                  <a:cubicBezTo>
                    <a:pt x="307" y="1431"/>
                    <a:pt x="885" y="1792"/>
                    <a:pt x="1546" y="1792"/>
                  </a:cubicBezTo>
                  <a:cubicBezTo>
                    <a:pt x="2208" y="1792"/>
                    <a:pt x="2785" y="1431"/>
                    <a:pt x="3093" y="896"/>
                  </a:cubicBezTo>
                  <a:cubicBezTo>
                    <a:pt x="2785" y="360"/>
                    <a:pt x="2208" y="0"/>
                    <a:pt x="15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9">
              <a:extLst>
                <a:ext uri="{FF2B5EF4-FFF2-40B4-BE49-F238E27FC236}">
                  <a16:creationId xmlns="" xmlns:a16="http://schemas.microsoft.com/office/drawing/2014/main" id="{E75288C6-27CC-4FC1-A027-52AD043F1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4387850"/>
              <a:ext cx="893763" cy="212725"/>
            </a:xfrm>
            <a:custGeom>
              <a:avLst/>
              <a:gdLst>
                <a:gd name="connsiteX0" fmla="*/ 121852 w 893763"/>
                <a:gd name="connsiteY0" fmla="*/ 0 h 212725"/>
                <a:gd name="connsiteX1" fmla="*/ 163513 w 893763"/>
                <a:gd name="connsiteY1" fmla="*/ 40266 h 212725"/>
                <a:gd name="connsiteX2" fmla="*/ 163513 w 893763"/>
                <a:gd name="connsiteY2" fmla="*/ 65088 h 212725"/>
                <a:gd name="connsiteX3" fmla="*/ 242888 w 893763"/>
                <a:gd name="connsiteY3" fmla="*/ 65088 h 212725"/>
                <a:gd name="connsiteX4" fmla="*/ 242888 w 893763"/>
                <a:gd name="connsiteY4" fmla="*/ 40266 h 212725"/>
                <a:gd name="connsiteX5" fmla="*/ 284548 w 893763"/>
                <a:gd name="connsiteY5" fmla="*/ 0 h 212725"/>
                <a:gd name="connsiteX6" fmla="*/ 325438 w 893763"/>
                <a:gd name="connsiteY6" fmla="*/ 40266 h 212725"/>
                <a:gd name="connsiteX7" fmla="*/ 325438 w 893763"/>
                <a:gd name="connsiteY7" fmla="*/ 65088 h 212725"/>
                <a:gd name="connsiteX8" fmla="*/ 406400 w 893763"/>
                <a:gd name="connsiteY8" fmla="*/ 65088 h 212725"/>
                <a:gd name="connsiteX9" fmla="*/ 406400 w 893763"/>
                <a:gd name="connsiteY9" fmla="*/ 40266 h 212725"/>
                <a:gd name="connsiteX10" fmla="*/ 446503 w 893763"/>
                <a:gd name="connsiteY10" fmla="*/ 0 h 212725"/>
                <a:gd name="connsiteX11" fmla="*/ 487363 w 893763"/>
                <a:gd name="connsiteY11" fmla="*/ 40266 h 212725"/>
                <a:gd name="connsiteX12" fmla="*/ 487363 w 893763"/>
                <a:gd name="connsiteY12" fmla="*/ 65088 h 212725"/>
                <a:gd name="connsiteX13" fmla="*/ 568325 w 893763"/>
                <a:gd name="connsiteY13" fmla="*/ 65088 h 212725"/>
                <a:gd name="connsiteX14" fmla="*/ 568325 w 893763"/>
                <a:gd name="connsiteY14" fmla="*/ 40266 h 212725"/>
                <a:gd name="connsiteX15" fmla="*/ 609986 w 893763"/>
                <a:gd name="connsiteY15" fmla="*/ 0 h 212725"/>
                <a:gd name="connsiteX16" fmla="*/ 650875 w 893763"/>
                <a:gd name="connsiteY16" fmla="*/ 40266 h 212725"/>
                <a:gd name="connsiteX17" fmla="*/ 650875 w 893763"/>
                <a:gd name="connsiteY17" fmla="*/ 65088 h 212725"/>
                <a:gd name="connsiteX18" fmla="*/ 731838 w 893763"/>
                <a:gd name="connsiteY18" fmla="*/ 65088 h 212725"/>
                <a:gd name="connsiteX19" fmla="*/ 731838 w 893763"/>
                <a:gd name="connsiteY19" fmla="*/ 40266 h 212725"/>
                <a:gd name="connsiteX20" fmla="*/ 772320 w 893763"/>
                <a:gd name="connsiteY20" fmla="*/ 0 h 212725"/>
                <a:gd name="connsiteX21" fmla="*/ 812801 w 893763"/>
                <a:gd name="connsiteY21" fmla="*/ 40266 h 212725"/>
                <a:gd name="connsiteX22" fmla="*/ 812801 w 893763"/>
                <a:gd name="connsiteY22" fmla="*/ 65088 h 212725"/>
                <a:gd name="connsiteX23" fmla="*/ 853414 w 893763"/>
                <a:gd name="connsiteY23" fmla="*/ 65088 h 212725"/>
                <a:gd name="connsiteX24" fmla="*/ 893763 w 893763"/>
                <a:gd name="connsiteY24" fmla="*/ 105570 h 212725"/>
                <a:gd name="connsiteX25" fmla="*/ 853414 w 893763"/>
                <a:gd name="connsiteY25" fmla="*/ 146051 h 212725"/>
                <a:gd name="connsiteX26" fmla="*/ 812801 w 893763"/>
                <a:gd name="connsiteY26" fmla="*/ 146051 h 212725"/>
                <a:gd name="connsiteX27" fmla="*/ 812801 w 893763"/>
                <a:gd name="connsiteY27" fmla="*/ 172459 h 212725"/>
                <a:gd name="connsiteX28" fmla="*/ 772320 w 893763"/>
                <a:gd name="connsiteY28" fmla="*/ 212725 h 212725"/>
                <a:gd name="connsiteX29" fmla="*/ 731838 w 893763"/>
                <a:gd name="connsiteY29" fmla="*/ 172459 h 212725"/>
                <a:gd name="connsiteX30" fmla="*/ 731838 w 893763"/>
                <a:gd name="connsiteY30" fmla="*/ 146051 h 212725"/>
                <a:gd name="connsiteX31" fmla="*/ 650875 w 893763"/>
                <a:gd name="connsiteY31" fmla="*/ 146051 h 212725"/>
                <a:gd name="connsiteX32" fmla="*/ 650875 w 893763"/>
                <a:gd name="connsiteY32" fmla="*/ 172459 h 212725"/>
                <a:gd name="connsiteX33" fmla="*/ 609986 w 893763"/>
                <a:gd name="connsiteY33" fmla="*/ 212725 h 212725"/>
                <a:gd name="connsiteX34" fmla="*/ 568325 w 893763"/>
                <a:gd name="connsiteY34" fmla="*/ 172459 h 212725"/>
                <a:gd name="connsiteX35" fmla="*/ 568325 w 893763"/>
                <a:gd name="connsiteY35" fmla="*/ 146051 h 212725"/>
                <a:gd name="connsiteX36" fmla="*/ 487363 w 893763"/>
                <a:gd name="connsiteY36" fmla="*/ 146051 h 212725"/>
                <a:gd name="connsiteX37" fmla="*/ 487363 w 893763"/>
                <a:gd name="connsiteY37" fmla="*/ 172459 h 212725"/>
                <a:gd name="connsiteX38" fmla="*/ 446503 w 893763"/>
                <a:gd name="connsiteY38" fmla="*/ 212725 h 212725"/>
                <a:gd name="connsiteX39" fmla="*/ 406400 w 893763"/>
                <a:gd name="connsiteY39" fmla="*/ 172459 h 212725"/>
                <a:gd name="connsiteX40" fmla="*/ 406400 w 893763"/>
                <a:gd name="connsiteY40" fmla="*/ 146051 h 212725"/>
                <a:gd name="connsiteX41" fmla="*/ 325438 w 893763"/>
                <a:gd name="connsiteY41" fmla="*/ 146051 h 212725"/>
                <a:gd name="connsiteX42" fmla="*/ 325438 w 893763"/>
                <a:gd name="connsiteY42" fmla="*/ 172459 h 212725"/>
                <a:gd name="connsiteX43" fmla="*/ 284548 w 893763"/>
                <a:gd name="connsiteY43" fmla="*/ 212725 h 212725"/>
                <a:gd name="connsiteX44" fmla="*/ 242888 w 893763"/>
                <a:gd name="connsiteY44" fmla="*/ 172459 h 212725"/>
                <a:gd name="connsiteX45" fmla="*/ 242888 w 893763"/>
                <a:gd name="connsiteY45" fmla="*/ 146051 h 212725"/>
                <a:gd name="connsiteX46" fmla="*/ 163513 w 893763"/>
                <a:gd name="connsiteY46" fmla="*/ 146051 h 212725"/>
                <a:gd name="connsiteX47" fmla="*/ 163513 w 893763"/>
                <a:gd name="connsiteY47" fmla="*/ 172459 h 212725"/>
                <a:gd name="connsiteX48" fmla="*/ 121852 w 893763"/>
                <a:gd name="connsiteY48" fmla="*/ 212725 h 212725"/>
                <a:gd name="connsiteX49" fmla="*/ 80963 w 893763"/>
                <a:gd name="connsiteY49" fmla="*/ 172459 h 212725"/>
                <a:gd name="connsiteX50" fmla="*/ 80963 w 893763"/>
                <a:gd name="connsiteY50" fmla="*/ 146051 h 212725"/>
                <a:gd name="connsiteX51" fmla="*/ 41110 w 893763"/>
                <a:gd name="connsiteY51" fmla="*/ 146051 h 212725"/>
                <a:gd name="connsiteX52" fmla="*/ 0 w 893763"/>
                <a:gd name="connsiteY52" fmla="*/ 105570 h 212725"/>
                <a:gd name="connsiteX53" fmla="*/ 41110 w 893763"/>
                <a:gd name="connsiteY53" fmla="*/ 65088 h 212725"/>
                <a:gd name="connsiteX54" fmla="*/ 80963 w 893763"/>
                <a:gd name="connsiteY54" fmla="*/ 65088 h 212725"/>
                <a:gd name="connsiteX55" fmla="*/ 80963 w 893763"/>
                <a:gd name="connsiteY55" fmla="*/ 40266 h 212725"/>
                <a:gd name="connsiteX56" fmla="*/ 121852 w 893763"/>
                <a:gd name="connsiteY56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893763" h="212725">
                  <a:moveTo>
                    <a:pt x="121852" y="0"/>
                  </a:moveTo>
                  <a:cubicBezTo>
                    <a:pt x="144997" y="0"/>
                    <a:pt x="163513" y="18234"/>
                    <a:pt x="163513" y="40266"/>
                  </a:cubicBezTo>
                  <a:lnTo>
                    <a:pt x="163513" y="65088"/>
                  </a:lnTo>
                  <a:lnTo>
                    <a:pt x="242888" y="65088"/>
                  </a:lnTo>
                  <a:lnTo>
                    <a:pt x="242888" y="40266"/>
                  </a:lnTo>
                  <a:cubicBezTo>
                    <a:pt x="242888" y="18234"/>
                    <a:pt x="261404" y="0"/>
                    <a:pt x="284548" y="0"/>
                  </a:cubicBezTo>
                  <a:cubicBezTo>
                    <a:pt x="306922" y="0"/>
                    <a:pt x="325438" y="18234"/>
                    <a:pt x="325438" y="40266"/>
                  </a:cubicBezTo>
                  <a:lnTo>
                    <a:pt x="325438" y="65088"/>
                  </a:lnTo>
                  <a:lnTo>
                    <a:pt x="406400" y="65088"/>
                  </a:lnTo>
                  <a:lnTo>
                    <a:pt x="406400" y="40266"/>
                  </a:lnTo>
                  <a:cubicBezTo>
                    <a:pt x="406400" y="18234"/>
                    <a:pt x="424560" y="0"/>
                    <a:pt x="446503" y="0"/>
                  </a:cubicBezTo>
                  <a:cubicBezTo>
                    <a:pt x="469203" y="0"/>
                    <a:pt x="487363" y="18234"/>
                    <a:pt x="487363" y="40266"/>
                  </a:cubicBezTo>
                  <a:lnTo>
                    <a:pt x="487363" y="65088"/>
                  </a:lnTo>
                  <a:lnTo>
                    <a:pt x="568325" y="65088"/>
                  </a:lnTo>
                  <a:lnTo>
                    <a:pt x="568325" y="40266"/>
                  </a:lnTo>
                  <a:cubicBezTo>
                    <a:pt x="568325" y="18234"/>
                    <a:pt x="586841" y="0"/>
                    <a:pt x="609986" y="0"/>
                  </a:cubicBezTo>
                  <a:cubicBezTo>
                    <a:pt x="632359" y="0"/>
                    <a:pt x="650875" y="18234"/>
                    <a:pt x="650875" y="40266"/>
                  </a:cubicBezTo>
                  <a:lnTo>
                    <a:pt x="650875" y="65088"/>
                  </a:lnTo>
                  <a:lnTo>
                    <a:pt x="731838" y="65088"/>
                  </a:lnTo>
                  <a:lnTo>
                    <a:pt x="731838" y="40266"/>
                  </a:lnTo>
                  <a:cubicBezTo>
                    <a:pt x="731838" y="18234"/>
                    <a:pt x="749406" y="0"/>
                    <a:pt x="772320" y="0"/>
                  </a:cubicBezTo>
                  <a:cubicBezTo>
                    <a:pt x="794470" y="0"/>
                    <a:pt x="812801" y="18234"/>
                    <a:pt x="812801" y="40266"/>
                  </a:cubicBezTo>
                  <a:lnTo>
                    <a:pt x="812801" y="65088"/>
                  </a:lnTo>
                  <a:lnTo>
                    <a:pt x="853414" y="65088"/>
                  </a:lnTo>
                  <a:cubicBezTo>
                    <a:pt x="875492" y="65088"/>
                    <a:pt x="893763" y="82656"/>
                    <a:pt x="893763" y="105570"/>
                  </a:cubicBezTo>
                  <a:cubicBezTo>
                    <a:pt x="893763" y="127720"/>
                    <a:pt x="875492" y="146051"/>
                    <a:pt x="853414" y="146051"/>
                  </a:cubicBezTo>
                  <a:lnTo>
                    <a:pt x="812801" y="146051"/>
                  </a:lnTo>
                  <a:lnTo>
                    <a:pt x="812801" y="172459"/>
                  </a:lnTo>
                  <a:cubicBezTo>
                    <a:pt x="812801" y="194492"/>
                    <a:pt x="794470" y="212725"/>
                    <a:pt x="772320" y="212725"/>
                  </a:cubicBezTo>
                  <a:cubicBezTo>
                    <a:pt x="749406" y="212725"/>
                    <a:pt x="731838" y="194492"/>
                    <a:pt x="731838" y="172459"/>
                  </a:cubicBezTo>
                  <a:lnTo>
                    <a:pt x="731838" y="146051"/>
                  </a:lnTo>
                  <a:lnTo>
                    <a:pt x="650875" y="146051"/>
                  </a:lnTo>
                  <a:lnTo>
                    <a:pt x="650875" y="172459"/>
                  </a:lnTo>
                  <a:cubicBezTo>
                    <a:pt x="650875" y="194492"/>
                    <a:pt x="632359" y="212725"/>
                    <a:pt x="609986" y="212725"/>
                  </a:cubicBezTo>
                  <a:cubicBezTo>
                    <a:pt x="586841" y="212725"/>
                    <a:pt x="568325" y="194492"/>
                    <a:pt x="568325" y="172459"/>
                  </a:cubicBezTo>
                  <a:lnTo>
                    <a:pt x="568325" y="146051"/>
                  </a:lnTo>
                  <a:lnTo>
                    <a:pt x="487363" y="146051"/>
                  </a:lnTo>
                  <a:lnTo>
                    <a:pt x="487363" y="172459"/>
                  </a:lnTo>
                  <a:cubicBezTo>
                    <a:pt x="487363" y="194492"/>
                    <a:pt x="469203" y="212725"/>
                    <a:pt x="446503" y="212725"/>
                  </a:cubicBezTo>
                  <a:cubicBezTo>
                    <a:pt x="424560" y="212725"/>
                    <a:pt x="406400" y="194492"/>
                    <a:pt x="406400" y="172459"/>
                  </a:cubicBezTo>
                  <a:lnTo>
                    <a:pt x="406400" y="146051"/>
                  </a:lnTo>
                  <a:lnTo>
                    <a:pt x="325438" y="146051"/>
                  </a:lnTo>
                  <a:lnTo>
                    <a:pt x="325438" y="172459"/>
                  </a:lnTo>
                  <a:cubicBezTo>
                    <a:pt x="325438" y="194492"/>
                    <a:pt x="306922" y="212725"/>
                    <a:pt x="284548" y="212725"/>
                  </a:cubicBezTo>
                  <a:cubicBezTo>
                    <a:pt x="261404" y="212725"/>
                    <a:pt x="242888" y="194492"/>
                    <a:pt x="242888" y="172459"/>
                  </a:cubicBezTo>
                  <a:lnTo>
                    <a:pt x="242888" y="146051"/>
                  </a:lnTo>
                  <a:lnTo>
                    <a:pt x="163513" y="146051"/>
                  </a:lnTo>
                  <a:lnTo>
                    <a:pt x="163513" y="172459"/>
                  </a:lnTo>
                  <a:cubicBezTo>
                    <a:pt x="163513" y="194492"/>
                    <a:pt x="144997" y="212725"/>
                    <a:pt x="121852" y="212725"/>
                  </a:cubicBezTo>
                  <a:cubicBezTo>
                    <a:pt x="99479" y="212725"/>
                    <a:pt x="80963" y="194492"/>
                    <a:pt x="80963" y="172459"/>
                  </a:cubicBezTo>
                  <a:lnTo>
                    <a:pt x="80963" y="146051"/>
                  </a:lnTo>
                  <a:lnTo>
                    <a:pt x="41110" y="146051"/>
                  </a:lnTo>
                  <a:cubicBezTo>
                    <a:pt x="18271" y="146051"/>
                    <a:pt x="0" y="127720"/>
                    <a:pt x="0" y="105570"/>
                  </a:cubicBezTo>
                  <a:cubicBezTo>
                    <a:pt x="0" y="82656"/>
                    <a:pt x="18271" y="65088"/>
                    <a:pt x="41110" y="65088"/>
                  </a:cubicBezTo>
                  <a:lnTo>
                    <a:pt x="80963" y="65088"/>
                  </a:lnTo>
                  <a:lnTo>
                    <a:pt x="80963" y="40266"/>
                  </a:lnTo>
                  <a:cubicBezTo>
                    <a:pt x="80963" y="18234"/>
                    <a:pt x="99479" y="0"/>
                    <a:pt x="121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5" name="Freeform 303">
              <a:extLst>
                <a:ext uri="{FF2B5EF4-FFF2-40B4-BE49-F238E27FC236}">
                  <a16:creationId xmlns="" xmlns:a16="http://schemas.microsoft.com/office/drawing/2014/main" id="{AC0D94E9-D3E1-4E16-A534-A392A2C79B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1463" y="4303713"/>
              <a:ext cx="1181100" cy="385763"/>
            </a:xfrm>
            <a:custGeom>
              <a:avLst/>
              <a:gdLst>
                <a:gd name="T0" fmla="*/ 1052 w 1550"/>
                <a:gd name="T1" fmla="*/ 489 h 506"/>
                <a:gd name="T2" fmla="*/ 1185 w 1550"/>
                <a:gd name="T3" fmla="*/ 489 h 506"/>
                <a:gd name="T4" fmla="*/ 904 w 1550"/>
                <a:gd name="T5" fmla="*/ 473 h 506"/>
                <a:gd name="T6" fmla="*/ 1003 w 1550"/>
                <a:gd name="T7" fmla="*/ 506 h 506"/>
                <a:gd name="T8" fmla="*/ 838 w 1550"/>
                <a:gd name="T9" fmla="*/ 473 h 506"/>
                <a:gd name="T10" fmla="*/ 739 w 1550"/>
                <a:gd name="T11" fmla="*/ 506 h 506"/>
                <a:gd name="T12" fmla="*/ 838 w 1550"/>
                <a:gd name="T13" fmla="*/ 473 h 506"/>
                <a:gd name="T14" fmla="*/ 557 w 1550"/>
                <a:gd name="T15" fmla="*/ 489 h 506"/>
                <a:gd name="T16" fmla="*/ 689 w 1550"/>
                <a:gd name="T17" fmla="*/ 489 h 506"/>
                <a:gd name="T18" fmla="*/ 409 w 1550"/>
                <a:gd name="T19" fmla="*/ 473 h 506"/>
                <a:gd name="T20" fmla="*/ 508 w 1550"/>
                <a:gd name="T21" fmla="*/ 506 h 506"/>
                <a:gd name="T22" fmla="*/ 342 w 1550"/>
                <a:gd name="T23" fmla="*/ 473 h 506"/>
                <a:gd name="T24" fmla="*/ 243 w 1550"/>
                <a:gd name="T25" fmla="*/ 506 h 506"/>
                <a:gd name="T26" fmla="*/ 342 w 1550"/>
                <a:gd name="T27" fmla="*/ 473 h 506"/>
                <a:gd name="T28" fmla="*/ 76 w 1550"/>
                <a:gd name="T29" fmla="*/ 433 h 506"/>
                <a:gd name="T30" fmla="*/ 194 w 1550"/>
                <a:gd name="T31" fmla="*/ 489 h 506"/>
                <a:gd name="T32" fmla="*/ 34 w 1550"/>
                <a:gd name="T33" fmla="*/ 299 h 506"/>
                <a:gd name="T34" fmla="*/ 32 w 1550"/>
                <a:gd name="T35" fmla="*/ 402 h 506"/>
                <a:gd name="T36" fmla="*/ 33 w 1550"/>
                <a:gd name="T37" fmla="*/ 234 h 506"/>
                <a:gd name="T38" fmla="*/ 40 w 1550"/>
                <a:gd name="T39" fmla="*/ 122 h 506"/>
                <a:gd name="T40" fmla="*/ 0 w 1550"/>
                <a:gd name="T41" fmla="*/ 234 h 506"/>
                <a:gd name="T42" fmla="*/ 82 w 1550"/>
                <a:gd name="T43" fmla="*/ 93 h 506"/>
                <a:gd name="T44" fmla="*/ 146 w 1550"/>
                <a:gd name="T45" fmla="*/ 12 h 506"/>
                <a:gd name="T46" fmla="*/ 82 w 1550"/>
                <a:gd name="T47" fmla="*/ 93 h 506"/>
                <a:gd name="T48" fmla="*/ 332 w 1550"/>
                <a:gd name="T49" fmla="*/ 17 h 506"/>
                <a:gd name="T50" fmla="*/ 216 w 1550"/>
                <a:gd name="T51" fmla="*/ 0 h 506"/>
                <a:gd name="T52" fmla="*/ 381 w 1550"/>
                <a:gd name="T53" fmla="*/ 34 h 506"/>
                <a:gd name="T54" fmla="*/ 481 w 1550"/>
                <a:gd name="T55" fmla="*/ 0 h 506"/>
                <a:gd name="T56" fmla="*/ 381 w 1550"/>
                <a:gd name="T57" fmla="*/ 34 h 506"/>
                <a:gd name="T58" fmla="*/ 662 w 1550"/>
                <a:gd name="T59" fmla="*/ 17 h 506"/>
                <a:gd name="T60" fmla="*/ 530 w 1550"/>
                <a:gd name="T61" fmla="*/ 17 h 506"/>
                <a:gd name="T62" fmla="*/ 811 w 1550"/>
                <a:gd name="T63" fmla="*/ 34 h 506"/>
                <a:gd name="T64" fmla="*/ 712 w 1550"/>
                <a:gd name="T65" fmla="*/ 0 h 506"/>
                <a:gd name="T66" fmla="*/ 877 w 1550"/>
                <a:gd name="T67" fmla="*/ 34 h 506"/>
                <a:gd name="T68" fmla="*/ 976 w 1550"/>
                <a:gd name="T69" fmla="*/ 0 h 506"/>
                <a:gd name="T70" fmla="*/ 877 w 1550"/>
                <a:gd name="T71" fmla="*/ 34 h 506"/>
                <a:gd name="T72" fmla="*/ 1158 w 1550"/>
                <a:gd name="T73" fmla="*/ 17 h 506"/>
                <a:gd name="T74" fmla="*/ 1025 w 1550"/>
                <a:gd name="T75" fmla="*/ 17 h 506"/>
                <a:gd name="T76" fmla="*/ 1306 w 1550"/>
                <a:gd name="T77" fmla="*/ 34 h 506"/>
                <a:gd name="T78" fmla="*/ 1207 w 1550"/>
                <a:gd name="T79" fmla="*/ 0 h 506"/>
                <a:gd name="T80" fmla="*/ 1369 w 1550"/>
                <a:gd name="T81" fmla="*/ 37 h 506"/>
                <a:gd name="T82" fmla="*/ 1471 w 1550"/>
                <a:gd name="T83" fmla="*/ 50 h 506"/>
                <a:gd name="T84" fmla="*/ 1369 w 1550"/>
                <a:gd name="T85" fmla="*/ 37 h 506"/>
                <a:gd name="T86" fmla="*/ 1534 w 1550"/>
                <a:gd name="T87" fmla="*/ 223 h 506"/>
                <a:gd name="T88" fmla="*/ 1495 w 1550"/>
                <a:gd name="T89" fmla="*/ 99 h 506"/>
                <a:gd name="T90" fmla="*/ 1517 w 1550"/>
                <a:gd name="T91" fmla="*/ 289 h 506"/>
                <a:gd name="T92" fmla="*/ 1532 w 1550"/>
                <a:gd name="T93" fmla="*/ 376 h 506"/>
                <a:gd name="T94" fmla="*/ 1533 w 1550"/>
                <a:gd name="T95" fmla="*/ 256 h 506"/>
                <a:gd name="T96" fmla="*/ 1393 w 1550"/>
                <a:gd name="T97" fmla="*/ 463 h 506"/>
                <a:gd name="T98" fmla="*/ 1493 w 1550"/>
                <a:gd name="T99" fmla="*/ 435 h 506"/>
                <a:gd name="T100" fmla="*/ 1334 w 1550"/>
                <a:gd name="T101" fmla="*/ 473 h 506"/>
                <a:gd name="T102" fmla="*/ 1234 w 1550"/>
                <a:gd name="T103" fmla="*/ 506 h 506"/>
                <a:gd name="T104" fmla="*/ 1351 w 1550"/>
                <a:gd name="T105" fmla="*/ 48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0" h="506">
                  <a:moveTo>
                    <a:pt x="1168" y="473"/>
                  </a:moveTo>
                  <a:lnTo>
                    <a:pt x="1069" y="473"/>
                  </a:lnTo>
                  <a:cubicBezTo>
                    <a:pt x="1060" y="473"/>
                    <a:pt x="1052" y="480"/>
                    <a:pt x="1052" y="489"/>
                  </a:cubicBezTo>
                  <a:cubicBezTo>
                    <a:pt x="1052" y="499"/>
                    <a:pt x="1060" y="506"/>
                    <a:pt x="1069" y="506"/>
                  </a:cubicBezTo>
                  <a:lnTo>
                    <a:pt x="1168" y="506"/>
                  </a:lnTo>
                  <a:cubicBezTo>
                    <a:pt x="1177" y="506"/>
                    <a:pt x="1185" y="499"/>
                    <a:pt x="1185" y="489"/>
                  </a:cubicBezTo>
                  <a:cubicBezTo>
                    <a:pt x="1185" y="480"/>
                    <a:pt x="1177" y="473"/>
                    <a:pt x="1168" y="473"/>
                  </a:cubicBezTo>
                  <a:close/>
                  <a:moveTo>
                    <a:pt x="1003" y="473"/>
                  </a:moveTo>
                  <a:lnTo>
                    <a:pt x="904" y="473"/>
                  </a:lnTo>
                  <a:cubicBezTo>
                    <a:pt x="895" y="473"/>
                    <a:pt x="887" y="480"/>
                    <a:pt x="887" y="489"/>
                  </a:cubicBezTo>
                  <a:cubicBezTo>
                    <a:pt x="887" y="499"/>
                    <a:pt x="895" y="506"/>
                    <a:pt x="904" y="506"/>
                  </a:cubicBezTo>
                  <a:lnTo>
                    <a:pt x="1003" y="506"/>
                  </a:lnTo>
                  <a:cubicBezTo>
                    <a:pt x="1012" y="506"/>
                    <a:pt x="1020" y="499"/>
                    <a:pt x="1020" y="489"/>
                  </a:cubicBezTo>
                  <a:cubicBezTo>
                    <a:pt x="1020" y="480"/>
                    <a:pt x="1012" y="473"/>
                    <a:pt x="1003" y="473"/>
                  </a:cubicBezTo>
                  <a:close/>
                  <a:moveTo>
                    <a:pt x="838" y="473"/>
                  </a:moveTo>
                  <a:lnTo>
                    <a:pt x="739" y="473"/>
                  </a:lnTo>
                  <a:cubicBezTo>
                    <a:pt x="730" y="473"/>
                    <a:pt x="722" y="480"/>
                    <a:pt x="722" y="489"/>
                  </a:cubicBezTo>
                  <a:cubicBezTo>
                    <a:pt x="722" y="499"/>
                    <a:pt x="730" y="506"/>
                    <a:pt x="739" y="506"/>
                  </a:cubicBezTo>
                  <a:lnTo>
                    <a:pt x="838" y="506"/>
                  </a:lnTo>
                  <a:cubicBezTo>
                    <a:pt x="847" y="506"/>
                    <a:pt x="855" y="499"/>
                    <a:pt x="855" y="489"/>
                  </a:cubicBezTo>
                  <a:cubicBezTo>
                    <a:pt x="855" y="480"/>
                    <a:pt x="847" y="473"/>
                    <a:pt x="838" y="473"/>
                  </a:cubicBezTo>
                  <a:close/>
                  <a:moveTo>
                    <a:pt x="673" y="473"/>
                  </a:moveTo>
                  <a:lnTo>
                    <a:pt x="574" y="473"/>
                  </a:lnTo>
                  <a:cubicBezTo>
                    <a:pt x="564" y="473"/>
                    <a:pt x="557" y="480"/>
                    <a:pt x="557" y="489"/>
                  </a:cubicBezTo>
                  <a:cubicBezTo>
                    <a:pt x="557" y="499"/>
                    <a:pt x="564" y="506"/>
                    <a:pt x="574" y="506"/>
                  </a:cubicBezTo>
                  <a:lnTo>
                    <a:pt x="673" y="506"/>
                  </a:lnTo>
                  <a:cubicBezTo>
                    <a:pt x="682" y="506"/>
                    <a:pt x="689" y="499"/>
                    <a:pt x="689" y="489"/>
                  </a:cubicBezTo>
                  <a:cubicBezTo>
                    <a:pt x="689" y="480"/>
                    <a:pt x="682" y="473"/>
                    <a:pt x="673" y="473"/>
                  </a:cubicBezTo>
                  <a:close/>
                  <a:moveTo>
                    <a:pt x="508" y="473"/>
                  </a:moveTo>
                  <a:lnTo>
                    <a:pt x="409" y="473"/>
                  </a:lnTo>
                  <a:cubicBezTo>
                    <a:pt x="399" y="473"/>
                    <a:pt x="392" y="480"/>
                    <a:pt x="392" y="489"/>
                  </a:cubicBezTo>
                  <a:cubicBezTo>
                    <a:pt x="392" y="499"/>
                    <a:pt x="399" y="506"/>
                    <a:pt x="409" y="506"/>
                  </a:cubicBezTo>
                  <a:lnTo>
                    <a:pt x="508" y="506"/>
                  </a:lnTo>
                  <a:cubicBezTo>
                    <a:pt x="517" y="506"/>
                    <a:pt x="524" y="499"/>
                    <a:pt x="524" y="489"/>
                  </a:cubicBezTo>
                  <a:cubicBezTo>
                    <a:pt x="524" y="480"/>
                    <a:pt x="517" y="473"/>
                    <a:pt x="508" y="473"/>
                  </a:cubicBezTo>
                  <a:close/>
                  <a:moveTo>
                    <a:pt x="342" y="473"/>
                  </a:moveTo>
                  <a:lnTo>
                    <a:pt x="243" y="473"/>
                  </a:lnTo>
                  <a:cubicBezTo>
                    <a:pt x="234" y="473"/>
                    <a:pt x="227" y="480"/>
                    <a:pt x="227" y="489"/>
                  </a:cubicBezTo>
                  <a:cubicBezTo>
                    <a:pt x="227" y="499"/>
                    <a:pt x="234" y="506"/>
                    <a:pt x="243" y="506"/>
                  </a:cubicBezTo>
                  <a:lnTo>
                    <a:pt x="342" y="506"/>
                  </a:lnTo>
                  <a:cubicBezTo>
                    <a:pt x="352" y="506"/>
                    <a:pt x="359" y="499"/>
                    <a:pt x="359" y="489"/>
                  </a:cubicBezTo>
                  <a:cubicBezTo>
                    <a:pt x="359" y="480"/>
                    <a:pt x="352" y="473"/>
                    <a:pt x="342" y="473"/>
                  </a:cubicBezTo>
                  <a:close/>
                  <a:moveTo>
                    <a:pt x="181" y="469"/>
                  </a:moveTo>
                  <a:cubicBezTo>
                    <a:pt x="151" y="463"/>
                    <a:pt x="123" y="450"/>
                    <a:pt x="100" y="430"/>
                  </a:cubicBezTo>
                  <a:cubicBezTo>
                    <a:pt x="93" y="424"/>
                    <a:pt x="82" y="425"/>
                    <a:pt x="76" y="433"/>
                  </a:cubicBezTo>
                  <a:cubicBezTo>
                    <a:pt x="70" y="440"/>
                    <a:pt x="71" y="450"/>
                    <a:pt x="78" y="456"/>
                  </a:cubicBezTo>
                  <a:cubicBezTo>
                    <a:pt x="106" y="479"/>
                    <a:pt x="138" y="495"/>
                    <a:pt x="174" y="502"/>
                  </a:cubicBezTo>
                  <a:cubicBezTo>
                    <a:pt x="183" y="504"/>
                    <a:pt x="192" y="498"/>
                    <a:pt x="194" y="489"/>
                  </a:cubicBezTo>
                  <a:cubicBezTo>
                    <a:pt x="196" y="480"/>
                    <a:pt x="190" y="471"/>
                    <a:pt x="181" y="469"/>
                  </a:cubicBezTo>
                  <a:close/>
                  <a:moveTo>
                    <a:pt x="60" y="385"/>
                  </a:moveTo>
                  <a:cubicBezTo>
                    <a:pt x="45" y="359"/>
                    <a:pt x="35" y="330"/>
                    <a:pt x="34" y="299"/>
                  </a:cubicBezTo>
                  <a:cubicBezTo>
                    <a:pt x="33" y="290"/>
                    <a:pt x="25" y="283"/>
                    <a:pt x="16" y="283"/>
                  </a:cubicBezTo>
                  <a:cubicBezTo>
                    <a:pt x="7" y="284"/>
                    <a:pt x="0" y="292"/>
                    <a:pt x="0" y="301"/>
                  </a:cubicBezTo>
                  <a:cubicBezTo>
                    <a:pt x="2" y="338"/>
                    <a:pt x="14" y="372"/>
                    <a:pt x="32" y="402"/>
                  </a:cubicBezTo>
                  <a:cubicBezTo>
                    <a:pt x="37" y="410"/>
                    <a:pt x="47" y="412"/>
                    <a:pt x="55" y="408"/>
                  </a:cubicBezTo>
                  <a:cubicBezTo>
                    <a:pt x="63" y="403"/>
                    <a:pt x="65" y="393"/>
                    <a:pt x="60" y="385"/>
                  </a:cubicBezTo>
                  <a:close/>
                  <a:moveTo>
                    <a:pt x="33" y="234"/>
                  </a:moveTo>
                  <a:lnTo>
                    <a:pt x="33" y="217"/>
                  </a:lnTo>
                  <a:cubicBezTo>
                    <a:pt x="33" y="191"/>
                    <a:pt x="39" y="166"/>
                    <a:pt x="49" y="144"/>
                  </a:cubicBezTo>
                  <a:cubicBezTo>
                    <a:pt x="53" y="135"/>
                    <a:pt x="49" y="126"/>
                    <a:pt x="40" y="122"/>
                  </a:cubicBezTo>
                  <a:cubicBezTo>
                    <a:pt x="32" y="118"/>
                    <a:pt x="22" y="122"/>
                    <a:pt x="18" y="130"/>
                  </a:cubicBezTo>
                  <a:cubicBezTo>
                    <a:pt x="7" y="157"/>
                    <a:pt x="0" y="186"/>
                    <a:pt x="0" y="217"/>
                  </a:cubicBezTo>
                  <a:lnTo>
                    <a:pt x="0" y="234"/>
                  </a:lnTo>
                  <a:cubicBezTo>
                    <a:pt x="0" y="243"/>
                    <a:pt x="8" y="250"/>
                    <a:pt x="17" y="250"/>
                  </a:cubicBezTo>
                  <a:cubicBezTo>
                    <a:pt x="26" y="250"/>
                    <a:pt x="33" y="243"/>
                    <a:pt x="33" y="234"/>
                  </a:cubicBezTo>
                  <a:close/>
                  <a:moveTo>
                    <a:pt x="82" y="93"/>
                  </a:moveTo>
                  <a:cubicBezTo>
                    <a:pt x="102" y="71"/>
                    <a:pt x="128" y="54"/>
                    <a:pt x="157" y="44"/>
                  </a:cubicBezTo>
                  <a:cubicBezTo>
                    <a:pt x="166" y="41"/>
                    <a:pt x="170" y="31"/>
                    <a:pt x="167" y="23"/>
                  </a:cubicBezTo>
                  <a:cubicBezTo>
                    <a:pt x="164" y="14"/>
                    <a:pt x="155" y="9"/>
                    <a:pt x="146" y="12"/>
                  </a:cubicBezTo>
                  <a:cubicBezTo>
                    <a:pt x="112" y="24"/>
                    <a:pt x="81" y="45"/>
                    <a:pt x="57" y="71"/>
                  </a:cubicBezTo>
                  <a:cubicBezTo>
                    <a:pt x="51" y="78"/>
                    <a:pt x="52" y="88"/>
                    <a:pt x="58" y="94"/>
                  </a:cubicBezTo>
                  <a:cubicBezTo>
                    <a:pt x="65" y="101"/>
                    <a:pt x="76" y="100"/>
                    <a:pt x="82" y="93"/>
                  </a:cubicBezTo>
                  <a:close/>
                  <a:moveTo>
                    <a:pt x="216" y="34"/>
                  </a:moveTo>
                  <a:lnTo>
                    <a:pt x="315" y="34"/>
                  </a:lnTo>
                  <a:cubicBezTo>
                    <a:pt x="325" y="34"/>
                    <a:pt x="332" y="26"/>
                    <a:pt x="332" y="17"/>
                  </a:cubicBezTo>
                  <a:cubicBezTo>
                    <a:pt x="332" y="8"/>
                    <a:pt x="325" y="0"/>
                    <a:pt x="315" y="0"/>
                  </a:cubicBezTo>
                  <a:lnTo>
                    <a:pt x="217" y="0"/>
                  </a:lnTo>
                  <a:lnTo>
                    <a:pt x="216" y="0"/>
                  </a:lnTo>
                  <a:cubicBezTo>
                    <a:pt x="207" y="0"/>
                    <a:pt x="200" y="8"/>
                    <a:pt x="200" y="17"/>
                  </a:cubicBezTo>
                  <a:cubicBezTo>
                    <a:pt x="200" y="26"/>
                    <a:pt x="207" y="34"/>
                    <a:pt x="216" y="34"/>
                  </a:cubicBezTo>
                  <a:close/>
                  <a:moveTo>
                    <a:pt x="381" y="34"/>
                  </a:moveTo>
                  <a:lnTo>
                    <a:pt x="481" y="34"/>
                  </a:lnTo>
                  <a:cubicBezTo>
                    <a:pt x="490" y="34"/>
                    <a:pt x="497" y="26"/>
                    <a:pt x="497" y="17"/>
                  </a:cubicBezTo>
                  <a:cubicBezTo>
                    <a:pt x="497" y="8"/>
                    <a:pt x="490" y="0"/>
                    <a:pt x="481" y="0"/>
                  </a:cubicBezTo>
                  <a:lnTo>
                    <a:pt x="381" y="0"/>
                  </a:lnTo>
                  <a:cubicBezTo>
                    <a:pt x="372" y="0"/>
                    <a:pt x="365" y="8"/>
                    <a:pt x="365" y="17"/>
                  </a:cubicBezTo>
                  <a:cubicBezTo>
                    <a:pt x="365" y="26"/>
                    <a:pt x="372" y="34"/>
                    <a:pt x="381" y="34"/>
                  </a:cubicBezTo>
                  <a:close/>
                  <a:moveTo>
                    <a:pt x="547" y="34"/>
                  </a:moveTo>
                  <a:lnTo>
                    <a:pt x="646" y="34"/>
                  </a:lnTo>
                  <a:cubicBezTo>
                    <a:pt x="655" y="34"/>
                    <a:pt x="662" y="26"/>
                    <a:pt x="662" y="17"/>
                  </a:cubicBezTo>
                  <a:cubicBezTo>
                    <a:pt x="662" y="8"/>
                    <a:pt x="655" y="0"/>
                    <a:pt x="646" y="0"/>
                  </a:cubicBezTo>
                  <a:lnTo>
                    <a:pt x="547" y="0"/>
                  </a:lnTo>
                  <a:cubicBezTo>
                    <a:pt x="537" y="0"/>
                    <a:pt x="530" y="8"/>
                    <a:pt x="530" y="17"/>
                  </a:cubicBezTo>
                  <a:cubicBezTo>
                    <a:pt x="530" y="26"/>
                    <a:pt x="537" y="34"/>
                    <a:pt x="547" y="34"/>
                  </a:cubicBezTo>
                  <a:close/>
                  <a:moveTo>
                    <a:pt x="712" y="34"/>
                  </a:moveTo>
                  <a:lnTo>
                    <a:pt x="811" y="34"/>
                  </a:lnTo>
                  <a:cubicBezTo>
                    <a:pt x="820" y="34"/>
                    <a:pt x="828" y="26"/>
                    <a:pt x="828" y="17"/>
                  </a:cubicBezTo>
                  <a:cubicBezTo>
                    <a:pt x="828" y="8"/>
                    <a:pt x="820" y="0"/>
                    <a:pt x="811" y="0"/>
                  </a:cubicBezTo>
                  <a:lnTo>
                    <a:pt x="712" y="0"/>
                  </a:lnTo>
                  <a:cubicBezTo>
                    <a:pt x="703" y="0"/>
                    <a:pt x="695" y="8"/>
                    <a:pt x="695" y="17"/>
                  </a:cubicBezTo>
                  <a:cubicBezTo>
                    <a:pt x="695" y="26"/>
                    <a:pt x="703" y="34"/>
                    <a:pt x="712" y="34"/>
                  </a:cubicBezTo>
                  <a:close/>
                  <a:moveTo>
                    <a:pt x="877" y="34"/>
                  </a:moveTo>
                  <a:lnTo>
                    <a:pt x="976" y="34"/>
                  </a:lnTo>
                  <a:cubicBezTo>
                    <a:pt x="985" y="34"/>
                    <a:pt x="993" y="26"/>
                    <a:pt x="993" y="17"/>
                  </a:cubicBezTo>
                  <a:cubicBezTo>
                    <a:pt x="993" y="8"/>
                    <a:pt x="985" y="0"/>
                    <a:pt x="976" y="0"/>
                  </a:cubicBezTo>
                  <a:lnTo>
                    <a:pt x="877" y="0"/>
                  </a:lnTo>
                  <a:cubicBezTo>
                    <a:pt x="868" y="0"/>
                    <a:pt x="860" y="8"/>
                    <a:pt x="860" y="17"/>
                  </a:cubicBezTo>
                  <a:cubicBezTo>
                    <a:pt x="860" y="26"/>
                    <a:pt x="868" y="34"/>
                    <a:pt x="877" y="34"/>
                  </a:cubicBezTo>
                  <a:close/>
                  <a:moveTo>
                    <a:pt x="1042" y="34"/>
                  </a:moveTo>
                  <a:lnTo>
                    <a:pt x="1141" y="34"/>
                  </a:lnTo>
                  <a:cubicBezTo>
                    <a:pt x="1150" y="34"/>
                    <a:pt x="1158" y="26"/>
                    <a:pt x="1158" y="17"/>
                  </a:cubicBezTo>
                  <a:cubicBezTo>
                    <a:pt x="1158" y="8"/>
                    <a:pt x="1150" y="0"/>
                    <a:pt x="1141" y="0"/>
                  </a:cubicBezTo>
                  <a:lnTo>
                    <a:pt x="1042" y="0"/>
                  </a:lnTo>
                  <a:cubicBezTo>
                    <a:pt x="1033" y="0"/>
                    <a:pt x="1025" y="8"/>
                    <a:pt x="1025" y="17"/>
                  </a:cubicBezTo>
                  <a:cubicBezTo>
                    <a:pt x="1025" y="26"/>
                    <a:pt x="1033" y="34"/>
                    <a:pt x="1042" y="34"/>
                  </a:cubicBezTo>
                  <a:close/>
                  <a:moveTo>
                    <a:pt x="1207" y="34"/>
                  </a:moveTo>
                  <a:lnTo>
                    <a:pt x="1306" y="34"/>
                  </a:lnTo>
                  <a:cubicBezTo>
                    <a:pt x="1316" y="34"/>
                    <a:pt x="1323" y="26"/>
                    <a:pt x="1323" y="17"/>
                  </a:cubicBezTo>
                  <a:cubicBezTo>
                    <a:pt x="1323" y="8"/>
                    <a:pt x="1316" y="0"/>
                    <a:pt x="1306" y="0"/>
                  </a:cubicBezTo>
                  <a:lnTo>
                    <a:pt x="1207" y="0"/>
                  </a:lnTo>
                  <a:cubicBezTo>
                    <a:pt x="1198" y="0"/>
                    <a:pt x="1191" y="8"/>
                    <a:pt x="1191" y="17"/>
                  </a:cubicBezTo>
                  <a:cubicBezTo>
                    <a:pt x="1191" y="26"/>
                    <a:pt x="1198" y="34"/>
                    <a:pt x="1207" y="34"/>
                  </a:cubicBezTo>
                  <a:close/>
                  <a:moveTo>
                    <a:pt x="1369" y="37"/>
                  </a:moveTo>
                  <a:cubicBezTo>
                    <a:pt x="1399" y="43"/>
                    <a:pt x="1427" y="57"/>
                    <a:pt x="1450" y="76"/>
                  </a:cubicBezTo>
                  <a:cubicBezTo>
                    <a:pt x="1457" y="82"/>
                    <a:pt x="1468" y="81"/>
                    <a:pt x="1474" y="74"/>
                  </a:cubicBezTo>
                  <a:cubicBezTo>
                    <a:pt x="1479" y="67"/>
                    <a:pt x="1478" y="56"/>
                    <a:pt x="1471" y="50"/>
                  </a:cubicBezTo>
                  <a:cubicBezTo>
                    <a:pt x="1444" y="28"/>
                    <a:pt x="1411" y="12"/>
                    <a:pt x="1375" y="5"/>
                  </a:cubicBezTo>
                  <a:cubicBezTo>
                    <a:pt x="1366" y="3"/>
                    <a:pt x="1358" y="9"/>
                    <a:pt x="1356" y="18"/>
                  </a:cubicBezTo>
                  <a:cubicBezTo>
                    <a:pt x="1354" y="27"/>
                    <a:pt x="1360" y="35"/>
                    <a:pt x="1369" y="37"/>
                  </a:cubicBezTo>
                  <a:close/>
                  <a:moveTo>
                    <a:pt x="1490" y="122"/>
                  </a:moveTo>
                  <a:cubicBezTo>
                    <a:pt x="1505" y="147"/>
                    <a:pt x="1515" y="176"/>
                    <a:pt x="1516" y="207"/>
                  </a:cubicBezTo>
                  <a:cubicBezTo>
                    <a:pt x="1517" y="216"/>
                    <a:pt x="1525" y="223"/>
                    <a:pt x="1534" y="223"/>
                  </a:cubicBezTo>
                  <a:cubicBezTo>
                    <a:pt x="1543" y="222"/>
                    <a:pt x="1550" y="215"/>
                    <a:pt x="1550" y="205"/>
                  </a:cubicBezTo>
                  <a:cubicBezTo>
                    <a:pt x="1548" y="168"/>
                    <a:pt x="1536" y="134"/>
                    <a:pt x="1518" y="104"/>
                  </a:cubicBezTo>
                  <a:cubicBezTo>
                    <a:pt x="1513" y="96"/>
                    <a:pt x="1503" y="94"/>
                    <a:pt x="1495" y="99"/>
                  </a:cubicBezTo>
                  <a:cubicBezTo>
                    <a:pt x="1487" y="103"/>
                    <a:pt x="1485" y="114"/>
                    <a:pt x="1490" y="122"/>
                  </a:cubicBezTo>
                  <a:close/>
                  <a:moveTo>
                    <a:pt x="1517" y="272"/>
                  </a:moveTo>
                  <a:lnTo>
                    <a:pt x="1517" y="289"/>
                  </a:lnTo>
                  <a:cubicBezTo>
                    <a:pt x="1517" y="315"/>
                    <a:pt x="1511" y="340"/>
                    <a:pt x="1501" y="362"/>
                  </a:cubicBezTo>
                  <a:cubicBezTo>
                    <a:pt x="1498" y="371"/>
                    <a:pt x="1502" y="381"/>
                    <a:pt x="1510" y="384"/>
                  </a:cubicBezTo>
                  <a:cubicBezTo>
                    <a:pt x="1518" y="388"/>
                    <a:pt x="1528" y="384"/>
                    <a:pt x="1532" y="376"/>
                  </a:cubicBezTo>
                  <a:cubicBezTo>
                    <a:pt x="1544" y="349"/>
                    <a:pt x="1550" y="320"/>
                    <a:pt x="1550" y="289"/>
                  </a:cubicBezTo>
                  <a:lnTo>
                    <a:pt x="1550" y="272"/>
                  </a:lnTo>
                  <a:cubicBezTo>
                    <a:pt x="1550" y="263"/>
                    <a:pt x="1543" y="256"/>
                    <a:pt x="1533" y="256"/>
                  </a:cubicBezTo>
                  <a:cubicBezTo>
                    <a:pt x="1524" y="256"/>
                    <a:pt x="1517" y="263"/>
                    <a:pt x="1517" y="272"/>
                  </a:cubicBezTo>
                  <a:close/>
                  <a:moveTo>
                    <a:pt x="1469" y="413"/>
                  </a:moveTo>
                  <a:cubicBezTo>
                    <a:pt x="1448" y="435"/>
                    <a:pt x="1422" y="452"/>
                    <a:pt x="1393" y="463"/>
                  </a:cubicBezTo>
                  <a:cubicBezTo>
                    <a:pt x="1385" y="466"/>
                    <a:pt x="1380" y="475"/>
                    <a:pt x="1383" y="484"/>
                  </a:cubicBezTo>
                  <a:cubicBezTo>
                    <a:pt x="1386" y="493"/>
                    <a:pt x="1396" y="497"/>
                    <a:pt x="1405" y="494"/>
                  </a:cubicBezTo>
                  <a:cubicBezTo>
                    <a:pt x="1439" y="482"/>
                    <a:pt x="1469" y="462"/>
                    <a:pt x="1493" y="435"/>
                  </a:cubicBezTo>
                  <a:cubicBezTo>
                    <a:pt x="1499" y="429"/>
                    <a:pt x="1499" y="418"/>
                    <a:pt x="1492" y="412"/>
                  </a:cubicBezTo>
                  <a:cubicBezTo>
                    <a:pt x="1485" y="406"/>
                    <a:pt x="1475" y="406"/>
                    <a:pt x="1469" y="413"/>
                  </a:cubicBezTo>
                  <a:close/>
                  <a:moveTo>
                    <a:pt x="1334" y="473"/>
                  </a:moveTo>
                  <a:lnTo>
                    <a:pt x="1234" y="473"/>
                  </a:lnTo>
                  <a:cubicBezTo>
                    <a:pt x="1225" y="473"/>
                    <a:pt x="1218" y="480"/>
                    <a:pt x="1218" y="489"/>
                  </a:cubicBezTo>
                  <a:cubicBezTo>
                    <a:pt x="1218" y="499"/>
                    <a:pt x="1225" y="506"/>
                    <a:pt x="1234" y="506"/>
                  </a:cubicBezTo>
                  <a:lnTo>
                    <a:pt x="1333" y="506"/>
                  </a:lnTo>
                  <a:lnTo>
                    <a:pt x="1334" y="506"/>
                  </a:lnTo>
                  <a:cubicBezTo>
                    <a:pt x="1343" y="506"/>
                    <a:pt x="1351" y="499"/>
                    <a:pt x="1351" y="489"/>
                  </a:cubicBezTo>
                  <a:cubicBezTo>
                    <a:pt x="1351" y="480"/>
                    <a:pt x="1343" y="473"/>
                    <a:pt x="1334" y="473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1">
              <a:extLst>
                <a:ext uri="{FF2B5EF4-FFF2-40B4-BE49-F238E27FC236}">
                  <a16:creationId xmlns="" xmlns:a16="http://schemas.microsoft.com/office/drawing/2014/main" id="{49478384-6112-41FE-BA48-5BB31257F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26" y="3992029"/>
              <a:ext cx="170124" cy="1006108"/>
            </a:xfrm>
            <a:custGeom>
              <a:avLst/>
              <a:gdLst>
                <a:gd name="connsiteX0" fmla="*/ 0 w 165100"/>
                <a:gd name="connsiteY0" fmla="*/ 0 h 1026205"/>
                <a:gd name="connsiteX1" fmla="*/ 37130 w 165100"/>
                <a:gd name="connsiteY1" fmla="*/ 18789 h 1026205"/>
                <a:gd name="connsiteX2" fmla="*/ 165100 w 165100"/>
                <a:gd name="connsiteY2" fmla="*/ 106063 h 1026205"/>
                <a:gd name="connsiteX3" fmla="*/ 165100 w 165100"/>
                <a:gd name="connsiteY3" fmla="*/ 920078 h 1026205"/>
                <a:gd name="connsiteX4" fmla="*/ 37130 w 165100"/>
                <a:gd name="connsiteY4" fmla="*/ 1007396 h 1026205"/>
                <a:gd name="connsiteX5" fmla="*/ 0 w 165100"/>
                <a:gd name="connsiteY5" fmla="*/ 1026205 h 1026205"/>
                <a:gd name="connsiteX0" fmla="*/ 0 w 165100"/>
                <a:gd name="connsiteY0" fmla="*/ 0 h 1026205"/>
                <a:gd name="connsiteX1" fmla="*/ 165100 w 165100"/>
                <a:gd name="connsiteY1" fmla="*/ 106063 h 1026205"/>
                <a:gd name="connsiteX2" fmla="*/ 165100 w 165100"/>
                <a:gd name="connsiteY2" fmla="*/ 920078 h 1026205"/>
                <a:gd name="connsiteX3" fmla="*/ 37130 w 165100"/>
                <a:gd name="connsiteY3" fmla="*/ 1007396 h 1026205"/>
                <a:gd name="connsiteX4" fmla="*/ 0 w 165100"/>
                <a:gd name="connsiteY4" fmla="*/ 1026205 h 1026205"/>
                <a:gd name="connsiteX5" fmla="*/ 0 w 165100"/>
                <a:gd name="connsiteY5" fmla="*/ 0 h 1026205"/>
                <a:gd name="connsiteX0" fmla="*/ 0 w 170124"/>
                <a:gd name="connsiteY0" fmla="*/ 0 h 1026205"/>
                <a:gd name="connsiteX1" fmla="*/ 170124 w 170124"/>
                <a:gd name="connsiteY1" fmla="*/ 131184 h 1026205"/>
                <a:gd name="connsiteX2" fmla="*/ 165100 w 170124"/>
                <a:gd name="connsiteY2" fmla="*/ 920078 h 1026205"/>
                <a:gd name="connsiteX3" fmla="*/ 37130 w 170124"/>
                <a:gd name="connsiteY3" fmla="*/ 1007396 h 1026205"/>
                <a:gd name="connsiteX4" fmla="*/ 0 w 170124"/>
                <a:gd name="connsiteY4" fmla="*/ 1026205 h 1026205"/>
                <a:gd name="connsiteX5" fmla="*/ 0 w 170124"/>
                <a:gd name="connsiteY5" fmla="*/ 0 h 1026205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124" h="1006108">
                  <a:moveTo>
                    <a:pt x="0" y="0"/>
                  </a:moveTo>
                  <a:cubicBezTo>
                    <a:pt x="66756" y="37029"/>
                    <a:pt x="113416" y="69034"/>
                    <a:pt x="170124" y="111087"/>
                  </a:cubicBezTo>
                  <a:cubicBezTo>
                    <a:pt x="168449" y="374052"/>
                    <a:pt x="166775" y="637016"/>
                    <a:pt x="165100" y="899981"/>
                  </a:cubicBezTo>
                  <a:lnTo>
                    <a:pt x="37130" y="987299"/>
                  </a:lnTo>
                  <a:lnTo>
                    <a:pt x="0" y="1006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7" name="Freeform 82">
              <a:extLst>
                <a:ext uri="{FF2B5EF4-FFF2-40B4-BE49-F238E27FC236}">
                  <a16:creationId xmlns="" xmlns:a16="http://schemas.microsoft.com/office/drawing/2014/main" id="{ACCDF889-77FC-4707-ADAF-7B69F14D2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996729"/>
              <a:ext cx="165100" cy="1003061"/>
            </a:xfrm>
            <a:custGeom>
              <a:avLst/>
              <a:gdLst>
                <a:gd name="connsiteX0" fmla="*/ 165100 w 165100"/>
                <a:gd name="connsiteY0" fmla="*/ 0 h 1003061"/>
                <a:gd name="connsiteX1" fmla="*/ 165100 w 165100"/>
                <a:gd name="connsiteY1" fmla="*/ 1003061 h 1003061"/>
                <a:gd name="connsiteX2" fmla="*/ 150826 w 165100"/>
                <a:gd name="connsiteY2" fmla="*/ 995830 h 1003061"/>
                <a:gd name="connsiteX3" fmla="*/ 5660 w 165100"/>
                <a:gd name="connsiteY3" fmla="*/ 896775 h 1003061"/>
                <a:gd name="connsiteX4" fmla="*/ 0 w 165100"/>
                <a:gd name="connsiteY4" fmla="*/ 891736 h 1003061"/>
                <a:gd name="connsiteX5" fmla="*/ 0 w 165100"/>
                <a:gd name="connsiteY5" fmla="*/ 111268 h 1003061"/>
                <a:gd name="connsiteX6" fmla="*/ 5660 w 165100"/>
                <a:gd name="connsiteY6" fmla="*/ 106229 h 1003061"/>
                <a:gd name="connsiteX7" fmla="*/ 150826 w 165100"/>
                <a:gd name="connsiteY7" fmla="*/ 7223 h 100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100" h="1003061">
                  <a:moveTo>
                    <a:pt x="165100" y="0"/>
                  </a:moveTo>
                  <a:lnTo>
                    <a:pt x="165100" y="1003061"/>
                  </a:lnTo>
                  <a:lnTo>
                    <a:pt x="150826" y="995830"/>
                  </a:lnTo>
                  <a:cubicBezTo>
                    <a:pt x="100236" y="965903"/>
                    <a:pt x="51754" y="932792"/>
                    <a:pt x="5660" y="896775"/>
                  </a:cubicBezTo>
                  <a:lnTo>
                    <a:pt x="0" y="891736"/>
                  </a:lnTo>
                  <a:lnTo>
                    <a:pt x="0" y="111268"/>
                  </a:lnTo>
                  <a:lnTo>
                    <a:pt x="5660" y="106229"/>
                  </a:lnTo>
                  <a:cubicBezTo>
                    <a:pt x="51754" y="70219"/>
                    <a:pt x="100236" y="37126"/>
                    <a:pt x="150826" y="72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39584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4" name="Rectangle 2">
            <a:extLst>
              <a:ext uri="{FF2B5EF4-FFF2-40B4-BE49-F238E27FC236}">
                <a16:creationId xmlns="" xmlns:a16="http://schemas.microsoft.com/office/drawing/2014/main" id="{6E38B25B-8D12-40BD-81A3-F2F3B5A96305}"/>
              </a:ext>
            </a:extLst>
          </p:cNvPr>
          <p:cNvSpPr/>
          <p:nvPr/>
        </p:nvSpPr>
        <p:spPr>
          <a:xfrm>
            <a:off x="0" y="2002881"/>
            <a:ext cx="12204000" cy="14401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5" name="Group 9">
            <a:extLst>
              <a:ext uri="{FF2B5EF4-FFF2-40B4-BE49-F238E27FC236}">
                <a16:creationId xmlns="" xmlns:a16="http://schemas.microsoft.com/office/drawing/2014/main" id="{0EDA3D4B-F8FC-455C-AF87-F17CBB7A130B}"/>
              </a:ext>
            </a:extLst>
          </p:cNvPr>
          <p:cNvGrpSpPr/>
          <p:nvPr/>
        </p:nvGrpSpPr>
        <p:grpSpPr>
          <a:xfrm>
            <a:off x="866775" y="1930873"/>
            <a:ext cx="2316510" cy="4210853"/>
            <a:chOff x="498972" y="1628800"/>
            <a:chExt cx="1912788" cy="4536504"/>
          </a:xfrm>
        </p:grpSpPr>
        <p:sp>
          <p:nvSpPr>
            <p:cNvPr id="46" name="Rectangle 37">
              <a:extLst>
                <a:ext uri="{FF2B5EF4-FFF2-40B4-BE49-F238E27FC236}">
                  <a16:creationId xmlns="" xmlns:a16="http://schemas.microsoft.com/office/drawing/2014/main" id="{C5D04DD8-F90B-4AD4-86E7-0F5EEEF97C14}"/>
                </a:ext>
              </a:extLst>
            </p:cNvPr>
            <p:cNvSpPr/>
            <p:nvPr/>
          </p:nvSpPr>
          <p:spPr>
            <a:xfrm>
              <a:off x="590449" y="1628800"/>
              <a:ext cx="1749829" cy="453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Rectangle 4">
              <a:extLst>
                <a:ext uri="{FF2B5EF4-FFF2-40B4-BE49-F238E27FC236}">
                  <a16:creationId xmlns="" xmlns:a16="http://schemas.microsoft.com/office/drawing/2014/main" id="{4AA971CB-FCB3-4703-805B-A3F20AED9587}"/>
                </a:ext>
              </a:extLst>
            </p:cNvPr>
            <p:cNvSpPr/>
            <p:nvPr/>
          </p:nvSpPr>
          <p:spPr>
            <a:xfrm>
              <a:off x="591501" y="1637626"/>
              <a:ext cx="1749829" cy="3879606"/>
            </a:xfrm>
            <a:custGeom>
              <a:avLst/>
              <a:gdLst>
                <a:gd name="connsiteX0" fmla="*/ 0 w 1749829"/>
                <a:gd name="connsiteY0" fmla="*/ 0 h 2952328"/>
                <a:gd name="connsiteX1" fmla="*/ 1749829 w 1749829"/>
                <a:gd name="connsiteY1" fmla="*/ 0 h 2952328"/>
                <a:gd name="connsiteX2" fmla="*/ 1749829 w 1749829"/>
                <a:gd name="connsiteY2" fmla="*/ 2952328 h 2952328"/>
                <a:gd name="connsiteX3" fmla="*/ 0 w 1749829"/>
                <a:gd name="connsiteY3" fmla="*/ 2952328 h 2952328"/>
                <a:gd name="connsiteX4" fmla="*/ 0 w 1749829"/>
                <a:gd name="connsiteY4" fmla="*/ 0 h 2952328"/>
                <a:gd name="connsiteX0" fmla="*/ 0 w 1749829"/>
                <a:gd name="connsiteY0" fmla="*/ 0 h 2952328"/>
                <a:gd name="connsiteX1" fmla="*/ 1749829 w 1749829"/>
                <a:gd name="connsiteY1" fmla="*/ 0 h 2952328"/>
                <a:gd name="connsiteX2" fmla="*/ 1740304 w 1749829"/>
                <a:gd name="connsiteY2" fmla="*/ 2590378 h 2952328"/>
                <a:gd name="connsiteX3" fmla="*/ 0 w 1749829"/>
                <a:gd name="connsiteY3" fmla="*/ 2952328 h 2952328"/>
                <a:gd name="connsiteX4" fmla="*/ 0 w 1749829"/>
                <a:gd name="connsiteY4" fmla="*/ 0 h 295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9829" h="2952328">
                  <a:moveTo>
                    <a:pt x="0" y="0"/>
                  </a:moveTo>
                  <a:lnTo>
                    <a:pt x="1749829" y="0"/>
                  </a:lnTo>
                  <a:lnTo>
                    <a:pt x="1740304" y="2590378"/>
                  </a:lnTo>
                  <a:lnTo>
                    <a:pt x="0" y="29523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Rectangle 3">
              <a:extLst>
                <a:ext uri="{FF2B5EF4-FFF2-40B4-BE49-F238E27FC236}">
                  <a16:creationId xmlns="" xmlns:a16="http://schemas.microsoft.com/office/drawing/2014/main" id="{42FF43F3-C240-4D8A-AED2-8E6379641EEC}"/>
                </a:ext>
              </a:extLst>
            </p:cNvPr>
            <p:cNvSpPr/>
            <p:nvPr/>
          </p:nvSpPr>
          <p:spPr>
            <a:xfrm>
              <a:off x="498972" y="1628800"/>
              <a:ext cx="1912788" cy="347431"/>
            </a:xfrm>
            <a:custGeom>
              <a:avLst/>
              <a:gdLst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52382"/>
                <a:gd name="connsiteY0" fmla="*/ 0 h 432048"/>
                <a:gd name="connsiteX1" fmla="*/ 1728192 w 1752382"/>
                <a:gd name="connsiteY1" fmla="*/ 0 h 432048"/>
                <a:gd name="connsiteX2" fmla="*/ 1728192 w 1752382"/>
                <a:gd name="connsiteY2" fmla="*/ 432048 h 432048"/>
                <a:gd name="connsiteX3" fmla="*/ 0 w 1752382"/>
                <a:gd name="connsiteY3" fmla="*/ 432048 h 432048"/>
                <a:gd name="connsiteX4" fmla="*/ 0 w 1752382"/>
                <a:gd name="connsiteY4" fmla="*/ 0 h 432048"/>
                <a:gd name="connsiteX0" fmla="*/ 0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0 w 1777513"/>
                <a:gd name="connsiteY4" fmla="*/ 0 h 432048"/>
                <a:gd name="connsiteX0" fmla="*/ 80241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80241 w 1777513"/>
                <a:gd name="connsiteY4" fmla="*/ 0 h 432048"/>
                <a:gd name="connsiteX0" fmla="*/ 160483 w 1857755"/>
                <a:gd name="connsiteY0" fmla="*/ 0 h 432048"/>
                <a:gd name="connsiteX1" fmla="*/ 1808434 w 1857755"/>
                <a:gd name="connsiteY1" fmla="*/ 0 h 432048"/>
                <a:gd name="connsiteX2" fmla="*/ 1808434 w 1857755"/>
                <a:gd name="connsiteY2" fmla="*/ 432048 h 432048"/>
                <a:gd name="connsiteX3" fmla="*/ 0 w 1857755"/>
                <a:gd name="connsiteY3" fmla="*/ 432048 h 432048"/>
                <a:gd name="connsiteX4" fmla="*/ 160483 w 1857755"/>
                <a:gd name="connsiteY4" fmla="*/ 0 h 432048"/>
                <a:gd name="connsiteX0" fmla="*/ 110331 w 1807603"/>
                <a:gd name="connsiteY0" fmla="*/ 0 h 476694"/>
                <a:gd name="connsiteX1" fmla="*/ 1758282 w 1807603"/>
                <a:gd name="connsiteY1" fmla="*/ 0 h 476694"/>
                <a:gd name="connsiteX2" fmla="*/ 1758282 w 1807603"/>
                <a:gd name="connsiteY2" fmla="*/ 432048 h 476694"/>
                <a:gd name="connsiteX3" fmla="*/ 0 w 1807603"/>
                <a:gd name="connsiteY3" fmla="*/ 476694 h 476694"/>
                <a:gd name="connsiteX4" fmla="*/ 110331 w 1807603"/>
                <a:gd name="connsiteY4" fmla="*/ 0 h 476694"/>
                <a:gd name="connsiteX0" fmla="*/ 60180 w 1757452"/>
                <a:gd name="connsiteY0" fmla="*/ 0 h 476694"/>
                <a:gd name="connsiteX1" fmla="*/ 1708131 w 1757452"/>
                <a:gd name="connsiteY1" fmla="*/ 0 h 476694"/>
                <a:gd name="connsiteX2" fmla="*/ 1708131 w 1757452"/>
                <a:gd name="connsiteY2" fmla="*/ 432048 h 476694"/>
                <a:gd name="connsiteX3" fmla="*/ 0 w 1757452"/>
                <a:gd name="connsiteY3" fmla="*/ 476694 h 476694"/>
                <a:gd name="connsiteX4" fmla="*/ 60180 w 1757452"/>
                <a:gd name="connsiteY4" fmla="*/ 0 h 476694"/>
                <a:gd name="connsiteX0" fmla="*/ 20059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20059 w 1757452"/>
                <a:gd name="connsiteY4" fmla="*/ 0 h 485624"/>
                <a:gd name="connsiteX0" fmla="*/ 20059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20059 w 1757452"/>
                <a:gd name="connsiteY4" fmla="*/ 0 h 485624"/>
                <a:gd name="connsiteX0" fmla="*/ 70210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70210 w 1757452"/>
                <a:gd name="connsiteY4" fmla="*/ 0 h 485624"/>
                <a:gd name="connsiteX0" fmla="*/ 100301 w 1787543"/>
                <a:gd name="connsiteY0" fmla="*/ 0 h 467765"/>
                <a:gd name="connsiteX1" fmla="*/ 1738222 w 1787543"/>
                <a:gd name="connsiteY1" fmla="*/ 8930 h 467765"/>
                <a:gd name="connsiteX2" fmla="*/ 1738222 w 1787543"/>
                <a:gd name="connsiteY2" fmla="*/ 440978 h 467765"/>
                <a:gd name="connsiteX3" fmla="*/ 0 w 1787543"/>
                <a:gd name="connsiteY3" fmla="*/ 467765 h 467765"/>
                <a:gd name="connsiteX4" fmla="*/ 100301 w 1787543"/>
                <a:gd name="connsiteY4" fmla="*/ 0 h 467765"/>
                <a:gd name="connsiteX0" fmla="*/ 85256 w 1787543"/>
                <a:gd name="connsiteY0" fmla="*/ 0 h 460963"/>
                <a:gd name="connsiteX1" fmla="*/ 1738222 w 1787543"/>
                <a:gd name="connsiteY1" fmla="*/ 2128 h 460963"/>
                <a:gd name="connsiteX2" fmla="*/ 1738222 w 1787543"/>
                <a:gd name="connsiteY2" fmla="*/ 434176 h 460963"/>
                <a:gd name="connsiteX3" fmla="*/ 0 w 1787543"/>
                <a:gd name="connsiteY3" fmla="*/ 460963 h 460963"/>
                <a:gd name="connsiteX4" fmla="*/ 85256 w 1787543"/>
                <a:gd name="connsiteY4" fmla="*/ 0 h 460963"/>
                <a:gd name="connsiteX0" fmla="*/ 60181 w 1762468"/>
                <a:gd name="connsiteY0" fmla="*/ 0 h 434176"/>
                <a:gd name="connsiteX1" fmla="*/ 1713147 w 1762468"/>
                <a:gd name="connsiteY1" fmla="*/ 2128 h 434176"/>
                <a:gd name="connsiteX2" fmla="*/ 1713147 w 1762468"/>
                <a:gd name="connsiteY2" fmla="*/ 434176 h 434176"/>
                <a:gd name="connsiteX3" fmla="*/ 0 w 1762468"/>
                <a:gd name="connsiteY3" fmla="*/ 426953 h 434176"/>
                <a:gd name="connsiteX4" fmla="*/ 60181 w 1762468"/>
                <a:gd name="connsiteY4" fmla="*/ 0 h 434176"/>
                <a:gd name="connsiteX0" fmla="*/ 60181 w 1762468"/>
                <a:gd name="connsiteY0" fmla="*/ 0 h 434176"/>
                <a:gd name="connsiteX1" fmla="*/ 1713147 w 1762468"/>
                <a:gd name="connsiteY1" fmla="*/ 2128 h 434176"/>
                <a:gd name="connsiteX2" fmla="*/ 1713147 w 1762468"/>
                <a:gd name="connsiteY2" fmla="*/ 434176 h 434176"/>
                <a:gd name="connsiteX3" fmla="*/ 0 w 1762468"/>
                <a:gd name="connsiteY3" fmla="*/ 426953 h 434176"/>
                <a:gd name="connsiteX4" fmla="*/ 60181 w 1762468"/>
                <a:gd name="connsiteY4" fmla="*/ 0 h 43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2468" h="434176">
                  <a:moveTo>
                    <a:pt x="60181" y="0"/>
                  </a:moveTo>
                  <a:lnTo>
                    <a:pt x="1713147" y="2128"/>
                  </a:lnTo>
                  <a:cubicBezTo>
                    <a:pt x="1767575" y="146144"/>
                    <a:pt x="1789347" y="279275"/>
                    <a:pt x="1713147" y="434176"/>
                  </a:cubicBezTo>
                  <a:lnTo>
                    <a:pt x="0" y="426953"/>
                  </a:lnTo>
                  <a:cubicBezTo>
                    <a:pt x="35224" y="272051"/>
                    <a:pt x="24337" y="152945"/>
                    <a:pt x="60181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Rectangle 3">
              <a:extLst>
                <a:ext uri="{FF2B5EF4-FFF2-40B4-BE49-F238E27FC236}">
                  <a16:creationId xmlns="" xmlns:a16="http://schemas.microsoft.com/office/drawing/2014/main" id="{40A7B673-9933-4B58-9E0C-0F47B9358D52}"/>
                </a:ext>
              </a:extLst>
            </p:cNvPr>
            <p:cNvSpPr/>
            <p:nvPr/>
          </p:nvSpPr>
          <p:spPr>
            <a:xfrm>
              <a:off x="586059" y="1632183"/>
              <a:ext cx="1796711" cy="270857"/>
            </a:xfrm>
            <a:custGeom>
              <a:avLst/>
              <a:gdLst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52382"/>
                <a:gd name="connsiteY0" fmla="*/ 0 h 432048"/>
                <a:gd name="connsiteX1" fmla="*/ 1728192 w 1752382"/>
                <a:gd name="connsiteY1" fmla="*/ 0 h 432048"/>
                <a:gd name="connsiteX2" fmla="*/ 1728192 w 1752382"/>
                <a:gd name="connsiteY2" fmla="*/ 432048 h 432048"/>
                <a:gd name="connsiteX3" fmla="*/ 0 w 1752382"/>
                <a:gd name="connsiteY3" fmla="*/ 432048 h 432048"/>
                <a:gd name="connsiteX4" fmla="*/ 0 w 1752382"/>
                <a:gd name="connsiteY4" fmla="*/ 0 h 432048"/>
                <a:gd name="connsiteX0" fmla="*/ 0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0 w 1777513"/>
                <a:gd name="connsiteY4" fmla="*/ 0 h 432048"/>
                <a:gd name="connsiteX0" fmla="*/ 0 w 1802556"/>
                <a:gd name="connsiteY0" fmla="*/ 0 h 432048"/>
                <a:gd name="connsiteX1" fmla="*/ 1728192 w 1802556"/>
                <a:gd name="connsiteY1" fmla="*/ 0 h 432048"/>
                <a:gd name="connsiteX2" fmla="*/ 1728192 w 1802556"/>
                <a:gd name="connsiteY2" fmla="*/ 432048 h 432048"/>
                <a:gd name="connsiteX3" fmla="*/ 0 w 1802556"/>
                <a:gd name="connsiteY3" fmla="*/ 432048 h 432048"/>
                <a:gd name="connsiteX4" fmla="*/ 0 w 1802556"/>
                <a:gd name="connsiteY4" fmla="*/ 0 h 432048"/>
                <a:gd name="connsiteX0" fmla="*/ 0 w 1802556"/>
                <a:gd name="connsiteY0" fmla="*/ 0 h 432048"/>
                <a:gd name="connsiteX1" fmla="*/ 1728192 w 1802556"/>
                <a:gd name="connsiteY1" fmla="*/ 0 h 432048"/>
                <a:gd name="connsiteX2" fmla="*/ 1728192 w 1802556"/>
                <a:gd name="connsiteY2" fmla="*/ 432048 h 432048"/>
                <a:gd name="connsiteX3" fmla="*/ 0 w 1802556"/>
                <a:gd name="connsiteY3" fmla="*/ 432048 h 432048"/>
                <a:gd name="connsiteX4" fmla="*/ 0 w 1802556"/>
                <a:gd name="connsiteY4" fmla="*/ 0 h 432048"/>
                <a:gd name="connsiteX0" fmla="*/ 0 w 1812478"/>
                <a:gd name="connsiteY0" fmla="*/ 0 h 432048"/>
                <a:gd name="connsiteX1" fmla="*/ 1744520 w 1812478"/>
                <a:gd name="connsiteY1" fmla="*/ 16328 h 432048"/>
                <a:gd name="connsiteX2" fmla="*/ 1728192 w 1812478"/>
                <a:gd name="connsiteY2" fmla="*/ 432048 h 432048"/>
                <a:gd name="connsiteX3" fmla="*/ 0 w 1812478"/>
                <a:gd name="connsiteY3" fmla="*/ 432048 h 432048"/>
                <a:gd name="connsiteX4" fmla="*/ 0 w 1812478"/>
                <a:gd name="connsiteY4" fmla="*/ 0 h 432048"/>
                <a:gd name="connsiteX0" fmla="*/ 0 w 1812478"/>
                <a:gd name="connsiteY0" fmla="*/ 0 h 415720"/>
                <a:gd name="connsiteX1" fmla="*/ 1744520 w 1812478"/>
                <a:gd name="connsiteY1" fmla="*/ 0 h 415720"/>
                <a:gd name="connsiteX2" fmla="*/ 1728192 w 1812478"/>
                <a:gd name="connsiteY2" fmla="*/ 415720 h 415720"/>
                <a:gd name="connsiteX3" fmla="*/ 0 w 1812478"/>
                <a:gd name="connsiteY3" fmla="*/ 415720 h 415720"/>
                <a:gd name="connsiteX4" fmla="*/ 0 w 1812478"/>
                <a:gd name="connsiteY4" fmla="*/ 0 h 415720"/>
                <a:gd name="connsiteX0" fmla="*/ 0 w 1815975"/>
                <a:gd name="connsiteY0" fmla="*/ 0 h 415720"/>
                <a:gd name="connsiteX1" fmla="*/ 1749963 w 1815975"/>
                <a:gd name="connsiteY1" fmla="*/ 10886 h 415720"/>
                <a:gd name="connsiteX2" fmla="*/ 1728192 w 1815975"/>
                <a:gd name="connsiteY2" fmla="*/ 415720 h 415720"/>
                <a:gd name="connsiteX3" fmla="*/ 0 w 1815975"/>
                <a:gd name="connsiteY3" fmla="*/ 415720 h 415720"/>
                <a:gd name="connsiteX4" fmla="*/ 0 w 1815975"/>
                <a:gd name="connsiteY4" fmla="*/ 0 h 415720"/>
                <a:gd name="connsiteX0" fmla="*/ 0 w 1799451"/>
                <a:gd name="connsiteY0" fmla="*/ 5443 h 421163"/>
                <a:gd name="connsiteX1" fmla="*/ 1722749 w 1799451"/>
                <a:gd name="connsiteY1" fmla="*/ 0 h 421163"/>
                <a:gd name="connsiteX2" fmla="*/ 1728192 w 1799451"/>
                <a:gd name="connsiteY2" fmla="*/ 421163 h 421163"/>
                <a:gd name="connsiteX3" fmla="*/ 0 w 1799451"/>
                <a:gd name="connsiteY3" fmla="*/ 421163 h 421163"/>
                <a:gd name="connsiteX4" fmla="*/ 0 w 1799451"/>
                <a:gd name="connsiteY4" fmla="*/ 5443 h 421163"/>
                <a:gd name="connsiteX0" fmla="*/ 0 w 1815975"/>
                <a:gd name="connsiteY0" fmla="*/ 0 h 415720"/>
                <a:gd name="connsiteX1" fmla="*/ 1749963 w 1815975"/>
                <a:gd name="connsiteY1" fmla="*/ 0 h 415720"/>
                <a:gd name="connsiteX2" fmla="*/ 1728192 w 1815975"/>
                <a:gd name="connsiteY2" fmla="*/ 415720 h 415720"/>
                <a:gd name="connsiteX3" fmla="*/ 0 w 1815975"/>
                <a:gd name="connsiteY3" fmla="*/ 415720 h 415720"/>
                <a:gd name="connsiteX4" fmla="*/ 0 w 1815975"/>
                <a:gd name="connsiteY4" fmla="*/ 0 h 415720"/>
                <a:gd name="connsiteX0" fmla="*/ 0 w 1826979"/>
                <a:gd name="connsiteY0" fmla="*/ 0 h 415720"/>
                <a:gd name="connsiteX1" fmla="*/ 1766292 w 1826979"/>
                <a:gd name="connsiteY1" fmla="*/ 0 h 415720"/>
                <a:gd name="connsiteX2" fmla="*/ 1728192 w 1826979"/>
                <a:gd name="connsiteY2" fmla="*/ 415720 h 415720"/>
                <a:gd name="connsiteX3" fmla="*/ 0 w 1826979"/>
                <a:gd name="connsiteY3" fmla="*/ 415720 h 415720"/>
                <a:gd name="connsiteX4" fmla="*/ 0 w 1826979"/>
                <a:gd name="connsiteY4" fmla="*/ 0 h 415720"/>
                <a:gd name="connsiteX0" fmla="*/ 0 w 1809074"/>
                <a:gd name="connsiteY0" fmla="*/ 0 h 415720"/>
                <a:gd name="connsiteX1" fmla="*/ 1739078 w 1809074"/>
                <a:gd name="connsiteY1" fmla="*/ 0 h 415720"/>
                <a:gd name="connsiteX2" fmla="*/ 1728192 w 1809074"/>
                <a:gd name="connsiteY2" fmla="*/ 415720 h 415720"/>
                <a:gd name="connsiteX3" fmla="*/ 0 w 1809074"/>
                <a:gd name="connsiteY3" fmla="*/ 415720 h 415720"/>
                <a:gd name="connsiteX4" fmla="*/ 0 w 1809074"/>
                <a:gd name="connsiteY4" fmla="*/ 0 h 415720"/>
                <a:gd name="connsiteX0" fmla="*/ 0 w 1815780"/>
                <a:gd name="connsiteY0" fmla="*/ 0 h 424424"/>
                <a:gd name="connsiteX1" fmla="*/ 1739078 w 1815780"/>
                <a:gd name="connsiteY1" fmla="*/ 0 h 424424"/>
                <a:gd name="connsiteX2" fmla="*/ 1744521 w 1815780"/>
                <a:gd name="connsiteY2" fmla="*/ 424424 h 424424"/>
                <a:gd name="connsiteX3" fmla="*/ 0 w 1815780"/>
                <a:gd name="connsiteY3" fmla="*/ 415720 h 424424"/>
                <a:gd name="connsiteX4" fmla="*/ 0 w 1815780"/>
                <a:gd name="connsiteY4" fmla="*/ 0 h 424424"/>
                <a:gd name="connsiteX0" fmla="*/ 0 w 1797077"/>
                <a:gd name="connsiteY0" fmla="*/ 0 h 424424"/>
                <a:gd name="connsiteX1" fmla="*/ 1739078 w 1797077"/>
                <a:gd name="connsiteY1" fmla="*/ 0 h 424424"/>
                <a:gd name="connsiteX2" fmla="*/ 1744521 w 1797077"/>
                <a:gd name="connsiteY2" fmla="*/ 424424 h 424424"/>
                <a:gd name="connsiteX3" fmla="*/ 0 w 1797077"/>
                <a:gd name="connsiteY3" fmla="*/ 415720 h 424424"/>
                <a:gd name="connsiteX4" fmla="*/ 0 w 1797077"/>
                <a:gd name="connsiteY4" fmla="*/ 0 h 424424"/>
                <a:gd name="connsiteX0" fmla="*/ 0 w 1793329"/>
                <a:gd name="connsiteY0" fmla="*/ 0 h 424424"/>
                <a:gd name="connsiteX1" fmla="*/ 1739078 w 1793329"/>
                <a:gd name="connsiteY1" fmla="*/ 0 h 424424"/>
                <a:gd name="connsiteX2" fmla="*/ 1744521 w 1793329"/>
                <a:gd name="connsiteY2" fmla="*/ 424424 h 424424"/>
                <a:gd name="connsiteX3" fmla="*/ 0 w 1793329"/>
                <a:gd name="connsiteY3" fmla="*/ 415720 h 424424"/>
                <a:gd name="connsiteX4" fmla="*/ 0 w 1793329"/>
                <a:gd name="connsiteY4" fmla="*/ 0 h 424424"/>
                <a:gd name="connsiteX0" fmla="*/ 0 w 1784686"/>
                <a:gd name="connsiteY0" fmla="*/ 0 h 424424"/>
                <a:gd name="connsiteX1" fmla="*/ 1739078 w 1784686"/>
                <a:gd name="connsiteY1" fmla="*/ 0 h 424424"/>
                <a:gd name="connsiteX2" fmla="*/ 1744521 w 1784686"/>
                <a:gd name="connsiteY2" fmla="*/ 424424 h 424424"/>
                <a:gd name="connsiteX3" fmla="*/ 0 w 1784686"/>
                <a:gd name="connsiteY3" fmla="*/ 415720 h 424424"/>
                <a:gd name="connsiteX4" fmla="*/ 0 w 1784686"/>
                <a:gd name="connsiteY4" fmla="*/ 0 h 424424"/>
                <a:gd name="connsiteX0" fmla="*/ 0 w 1774940"/>
                <a:gd name="connsiteY0" fmla="*/ 0 h 424424"/>
                <a:gd name="connsiteX1" fmla="*/ 1739078 w 1774940"/>
                <a:gd name="connsiteY1" fmla="*/ 0 h 424424"/>
                <a:gd name="connsiteX2" fmla="*/ 1722750 w 1774940"/>
                <a:gd name="connsiteY2" fmla="*/ 424424 h 424424"/>
                <a:gd name="connsiteX3" fmla="*/ 0 w 1774940"/>
                <a:gd name="connsiteY3" fmla="*/ 415720 h 424424"/>
                <a:gd name="connsiteX4" fmla="*/ 0 w 1774940"/>
                <a:gd name="connsiteY4" fmla="*/ 0 h 424424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27214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6711" h="433126">
                  <a:moveTo>
                    <a:pt x="10885" y="0"/>
                  </a:moveTo>
                  <a:lnTo>
                    <a:pt x="1760849" y="8702"/>
                  </a:lnTo>
                  <a:cubicBezTo>
                    <a:pt x="1820721" y="241911"/>
                    <a:pt x="1798949" y="278225"/>
                    <a:pt x="1744521" y="433126"/>
                  </a:cubicBezTo>
                  <a:lnTo>
                    <a:pt x="0" y="424422"/>
                  </a:lnTo>
                  <a:cubicBezTo>
                    <a:pt x="38100" y="269519"/>
                    <a:pt x="76199" y="246280"/>
                    <a:pt x="10885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60000"/>
                  </a:schemeClr>
                </a:gs>
                <a:gs pos="56000">
                  <a:schemeClr val="accent1">
                    <a:lumMod val="40000"/>
                    <a:lumOff val="60000"/>
                  </a:schemeClr>
                </a:gs>
                <a:gs pos="4100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0" name="Group 39">
            <a:extLst>
              <a:ext uri="{FF2B5EF4-FFF2-40B4-BE49-F238E27FC236}">
                <a16:creationId xmlns="" xmlns:a16="http://schemas.microsoft.com/office/drawing/2014/main" id="{DDF95508-B5CB-4A03-8CC1-6CAE3E72B3DC}"/>
              </a:ext>
            </a:extLst>
          </p:cNvPr>
          <p:cNvGrpSpPr/>
          <p:nvPr/>
        </p:nvGrpSpPr>
        <p:grpSpPr>
          <a:xfrm>
            <a:off x="3567782" y="1930873"/>
            <a:ext cx="2316510" cy="4210853"/>
            <a:chOff x="498972" y="1628800"/>
            <a:chExt cx="1912788" cy="4536504"/>
          </a:xfrm>
        </p:grpSpPr>
        <p:sp>
          <p:nvSpPr>
            <p:cNvPr id="51" name="Rectangle 40">
              <a:extLst>
                <a:ext uri="{FF2B5EF4-FFF2-40B4-BE49-F238E27FC236}">
                  <a16:creationId xmlns="" xmlns:a16="http://schemas.microsoft.com/office/drawing/2014/main" id="{F47068CF-D214-40E3-BC82-C750402B99D4}"/>
                </a:ext>
              </a:extLst>
            </p:cNvPr>
            <p:cNvSpPr/>
            <p:nvPr/>
          </p:nvSpPr>
          <p:spPr>
            <a:xfrm>
              <a:off x="590449" y="1628800"/>
              <a:ext cx="1749829" cy="453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Rectangle 4">
              <a:extLst>
                <a:ext uri="{FF2B5EF4-FFF2-40B4-BE49-F238E27FC236}">
                  <a16:creationId xmlns="" xmlns:a16="http://schemas.microsoft.com/office/drawing/2014/main" id="{DE8EC45E-5E7A-4582-963D-665D93DE79C7}"/>
                </a:ext>
              </a:extLst>
            </p:cNvPr>
            <p:cNvSpPr/>
            <p:nvPr/>
          </p:nvSpPr>
          <p:spPr>
            <a:xfrm>
              <a:off x="591501" y="1637626"/>
              <a:ext cx="1749829" cy="3879606"/>
            </a:xfrm>
            <a:custGeom>
              <a:avLst/>
              <a:gdLst>
                <a:gd name="connsiteX0" fmla="*/ 0 w 1749829"/>
                <a:gd name="connsiteY0" fmla="*/ 0 h 2952328"/>
                <a:gd name="connsiteX1" fmla="*/ 1749829 w 1749829"/>
                <a:gd name="connsiteY1" fmla="*/ 0 h 2952328"/>
                <a:gd name="connsiteX2" fmla="*/ 1749829 w 1749829"/>
                <a:gd name="connsiteY2" fmla="*/ 2952328 h 2952328"/>
                <a:gd name="connsiteX3" fmla="*/ 0 w 1749829"/>
                <a:gd name="connsiteY3" fmla="*/ 2952328 h 2952328"/>
                <a:gd name="connsiteX4" fmla="*/ 0 w 1749829"/>
                <a:gd name="connsiteY4" fmla="*/ 0 h 2952328"/>
                <a:gd name="connsiteX0" fmla="*/ 0 w 1749829"/>
                <a:gd name="connsiteY0" fmla="*/ 0 h 2952328"/>
                <a:gd name="connsiteX1" fmla="*/ 1749829 w 1749829"/>
                <a:gd name="connsiteY1" fmla="*/ 0 h 2952328"/>
                <a:gd name="connsiteX2" fmla="*/ 1740304 w 1749829"/>
                <a:gd name="connsiteY2" fmla="*/ 2590378 h 2952328"/>
                <a:gd name="connsiteX3" fmla="*/ 0 w 1749829"/>
                <a:gd name="connsiteY3" fmla="*/ 2952328 h 2952328"/>
                <a:gd name="connsiteX4" fmla="*/ 0 w 1749829"/>
                <a:gd name="connsiteY4" fmla="*/ 0 h 295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9829" h="2952328">
                  <a:moveTo>
                    <a:pt x="0" y="0"/>
                  </a:moveTo>
                  <a:lnTo>
                    <a:pt x="1749829" y="0"/>
                  </a:lnTo>
                  <a:lnTo>
                    <a:pt x="1740304" y="2590378"/>
                  </a:lnTo>
                  <a:lnTo>
                    <a:pt x="0" y="29523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Rectangle 3">
              <a:extLst>
                <a:ext uri="{FF2B5EF4-FFF2-40B4-BE49-F238E27FC236}">
                  <a16:creationId xmlns="" xmlns:a16="http://schemas.microsoft.com/office/drawing/2014/main" id="{629F5B55-473F-46E0-A55D-59EDE4AEB5EE}"/>
                </a:ext>
              </a:extLst>
            </p:cNvPr>
            <p:cNvSpPr/>
            <p:nvPr/>
          </p:nvSpPr>
          <p:spPr>
            <a:xfrm>
              <a:off x="498972" y="1628800"/>
              <a:ext cx="1912788" cy="347431"/>
            </a:xfrm>
            <a:custGeom>
              <a:avLst/>
              <a:gdLst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52382"/>
                <a:gd name="connsiteY0" fmla="*/ 0 h 432048"/>
                <a:gd name="connsiteX1" fmla="*/ 1728192 w 1752382"/>
                <a:gd name="connsiteY1" fmla="*/ 0 h 432048"/>
                <a:gd name="connsiteX2" fmla="*/ 1728192 w 1752382"/>
                <a:gd name="connsiteY2" fmla="*/ 432048 h 432048"/>
                <a:gd name="connsiteX3" fmla="*/ 0 w 1752382"/>
                <a:gd name="connsiteY3" fmla="*/ 432048 h 432048"/>
                <a:gd name="connsiteX4" fmla="*/ 0 w 1752382"/>
                <a:gd name="connsiteY4" fmla="*/ 0 h 432048"/>
                <a:gd name="connsiteX0" fmla="*/ 0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0 w 1777513"/>
                <a:gd name="connsiteY4" fmla="*/ 0 h 432048"/>
                <a:gd name="connsiteX0" fmla="*/ 80241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80241 w 1777513"/>
                <a:gd name="connsiteY4" fmla="*/ 0 h 432048"/>
                <a:gd name="connsiteX0" fmla="*/ 160483 w 1857755"/>
                <a:gd name="connsiteY0" fmla="*/ 0 h 432048"/>
                <a:gd name="connsiteX1" fmla="*/ 1808434 w 1857755"/>
                <a:gd name="connsiteY1" fmla="*/ 0 h 432048"/>
                <a:gd name="connsiteX2" fmla="*/ 1808434 w 1857755"/>
                <a:gd name="connsiteY2" fmla="*/ 432048 h 432048"/>
                <a:gd name="connsiteX3" fmla="*/ 0 w 1857755"/>
                <a:gd name="connsiteY3" fmla="*/ 432048 h 432048"/>
                <a:gd name="connsiteX4" fmla="*/ 160483 w 1857755"/>
                <a:gd name="connsiteY4" fmla="*/ 0 h 432048"/>
                <a:gd name="connsiteX0" fmla="*/ 110331 w 1807603"/>
                <a:gd name="connsiteY0" fmla="*/ 0 h 476694"/>
                <a:gd name="connsiteX1" fmla="*/ 1758282 w 1807603"/>
                <a:gd name="connsiteY1" fmla="*/ 0 h 476694"/>
                <a:gd name="connsiteX2" fmla="*/ 1758282 w 1807603"/>
                <a:gd name="connsiteY2" fmla="*/ 432048 h 476694"/>
                <a:gd name="connsiteX3" fmla="*/ 0 w 1807603"/>
                <a:gd name="connsiteY3" fmla="*/ 476694 h 476694"/>
                <a:gd name="connsiteX4" fmla="*/ 110331 w 1807603"/>
                <a:gd name="connsiteY4" fmla="*/ 0 h 476694"/>
                <a:gd name="connsiteX0" fmla="*/ 60180 w 1757452"/>
                <a:gd name="connsiteY0" fmla="*/ 0 h 476694"/>
                <a:gd name="connsiteX1" fmla="*/ 1708131 w 1757452"/>
                <a:gd name="connsiteY1" fmla="*/ 0 h 476694"/>
                <a:gd name="connsiteX2" fmla="*/ 1708131 w 1757452"/>
                <a:gd name="connsiteY2" fmla="*/ 432048 h 476694"/>
                <a:gd name="connsiteX3" fmla="*/ 0 w 1757452"/>
                <a:gd name="connsiteY3" fmla="*/ 476694 h 476694"/>
                <a:gd name="connsiteX4" fmla="*/ 60180 w 1757452"/>
                <a:gd name="connsiteY4" fmla="*/ 0 h 476694"/>
                <a:gd name="connsiteX0" fmla="*/ 20059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20059 w 1757452"/>
                <a:gd name="connsiteY4" fmla="*/ 0 h 485624"/>
                <a:gd name="connsiteX0" fmla="*/ 20059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20059 w 1757452"/>
                <a:gd name="connsiteY4" fmla="*/ 0 h 485624"/>
                <a:gd name="connsiteX0" fmla="*/ 70210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70210 w 1757452"/>
                <a:gd name="connsiteY4" fmla="*/ 0 h 485624"/>
                <a:gd name="connsiteX0" fmla="*/ 100301 w 1787543"/>
                <a:gd name="connsiteY0" fmla="*/ 0 h 467765"/>
                <a:gd name="connsiteX1" fmla="*/ 1738222 w 1787543"/>
                <a:gd name="connsiteY1" fmla="*/ 8930 h 467765"/>
                <a:gd name="connsiteX2" fmla="*/ 1738222 w 1787543"/>
                <a:gd name="connsiteY2" fmla="*/ 440978 h 467765"/>
                <a:gd name="connsiteX3" fmla="*/ 0 w 1787543"/>
                <a:gd name="connsiteY3" fmla="*/ 467765 h 467765"/>
                <a:gd name="connsiteX4" fmla="*/ 100301 w 1787543"/>
                <a:gd name="connsiteY4" fmla="*/ 0 h 467765"/>
                <a:gd name="connsiteX0" fmla="*/ 85256 w 1787543"/>
                <a:gd name="connsiteY0" fmla="*/ 0 h 460963"/>
                <a:gd name="connsiteX1" fmla="*/ 1738222 w 1787543"/>
                <a:gd name="connsiteY1" fmla="*/ 2128 h 460963"/>
                <a:gd name="connsiteX2" fmla="*/ 1738222 w 1787543"/>
                <a:gd name="connsiteY2" fmla="*/ 434176 h 460963"/>
                <a:gd name="connsiteX3" fmla="*/ 0 w 1787543"/>
                <a:gd name="connsiteY3" fmla="*/ 460963 h 460963"/>
                <a:gd name="connsiteX4" fmla="*/ 85256 w 1787543"/>
                <a:gd name="connsiteY4" fmla="*/ 0 h 460963"/>
                <a:gd name="connsiteX0" fmla="*/ 60181 w 1762468"/>
                <a:gd name="connsiteY0" fmla="*/ 0 h 434176"/>
                <a:gd name="connsiteX1" fmla="*/ 1713147 w 1762468"/>
                <a:gd name="connsiteY1" fmla="*/ 2128 h 434176"/>
                <a:gd name="connsiteX2" fmla="*/ 1713147 w 1762468"/>
                <a:gd name="connsiteY2" fmla="*/ 434176 h 434176"/>
                <a:gd name="connsiteX3" fmla="*/ 0 w 1762468"/>
                <a:gd name="connsiteY3" fmla="*/ 426953 h 434176"/>
                <a:gd name="connsiteX4" fmla="*/ 60181 w 1762468"/>
                <a:gd name="connsiteY4" fmla="*/ 0 h 434176"/>
                <a:gd name="connsiteX0" fmla="*/ 60181 w 1762468"/>
                <a:gd name="connsiteY0" fmla="*/ 0 h 434176"/>
                <a:gd name="connsiteX1" fmla="*/ 1713147 w 1762468"/>
                <a:gd name="connsiteY1" fmla="*/ 2128 h 434176"/>
                <a:gd name="connsiteX2" fmla="*/ 1713147 w 1762468"/>
                <a:gd name="connsiteY2" fmla="*/ 434176 h 434176"/>
                <a:gd name="connsiteX3" fmla="*/ 0 w 1762468"/>
                <a:gd name="connsiteY3" fmla="*/ 426953 h 434176"/>
                <a:gd name="connsiteX4" fmla="*/ 60181 w 1762468"/>
                <a:gd name="connsiteY4" fmla="*/ 0 h 43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2468" h="434176">
                  <a:moveTo>
                    <a:pt x="60181" y="0"/>
                  </a:moveTo>
                  <a:lnTo>
                    <a:pt x="1713147" y="2128"/>
                  </a:lnTo>
                  <a:cubicBezTo>
                    <a:pt x="1767575" y="146144"/>
                    <a:pt x="1789347" y="279275"/>
                    <a:pt x="1713147" y="434176"/>
                  </a:cubicBezTo>
                  <a:lnTo>
                    <a:pt x="0" y="426953"/>
                  </a:lnTo>
                  <a:cubicBezTo>
                    <a:pt x="35224" y="272051"/>
                    <a:pt x="24337" y="152945"/>
                    <a:pt x="60181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Rectangle 3">
              <a:extLst>
                <a:ext uri="{FF2B5EF4-FFF2-40B4-BE49-F238E27FC236}">
                  <a16:creationId xmlns="" xmlns:a16="http://schemas.microsoft.com/office/drawing/2014/main" id="{13C59E1E-564C-4F04-BB6B-EDB7D1E005E0}"/>
                </a:ext>
              </a:extLst>
            </p:cNvPr>
            <p:cNvSpPr/>
            <p:nvPr/>
          </p:nvSpPr>
          <p:spPr>
            <a:xfrm>
              <a:off x="586059" y="1632183"/>
              <a:ext cx="1796711" cy="270857"/>
            </a:xfrm>
            <a:custGeom>
              <a:avLst/>
              <a:gdLst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52382"/>
                <a:gd name="connsiteY0" fmla="*/ 0 h 432048"/>
                <a:gd name="connsiteX1" fmla="*/ 1728192 w 1752382"/>
                <a:gd name="connsiteY1" fmla="*/ 0 h 432048"/>
                <a:gd name="connsiteX2" fmla="*/ 1728192 w 1752382"/>
                <a:gd name="connsiteY2" fmla="*/ 432048 h 432048"/>
                <a:gd name="connsiteX3" fmla="*/ 0 w 1752382"/>
                <a:gd name="connsiteY3" fmla="*/ 432048 h 432048"/>
                <a:gd name="connsiteX4" fmla="*/ 0 w 1752382"/>
                <a:gd name="connsiteY4" fmla="*/ 0 h 432048"/>
                <a:gd name="connsiteX0" fmla="*/ 0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0 w 1777513"/>
                <a:gd name="connsiteY4" fmla="*/ 0 h 432048"/>
                <a:gd name="connsiteX0" fmla="*/ 0 w 1802556"/>
                <a:gd name="connsiteY0" fmla="*/ 0 h 432048"/>
                <a:gd name="connsiteX1" fmla="*/ 1728192 w 1802556"/>
                <a:gd name="connsiteY1" fmla="*/ 0 h 432048"/>
                <a:gd name="connsiteX2" fmla="*/ 1728192 w 1802556"/>
                <a:gd name="connsiteY2" fmla="*/ 432048 h 432048"/>
                <a:gd name="connsiteX3" fmla="*/ 0 w 1802556"/>
                <a:gd name="connsiteY3" fmla="*/ 432048 h 432048"/>
                <a:gd name="connsiteX4" fmla="*/ 0 w 1802556"/>
                <a:gd name="connsiteY4" fmla="*/ 0 h 432048"/>
                <a:gd name="connsiteX0" fmla="*/ 0 w 1802556"/>
                <a:gd name="connsiteY0" fmla="*/ 0 h 432048"/>
                <a:gd name="connsiteX1" fmla="*/ 1728192 w 1802556"/>
                <a:gd name="connsiteY1" fmla="*/ 0 h 432048"/>
                <a:gd name="connsiteX2" fmla="*/ 1728192 w 1802556"/>
                <a:gd name="connsiteY2" fmla="*/ 432048 h 432048"/>
                <a:gd name="connsiteX3" fmla="*/ 0 w 1802556"/>
                <a:gd name="connsiteY3" fmla="*/ 432048 h 432048"/>
                <a:gd name="connsiteX4" fmla="*/ 0 w 1802556"/>
                <a:gd name="connsiteY4" fmla="*/ 0 h 432048"/>
                <a:gd name="connsiteX0" fmla="*/ 0 w 1812478"/>
                <a:gd name="connsiteY0" fmla="*/ 0 h 432048"/>
                <a:gd name="connsiteX1" fmla="*/ 1744520 w 1812478"/>
                <a:gd name="connsiteY1" fmla="*/ 16328 h 432048"/>
                <a:gd name="connsiteX2" fmla="*/ 1728192 w 1812478"/>
                <a:gd name="connsiteY2" fmla="*/ 432048 h 432048"/>
                <a:gd name="connsiteX3" fmla="*/ 0 w 1812478"/>
                <a:gd name="connsiteY3" fmla="*/ 432048 h 432048"/>
                <a:gd name="connsiteX4" fmla="*/ 0 w 1812478"/>
                <a:gd name="connsiteY4" fmla="*/ 0 h 432048"/>
                <a:gd name="connsiteX0" fmla="*/ 0 w 1812478"/>
                <a:gd name="connsiteY0" fmla="*/ 0 h 415720"/>
                <a:gd name="connsiteX1" fmla="*/ 1744520 w 1812478"/>
                <a:gd name="connsiteY1" fmla="*/ 0 h 415720"/>
                <a:gd name="connsiteX2" fmla="*/ 1728192 w 1812478"/>
                <a:gd name="connsiteY2" fmla="*/ 415720 h 415720"/>
                <a:gd name="connsiteX3" fmla="*/ 0 w 1812478"/>
                <a:gd name="connsiteY3" fmla="*/ 415720 h 415720"/>
                <a:gd name="connsiteX4" fmla="*/ 0 w 1812478"/>
                <a:gd name="connsiteY4" fmla="*/ 0 h 415720"/>
                <a:gd name="connsiteX0" fmla="*/ 0 w 1815975"/>
                <a:gd name="connsiteY0" fmla="*/ 0 h 415720"/>
                <a:gd name="connsiteX1" fmla="*/ 1749963 w 1815975"/>
                <a:gd name="connsiteY1" fmla="*/ 10886 h 415720"/>
                <a:gd name="connsiteX2" fmla="*/ 1728192 w 1815975"/>
                <a:gd name="connsiteY2" fmla="*/ 415720 h 415720"/>
                <a:gd name="connsiteX3" fmla="*/ 0 w 1815975"/>
                <a:gd name="connsiteY3" fmla="*/ 415720 h 415720"/>
                <a:gd name="connsiteX4" fmla="*/ 0 w 1815975"/>
                <a:gd name="connsiteY4" fmla="*/ 0 h 415720"/>
                <a:gd name="connsiteX0" fmla="*/ 0 w 1799451"/>
                <a:gd name="connsiteY0" fmla="*/ 5443 h 421163"/>
                <a:gd name="connsiteX1" fmla="*/ 1722749 w 1799451"/>
                <a:gd name="connsiteY1" fmla="*/ 0 h 421163"/>
                <a:gd name="connsiteX2" fmla="*/ 1728192 w 1799451"/>
                <a:gd name="connsiteY2" fmla="*/ 421163 h 421163"/>
                <a:gd name="connsiteX3" fmla="*/ 0 w 1799451"/>
                <a:gd name="connsiteY3" fmla="*/ 421163 h 421163"/>
                <a:gd name="connsiteX4" fmla="*/ 0 w 1799451"/>
                <a:gd name="connsiteY4" fmla="*/ 5443 h 421163"/>
                <a:gd name="connsiteX0" fmla="*/ 0 w 1815975"/>
                <a:gd name="connsiteY0" fmla="*/ 0 h 415720"/>
                <a:gd name="connsiteX1" fmla="*/ 1749963 w 1815975"/>
                <a:gd name="connsiteY1" fmla="*/ 0 h 415720"/>
                <a:gd name="connsiteX2" fmla="*/ 1728192 w 1815975"/>
                <a:gd name="connsiteY2" fmla="*/ 415720 h 415720"/>
                <a:gd name="connsiteX3" fmla="*/ 0 w 1815975"/>
                <a:gd name="connsiteY3" fmla="*/ 415720 h 415720"/>
                <a:gd name="connsiteX4" fmla="*/ 0 w 1815975"/>
                <a:gd name="connsiteY4" fmla="*/ 0 h 415720"/>
                <a:gd name="connsiteX0" fmla="*/ 0 w 1826979"/>
                <a:gd name="connsiteY0" fmla="*/ 0 h 415720"/>
                <a:gd name="connsiteX1" fmla="*/ 1766292 w 1826979"/>
                <a:gd name="connsiteY1" fmla="*/ 0 h 415720"/>
                <a:gd name="connsiteX2" fmla="*/ 1728192 w 1826979"/>
                <a:gd name="connsiteY2" fmla="*/ 415720 h 415720"/>
                <a:gd name="connsiteX3" fmla="*/ 0 w 1826979"/>
                <a:gd name="connsiteY3" fmla="*/ 415720 h 415720"/>
                <a:gd name="connsiteX4" fmla="*/ 0 w 1826979"/>
                <a:gd name="connsiteY4" fmla="*/ 0 h 415720"/>
                <a:gd name="connsiteX0" fmla="*/ 0 w 1809074"/>
                <a:gd name="connsiteY0" fmla="*/ 0 h 415720"/>
                <a:gd name="connsiteX1" fmla="*/ 1739078 w 1809074"/>
                <a:gd name="connsiteY1" fmla="*/ 0 h 415720"/>
                <a:gd name="connsiteX2" fmla="*/ 1728192 w 1809074"/>
                <a:gd name="connsiteY2" fmla="*/ 415720 h 415720"/>
                <a:gd name="connsiteX3" fmla="*/ 0 w 1809074"/>
                <a:gd name="connsiteY3" fmla="*/ 415720 h 415720"/>
                <a:gd name="connsiteX4" fmla="*/ 0 w 1809074"/>
                <a:gd name="connsiteY4" fmla="*/ 0 h 415720"/>
                <a:gd name="connsiteX0" fmla="*/ 0 w 1815780"/>
                <a:gd name="connsiteY0" fmla="*/ 0 h 424424"/>
                <a:gd name="connsiteX1" fmla="*/ 1739078 w 1815780"/>
                <a:gd name="connsiteY1" fmla="*/ 0 h 424424"/>
                <a:gd name="connsiteX2" fmla="*/ 1744521 w 1815780"/>
                <a:gd name="connsiteY2" fmla="*/ 424424 h 424424"/>
                <a:gd name="connsiteX3" fmla="*/ 0 w 1815780"/>
                <a:gd name="connsiteY3" fmla="*/ 415720 h 424424"/>
                <a:gd name="connsiteX4" fmla="*/ 0 w 1815780"/>
                <a:gd name="connsiteY4" fmla="*/ 0 h 424424"/>
                <a:gd name="connsiteX0" fmla="*/ 0 w 1797077"/>
                <a:gd name="connsiteY0" fmla="*/ 0 h 424424"/>
                <a:gd name="connsiteX1" fmla="*/ 1739078 w 1797077"/>
                <a:gd name="connsiteY1" fmla="*/ 0 h 424424"/>
                <a:gd name="connsiteX2" fmla="*/ 1744521 w 1797077"/>
                <a:gd name="connsiteY2" fmla="*/ 424424 h 424424"/>
                <a:gd name="connsiteX3" fmla="*/ 0 w 1797077"/>
                <a:gd name="connsiteY3" fmla="*/ 415720 h 424424"/>
                <a:gd name="connsiteX4" fmla="*/ 0 w 1797077"/>
                <a:gd name="connsiteY4" fmla="*/ 0 h 424424"/>
                <a:gd name="connsiteX0" fmla="*/ 0 w 1793329"/>
                <a:gd name="connsiteY0" fmla="*/ 0 h 424424"/>
                <a:gd name="connsiteX1" fmla="*/ 1739078 w 1793329"/>
                <a:gd name="connsiteY1" fmla="*/ 0 h 424424"/>
                <a:gd name="connsiteX2" fmla="*/ 1744521 w 1793329"/>
                <a:gd name="connsiteY2" fmla="*/ 424424 h 424424"/>
                <a:gd name="connsiteX3" fmla="*/ 0 w 1793329"/>
                <a:gd name="connsiteY3" fmla="*/ 415720 h 424424"/>
                <a:gd name="connsiteX4" fmla="*/ 0 w 1793329"/>
                <a:gd name="connsiteY4" fmla="*/ 0 h 424424"/>
                <a:gd name="connsiteX0" fmla="*/ 0 w 1784686"/>
                <a:gd name="connsiteY0" fmla="*/ 0 h 424424"/>
                <a:gd name="connsiteX1" fmla="*/ 1739078 w 1784686"/>
                <a:gd name="connsiteY1" fmla="*/ 0 h 424424"/>
                <a:gd name="connsiteX2" fmla="*/ 1744521 w 1784686"/>
                <a:gd name="connsiteY2" fmla="*/ 424424 h 424424"/>
                <a:gd name="connsiteX3" fmla="*/ 0 w 1784686"/>
                <a:gd name="connsiteY3" fmla="*/ 415720 h 424424"/>
                <a:gd name="connsiteX4" fmla="*/ 0 w 1784686"/>
                <a:gd name="connsiteY4" fmla="*/ 0 h 424424"/>
                <a:gd name="connsiteX0" fmla="*/ 0 w 1774940"/>
                <a:gd name="connsiteY0" fmla="*/ 0 h 424424"/>
                <a:gd name="connsiteX1" fmla="*/ 1739078 w 1774940"/>
                <a:gd name="connsiteY1" fmla="*/ 0 h 424424"/>
                <a:gd name="connsiteX2" fmla="*/ 1722750 w 1774940"/>
                <a:gd name="connsiteY2" fmla="*/ 424424 h 424424"/>
                <a:gd name="connsiteX3" fmla="*/ 0 w 1774940"/>
                <a:gd name="connsiteY3" fmla="*/ 415720 h 424424"/>
                <a:gd name="connsiteX4" fmla="*/ 0 w 1774940"/>
                <a:gd name="connsiteY4" fmla="*/ 0 h 424424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27214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6711" h="433126">
                  <a:moveTo>
                    <a:pt x="10885" y="0"/>
                  </a:moveTo>
                  <a:lnTo>
                    <a:pt x="1760849" y="8702"/>
                  </a:lnTo>
                  <a:cubicBezTo>
                    <a:pt x="1820721" y="241911"/>
                    <a:pt x="1798949" y="278225"/>
                    <a:pt x="1744521" y="433126"/>
                  </a:cubicBezTo>
                  <a:lnTo>
                    <a:pt x="0" y="424422"/>
                  </a:lnTo>
                  <a:cubicBezTo>
                    <a:pt x="38100" y="269519"/>
                    <a:pt x="76199" y="246280"/>
                    <a:pt x="10885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58000"/>
                  </a:schemeClr>
                </a:gs>
                <a:gs pos="56000">
                  <a:schemeClr val="accent2">
                    <a:lumMod val="66000"/>
                    <a:lumOff val="34000"/>
                  </a:schemeClr>
                </a:gs>
                <a:gs pos="4100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5" name="Group 45">
            <a:extLst>
              <a:ext uri="{FF2B5EF4-FFF2-40B4-BE49-F238E27FC236}">
                <a16:creationId xmlns="" xmlns:a16="http://schemas.microsoft.com/office/drawing/2014/main" id="{3EB2E368-0A68-45C3-89A7-286CF0368839}"/>
              </a:ext>
            </a:extLst>
          </p:cNvPr>
          <p:cNvGrpSpPr/>
          <p:nvPr/>
        </p:nvGrpSpPr>
        <p:grpSpPr>
          <a:xfrm>
            <a:off x="6268789" y="1930873"/>
            <a:ext cx="2316510" cy="4210853"/>
            <a:chOff x="498972" y="1628800"/>
            <a:chExt cx="1912788" cy="4536504"/>
          </a:xfrm>
        </p:grpSpPr>
        <p:sp>
          <p:nvSpPr>
            <p:cNvPr id="56" name="Rectangle 46">
              <a:extLst>
                <a:ext uri="{FF2B5EF4-FFF2-40B4-BE49-F238E27FC236}">
                  <a16:creationId xmlns="" xmlns:a16="http://schemas.microsoft.com/office/drawing/2014/main" id="{1E693539-1AE3-4336-BF43-326FE9A53087}"/>
                </a:ext>
              </a:extLst>
            </p:cNvPr>
            <p:cNvSpPr/>
            <p:nvPr/>
          </p:nvSpPr>
          <p:spPr>
            <a:xfrm>
              <a:off x="590449" y="1628800"/>
              <a:ext cx="1749829" cy="453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Rectangle 4">
              <a:extLst>
                <a:ext uri="{FF2B5EF4-FFF2-40B4-BE49-F238E27FC236}">
                  <a16:creationId xmlns="" xmlns:a16="http://schemas.microsoft.com/office/drawing/2014/main" id="{9A1E046E-AB74-41A3-805C-4511129CC7BB}"/>
                </a:ext>
              </a:extLst>
            </p:cNvPr>
            <p:cNvSpPr/>
            <p:nvPr/>
          </p:nvSpPr>
          <p:spPr>
            <a:xfrm>
              <a:off x="591501" y="1637626"/>
              <a:ext cx="1749829" cy="3879606"/>
            </a:xfrm>
            <a:custGeom>
              <a:avLst/>
              <a:gdLst>
                <a:gd name="connsiteX0" fmla="*/ 0 w 1749829"/>
                <a:gd name="connsiteY0" fmla="*/ 0 h 2952328"/>
                <a:gd name="connsiteX1" fmla="*/ 1749829 w 1749829"/>
                <a:gd name="connsiteY1" fmla="*/ 0 h 2952328"/>
                <a:gd name="connsiteX2" fmla="*/ 1749829 w 1749829"/>
                <a:gd name="connsiteY2" fmla="*/ 2952328 h 2952328"/>
                <a:gd name="connsiteX3" fmla="*/ 0 w 1749829"/>
                <a:gd name="connsiteY3" fmla="*/ 2952328 h 2952328"/>
                <a:gd name="connsiteX4" fmla="*/ 0 w 1749829"/>
                <a:gd name="connsiteY4" fmla="*/ 0 h 2952328"/>
                <a:gd name="connsiteX0" fmla="*/ 0 w 1749829"/>
                <a:gd name="connsiteY0" fmla="*/ 0 h 2952328"/>
                <a:gd name="connsiteX1" fmla="*/ 1749829 w 1749829"/>
                <a:gd name="connsiteY1" fmla="*/ 0 h 2952328"/>
                <a:gd name="connsiteX2" fmla="*/ 1740304 w 1749829"/>
                <a:gd name="connsiteY2" fmla="*/ 2590378 h 2952328"/>
                <a:gd name="connsiteX3" fmla="*/ 0 w 1749829"/>
                <a:gd name="connsiteY3" fmla="*/ 2952328 h 2952328"/>
                <a:gd name="connsiteX4" fmla="*/ 0 w 1749829"/>
                <a:gd name="connsiteY4" fmla="*/ 0 h 295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9829" h="2952328">
                  <a:moveTo>
                    <a:pt x="0" y="0"/>
                  </a:moveTo>
                  <a:lnTo>
                    <a:pt x="1749829" y="0"/>
                  </a:lnTo>
                  <a:lnTo>
                    <a:pt x="1740304" y="2590378"/>
                  </a:lnTo>
                  <a:lnTo>
                    <a:pt x="0" y="29523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Rectangle 3">
              <a:extLst>
                <a:ext uri="{FF2B5EF4-FFF2-40B4-BE49-F238E27FC236}">
                  <a16:creationId xmlns="" xmlns:a16="http://schemas.microsoft.com/office/drawing/2014/main" id="{CDEBBDA7-5420-4888-A44E-42C83812C8A6}"/>
                </a:ext>
              </a:extLst>
            </p:cNvPr>
            <p:cNvSpPr/>
            <p:nvPr/>
          </p:nvSpPr>
          <p:spPr>
            <a:xfrm>
              <a:off x="498972" y="1628800"/>
              <a:ext cx="1912788" cy="347431"/>
            </a:xfrm>
            <a:custGeom>
              <a:avLst/>
              <a:gdLst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52382"/>
                <a:gd name="connsiteY0" fmla="*/ 0 h 432048"/>
                <a:gd name="connsiteX1" fmla="*/ 1728192 w 1752382"/>
                <a:gd name="connsiteY1" fmla="*/ 0 h 432048"/>
                <a:gd name="connsiteX2" fmla="*/ 1728192 w 1752382"/>
                <a:gd name="connsiteY2" fmla="*/ 432048 h 432048"/>
                <a:gd name="connsiteX3" fmla="*/ 0 w 1752382"/>
                <a:gd name="connsiteY3" fmla="*/ 432048 h 432048"/>
                <a:gd name="connsiteX4" fmla="*/ 0 w 1752382"/>
                <a:gd name="connsiteY4" fmla="*/ 0 h 432048"/>
                <a:gd name="connsiteX0" fmla="*/ 0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0 w 1777513"/>
                <a:gd name="connsiteY4" fmla="*/ 0 h 432048"/>
                <a:gd name="connsiteX0" fmla="*/ 80241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80241 w 1777513"/>
                <a:gd name="connsiteY4" fmla="*/ 0 h 432048"/>
                <a:gd name="connsiteX0" fmla="*/ 160483 w 1857755"/>
                <a:gd name="connsiteY0" fmla="*/ 0 h 432048"/>
                <a:gd name="connsiteX1" fmla="*/ 1808434 w 1857755"/>
                <a:gd name="connsiteY1" fmla="*/ 0 h 432048"/>
                <a:gd name="connsiteX2" fmla="*/ 1808434 w 1857755"/>
                <a:gd name="connsiteY2" fmla="*/ 432048 h 432048"/>
                <a:gd name="connsiteX3" fmla="*/ 0 w 1857755"/>
                <a:gd name="connsiteY3" fmla="*/ 432048 h 432048"/>
                <a:gd name="connsiteX4" fmla="*/ 160483 w 1857755"/>
                <a:gd name="connsiteY4" fmla="*/ 0 h 432048"/>
                <a:gd name="connsiteX0" fmla="*/ 110331 w 1807603"/>
                <a:gd name="connsiteY0" fmla="*/ 0 h 476694"/>
                <a:gd name="connsiteX1" fmla="*/ 1758282 w 1807603"/>
                <a:gd name="connsiteY1" fmla="*/ 0 h 476694"/>
                <a:gd name="connsiteX2" fmla="*/ 1758282 w 1807603"/>
                <a:gd name="connsiteY2" fmla="*/ 432048 h 476694"/>
                <a:gd name="connsiteX3" fmla="*/ 0 w 1807603"/>
                <a:gd name="connsiteY3" fmla="*/ 476694 h 476694"/>
                <a:gd name="connsiteX4" fmla="*/ 110331 w 1807603"/>
                <a:gd name="connsiteY4" fmla="*/ 0 h 476694"/>
                <a:gd name="connsiteX0" fmla="*/ 60180 w 1757452"/>
                <a:gd name="connsiteY0" fmla="*/ 0 h 476694"/>
                <a:gd name="connsiteX1" fmla="*/ 1708131 w 1757452"/>
                <a:gd name="connsiteY1" fmla="*/ 0 h 476694"/>
                <a:gd name="connsiteX2" fmla="*/ 1708131 w 1757452"/>
                <a:gd name="connsiteY2" fmla="*/ 432048 h 476694"/>
                <a:gd name="connsiteX3" fmla="*/ 0 w 1757452"/>
                <a:gd name="connsiteY3" fmla="*/ 476694 h 476694"/>
                <a:gd name="connsiteX4" fmla="*/ 60180 w 1757452"/>
                <a:gd name="connsiteY4" fmla="*/ 0 h 476694"/>
                <a:gd name="connsiteX0" fmla="*/ 20059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20059 w 1757452"/>
                <a:gd name="connsiteY4" fmla="*/ 0 h 485624"/>
                <a:gd name="connsiteX0" fmla="*/ 20059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20059 w 1757452"/>
                <a:gd name="connsiteY4" fmla="*/ 0 h 485624"/>
                <a:gd name="connsiteX0" fmla="*/ 70210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70210 w 1757452"/>
                <a:gd name="connsiteY4" fmla="*/ 0 h 485624"/>
                <a:gd name="connsiteX0" fmla="*/ 100301 w 1787543"/>
                <a:gd name="connsiteY0" fmla="*/ 0 h 467765"/>
                <a:gd name="connsiteX1" fmla="*/ 1738222 w 1787543"/>
                <a:gd name="connsiteY1" fmla="*/ 8930 h 467765"/>
                <a:gd name="connsiteX2" fmla="*/ 1738222 w 1787543"/>
                <a:gd name="connsiteY2" fmla="*/ 440978 h 467765"/>
                <a:gd name="connsiteX3" fmla="*/ 0 w 1787543"/>
                <a:gd name="connsiteY3" fmla="*/ 467765 h 467765"/>
                <a:gd name="connsiteX4" fmla="*/ 100301 w 1787543"/>
                <a:gd name="connsiteY4" fmla="*/ 0 h 467765"/>
                <a:gd name="connsiteX0" fmla="*/ 85256 w 1787543"/>
                <a:gd name="connsiteY0" fmla="*/ 0 h 460963"/>
                <a:gd name="connsiteX1" fmla="*/ 1738222 w 1787543"/>
                <a:gd name="connsiteY1" fmla="*/ 2128 h 460963"/>
                <a:gd name="connsiteX2" fmla="*/ 1738222 w 1787543"/>
                <a:gd name="connsiteY2" fmla="*/ 434176 h 460963"/>
                <a:gd name="connsiteX3" fmla="*/ 0 w 1787543"/>
                <a:gd name="connsiteY3" fmla="*/ 460963 h 460963"/>
                <a:gd name="connsiteX4" fmla="*/ 85256 w 1787543"/>
                <a:gd name="connsiteY4" fmla="*/ 0 h 460963"/>
                <a:gd name="connsiteX0" fmla="*/ 60181 w 1762468"/>
                <a:gd name="connsiteY0" fmla="*/ 0 h 434176"/>
                <a:gd name="connsiteX1" fmla="*/ 1713147 w 1762468"/>
                <a:gd name="connsiteY1" fmla="*/ 2128 h 434176"/>
                <a:gd name="connsiteX2" fmla="*/ 1713147 w 1762468"/>
                <a:gd name="connsiteY2" fmla="*/ 434176 h 434176"/>
                <a:gd name="connsiteX3" fmla="*/ 0 w 1762468"/>
                <a:gd name="connsiteY3" fmla="*/ 426953 h 434176"/>
                <a:gd name="connsiteX4" fmla="*/ 60181 w 1762468"/>
                <a:gd name="connsiteY4" fmla="*/ 0 h 434176"/>
                <a:gd name="connsiteX0" fmla="*/ 60181 w 1762468"/>
                <a:gd name="connsiteY0" fmla="*/ 0 h 434176"/>
                <a:gd name="connsiteX1" fmla="*/ 1713147 w 1762468"/>
                <a:gd name="connsiteY1" fmla="*/ 2128 h 434176"/>
                <a:gd name="connsiteX2" fmla="*/ 1713147 w 1762468"/>
                <a:gd name="connsiteY2" fmla="*/ 434176 h 434176"/>
                <a:gd name="connsiteX3" fmla="*/ 0 w 1762468"/>
                <a:gd name="connsiteY3" fmla="*/ 426953 h 434176"/>
                <a:gd name="connsiteX4" fmla="*/ 60181 w 1762468"/>
                <a:gd name="connsiteY4" fmla="*/ 0 h 43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2468" h="434176">
                  <a:moveTo>
                    <a:pt x="60181" y="0"/>
                  </a:moveTo>
                  <a:lnTo>
                    <a:pt x="1713147" y="2128"/>
                  </a:lnTo>
                  <a:cubicBezTo>
                    <a:pt x="1767575" y="146144"/>
                    <a:pt x="1789347" y="279275"/>
                    <a:pt x="1713147" y="434176"/>
                  </a:cubicBezTo>
                  <a:lnTo>
                    <a:pt x="0" y="426953"/>
                  </a:lnTo>
                  <a:cubicBezTo>
                    <a:pt x="35224" y="272051"/>
                    <a:pt x="24337" y="152945"/>
                    <a:pt x="60181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Rectangle 3">
              <a:extLst>
                <a:ext uri="{FF2B5EF4-FFF2-40B4-BE49-F238E27FC236}">
                  <a16:creationId xmlns="" xmlns:a16="http://schemas.microsoft.com/office/drawing/2014/main" id="{3F2E9498-5D73-4610-90CB-71169141A7CF}"/>
                </a:ext>
              </a:extLst>
            </p:cNvPr>
            <p:cNvSpPr/>
            <p:nvPr/>
          </p:nvSpPr>
          <p:spPr>
            <a:xfrm>
              <a:off x="586059" y="1632183"/>
              <a:ext cx="1796711" cy="270857"/>
            </a:xfrm>
            <a:custGeom>
              <a:avLst/>
              <a:gdLst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52382"/>
                <a:gd name="connsiteY0" fmla="*/ 0 h 432048"/>
                <a:gd name="connsiteX1" fmla="*/ 1728192 w 1752382"/>
                <a:gd name="connsiteY1" fmla="*/ 0 h 432048"/>
                <a:gd name="connsiteX2" fmla="*/ 1728192 w 1752382"/>
                <a:gd name="connsiteY2" fmla="*/ 432048 h 432048"/>
                <a:gd name="connsiteX3" fmla="*/ 0 w 1752382"/>
                <a:gd name="connsiteY3" fmla="*/ 432048 h 432048"/>
                <a:gd name="connsiteX4" fmla="*/ 0 w 1752382"/>
                <a:gd name="connsiteY4" fmla="*/ 0 h 432048"/>
                <a:gd name="connsiteX0" fmla="*/ 0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0 w 1777513"/>
                <a:gd name="connsiteY4" fmla="*/ 0 h 432048"/>
                <a:gd name="connsiteX0" fmla="*/ 0 w 1802556"/>
                <a:gd name="connsiteY0" fmla="*/ 0 h 432048"/>
                <a:gd name="connsiteX1" fmla="*/ 1728192 w 1802556"/>
                <a:gd name="connsiteY1" fmla="*/ 0 h 432048"/>
                <a:gd name="connsiteX2" fmla="*/ 1728192 w 1802556"/>
                <a:gd name="connsiteY2" fmla="*/ 432048 h 432048"/>
                <a:gd name="connsiteX3" fmla="*/ 0 w 1802556"/>
                <a:gd name="connsiteY3" fmla="*/ 432048 h 432048"/>
                <a:gd name="connsiteX4" fmla="*/ 0 w 1802556"/>
                <a:gd name="connsiteY4" fmla="*/ 0 h 432048"/>
                <a:gd name="connsiteX0" fmla="*/ 0 w 1802556"/>
                <a:gd name="connsiteY0" fmla="*/ 0 h 432048"/>
                <a:gd name="connsiteX1" fmla="*/ 1728192 w 1802556"/>
                <a:gd name="connsiteY1" fmla="*/ 0 h 432048"/>
                <a:gd name="connsiteX2" fmla="*/ 1728192 w 1802556"/>
                <a:gd name="connsiteY2" fmla="*/ 432048 h 432048"/>
                <a:gd name="connsiteX3" fmla="*/ 0 w 1802556"/>
                <a:gd name="connsiteY3" fmla="*/ 432048 h 432048"/>
                <a:gd name="connsiteX4" fmla="*/ 0 w 1802556"/>
                <a:gd name="connsiteY4" fmla="*/ 0 h 432048"/>
                <a:gd name="connsiteX0" fmla="*/ 0 w 1812478"/>
                <a:gd name="connsiteY0" fmla="*/ 0 h 432048"/>
                <a:gd name="connsiteX1" fmla="*/ 1744520 w 1812478"/>
                <a:gd name="connsiteY1" fmla="*/ 16328 h 432048"/>
                <a:gd name="connsiteX2" fmla="*/ 1728192 w 1812478"/>
                <a:gd name="connsiteY2" fmla="*/ 432048 h 432048"/>
                <a:gd name="connsiteX3" fmla="*/ 0 w 1812478"/>
                <a:gd name="connsiteY3" fmla="*/ 432048 h 432048"/>
                <a:gd name="connsiteX4" fmla="*/ 0 w 1812478"/>
                <a:gd name="connsiteY4" fmla="*/ 0 h 432048"/>
                <a:gd name="connsiteX0" fmla="*/ 0 w 1812478"/>
                <a:gd name="connsiteY0" fmla="*/ 0 h 415720"/>
                <a:gd name="connsiteX1" fmla="*/ 1744520 w 1812478"/>
                <a:gd name="connsiteY1" fmla="*/ 0 h 415720"/>
                <a:gd name="connsiteX2" fmla="*/ 1728192 w 1812478"/>
                <a:gd name="connsiteY2" fmla="*/ 415720 h 415720"/>
                <a:gd name="connsiteX3" fmla="*/ 0 w 1812478"/>
                <a:gd name="connsiteY3" fmla="*/ 415720 h 415720"/>
                <a:gd name="connsiteX4" fmla="*/ 0 w 1812478"/>
                <a:gd name="connsiteY4" fmla="*/ 0 h 415720"/>
                <a:gd name="connsiteX0" fmla="*/ 0 w 1815975"/>
                <a:gd name="connsiteY0" fmla="*/ 0 h 415720"/>
                <a:gd name="connsiteX1" fmla="*/ 1749963 w 1815975"/>
                <a:gd name="connsiteY1" fmla="*/ 10886 h 415720"/>
                <a:gd name="connsiteX2" fmla="*/ 1728192 w 1815975"/>
                <a:gd name="connsiteY2" fmla="*/ 415720 h 415720"/>
                <a:gd name="connsiteX3" fmla="*/ 0 w 1815975"/>
                <a:gd name="connsiteY3" fmla="*/ 415720 h 415720"/>
                <a:gd name="connsiteX4" fmla="*/ 0 w 1815975"/>
                <a:gd name="connsiteY4" fmla="*/ 0 h 415720"/>
                <a:gd name="connsiteX0" fmla="*/ 0 w 1799451"/>
                <a:gd name="connsiteY0" fmla="*/ 5443 h 421163"/>
                <a:gd name="connsiteX1" fmla="*/ 1722749 w 1799451"/>
                <a:gd name="connsiteY1" fmla="*/ 0 h 421163"/>
                <a:gd name="connsiteX2" fmla="*/ 1728192 w 1799451"/>
                <a:gd name="connsiteY2" fmla="*/ 421163 h 421163"/>
                <a:gd name="connsiteX3" fmla="*/ 0 w 1799451"/>
                <a:gd name="connsiteY3" fmla="*/ 421163 h 421163"/>
                <a:gd name="connsiteX4" fmla="*/ 0 w 1799451"/>
                <a:gd name="connsiteY4" fmla="*/ 5443 h 421163"/>
                <a:gd name="connsiteX0" fmla="*/ 0 w 1815975"/>
                <a:gd name="connsiteY0" fmla="*/ 0 h 415720"/>
                <a:gd name="connsiteX1" fmla="*/ 1749963 w 1815975"/>
                <a:gd name="connsiteY1" fmla="*/ 0 h 415720"/>
                <a:gd name="connsiteX2" fmla="*/ 1728192 w 1815975"/>
                <a:gd name="connsiteY2" fmla="*/ 415720 h 415720"/>
                <a:gd name="connsiteX3" fmla="*/ 0 w 1815975"/>
                <a:gd name="connsiteY3" fmla="*/ 415720 h 415720"/>
                <a:gd name="connsiteX4" fmla="*/ 0 w 1815975"/>
                <a:gd name="connsiteY4" fmla="*/ 0 h 415720"/>
                <a:gd name="connsiteX0" fmla="*/ 0 w 1826979"/>
                <a:gd name="connsiteY0" fmla="*/ 0 h 415720"/>
                <a:gd name="connsiteX1" fmla="*/ 1766292 w 1826979"/>
                <a:gd name="connsiteY1" fmla="*/ 0 h 415720"/>
                <a:gd name="connsiteX2" fmla="*/ 1728192 w 1826979"/>
                <a:gd name="connsiteY2" fmla="*/ 415720 h 415720"/>
                <a:gd name="connsiteX3" fmla="*/ 0 w 1826979"/>
                <a:gd name="connsiteY3" fmla="*/ 415720 h 415720"/>
                <a:gd name="connsiteX4" fmla="*/ 0 w 1826979"/>
                <a:gd name="connsiteY4" fmla="*/ 0 h 415720"/>
                <a:gd name="connsiteX0" fmla="*/ 0 w 1809074"/>
                <a:gd name="connsiteY0" fmla="*/ 0 h 415720"/>
                <a:gd name="connsiteX1" fmla="*/ 1739078 w 1809074"/>
                <a:gd name="connsiteY1" fmla="*/ 0 h 415720"/>
                <a:gd name="connsiteX2" fmla="*/ 1728192 w 1809074"/>
                <a:gd name="connsiteY2" fmla="*/ 415720 h 415720"/>
                <a:gd name="connsiteX3" fmla="*/ 0 w 1809074"/>
                <a:gd name="connsiteY3" fmla="*/ 415720 h 415720"/>
                <a:gd name="connsiteX4" fmla="*/ 0 w 1809074"/>
                <a:gd name="connsiteY4" fmla="*/ 0 h 415720"/>
                <a:gd name="connsiteX0" fmla="*/ 0 w 1815780"/>
                <a:gd name="connsiteY0" fmla="*/ 0 h 424424"/>
                <a:gd name="connsiteX1" fmla="*/ 1739078 w 1815780"/>
                <a:gd name="connsiteY1" fmla="*/ 0 h 424424"/>
                <a:gd name="connsiteX2" fmla="*/ 1744521 w 1815780"/>
                <a:gd name="connsiteY2" fmla="*/ 424424 h 424424"/>
                <a:gd name="connsiteX3" fmla="*/ 0 w 1815780"/>
                <a:gd name="connsiteY3" fmla="*/ 415720 h 424424"/>
                <a:gd name="connsiteX4" fmla="*/ 0 w 1815780"/>
                <a:gd name="connsiteY4" fmla="*/ 0 h 424424"/>
                <a:gd name="connsiteX0" fmla="*/ 0 w 1797077"/>
                <a:gd name="connsiteY0" fmla="*/ 0 h 424424"/>
                <a:gd name="connsiteX1" fmla="*/ 1739078 w 1797077"/>
                <a:gd name="connsiteY1" fmla="*/ 0 h 424424"/>
                <a:gd name="connsiteX2" fmla="*/ 1744521 w 1797077"/>
                <a:gd name="connsiteY2" fmla="*/ 424424 h 424424"/>
                <a:gd name="connsiteX3" fmla="*/ 0 w 1797077"/>
                <a:gd name="connsiteY3" fmla="*/ 415720 h 424424"/>
                <a:gd name="connsiteX4" fmla="*/ 0 w 1797077"/>
                <a:gd name="connsiteY4" fmla="*/ 0 h 424424"/>
                <a:gd name="connsiteX0" fmla="*/ 0 w 1793329"/>
                <a:gd name="connsiteY0" fmla="*/ 0 h 424424"/>
                <a:gd name="connsiteX1" fmla="*/ 1739078 w 1793329"/>
                <a:gd name="connsiteY1" fmla="*/ 0 h 424424"/>
                <a:gd name="connsiteX2" fmla="*/ 1744521 w 1793329"/>
                <a:gd name="connsiteY2" fmla="*/ 424424 h 424424"/>
                <a:gd name="connsiteX3" fmla="*/ 0 w 1793329"/>
                <a:gd name="connsiteY3" fmla="*/ 415720 h 424424"/>
                <a:gd name="connsiteX4" fmla="*/ 0 w 1793329"/>
                <a:gd name="connsiteY4" fmla="*/ 0 h 424424"/>
                <a:gd name="connsiteX0" fmla="*/ 0 w 1784686"/>
                <a:gd name="connsiteY0" fmla="*/ 0 h 424424"/>
                <a:gd name="connsiteX1" fmla="*/ 1739078 w 1784686"/>
                <a:gd name="connsiteY1" fmla="*/ 0 h 424424"/>
                <a:gd name="connsiteX2" fmla="*/ 1744521 w 1784686"/>
                <a:gd name="connsiteY2" fmla="*/ 424424 h 424424"/>
                <a:gd name="connsiteX3" fmla="*/ 0 w 1784686"/>
                <a:gd name="connsiteY3" fmla="*/ 415720 h 424424"/>
                <a:gd name="connsiteX4" fmla="*/ 0 w 1784686"/>
                <a:gd name="connsiteY4" fmla="*/ 0 h 424424"/>
                <a:gd name="connsiteX0" fmla="*/ 0 w 1774940"/>
                <a:gd name="connsiteY0" fmla="*/ 0 h 424424"/>
                <a:gd name="connsiteX1" fmla="*/ 1739078 w 1774940"/>
                <a:gd name="connsiteY1" fmla="*/ 0 h 424424"/>
                <a:gd name="connsiteX2" fmla="*/ 1722750 w 1774940"/>
                <a:gd name="connsiteY2" fmla="*/ 424424 h 424424"/>
                <a:gd name="connsiteX3" fmla="*/ 0 w 1774940"/>
                <a:gd name="connsiteY3" fmla="*/ 415720 h 424424"/>
                <a:gd name="connsiteX4" fmla="*/ 0 w 1774940"/>
                <a:gd name="connsiteY4" fmla="*/ 0 h 424424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27214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6711" h="433126">
                  <a:moveTo>
                    <a:pt x="10885" y="0"/>
                  </a:moveTo>
                  <a:lnTo>
                    <a:pt x="1760849" y="8702"/>
                  </a:lnTo>
                  <a:cubicBezTo>
                    <a:pt x="1820721" y="241911"/>
                    <a:pt x="1798949" y="278225"/>
                    <a:pt x="1744521" y="433126"/>
                  </a:cubicBezTo>
                  <a:lnTo>
                    <a:pt x="0" y="424422"/>
                  </a:lnTo>
                  <a:cubicBezTo>
                    <a:pt x="38100" y="269519"/>
                    <a:pt x="76199" y="246280"/>
                    <a:pt x="10885" y="0"/>
                  </a:cubicBezTo>
                  <a:close/>
                </a:path>
              </a:pathLst>
            </a:custGeom>
            <a:gradFill>
              <a:gsLst>
                <a:gs pos="56000">
                  <a:schemeClr val="accent3">
                    <a:lumMod val="62000"/>
                    <a:lumOff val="38000"/>
                  </a:schemeClr>
                </a:gs>
                <a:gs pos="41000">
                  <a:schemeClr val="accent3">
                    <a:lumMod val="54000"/>
                    <a:lumOff val="46000"/>
                  </a:schemeClr>
                </a:gs>
                <a:gs pos="0">
                  <a:schemeClr val="accent3">
                    <a:lumMod val="60000"/>
                  </a:schemeClr>
                </a:gs>
                <a:gs pos="100000">
                  <a:schemeClr val="accent3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0" name="Group 50">
            <a:extLst>
              <a:ext uri="{FF2B5EF4-FFF2-40B4-BE49-F238E27FC236}">
                <a16:creationId xmlns="" xmlns:a16="http://schemas.microsoft.com/office/drawing/2014/main" id="{677A8A9F-A525-4B8D-842D-1B73FC433379}"/>
              </a:ext>
            </a:extLst>
          </p:cNvPr>
          <p:cNvGrpSpPr/>
          <p:nvPr/>
        </p:nvGrpSpPr>
        <p:grpSpPr>
          <a:xfrm>
            <a:off x="9022551" y="1930872"/>
            <a:ext cx="2316510" cy="4210853"/>
            <a:chOff x="498972" y="1628800"/>
            <a:chExt cx="1912788" cy="4536504"/>
          </a:xfrm>
        </p:grpSpPr>
        <p:sp>
          <p:nvSpPr>
            <p:cNvPr id="61" name="Rectangle 51">
              <a:extLst>
                <a:ext uri="{FF2B5EF4-FFF2-40B4-BE49-F238E27FC236}">
                  <a16:creationId xmlns="" xmlns:a16="http://schemas.microsoft.com/office/drawing/2014/main" id="{54DA7FFC-1A4F-42F8-957F-0840267D4E07}"/>
                </a:ext>
              </a:extLst>
            </p:cNvPr>
            <p:cNvSpPr/>
            <p:nvPr/>
          </p:nvSpPr>
          <p:spPr>
            <a:xfrm>
              <a:off x="590449" y="1628800"/>
              <a:ext cx="1749829" cy="45365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Rectangle 4">
              <a:extLst>
                <a:ext uri="{FF2B5EF4-FFF2-40B4-BE49-F238E27FC236}">
                  <a16:creationId xmlns="" xmlns:a16="http://schemas.microsoft.com/office/drawing/2014/main" id="{67ABFBCC-9A63-44D4-AE16-4B2E690B7065}"/>
                </a:ext>
              </a:extLst>
            </p:cNvPr>
            <p:cNvSpPr/>
            <p:nvPr/>
          </p:nvSpPr>
          <p:spPr>
            <a:xfrm>
              <a:off x="591501" y="1637626"/>
              <a:ext cx="1749829" cy="3879606"/>
            </a:xfrm>
            <a:custGeom>
              <a:avLst/>
              <a:gdLst>
                <a:gd name="connsiteX0" fmla="*/ 0 w 1749829"/>
                <a:gd name="connsiteY0" fmla="*/ 0 h 2952328"/>
                <a:gd name="connsiteX1" fmla="*/ 1749829 w 1749829"/>
                <a:gd name="connsiteY1" fmla="*/ 0 h 2952328"/>
                <a:gd name="connsiteX2" fmla="*/ 1749829 w 1749829"/>
                <a:gd name="connsiteY2" fmla="*/ 2952328 h 2952328"/>
                <a:gd name="connsiteX3" fmla="*/ 0 w 1749829"/>
                <a:gd name="connsiteY3" fmla="*/ 2952328 h 2952328"/>
                <a:gd name="connsiteX4" fmla="*/ 0 w 1749829"/>
                <a:gd name="connsiteY4" fmla="*/ 0 h 2952328"/>
                <a:gd name="connsiteX0" fmla="*/ 0 w 1749829"/>
                <a:gd name="connsiteY0" fmla="*/ 0 h 2952328"/>
                <a:gd name="connsiteX1" fmla="*/ 1749829 w 1749829"/>
                <a:gd name="connsiteY1" fmla="*/ 0 h 2952328"/>
                <a:gd name="connsiteX2" fmla="*/ 1740304 w 1749829"/>
                <a:gd name="connsiteY2" fmla="*/ 2590378 h 2952328"/>
                <a:gd name="connsiteX3" fmla="*/ 0 w 1749829"/>
                <a:gd name="connsiteY3" fmla="*/ 2952328 h 2952328"/>
                <a:gd name="connsiteX4" fmla="*/ 0 w 1749829"/>
                <a:gd name="connsiteY4" fmla="*/ 0 h 295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9829" h="2952328">
                  <a:moveTo>
                    <a:pt x="0" y="0"/>
                  </a:moveTo>
                  <a:lnTo>
                    <a:pt x="1749829" y="0"/>
                  </a:lnTo>
                  <a:lnTo>
                    <a:pt x="1740304" y="2590378"/>
                  </a:lnTo>
                  <a:lnTo>
                    <a:pt x="0" y="29523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3" name="Rectangle 3">
              <a:extLst>
                <a:ext uri="{FF2B5EF4-FFF2-40B4-BE49-F238E27FC236}">
                  <a16:creationId xmlns="" xmlns:a16="http://schemas.microsoft.com/office/drawing/2014/main" id="{AF28EA53-4008-4940-B0BB-3FF04E07335E}"/>
                </a:ext>
              </a:extLst>
            </p:cNvPr>
            <p:cNvSpPr/>
            <p:nvPr/>
          </p:nvSpPr>
          <p:spPr>
            <a:xfrm>
              <a:off x="498972" y="1628800"/>
              <a:ext cx="1912788" cy="347431"/>
            </a:xfrm>
            <a:custGeom>
              <a:avLst/>
              <a:gdLst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52382"/>
                <a:gd name="connsiteY0" fmla="*/ 0 h 432048"/>
                <a:gd name="connsiteX1" fmla="*/ 1728192 w 1752382"/>
                <a:gd name="connsiteY1" fmla="*/ 0 h 432048"/>
                <a:gd name="connsiteX2" fmla="*/ 1728192 w 1752382"/>
                <a:gd name="connsiteY2" fmla="*/ 432048 h 432048"/>
                <a:gd name="connsiteX3" fmla="*/ 0 w 1752382"/>
                <a:gd name="connsiteY3" fmla="*/ 432048 h 432048"/>
                <a:gd name="connsiteX4" fmla="*/ 0 w 1752382"/>
                <a:gd name="connsiteY4" fmla="*/ 0 h 432048"/>
                <a:gd name="connsiteX0" fmla="*/ 0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0 w 1777513"/>
                <a:gd name="connsiteY4" fmla="*/ 0 h 432048"/>
                <a:gd name="connsiteX0" fmla="*/ 80241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80241 w 1777513"/>
                <a:gd name="connsiteY4" fmla="*/ 0 h 432048"/>
                <a:gd name="connsiteX0" fmla="*/ 160483 w 1857755"/>
                <a:gd name="connsiteY0" fmla="*/ 0 h 432048"/>
                <a:gd name="connsiteX1" fmla="*/ 1808434 w 1857755"/>
                <a:gd name="connsiteY1" fmla="*/ 0 h 432048"/>
                <a:gd name="connsiteX2" fmla="*/ 1808434 w 1857755"/>
                <a:gd name="connsiteY2" fmla="*/ 432048 h 432048"/>
                <a:gd name="connsiteX3" fmla="*/ 0 w 1857755"/>
                <a:gd name="connsiteY3" fmla="*/ 432048 h 432048"/>
                <a:gd name="connsiteX4" fmla="*/ 160483 w 1857755"/>
                <a:gd name="connsiteY4" fmla="*/ 0 h 432048"/>
                <a:gd name="connsiteX0" fmla="*/ 110331 w 1807603"/>
                <a:gd name="connsiteY0" fmla="*/ 0 h 476694"/>
                <a:gd name="connsiteX1" fmla="*/ 1758282 w 1807603"/>
                <a:gd name="connsiteY1" fmla="*/ 0 h 476694"/>
                <a:gd name="connsiteX2" fmla="*/ 1758282 w 1807603"/>
                <a:gd name="connsiteY2" fmla="*/ 432048 h 476694"/>
                <a:gd name="connsiteX3" fmla="*/ 0 w 1807603"/>
                <a:gd name="connsiteY3" fmla="*/ 476694 h 476694"/>
                <a:gd name="connsiteX4" fmla="*/ 110331 w 1807603"/>
                <a:gd name="connsiteY4" fmla="*/ 0 h 476694"/>
                <a:gd name="connsiteX0" fmla="*/ 60180 w 1757452"/>
                <a:gd name="connsiteY0" fmla="*/ 0 h 476694"/>
                <a:gd name="connsiteX1" fmla="*/ 1708131 w 1757452"/>
                <a:gd name="connsiteY1" fmla="*/ 0 h 476694"/>
                <a:gd name="connsiteX2" fmla="*/ 1708131 w 1757452"/>
                <a:gd name="connsiteY2" fmla="*/ 432048 h 476694"/>
                <a:gd name="connsiteX3" fmla="*/ 0 w 1757452"/>
                <a:gd name="connsiteY3" fmla="*/ 476694 h 476694"/>
                <a:gd name="connsiteX4" fmla="*/ 60180 w 1757452"/>
                <a:gd name="connsiteY4" fmla="*/ 0 h 476694"/>
                <a:gd name="connsiteX0" fmla="*/ 20059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20059 w 1757452"/>
                <a:gd name="connsiteY4" fmla="*/ 0 h 485624"/>
                <a:gd name="connsiteX0" fmla="*/ 20059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20059 w 1757452"/>
                <a:gd name="connsiteY4" fmla="*/ 0 h 485624"/>
                <a:gd name="connsiteX0" fmla="*/ 70210 w 1757452"/>
                <a:gd name="connsiteY0" fmla="*/ 0 h 485624"/>
                <a:gd name="connsiteX1" fmla="*/ 1708131 w 1757452"/>
                <a:gd name="connsiteY1" fmla="*/ 8930 h 485624"/>
                <a:gd name="connsiteX2" fmla="*/ 1708131 w 1757452"/>
                <a:gd name="connsiteY2" fmla="*/ 440978 h 485624"/>
                <a:gd name="connsiteX3" fmla="*/ 0 w 1757452"/>
                <a:gd name="connsiteY3" fmla="*/ 485624 h 485624"/>
                <a:gd name="connsiteX4" fmla="*/ 70210 w 1757452"/>
                <a:gd name="connsiteY4" fmla="*/ 0 h 485624"/>
                <a:gd name="connsiteX0" fmla="*/ 100301 w 1787543"/>
                <a:gd name="connsiteY0" fmla="*/ 0 h 467765"/>
                <a:gd name="connsiteX1" fmla="*/ 1738222 w 1787543"/>
                <a:gd name="connsiteY1" fmla="*/ 8930 h 467765"/>
                <a:gd name="connsiteX2" fmla="*/ 1738222 w 1787543"/>
                <a:gd name="connsiteY2" fmla="*/ 440978 h 467765"/>
                <a:gd name="connsiteX3" fmla="*/ 0 w 1787543"/>
                <a:gd name="connsiteY3" fmla="*/ 467765 h 467765"/>
                <a:gd name="connsiteX4" fmla="*/ 100301 w 1787543"/>
                <a:gd name="connsiteY4" fmla="*/ 0 h 467765"/>
                <a:gd name="connsiteX0" fmla="*/ 85256 w 1787543"/>
                <a:gd name="connsiteY0" fmla="*/ 0 h 460963"/>
                <a:gd name="connsiteX1" fmla="*/ 1738222 w 1787543"/>
                <a:gd name="connsiteY1" fmla="*/ 2128 h 460963"/>
                <a:gd name="connsiteX2" fmla="*/ 1738222 w 1787543"/>
                <a:gd name="connsiteY2" fmla="*/ 434176 h 460963"/>
                <a:gd name="connsiteX3" fmla="*/ 0 w 1787543"/>
                <a:gd name="connsiteY3" fmla="*/ 460963 h 460963"/>
                <a:gd name="connsiteX4" fmla="*/ 85256 w 1787543"/>
                <a:gd name="connsiteY4" fmla="*/ 0 h 460963"/>
                <a:gd name="connsiteX0" fmla="*/ 60181 w 1762468"/>
                <a:gd name="connsiteY0" fmla="*/ 0 h 434176"/>
                <a:gd name="connsiteX1" fmla="*/ 1713147 w 1762468"/>
                <a:gd name="connsiteY1" fmla="*/ 2128 h 434176"/>
                <a:gd name="connsiteX2" fmla="*/ 1713147 w 1762468"/>
                <a:gd name="connsiteY2" fmla="*/ 434176 h 434176"/>
                <a:gd name="connsiteX3" fmla="*/ 0 w 1762468"/>
                <a:gd name="connsiteY3" fmla="*/ 426953 h 434176"/>
                <a:gd name="connsiteX4" fmla="*/ 60181 w 1762468"/>
                <a:gd name="connsiteY4" fmla="*/ 0 h 434176"/>
                <a:gd name="connsiteX0" fmla="*/ 60181 w 1762468"/>
                <a:gd name="connsiteY0" fmla="*/ 0 h 434176"/>
                <a:gd name="connsiteX1" fmla="*/ 1713147 w 1762468"/>
                <a:gd name="connsiteY1" fmla="*/ 2128 h 434176"/>
                <a:gd name="connsiteX2" fmla="*/ 1713147 w 1762468"/>
                <a:gd name="connsiteY2" fmla="*/ 434176 h 434176"/>
                <a:gd name="connsiteX3" fmla="*/ 0 w 1762468"/>
                <a:gd name="connsiteY3" fmla="*/ 426953 h 434176"/>
                <a:gd name="connsiteX4" fmla="*/ 60181 w 1762468"/>
                <a:gd name="connsiteY4" fmla="*/ 0 h 43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2468" h="434176">
                  <a:moveTo>
                    <a:pt x="60181" y="0"/>
                  </a:moveTo>
                  <a:lnTo>
                    <a:pt x="1713147" y="2128"/>
                  </a:lnTo>
                  <a:cubicBezTo>
                    <a:pt x="1767575" y="146144"/>
                    <a:pt x="1789347" y="279275"/>
                    <a:pt x="1713147" y="434176"/>
                  </a:cubicBezTo>
                  <a:lnTo>
                    <a:pt x="0" y="426953"/>
                  </a:lnTo>
                  <a:cubicBezTo>
                    <a:pt x="35224" y="272051"/>
                    <a:pt x="24337" y="152945"/>
                    <a:pt x="60181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Rectangle 3">
              <a:extLst>
                <a:ext uri="{FF2B5EF4-FFF2-40B4-BE49-F238E27FC236}">
                  <a16:creationId xmlns="" xmlns:a16="http://schemas.microsoft.com/office/drawing/2014/main" id="{69596D1E-3406-4807-AD75-7D843B1E7E89}"/>
                </a:ext>
              </a:extLst>
            </p:cNvPr>
            <p:cNvSpPr/>
            <p:nvPr/>
          </p:nvSpPr>
          <p:spPr>
            <a:xfrm>
              <a:off x="586059" y="1632183"/>
              <a:ext cx="1796711" cy="270857"/>
            </a:xfrm>
            <a:custGeom>
              <a:avLst/>
              <a:gdLst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28192"/>
                <a:gd name="connsiteY0" fmla="*/ 0 h 432048"/>
                <a:gd name="connsiteX1" fmla="*/ 1728192 w 1728192"/>
                <a:gd name="connsiteY1" fmla="*/ 0 h 432048"/>
                <a:gd name="connsiteX2" fmla="*/ 1728192 w 1728192"/>
                <a:gd name="connsiteY2" fmla="*/ 432048 h 432048"/>
                <a:gd name="connsiteX3" fmla="*/ 0 w 1728192"/>
                <a:gd name="connsiteY3" fmla="*/ 432048 h 432048"/>
                <a:gd name="connsiteX4" fmla="*/ 0 w 1728192"/>
                <a:gd name="connsiteY4" fmla="*/ 0 h 432048"/>
                <a:gd name="connsiteX0" fmla="*/ 0 w 1752382"/>
                <a:gd name="connsiteY0" fmla="*/ 0 h 432048"/>
                <a:gd name="connsiteX1" fmla="*/ 1728192 w 1752382"/>
                <a:gd name="connsiteY1" fmla="*/ 0 h 432048"/>
                <a:gd name="connsiteX2" fmla="*/ 1728192 w 1752382"/>
                <a:gd name="connsiteY2" fmla="*/ 432048 h 432048"/>
                <a:gd name="connsiteX3" fmla="*/ 0 w 1752382"/>
                <a:gd name="connsiteY3" fmla="*/ 432048 h 432048"/>
                <a:gd name="connsiteX4" fmla="*/ 0 w 1752382"/>
                <a:gd name="connsiteY4" fmla="*/ 0 h 432048"/>
                <a:gd name="connsiteX0" fmla="*/ 0 w 1777513"/>
                <a:gd name="connsiteY0" fmla="*/ 0 h 432048"/>
                <a:gd name="connsiteX1" fmla="*/ 1728192 w 1777513"/>
                <a:gd name="connsiteY1" fmla="*/ 0 h 432048"/>
                <a:gd name="connsiteX2" fmla="*/ 1728192 w 1777513"/>
                <a:gd name="connsiteY2" fmla="*/ 432048 h 432048"/>
                <a:gd name="connsiteX3" fmla="*/ 0 w 1777513"/>
                <a:gd name="connsiteY3" fmla="*/ 432048 h 432048"/>
                <a:gd name="connsiteX4" fmla="*/ 0 w 1777513"/>
                <a:gd name="connsiteY4" fmla="*/ 0 h 432048"/>
                <a:gd name="connsiteX0" fmla="*/ 0 w 1802556"/>
                <a:gd name="connsiteY0" fmla="*/ 0 h 432048"/>
                <a:gd name="connsiteX1" fmla="*/ 1728192 w 1802556"/>
                <a:gd name="connsiteY1" fmla="*/ 0 h 432048"/>
                <a:gd name="connsiteX2" fmla="*/ 1728192 w 1802556"/>
                <a:gd name="connsiteY2" fmla="*/ 432048 h 432048"/>
                <a:gd name="connsiteX3" fmla="*/ 0 w 1802556"/>
                <a:gd name="connsiteY3" fmla="*/ 432048 h 432048"/>
                <a:gd name="connsiteX4" fmla="*/ 0 w 1802556"/>
                <a:gd name="connsiteY4" fmla="*/ 0 h 432048"/>
                <a:gd name="connsiteX0" fmla="*/ 0 w 1802556"/>
                <a:gd name="connsiteY0" fmla="*/ 0 h 432048"/>
                <a:gd name="connsiteX1" fmla="*/ 1728192 w 1802556"/>
                <a:gd name="connsiteY1" fmla="*/ 0 h 432048"/>
                <a:gd name="connsiteX2" fmla="*/ 1728192 w 1802556"/>
                <a:gd name="connsiteY2" fmla="*/ 432048 h 432048"/>
                <a:gd name="connsiteX3" fmla="*/ 0 w 1802556"/>
                <a:gd name="connsiteY3" fmla="*/ 432048 h 432048"/>
                <a:gd name="connsiteX4" fmla="*/ 0 w 1802556"/>
                <a:gd name="connsiteY4" fmla="*/ 0 h 432048"/>
                <a:gd name="connsiteX0" fmla="*/ 0 w 1812478"/>
                <a:gd name="connsiteY0" fmla="*/ 0 h 432048"/>
                <a:gd name="connsiteX1" fmla="*/ 1744520 w 1812478"/>
                <a:gd name="connsiteY1" fmla="*/ 16328 h 432048"/>
                <a:gd name="connsiteX2" fmla="*/ 1728192 w 1812478"/>
                <a:gd name="connsiteY2" fmla="*/ 432048 h 432048"/>
                <a:gd name="connsiteX3" fmla="*/ 0 w 1812478"/>
                <a:gd name="connsiteY3" fmla="*/ 432048 h 432048"/>
                <a:gd name="connsiteX4" fmla="*/ 0 w 1812478"/>
                <a:gd name="connsiteY4" fmla="*/ 0 h 432048"/>
                <a:gd name="connsiteX0" fmla="*/ 0 w 1812478"/>
                <a:gd name="connsiteY0" fmla="*/ 0 h 415720"/>
                <a:gd name="connsiteX1" fmla="*/ 1744520 w 1812478"/>
                <a:gd name="connsiteY1" fmla="*/ 0 h 415720"/>
                <a:gd name="connsiteX2" fmla="*/ 1728192 w 1812478"/>
                <a:gd name="connsiteY2" fmla="*/ 415720 h 415720"/>
                <a:gd name="connsiteX3" fmla="*/ 0 w 1812478"/>
                <a:gd name="connsiteY3" fmla="*/ 415720 h 415720"/>
                <a:gd name="connsiteX4" fmla="*/ 0 w 1812478"/>
                <a:gd name="connsiteY4" fmla="*/ 0 h 415720"/>
                <a:gd name="connsiteX0" fmla="*/ 0 w 1815975"/>
                <a:gd name="connsiteY0" fmla="*/ 0 h 415720"/>
                <a:gd name="connsiteX1" fmla="*/ 1749963 w 1815975"/>
                <a:gd name="connsiteY1" fmla="*/ 10886 h 415720"/>
                <a:gd name="connsiteX2" fmla="*/ 1728192 w 1815975"/>
                <a:gd name="connsiteY2" fmla="*/ 415720 h 415720"/>
                <a:gd name="connsiteX3" fmla="*/ 0 w 1815975"/>
                <a:gd name="connsiteY3" fmla="*/ 415720 h 415720"/>
                <a:gd name="connsiteX4" fmla="*/ 0 w 1815975"/>
                <a:gd name="connsiteY4" fmla="*/ 0 h 415720"/>
                <a:gd name="connsiteX0" fmla="*/ 0 w 1799451"/>
                <a:gd name="connsiteY0" fmla="*/ 5443 h 421163"/>
                <a:gd name="connsiteX1" fmla="*/ 1722749 w 1799451"/>
                <a:gd name="connsiteY1" fmla="*/ 0 h 421163"/>
                <a:gd name="connsiteX2" fmla="*/ 1728192 w 1799451"/>
                <a:gd name="connsiteY2" fmla="*/ 421163 h 421163"/>
                <a:gd name="connsiteX3" fmla="*/ 0 w 1799451"/>
                <a:gd name="connsiteY3" fmla="*/ 421163 h 421163"/>
                <a:gd name="connsiteX4" fmla="*/ 0 w 1799451"/>
                <a:gd name="connsiteY4" fmla="*/ 5443 h 421163"/>
                <a:gd name="connsiteX0" fmla="*/ 0 w 1815975"/>
                <a:gd name="connsiteY0" fmla="*/ 0 h 415720"/>
                <a:gd name="connsiteX1" fmla="*/ 1749963 w 1815975"/>
                <a:gd name="connsiteY1" fmla="*/ 0 h 415720"/>
                <a:gd name="connsiteX2" fmla="*/ 1728192 w 1815975"/>
                <a:gd name="connsiteY2" fmla="*/ 415720 h 415720"/>
                <a:gd name="connsiteX3" fmla="*/ 0 w 1815975"/>
                <a:gd name="connsiteY3" fmla="*/ 415720 h 415720"/>
                <a:gd name="connsiteX4" fmla="*/ 0 w 1815975"/>
                <a:gd name="connsiteY4" fmla="*/ 0 h 415720"/>
                <a:gd name="connsiteX0" fmla="*/ 0 w 1826979"/>
                <a:gd name="connsiteY0" fmla="*/ 0 h 415720"/>
                <a:gd name="connsiteX1" fmla="*/ 1766292 w 1826979"/>
                <a:gd name="connsiteY1" fmla="*/ 0 h 415720"/>
                <a:gd name="connsiteX2" fmla="*/ 1728192 w 1826979"/>
                <a:gd name="connsiteY2" fmla="*/ 415720 h 415720"/>
                <a:gd name="connsiteX3" fmla="*/ 0 w 1826979"/>
                <a:gd name="connsiteY3" fmla="*/ 415720 h 415720"/>
                <a:gd name="connsiteX4" fmla="*/ 0 w 1826979"/>
                <a:gd name="connsiteY4" fmla="*/ 0 h 415720"/>
                <a:gd name="connsiteX0" fmla="*/ 0 w 1809074"/>
                <a:gd name="connsiteY0" fmla="*/ 0 h 415720"/>
                <a:gd name="connsiteX1" fmla="*/ 1739078 w 1809074"/>
                <a:gd name="connsiteY1" fmla="*/ 0 h 415720"/>
                <a:gd name="connsiteX2" fmla="*/ 1728192 w 1809074"/>
                <a:gd name="connsiteY2" fmla="*/ 415720 h 415720"/>
                <a:gd name="connsiteX3" fmla="*/ 0 w 1809074"/>
                <a:gd name="connsiteY3" fmla="*/ 415720 h 415720"/>
                <a:gd name="connsiteX4" fmla="*/ 0 w 1809074"/>
                <a:gd name="connsiteY4" fmla="*/ 0 h 415720"/>
                <a:gd name="connsiteX0" fmla="*/ 0 w 1815780"/>
                <a:gd name="connsiteY0" fmla="*/ 0 h 424424"/>
                <a:gd name="connsiteX1" fmla="*/ 1739078 w 1815780"/>
                <a:gd name="connsiteY1" fmla="*/ 0 h 424424"/>
                <a:gd name="connsiteX2" fmla="*/ 1744521 w 1815780"/>
                <a:gd name="connsiteY2" fmla="*/ 424424 h 424424"/>
                <a:gd name="connsiteX3" fmla="*/ 0 w 1815780"/>
                <a:gd name="connsiteY3" fmla="*/ 415720 h 424424"/>
                <a:gd name="connsiteX4" fmla="*/ 0 w 1815780"/>
                <a:gd name="connsiteY4" fmla="*/ 0 h 424424"/>
                <a:gd name="connsiteX0" fmla="*/ 0 w 1797077"/>
                <a:gd name="connsiteY0" fmla="*/ 0 h 424424"/>
                <a:gd name="connsiteX1" fmla="*/ 1739078 w 1797077"/>
                <a:gd name="connsiteY1" fmla="*/ 0 h 424424"/>
                <a:gd name="connsiteX2" fmla="*/ 1744521 w 1797077"/>
                <a:gd name="connsiteY2" fmla="*/ 424424 h 424424"/>
                <a:gd name="connsiteX3" fmla="*/ 0 w 1797077"/>
                <a:gd name="connsiteY3" fmla="*/ 415720 h 424424"/>
                <a:gd name="connsiteX4" fmla="*/ 0 w 1797077"/>
                <a:gd name="connsiteY4" fmla="*/ 0 h 424424"/>
                <a:gd name="connsiteX0" fmla="*/ 0 w 1793329"/>
                <a:gd name="connsiteY0" fmla="*/ 0 h 424424"/>
                <a:gd name="connsiteX1" fmla="*/ 1739078 w 1793329"/>
                <a:gd name="connsiteY1" fmla="*/ 0 h 424424"/>
                <a:gd name="connsiteX2" fmla="*/ 1744521 w 1793329"/>
                <a:gd name="connsiteY2" fmla="*/ 424424 h 424424"/>
                <a:gd name="connsiteX3" fmla="*/ 0 w 1793329"/>
                <a:gd name="connsiteY3" fmla="*/ 415720 h 424424"/>
                <a:gd name="connsiteX4" fmla="*/ 0 w 1793329"/>
                <a:gd name="connsiteY4" fmla="*/ 0 h 424424"/>
                <a:gd name="connsiteX0" fmla="*/ 0 w 1784686"/>
                <a:gd name="connsiteY0" fmla="*/ 0 h 424424"/>
                <a:gd name="connsiteX1" fmla="*/ 1739078 w 1784686"/>
                <a:gd name="connsiteY1" fmla="*/ 0 h 424424"/>
                <a:gd name="connsiteX2" fmla="*/ 1744521 w 1784686"/>
                <a:gd name="connsiteY2" fmla="*/ 424424 h 424424"/>
                <a:gd name="connsiteX3" fmla="*/ 0 w 1784686"/>
                <a:gd name="connsiteY3" fmla="*/ 415720 h 424424"/>
                <a:gd name="connsiteX4" fmla="*/ 0 w 1784686"/>
                <a:gd name="connsiteY4" fmla="*/ 0 h 424424"/>
                <a:gd name="connsiteX0" fmla="*/ 0 w 1774940"/>
                <a:gd name="connsiteY0" fmla="*/ 0 h 424424"/>
                <a:gd name="connsiteX1" fmla="*/ 1739078 w 1774940"/>
                <a:gd name="connsiteY1" fmla="*/ 0 h 424424"/>
                <a:gd name="connsiteX2" fmla="*/ 1722750 w 1774940"/>
                <a:gd name="connsiteY2" fmla="*/ 424424 h 424424"/>
                <a:gd name="connsiteX3" fmla="*/ 0 w 1774940"/>
                <a:gd name="connsiteY3" fmla="*/ 415720 h 424424"/>
                <a:gd name="connsiteX4" fmla="*/ 0 w 1774940"/>
                <a:gd name="connsiteY4" fmla="*/ 0 h 424424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27214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0 w 1802154"/>
                <a:gd name="connsiteY0" fmla="*/ 0 h 433126"/>
                <a:gd name="connsiteX1" fmla="*/ 1766292 w 1802154"/>
                <a:gd name="connsiteY1" fmla="*/ 8702 h 433126"/>
                <a:gd name="connsiteX2" fmla="*/ 1749964 w 1802154"/>
                <a:gd name="connsiteY2" fmla="*/ 433126 h 433126"/>
                <a:gd name="connsiteX3" fmla="*/ 5443 w 1802154"/>
                <a:gd name="connsiteY3" fmla="*/ 424422 h 433126"/>
                <a:gd name="connsiteX4" fmla="*/ 0 w 1802154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  <a:gd name="connsiteX0" fmla="*/ 10885 w 1796711"/>
                <a:gd name="connsiteY0" fmla="*/ 0 h 433126"/>
                <a:gd name="connsiteX1" fmla="*/ 1760849 w 1796711"/>
                <a:gd name="connsiteY1" fmla="*/ 8702 h 433126"/>
                <a:gd name="connsiteX2" fmla="*/ 1744521 w 1796711"/>
                <a:gd name="connsiteY2" fmla="*/ 433126 h 433126"/>
                <a:gd name="connsiteX3" fmla="*/ 0 w 1796711"/>
                <a:gd name="connsiteY3" fmla="*/ 424422 h 433126"/>
                <a:gd name="connsiteX4" fmla="*/ 10885 w 1796711"/>
                <a:gd name="connsiteY4" fmla="*/ 0 h 433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6711" h="433126">
                  <a:moveTo>
                    <a:pt x="10885" y="0"/>
                  </a:moveTo>
                  <a:lnTo>
                    <a:pt x="1760849" y="8702"/>
                  </a:lnTo>
                  <a:cubicBezTo>
                    <a:pt x="1820721" y="241911"/>
                    <a:pt x="1798949" y="278225"/>
                    <a:pt x="1744521" y="433126"/>
                  </a:cubicBezTo>
                  <a:lnTo>
                    <a:pt x="0" y="424422"/>
                  </a:lnTo>
                  <a:cubicBezTo>
                    <a:pt x="38100" y="269519"/>
                    <a:pt x="76199" y="246280"/>
                    <a:pt x="10885" y="0"/>
                  </a:cubicBezTo>
                  <a:close/>
                </a:path>
              </a:pathLst>
            </a:custGeom>
            <a:gradFill>
              <a:gsLst>
                <a:gs pos="1000">
                  <a:schemeClr val="accent4">
                    <a:lumMod val="58000"/>
                  </a:schemeClr>
                </a:gs>
                <a:gs pos="56000">
                  <a:schemeClr val="accent4">
                    <a:lumMod val="76000"/>
                    <a:lumOff val="24000"/>
                  </a:schemeClr>
                </a:gs>
                <a:gs pos="41000">
                  <a:schemeClr val="accent4">
                    <a:lumMod val="74000"/>
                    <a:lumOff val="26000"/>
                  </a:schemeClr>
                </a:gs>
                <a:gs pos="100000">
                  <a:schemeClr val="accent4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5" name="Group 79">
            <a:extLst>
              <a:ext uri="{FF2B5EF4-FFF2-40B4-BE49-F238E27FC236}">
                <a16:creationId xmlns="" xmlns:a16="http://schemas.microsoft.com/office/drawing/2014/main" id="{F13E7608-53B6-4E40-A663-41C46D90955E}"/>
              </a:ext>
            </a:extLst>
          </p:cNvPr>
          <p:cNvGrpSpPr/>
          <p:nvPr/>
        </p:nvGrpSpPr>
        <p:grpSpPr>
          <a:xfrm>
            <a:off x="1204545" y="3135084"/>
            <a:ext cx="1633719" cy="1807449"/>
            <a:chOff x="270023" y="1671304"/>
            <a:chExt cx="1709689" cy="1825523"/>
          </a:xfrm>
        </p:grpSpPr>
        <p:sp>
          <p:nvSpPr>
            <p:cNvPr id="66" name="TextBox 65">
              <a:extLst>
                <a:ext uri="{FF2B5EF4-FFF2-40B4-BE49-F238E27FC236}">
                  <a16:creationId xmlns="" xmlns:a16="http://schemas.microsoft.com/office/drawing/2014/main" id="{CBD1D077-53D5-4930-A128-0346690FF33E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585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="" xmlns:a16="http://schemas.microsoft.com/office/drawing/2014/main" id="{D6B95341-6D5E-484F-B5E4-5D2DC5199594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367AEB42-BB0E-4810-9F90-C051A11F5490}"/>
              </a:ext>
            </a:extLst>
          </p:cNvPr>
          <p:cNvSpPr txBox="1"/>
          <p:nvPr/>
        </p:nvSpPr>
        <p:spPr>
          <a:xfrm>
            <a:off x="1147395" y="5628867"/>
            <a:ext cx="1755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$233,000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grpSp>
        <p:nvGrpSpPr>
          <p:cNvPr id="69" name="Group 85">
            <a:extLst>
              <a:ext uri="{FF2B5EF4-FFF2-40B4-BE49-F238E27FC236}">
                <a16:creationId xmlns="" xmlns:a16="http://schemas.microsoft.com/office/drawing/2014/main" id="{F36377CB-6E45-4720-8918-5E5B9BD3AF92}"/>
              </a:ext>
            </a:extLst>
          </p:cNvPr>
          <p:cNvGrpSpPr/>
          <p:nvPr/>
        </p:nvGrpSpPr>
        <p:grpSpPr>
          <a:xfrm>
            <a:off x="3905552" y="3143530"/>
            <a:ext cx="1633719" cy="1807449"/>
            <a:chOff x="270023" y="1671304"/>
            <a:chExt cx="1709689" cy="1825523"/>
          </a:xfrm>
        </p:grpSpPr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E2B90C69-B56A-4A4C-A410-1179262D3B13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585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2D0466A3-0E4C-4A0F-B616-73C4841EDC1C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0B488CB8-DEEC-4FC5-B4E9-512DBD79FEEF}"/>
              </a:ext>
            </a:extLst>
          </p:cNvPr>
          <p:cNvSpPr txBox="1"/>
          <p:nvPr/>
        </p:nvSpPr>
        <p:spPr>
          <a:xfrm>
            <a:off x="3848402" y="5628867"/>
            <a:ext cx="1755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$433,000</a:t>
            </a:r>
            <a:endParaRPr lang="ko-KR" altLang="en-US" sz="2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73" name="Group 89">
            <a:extLst>
              <a:ext uri="{FF2B5EF4-FFF2-40B4-BE49-F238E27FC236}">
                <a16:creationId xmlns="" xmlns:a16="http://schemas.microsoft.com/office/drawing/2014/main" id="{0B3C1E9E-5CD3-41AA-901A-2FAFDF656A87}"/>
              </a:ext>
            </a:extLst>
          </p:cNvPr>
          <p:cNvGrpSpPr/>
          <p:nvPr/>
        </p:nvGrpSpPr>
        <p:grpSpPr>
          <a:xfrm>
            <a:off x="6606559" y="3142451"/>
            <a:ext cx="1633719" cy="1807449"/>
            <a:chOff x="270023" y="1671304"/>
            <a:chExt cx="1709689" cy="1825523"/>
          </a:xfrm>
        </p:grpSpPr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C07B7AE3-9FC7-400D-BC5D-A0F95F00CF5A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585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C055715F-D0C7-4DBB-B7C3-980603E5ABD9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DF7F5057-155A-43F3-8719-66004B6B0159}"/>
              </a:ext>
            </a:extLst>
          </p:cNvPr>
          <p:cNvSpPr txBox="1"/>
          <p:nvPr/>
        </p:nvSpPr>
        <p:spPr>
          <a:xfrm>
            <a:off x="6549409" y="5628867"/>
            <a:ext cx="1755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/>
                </a:solidFill>
                <a:cs typeface="Arial" pitchFamily="34" charset="0"/>
              </a:rPr>
              <a:t>$653,000</a:t>
            </a:r>
            <a:endParaRPr lang="ko-KR" altLang="en-US" sz="2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77" name="Group 93">
            <a:extLst>
              <a:ext uri="{FF2B5EF4-FFF2-40B4-BE49-F238E27FC236}">
                <a16:creationId xmlns="" xmlns:a16="http://schemas.microsoft.com/office/drawing/2014/main" id="{80D8880A-5129-4AD9-ACFF-53CF473F7E7B}"/>
              </a:ext>
            </a:extLst>
          </p:cNvPr>
          <p:cNvGrpSpPr/>
          <p:nvPr/>
        </p:nvGrpSpPr>
        <p:grpSpPr>
          <a:xfrm>
            <a:off x="9363947" y="3131847"/>
            <a:ext cx="1633719" cy="1807449"/>
            <a:chOff x="270023" y="1671304"/>
            <a:chExt cx="1709689" cy="1825523"/>
          </a:xfrm>
        </p:grpSpPr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82B2B442-137E-4281-ACAE-A5522BC5A4A0}"/>
                </a:ext>
              </a:extLst>
            </p:cNvPr>
            <p:cNvSpPr txBox="1"/>
            <p:nvPr/>
          </p:nvSpPr>
          <p:spPr>
            <a:xfrm>
              <a:off x="270024" y="1911471"/>
              <a:ext cx="1709688" cy="1585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07E5B955-6D3A-471C-A71C-042B49FC0296}"/>
                </a:ext>
              </a:extLst>
            </p:cNvPr>
            <p:cNvSpPr txBox="1"/>
            <p:nvPr/>
          </p:nvSpPr>
          <p:spPr>
            <a:xfrm>
              <a:off x="270023" y="1671304"/>
              <a:ext cx="1709688" cy="279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Title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="" xmlns:a16="http://schemas.microsoft.com/office/drawing/2014/main" id="{2AA17BA1-0B1A-478A-B6DE-2ACDAC61908D}"/>
              </a:ext>
            </a:extLst>
          </p:cNvPr>
          <p:cNvSpPr txBox="1"/>
          <p:nvPr/>
        </p:nvSpPr>
        <p:spPr>
          <a:xfrm>
            <a:off x="9250416" y="5628867"/>
            <a:ext cx="1755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4"/>
                </a:solidFill>
                <a:cs typeface="Arial" pitchFamily="34" charset="0"/>
              </a:rPr>
              <a:t>$822,000</a:t>
            </a:r>
            <a:endParaRPr lang="ko-KR" altLang="en-US" sz="20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85" name="Group 19">
            <a:extLst>
              <a:ext uri="{FF2B5EF4-FFF2-40B4-BE49-F238E27FC236}">
                <a16:creationId xmlns="" xmlns:a16="http://schemas.microsoft.com/office/drawing/2014/main" id="{EE3DE3A8-0653-4BFB-9998-C5CC853DA6AB}"/>
              </a:ext>
            </a:extLst>
          </p:cNvPr>
          <p:cNvGrpSpPr/>
          <p:nvPr/>
        </p:nvGrpSpPr>
        <p:grpSpPr>
          <a:xfrm>
            <a:off x="7234626" y="2471642"/>
            <a:ext cx="377583" cy="479010"/>
            <a:chOff x="2338388" y="3582988"/>
            <a:chExt cx="1406525" cy="1784350"/>
          </a:xfrm>
        </p:grpSpPr>
        <p:sp>
          <p:nvSpPr>
            <p:cNvPr id="86" name="Freeform 247">
              <a:extLst>
                <a:ext uri="{FF2B5EF4-FFF2-40B4-BE49-F238E27FC236}">
                  <a16:creationId xmlns="" xmlns:a16="http://schemas.microsoft.com/office/drawing/2014/main" id="{8AA3862D-01B6-4759-8C0C-ED0406DD3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3636963"/>
              <a:ext cx="1406525" cy="1531938"/>
            </a:xfrm>
            <a:custGeom>
              <a:avLst/>
              <a:gdLst>
                <a:gd name="T0" fmla="*/ 1700 w 1847"/>
                <a:gd name="T1" fmla="*/ 2011 h 2011"/>
                <a:gd name="T2" fmla="*/ 147 w 1847"/>
                <a:gd name="T3" fmla="*/ 2011 h 2011"/>
                <a:gd name="T4" fmla="*/ 0 w 1847"/>
                <a:gd name="T5" fmla="*/ 1864 h 2011"/>
                <a:gd name="T6" fmla="*/ 0 w 1847"/>
                <a:gd name="T7" fmla="*/ 311 h 2011"/>
                <a:gd name="T8" fmla="*/ 147 w 1847"/>
                <a:gd name="T9" fmla="*/ 164 h 2011"/>
                <a:gd name="T10" fmla="*/ 545 w 1847"/>
                <a:gd name="T11" fmla="*/ 164 h 2011"/>
                <a:gd name="T12" fmla="*/ 545 w 1847"/>
                <a:gd name="T13" fmla="*/ 70 h 2011"/>
                <a:gd name="T14" fmla="*/ 614 w 1847"/>
                <a:gd name="T15" fmla="*/ 0 h 2011"/>
                <a:gd name="T16" fmla="*/ 924 w 1847"/>
                <a:gd name="T17" fmla="*/ 0 h 2011"/>
                <a:gd name="T18" fmla="*/ 1233 w 1847"/>
                <a:gd name="T19" fmla="*/ 0 h 2011"/>
                <a:gd name="T20" fmla="*/ 1303 w 1847"/>
                <a:gd name="T21" fmla="*/ 70 h 2011"/>
                <a:gd name="T22" fmla="*/ 1303 w 1847"/>
                <a:gd name="T23" fmla="*/ 164 h 2011"/>
                <a:gd name="T24" fmla="*/ 1700 w 1847"/>
                <a:gd name="T25" fmla="*/ 164 h 2011"/>
                <a:gd name="T26" fmla="*/ 1847 w 1847"/>
                <a:gd name="T27" fmla="*/ 311 h 2011"/>
                <a:gd name="T28" fmla="*/ 1847 w 1847"/>
                <a:gd name="T29" fmla="*/ 1864 h 2011"/>
                <a:gd name="T30" fmla="*/ 1700 w 1847"/>
                <a:gd name="T31" fmla="*/ 2011 h 2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7" h="2011">
                  <a:moveTo>
                    <a:pt x="1700" y="2011"/>
                  </a:moveTo>
                  <a:lnTo>
                    <a:pt x="147" y="2011"/>
                  </a:lnTo>
                  <a:cubicBezTo>
                    <a:pt x="66" y="2011"/>
                    <a:pt x="0" y="1945"/>
                    <a:pt x="0" y="1864"/>
                  </a:cubicBezTo>
                  <a:lnTo>
                    <a:pt x="0" y="311"/>
                  </a:lnTo>
                  <a:cubicBezTo>
                    <a:pt x="0" y="230"/>
                    <a:pt x="66" y="164"/>
                    <a:pt x="147" y="164"/>
                  </a:cubicBezTo>
                  <a:lnTo>
                    <a:pt x="545" y="164"/>
                  </a:lnTo>
                  <a:lnTo>
                    <a:pt x="545" y="70"/>
                  </a:lnTo>
                  <a:cubicBezTo>
                    <a:pt x="545" y="32"/>
                    <a:pt x="576" y="0"/>
                    <a:pt x="614" y="0"/>
                  </a:cubicBezTo>
                  <a:lnTo>
                    <a:pt x="924" y="0"/>
                  </a:lnTo>
                  <a:lnTo>
                    <a:pt x="1233" y="0"/>
                  </a:lnTo>
                  <a:cubicBezTo>
                    <a:pt x="1272" y="0"/>
                    <a:pt x="1303" y="32"/>
                    <a:pt x="1303" y="70"/>
                  </a:cubicBezTo>
                  <a:lnTo>
                    <a:pt x="1303" y="164"/>
                  </a:lnTo>
                  <a:lnTo>
                    <a:pt x="1700" y="164"/>
                  </a:lnTo>
                  <a:cubicBezTo>
                    <a:pt x="1781" y="164"/>
                    <a:pt x="1847" y="230"/>
                    <a:pt x="1847" y="311"/>
                  </a:cubicBezTo>
                  <a:lnTo>
                    <a:pt x="1847" y="1864"/>
                  </a:lnTo>
                  <a:cubicBezTo>
                    <a:pt x="1847" y="1945"/>
                    <a:pt x="1781" y="2011"/>
                    <a:pt x="1700" y="2011"/>
                  </a:cubicBezTo>
                  <a:close/>
                </a:path>
              </a:pathLst>
            </a:custGeom>
            <a:solidFill>
              <a:srgbClr val="CCC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48">
              <a:extLst>
                <a:ext uri="{FF2B5EF4-FFF2-40B4-BE49-F238E27FC236}">
                  <a16:creationId xmlns="" xmlns:a16="http://schemas.microsoft.com/office/drawing/2014/main" id="{4D9639EC-6914-48C3-B6FB-1B8CE7727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138" y="3744913"/>
              <a:ext cx="1343025" cy="1584325"/>
            </a:xfrm>
            <a:custGeom>
              <a:avLst/>
              <a:gdLst>
                <a:gd name="T0" fmla="*/ 1763 w 1763"/>
                <a:gd name="T1" fmla="*/ 1956 h 2079"/>
                <a:gd name="T2" fmla="*/ 1658 w 1763"/>
                <a:gd name="T3" fmla="*/ 2079 h 2079"/>
                <a:gd name="T4" fmla="*/ 105 w 1763"/>
                <a:gd name="T5" fmla="*/ 2079 h 2079"/>
                <a:gd name="T6" fmla="*/ 0 w 1763"/>
                <a:gd name="T7" fmla="*/ 1956 h 2079"/>
                <a:gd name="T8" fmla="*/ 0 w 1763"/>
                <a:gd name="T9" fmla="*/ 124 h 2079"/>
                <a:gd name="T10" fmla="*/ 105 w 1763"/>
                <a:gd name="T11" fmla="*/ 0 h 2079"/>
                <a:gd name="T12" fmla="*/ 1658 w 1763"/>
                <a:gd name="T13" fmla="*/ 0 h 2079"/>
                <a:gd name="T14" fmla="*/ 1763 w 1763"/>
                <a:gd name="T15" fmla="*/ 124 h 2079"/>
                <a:gd name="T16" fmla="*/ 1763 w 1763"/>
                <a:gd name="T17" fmla="*/ 1956 h 2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3" h="2079">
                  <a:moveTo>
                    <a:pt x="1763" y="1956"/>
                  </a:moveTo>
                  <a:cubicBezTo>
                    <a:pt x="1763" y="2024"/>
                    <a:pt x="1716" y="2079"/>
                    <a:pt x="1658" y="2079"/>
                  </a:cubicBezTo>
                  <a:lnTo>
                    <a:pt x="105" y="2079"/>
                  </a:lnTo>
                  <a:cubicBezTo>
                    <a:pt x="47" y="2079"/>
                    <a:pt x="0" y="2024"/>
                    <a:pt x="0" y="1956"/>
                  </a:cubicBezTo>
                  <a:lnTo>
                    <a:pt x="0" y="124"/>
                  </a:lnTo>
                  <a:cubicBezTo>
                    <a:pt x="0" y="55"/>
                    <a:pt x="47" y="0"/>
                    <a:pt x="105" y="0"/>
                  </a:cubicBezTo>
                  <a:lnTo>
                    <a:pt x="1658" y="0"/>
                  </a:lnTo>
                  <a:cubicBezTo>
                    <a:pt x="1716" y="0"/>
                    <a:pt x="1763" y="55"/>
                    <a:pt x="1763" y="124"/>
                  </a:cubicBezTo>
                  <a:lnTo>
                    <a:pt x="1763" y="1956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" name="Freeform 249">
              <a:extLst>
                <a:ext uri="{FF2B5EF4-FFF2-40B4-BE49-F238E27FC236}">
                  <a16:creationId xmlns="" xmlns:a16="http://schemas.microsoft.com/office/drawing/2014/main" id="{9BE72F36-4536-47E2-A33B-0891F3CF47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8388" y="3708400"/>
              <a:ext cx="1406525" cy="1658938"/>
            </a:xfrm>
            <a:custGeom>
              <a:avLst/>
              <a:gdLst>
                <a:gd name="T0" fmla="*/ 147 w 1847"/>
                <a:gd name="T1" fmla="*/ 98 h 2178"/>
                <a:gd name="T2" fmla="*/ 84 w 1847"/>
                <a:gd name="T3" fmla="*/ 173 h 2178"/>
                <a:gd name="T4" fmla="*/ 84 w 1847"/>
                <a:gd name="T5" fmla="*/ 2005 h 2178"/>
                <a:gd name="T6" fmla="*/ 147 w 1847"/>
                <a:gd name="T7" fmla="*/ 2079 h 2178"/>
                <a:gd name="T8" fmla="*/ 1700 w 1847"/>
                <a:gd name="T9" fmla="*/ 2079 h 2178"/>
                <a:gd name="T10" fmla="*/ 1763 w 1847"/>
                <a:gd name="T11" fmla="*/ 2005 h 2178"/>
                <a:gd name="T12" fmla="*/ 1763 w 1847"/>
                <a:gd name="T13" fmla="*/ 173 h 2178"/>
                <a:gd name="T14" fmla="*/ 1700 w 1847"/>
                <a:gd name="T15" fmla="*/ 98 h 2178"/>
                <a:gd name="T16" fmla="*/ 147 w 1847"/>
                <a:gd name="T17" fmla="*/ 98 h 2178"/>
                <a:gd name="T18" fmla="*/ 1700 w 1847"/>
                <a:gd name="T19" fmla="*/ 2178 h 2178"/>
                <a:gd name="T20" fmla="*/ 147 w 1847"/>
                <a:gd name="T21" fmla="*/ 2178 h 2178"/>
                <a:gd name="T22" fmla="*/ 0 w 1847"/>
                <a:gd name="T23" fmla="*/ 2005 h 2178"/>
                <a:gd name="T24" fmla="*/ 0 w 1847"/>
                <a:gd name="T25" fmla="*/ 173 h 2178"/>
                <a:gd name="T26" fmla="*/ 147 w 1847"/>
                <a:gd name="T27" fmla="*/ 0 h 2178"/>
                <a:gd name="T28" fmla="*/ 1700 w 1847"/>
                <a:gd name="T29" fmla="*/ 0 h 2178"/>
                <a:gd name="T30" fmla="*/ 1847 w 1847"/>
                <a:gd name="T31" fmla="*/ 173 h 2178"/>
                <a:gd name="T32" fmla="*/ 1847 w 1847"/>
                <a:gd name="T33" fmla="*/ 2005 h 2178"/>
                <a:gd name="T34" fmla="*/ 1700 w 1847"/>
                <a:gd name="T35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7" h="2178">
                  <a:moveTo>
                    <a:pt x="147" y="98"/>
                  </a:moveTo>
                  <a:cubicBezTo>
                    <a:pt x="112" y="98"/>
                    <a:pt x="84" y="132"/>
                    <a:pt x="84" y="173"/>
                  </a:cubicBezTo>
                  <a:lnTo>
                    <a:pt x="84" y="2005"/>
                  </a:lnTo>
                  <a:cubicBezTo>
                    <a:pt x="84" y="2046"/>
                    <a:pt x="112" y="2079"/>
                    <a:pt x="147" y="2079"/>
                  </a:cubicBezTo>
                  <a:lnTo>
                    <a:pt x="1700" y="2079"/>
                  </a:lnTo>
                  <a:cubicBezTo>
                    <a:pt x="1735" y="2079"/>
                    <a:pt x="1763" y="2046"/>
                    <a:pt x="1763" y="2005"/>
                  </a:cubicBezTo>
                  <a:lnTo>
                    <a:pt x="1763" y="173"/>
                  </a:lnTo>
                  <a:cubicBezTo>
                    <a:pt x="1763" y="132"/>
                    <a:pt x="1735" y="98"/>
                    <a:pt x="1700" y="98"/>
                  </a:cubicBezTo>
                  <a:lnTo>
                    <a:pt x="147" y="98"/>
                  </a:lnTo>
                  <a:close/>
                  <a:moveTo>
                    <a:pt x="1700" y="2178"/>
                  </a:moveTo>
                  <a:lnTo>
                    <a:pt x="147" y="2178"/>
                  </a:lnTo>
                  <a:cubicBezTo>
                    <a:pt x="66" y="2178"/>
                    <a:pt x="0" y="2100"/>
                    <a:pt x="0" y="2005"/>
                  </a:cubicBezTo>
                  <a:lnTo>
                    <a:pt x="0" y="173"/>
                  </a:lnTo>
                  <a:cubicBezTo>
                    <a:pt x="0" y="77"/>
                    <a:pt x="66" y="0"/>
                    <a:pt x="147" y="0"/>
                  </a:cubicBezTo>
                  <a:lnTo>
                    <a:pt x="1700" y="0"/>
                  </a:lnTo>
                  <a:cubicBezTo>
                    <a:pt x="1781" y="0"/>
                    <a:pt x="1847" y="77"/>
                    <a:pt x="1847" y="173"/>
                  </a:cubicBezTo>
                  <a:lnTo>
                    <a:pt x="1847" y="2005"/>
                  </a:lnTo>
                  <a:cubicBezTo>
                    <a:pt x="1847" y="2100"/>
                    <a:pt x="1781" y="2178"/>
                    <a:pt x="1700" y="2178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50">
              <a:extLst>
                <a:ext uri="{FF2B5EF4-FFF2-40B4-BE49-F238E27FC236}">
                  <a16:creationId xmlns="" xmlns:a16="http://schemas.microsoft.com/office/drawing/2014/main" id="{4A5FBA4B-E8FB-47AF-9E2A-2D695F0757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27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51">
              <a:extLst>
                <a:ext uri="{FF2B5EF4-FFF2-40B4-BE49-F238E27FC236}">
                  <a16:creationId xmlns="" xmlns:a16="http://schemas.microsoft.com/office/drawing/2014/main" id="{AEABD074-47FA-4DEE-A5C7-23893333D4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52">
              <a:extLst>
                <a:ext uri="{FF2B5EF4-FFF2-40B4-BE49-F238E27FC236}">
                  <a16:creationId xmlns="" xmlns:a16="http://schemas.microsoft.com/office/drawing/2014/main" id="{06091668-EBA2-4C98-B3BD-8A91FE2F0B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852988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53">
              <a:extLst>
                <a:ext uri="{FF2B5EF4-FFF2-40B4-BE49-F238E27FC236}">
                  <a16:creationId xmlns="" xmlns:a16="http://schemas.microsoft.com/office/drawing/2014/main" id="{CA844256-8DF8-4434-A7BA-75349B6074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3901" y="4543425"/>
              <a:ext cx="188913" cy="188913"/>
            </a:xfrm>
            <a:custGeom>
              <a:avLst/>
              <a:gdLst>
                <a:gd name="T0" fmla="*/ 125 w 249"/>
                <a:gd name="T1" fmla="*/ 42 h 249"/>
                <a:gd name="T2" fmla="*/ 42 w 249"/>
                <a:gd name="T3" fmla="*/ 124 h 249"/>
                <a:gd name="T4" fmla="*/ 125 w 249"/>
                <a:gd name="T5" fmla="*/ 207 h 249"/>
                <a:gd name="T6" fmla="*/ 207 w 249"/>
                <a:gd name="T7" fmla="*/ 124 h 249"/>
                <a:gd name="T8" fmla="*/ 125 w 249"/>
                <a:gd name="T9" fmla="*/ 42 h 249"/>
                <a:gd name="T10" fmla="*/ 125 w 249"/>
                <a:gd name="T11" fmla="*/ 249 h 249"/>
                <a:gd name="T12" fmla="*/ 0 w 249"/>
                <a:gd name="T13" fmla="*/ 124 h 249"/>
                <a:gd name="T14" fmla="*/ 125 w 249"/>
                <a:gd name="T15" fmla="*/ 0 h 249"/>
                <a:gd name="T16" fmla="*/ 249 w 249"/>
                <a:gd name="T17" fmla="*/ 124 h 249"/>
                <a:gd name="T18" fmla="*/ 125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5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5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5" y="42"/>
                  </a:cubicBezTo>
                  <a:close/>
                  <a:moveTo>
                    <a:pt x="125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5" y="249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54">
              <a:extLst>
                <a:ext uri="{FF2B5EF4-FFF2-40B4-BE49-F238E27FC236}">
                  <a16:creationId xmlns="" xmlns:a16="http://schemas.microsoft.com/office/drawing/2014/main" id="{2BD2D3C8-05E1-45A2-A24D-71B68DA2A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23 w 210"/>
                <a:gd name="T1" fmla="*/ 210 h 210"/>
                <a:gd name="T2" fmla="*/ 9 w 210"/>
                <a:gd name="T3" fmla="*/ 204 h 210"/>
                <a:gd name="T4" fmla="*/ 8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8 w 210"/>
                <a:gd name="T13" fmla="*/ 204 h 210"/>
                <a:gd name="T14" fmla="*/ 23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3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2" y="8"/>
                  </a:lnTo>
                  <a:cubicBezTo>
                    <a:pt x="180" y="0"/>
                    <a:pt x="193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8" y="204"/>
                  </a:lnTo>
                  <a:cubicBezTo>
                    <a:pt x="34" y="208"/>
                    <a:pt x="29" y="210"/>
                    <a:pt x="23" y="21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55">
              <a:extLst>
                <a:ext uri="{FF2B5EF4-FFF2-40B4-BE49-F238E27FC236}">
                  <a16:creationId xmlns="" xmlns:a16="http://schemas.microsoft.com/office/drawing/2014/main" id="{72DADC0E-F422-4BA8-A703-BE1B592FE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8 w 210"/>
                <a:gd name="T5" fmla="*/ 37 h 210"/>
                <a:gd name="T6" fmla="*/ 9 w 210"/>
                <a:gd name="T7" fmla="*/ 8 h 210"/>
                <a:gd name="T8" fmla="*/ 38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9" y="8"/>
                  </a:cubicBezTo>
                  <a:cubicBezTo>
                    <a:pt x="17" y="0"/>
                    <a:pt x="30" y="0"/>
                    <a:pt x="38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2" y="210"/>
                    <a:pt x="187" y="21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56">
              <a:extLst>
                <a:ext uri="{FF2B5EF4-FFF2-40B4-BE49-F238E27FC236}">
                  <a16:creationId xmlns="" xmlns:a16="http://schemas.microsoft.com/office/drawing/2014/main" id="{97C04EBF-319D-4E3A-9718-D9FB60842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24 w 210"/>
                <a:gd name="T1" fmla="*/ 210 h 210"/>
                <a:gd name="T2" fmla="*/ 9 w 210"/>
                <a:gd name="T3" fmla="*/ 204 h 210"/>
                <a:gd name="T4" fmla="*/ 9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9 w 210"/>
                <a:gd name="T13" fmla="*/ 204 h 210"/>
                <a:gd name="T14" fmla="*/ 24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4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1" y="196"/>
                    <a:pt x="0" y="183"/>
                    <a:pt x="9" y="175"/>
                  </a:cubicBezTo>
                  <a:lnTo>
                    <a:pt x="172" y="8"/>
                  </a:lnTo>
                  <a:cubicBezTo>
                    <a:pt x="180" y="0"/>
                    <a:pt x="194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9" y="204"/>
                  </a:lnTo>
                  <a:cubicBezTo>
                    <a:pt x="34" y="208"/>
                    <a:pt x="29" y="210"/>
                    <a:pt x="24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57">
              <a:extLst>
                <a:ext uri="{FF2B5EF4-FFF2-40B4-BE49-F238E27FC236}">
                  <a16:creationId xmlns="" xmlns:a16="http://schemas.microsoft.com/office/drawing/2014/main" id="{BA88EC92-5D80-4752-B3E3-B386B08FA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9 w 210"/>
                <a:gd name="T5" fmla="*/ 37 h 210"/>
                <a:gd name="T6" fmla="*/ 9 w 210"/>
                <a:gd name="T7" fmla="*/ 8 h 210"/>
                <a:gd name="T8" fmla="*/ 39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9" y="37"/>
                  </a:lnTo>
                  <a:cubicBezTo>
                    <a:pt x="0" y="29"/>
                    <a:pt x="1" y="16"/>
                    <a:pt x="9" y="8"/>
                  </a:cubicBezTo>
                  <a:cubicBezTo>
                    <a:pt x="17" y="0"/>
                    <a:pt x="30" y="0"/>
                    <a:pt x="39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3" y="210"/>
                    <a:pt x="187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58">
              <a:extLst>
                <a:ext uri="{FF2B5EF4-FFF2-40B4-BE49-F238E27FC236}">
                  <a16:creationId xmlns="" xmlns:a16="http://schemas.microsoft.com/office/drawing/2014/main" id="{DEBF3D07-A7F0-4160-9D40-9E2AFC30A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8" name="Freeform 259">
              <a:extLst>
                <a:ext uri="{FF2B5EF4-FFF2-40B4-BE49-F238E27FC236}">
                  <a16:creationId xmlns="" xmlns:a16="http://schemas.microsoft.com/office/drawing/2014/main" id="{C38D17AB-0C4F-4A59-ACEA-8E7CECE2B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60">
              <a:extLst>
                <a:ext uri="{FF2B5EF4-FFF2-40B4-BE49-F238E27FC236}">
                  <a16:creationId xmlns="" xmlns:a16="http://schemas.microsoft.com/office/drawing/2014/main" id="{AB06EFFB-2F82-4262-96F8-4879A8561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61">
              <a:extLst>
                <a:ext uri="{FF2B5EF4-FFF2-40B4-BE49-F238E27FC236}">
                  <a16:creationId xmlns="" xmlns:a16="http://schemas.microsoft.com/office/drawing/2014/main" id="{C4649F76-5A34-4FD2-A6F5-13EA9F180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62">
              <a:extLst>
                <a:ext uri="{FF2B5EF4-FFF2-40B4-BE49-F238E27FC236}">
                  <a16:creationId xmlns="" xmlns:a16="http://schemas.microsoft.com/office/drawing/2014/main" id="{2E2E4AB4-8572-4DD5-9EF4-A540B3BE9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265113"/>
            </a:xfrm>
            <a:custGeom>
              <a:avLst/>
              <a:gdLst>
                <a:gd name="T0" fmla="*/ 758 w 758"/>
                <a:gd name="T1" fmla="*/ 279 h 348"/>
                <a:gd name="T2" fmla="*/ 688 w 758"/>
                <a:gd name="T3" fmla="*/ 348 h 348"/>
                <a:gd name="T4" fmla="*/ 69 w 758"/>
                <a:gd name="T5" fmla="*/ 348 h 348"/>
                <a:gd name="T6" fmla="*/ 0 w 758"/>
                <a:gd name="T7" fmla="*/ 279 h 348"/>
                <a:gd name="T8" fmla="*/ 0 w 758"/>
                <a:gd name="T9" fmla="*/ 69 h 348"/>
                <a:gd name="T10" fmla="*/ 69 w 758"/>
                <a:gd name="T11" fmla="*/ 0 h 348"/>
                <a:gd name="T12" fmla="*/ 688 w 758"/>
                <a:gd name="T13" fmla="*/ 0 h 348"/>
                <a:gd name="T14" fmla="*/ 758 w 758"/>
                <a:gd name="T15" fmla="*/ 69 h 348"/>
                <a:gd name="T16" fmla="*/ 758 w 758"/>
                <a:gd name="T17" fmla="*/ 27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348">
                  <a:moveTo>
                    <a:pt x="758" y="279"/>
                  </a:moveTo>
                  <a:cubicBezTo>
                    <a:pt x="758" y="317"/>
                    <a:pt x="727" y="348"/>
                    <a:pt x="688" y="348"/>
                  </a:cubicBezTo>
                  <a:lnTo>
                    <a:pt x="69" y="348"/>
                  </a:lnTo>
                  <a:cubicBezTo>
                    <a:pt x="31" y="348"/>
                    <a:pt x="0" y="317"/>
                    <a:pt x="0" y="279"/>
                  </a:cubicBezTo>
                  <a:lnTo>
                    <a:pt x="0" y="69"/>
                  </a:lnTo>
                  <a:cubicBezTo>
                    <a:pt x="0" y="31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31"/>
                    <a:pt x="758" y="69"/>
                  </a:cubicBezTo>
                  <a:lnTo>
                    <a:pt x="758" y="27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63">
              <a:extLst>
                <a:ext uri="{FF2B5EF4-FFF2-40B4-BE49-F238E27FC236}">
                  <a16:creationId xmlns="" xmlns:a16="http://schemas.microsoft.com/office/drawing/2014/main" id="{6B7E2C09-0A0A-4E53-9F46-3DF7C7ABC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131763"/>
            </a:xfrm>
            <a:custGeom>
              <a:avLst/>
              <a:gdLst>
                <a:gd name="T0" fmla="*/ 758 w 758"/>
                <a:gd name="T1" fmla="*/ 139 h 174"/>
                <a:gd name="T2" fmla="*/ 688 w 758"/>
                <a:gd name="T3" fmla="*/ 174 h 174"/>
                <a:gd name="T4" fmla="*/ 69 w 758"/>
                <a:gd name="T5" fmla="*/ 174 h 174"/>
                <a:gd name="T6" fmla="*/ 0 w 758"/>
                <a:gd name="T7" fmla="*/ 139 h 174"/>
                <a:gd name="T8" fmla="*/ 0 w 758"/>
                <a:gd name="T9" fmla="*/ 34 h 174"/>
                <a:gd name="T10" fmla="*/ 69 w 758"/>
                <a:gd name="T11" fmla="*/ 0 h 174"/>
                <a:gd name="T12" fmla="*/ 688 w 758"/>
                <a:gd name="T13" fmla="*/ 0 h 174"/>
                <a:gd name="T14" fmla="*/ 758 w 758"/>
                <a:gd name="T15" fmla="*/ 34 h 174"/>
                <a:gd name="T16" fmla="*/ 758 w 758"/>
                <a:gd name="T17" fmla="*/ 1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174">
                  <a:moveTo>
                    <a:pt x="758" y="139"/>
                  </a:moveTo>
                  <a:cubicBezTo>
                    <a:pt x="758" y="158"/>
                    <a:pt x="727" y="174"/>
                    <a:pt x="688" y="174"/>
                  </a:cubicBezTo>
                  <a:lnTo>
                    <a:pt x="69" y="174"/>
                  </a:lnTo>
                  <a:cubicBezTo>
                    <a:pt x="31" y="174"/>
                    <a:pt x="0" y="158"/>
                    <a:pt x="0" y="139"/>
                  </a:cubicBezTo>
                  <a:lnTo>
                    <a:pt x="0" y="34"/>
                  </a:lnTo>
                  <a:cubicBezTo>
                    <a:pt x="0" y="15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15"/>
                    <a:pt x="758" y="34"/>
                  </a:cubicBezTo>
                  <a:lnTo>
                    <a:pt x="758" y="1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3" name="Group 54">
            <a:extLst>
              <a:ext uri="{FF2B5EF4-FFF2-40B4-BE49-F238E27FC236}">
                <a16:creationId xmlns="" xmlns:a16="http://schemas.microsoft.com/office/drawing/2014/main" id="{F5DD069A-8589-4609-9B09-BE82EA51C95D}"/>
              </a:ext>
            </a:extLst>
          </p:cNvPr>
          <p:cNvGrpSpPr/>
          <p:nvPr/>
        </p:nvGrpSpPr>
        <p:grpSpPr>
          <a:xfrm>
            <a:off x="4497018" y="2549553"/>
            <a:ext cx="482254" cy="458845"/>
            <a:chOff x="137623" y="3843112"/>
            <a:chExt cx="1411778" cy="1343251"/>
          </a:xfrm>
        </p:grpSpPr>
        <p:sp>
          <p:nvSpPr>
            <p:cNvPr id="104" name="Freeform 288">
              <a:extLst>
                <a:ext uri="{FF2B5EF4-FFF2-40B4-BE49-F238E27FC236}">
                  <a16:creationId xmlns="" xmlns:a16="http://schemas.microsoft.com/office/drawing/2014/main" id="{2B81819A-6CC5-4019-9917-F750F4E56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326" y="4125913"/>
              <a:ext cx="269875" cy="247650"/>
            </a:xfrm>
            <a:custGeom>
              <a:avLst/>
              <a:gdLst>
                <a:gd name="T0" fmla="*/ 100 w 355"/>
                <a:gd name="T1" fmla="*/ 323 h 326"/>
                <a:gd name="T2" fmla="*/ 64 w 355"/>
                <a:gd name="T3" fmla="*/ 299 h 326"/>
                <a:gd name="T4" fmla="*/ 3 w 355"/>
                <a:gd name="T5" fmla="*/ 53 h 326"/>
                <a:gd name="T6" fmla="*/ 27 w 355"/>
                <a:gd name="T7" fmla="*/ 17 h 326"/>
                <a:gd name="T8" fmla="*/ 202 w 355"/>
                <a:gd name="T9" fmla="*/ 3 h 326"/>
                <a:gd name="T10" fmla="*/ 239 w 355"/>
                <a:gd name="T11" fmla="*/ 27 h 326"/>
                <a:gd name="T12" fmla="*/ 352 w 355"/>
                <a:gd name="T13" fmla="*/ 238 h 326"/>
                <a:gd name="T14" fmla="*/ 328 w 355"/>
                <a:gd name="T15" fmla="*/ 274 h 326"/>
                <a:gd name="T16" fmla="*/ 100 w 355"/>
                <a:gd name="T17" fmla="*/ 32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26">
                  <a:moveTo>
                    <a:pt x="100" y="323"/>
                  </a:moveTo>
                  <a:cubicBezTo>
                    <a:pt x="83" y="326"/>
                    <a:pt x="67" y="316"/>
                    <a:pt x="64" y="299"/>
                  </a:cubicBezTo>
                  <a:lnTo>
                    <a:pt x="3" y="53"/>
                  </a:lnTo>
                  <a:cubicBezTo>
                    <a:pt x="0" y="37"/>
                    <a:pt x="10" y="20"/>
                    <a:pt x="27" y="17"/>
                  </a:cubicBezTo>
                  <a:lnTo>
                    <a:pt x="202" y="3"/>
                  </a:lnTo>
                  <a:cubicBezTo>
                    <a:pt x="219" y="0"/>
                    <a:pt x="235" y="10"/>
                    <a:pt x="239" y="27"/>
                  </a:cubicBezTo>
                  <a:lnTo>
                    <a:pt x="352" y="238"/>
                  </a:lnTo>
                  <a:cubicBezTo>
                    <a:pt x="355" y="254"/>
                    <a:pt x="345" y="270"/>
                    <a:pt x="328" y="274"/>
                  </a:cubicBezTo>
                  <a:lnTo>
                    <a:pt x="100" y="3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289">
              <a:extLst>
                <a:ext uri="{FF2B5EF4-FFF2-40B4-BE49-F238E27FC236}">
                  <a16:creationId xmlns="" xmlns:a16="http://schemas.microsoft.com/office/drawing/2014/main" id="{5016B4CC-A89C-40FE-86CF-CA01A839F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23" y="3843112"/>
              <a:ext cx="1259378" cy="1241414"/>
            </a:xfrm>
            <a:custGeom>
              <a:avLst/>
              <a:gdLst>
                <a:gd name="T0" fmla="*/ 1736 w 1743"/>
                <a:gd name="T1" fmla="*/ 729 h 1698"/>
                <a:gd name="T2" fmla="*/ 1713 w 1743"/>
                <a:gd name="T3" fmla="*/ 626 h 1698"/>
                <a:gd name="T4" fmla="*/ 819 w 1743"/>
                <a:gd name="T5" fmla="*/ 61 h 1698"/>
                <a:gd name="T6" fmla="*/ 114 w 1743"/>
                <a:gd name="T7" fmla="*/ 1032 h 1698"/>
                <a:gd name="T8" fmla="*/ 208 w 1743"/>
                <a:gd name="T9" fmla="*/ 1254 h 1698"/>
                <a:gd name="T10" fmla="*/ 337 w 1743"/>
                <a:gd name="T11" fmla="*/ 1475 h 1698"/>
                <a:gd name="T12" fmla="*/ 652 w 1743"/>
                <a:gd name="T13" fmla="*/ 1679 h 1698"/>
                <a:gd name="T14" fmla="*/ 687 w 1743"/>
                <a:gd name="T15" fmla="*/ 1680 h 1698"/>
                <a:gd name="T16" fmla="*/ 935 w 1743"/>
                <a:gd name="T17" fmla="*/ 1440 h 1698"/>
                <a:gd name="T18" fmla="*/ 939 w 1743"/>
                <a:gd name="T19" fmla="*/ 1426 h 1698"/>
                <a:gd name="T20" fmla="*/ 951 w 1743"/>
                <a:gd name="T21" fmla="*/ 1357 h 1698"/>
                <a:gd name="T22" fmla="*/ 1001 w 1743"/>
                <a:gd name="T23" fmla="*/ 1058 h 1698"/>
                <a:gd name="T24" fmla="*/ 1743 w 1743"/>
                <a:gd name="T25" fmla="*/ 778 h 1698"/>
                <a:gd name="T26" fmla="*/ 1736 w 1743"/>
                <a:gd name="T27" fmla="*/ 729 h 1698"/>
                <a:gd name="connsiteX0" fmla="*/ 9438 w 9478"/>
                <a:gd name="connsiteY0" fmla="*/ 3988 h 9595"/>
                <a:gd name="connsiteX1" fmla="*/ 9306 w 9478"/>
                <a:gd name="connsiteY1" fmla="*/ 3382 h 9595"/>
                <a:gd name="connsiteX2" fmla="*/ 4177 w 9478"/>
                <a:gd name="connsiteY2" fmla="*/ 54 h 9595"/>
                <a:gd name="connsiteX3" fmla="*/ 132 w 9478"/>
                <a:gd name="connsiteY3" fmla="*/ 5773 h 9595"/>
                <a:gd name="connsiteX4" fmla="*/ 466 w 9478"/>
                <a:gd name="connsiteY4" fmla="*/ 7185 h 9595"/>
                <a:gd name="connsiteX5" fmla="*/ 1411 w 9478"/>
                <a:gd name="connsiteY5" fmla="*/ 8382 h 9595"/>
                <a:gd name="connsiteX6" fmla="*/ 3219 w 9478"/>
                <a:gd name="connsiteY6" fmla="*/ 9583 h 9595"/>
                <a:gd name="connsiteX7" fmla="*/ 3419 w 9478"/>
                <a:gd name="connsiteY7" fmla="*/ 9589 h 9595"/>
                <a:gd name="connsiteX8" fmla="*/ 4842 w 9478"/>
                <a:gd name="connsiteY8" fmla="*/ 8176 h 9595"/>
                <a:gd name="connsiteX9" fmla="*/ 4865 w 9478"/>
                <a:gd name="connsiteY9" fmla="*/ 8093 h 9595"/>
                <a:gd name="connsiteX10" fmla="*/ 4934 w 9478"/>
                <a:gd name="connsiteY10" fmla="*/ 7687 h 9595"/>
                <a:gd name="connsiteX11" fmla="*/ 5221 w 9478"/>
                <a:gd name="connsiteY11" fmla="*/ 5926 h 9595"/>
                <a:gd name="connsiteX12" fmla="*/ 9478 w 9478"/>
                <a:gd name="connsiteY12" fmla="*/ 4277 h 9595"/>
                <a:gd name="connsiteX13" fmla="*/ 9438 w 9478"/>
                <a:gd name="connsiteY13" fmla="*/ 3988 h 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78" h="9595">
                  <a:moveTo>
                    <a:pt x="9438" y="3988"/>
                  </a:moveTo>
                  <a:cubicBezTo>
                    <a:pt x="9392" y="3817"/>
                    <a:pt x="9392" y="3576"/>
                    <a:pt x="9306" y="3382"/>
                  </a:cubicBezTo>
                  <a:cubicBezTo>
                    <a:pt x="8371" y="1173"/>
                    <a:pt x="6787" y="-305"/>
                    <a:pt x="4177" y="54"/>
                  </a:cubicBezTo>
                  <a:cubicBezTo>
                    <a:pt x="1337" y="437"/>
                    <a:pt x="-522" y="2958"/>
                    <a:pt x="132" y="5773"/>
                  </a:cubicBezTo>
                  <a:cubicBezTo>
                    <a:pt x="258" y="6332"/>
                    <a:pt x="461" y="7179"/>
                    <a:pt x="466" y="7185"/>
                  </a:cubicBezTo>
                  <a:cubicBezTo>
                    <a:pt x="770" y="7910"/>
                    <a:pt x="1027" y="7793"/>
                    <a:pt x="1411" y="8382"/>
                  </a:cubicBezTo>
                  <a:cubicBezTo>
                    <a:pt x="1790" y="8971"/>
                    <a:pt x="2415" y="9477"/>
                    <a:pt x="3219" y="9583"/>
                  </a:cubicBezTo>
                  <a:cubicBezTo>
                    <a:pt x="3270" y="9589"/>
                    <a:pt x="3374" y="9583"/>
                    <a:pt x="3419" y="9589"/>
                  </a:cubicBezTo>
                  <a:cubicBezTo>
                    <a:pt x="4188" y="9695"/>
                    <a:pt x="4762" y="8505"/>
                    <a:pt x="4842" y="8176"/>
                  </a:cubicBezTo>
                  <a:cubicBezTo>
                    <a:pt x="4928" y="7846"/>
                    <a:pt x="4865" y="8093"/>
                    <a:pt x="4865" y="8093"/>
                  </a:cubicBezTo>
                  <a:cubicBezTo>
                    <a:pt x="4928" y="7922"/>
                    <a:pt x="4911" y="7799"/>
                    <a:pt x="4934" y="7687"/>
                  </a:cubicBezTo>
                  <a:cubicBezTo>
                    <a:pt x="5049" y="7051"/>
                    <a:pt x="4951" y="6550"/>
                    <a:pt x="5221" y="5926"/>
                  </a:cubicBezTo>
                  <a:cubicBezTo>
                    <a:pt x="5955" y="4206"/>
                    <a:pt x="7843" y="4277"/>
                    <a:pt x="9478" y="4277"/>
                  </a:cubicBezTo>
                  <a:cubicBezTo>
                    <a:pt x="9461" y="4159"/>
                    <a:pt x="9472" y="4118"/>
                    <a:pt x="9438" y="39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290">
              <a:extLst>
                <a:ext uri="{FF2B5EF4-FFF2-40B4-BE49-F238E27FC236}">
                  <a16:creationId xmlns="" xmlns:a16="http://schemas.microsoft.com/office/drawing/2014/main" id="{52E213B0-F4B1-48E1-A666-CD85B69E9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8" y="4308475"/>
              <a:ext cx="1101725" cy="814388"/>
            </a:xfrm>
            <a:custGeom>
              <a:avLst/>
              <a:gdLst>
                <a:gd name="T0" fmla="*/ 48 w 1445"/>
                <a:gd name="T1" fmla="*/ 1069 h 1069"/>
                <a:gd name="T2" fmla="*/ 2 w 1445"/>
                <a:gd name="T3" fmla="*/ 1027 h 1069"/>
                <a:gd name="T4" fmla="*/ 44 w 1445"/>
                <a:gd name="T5" fmla="*/ 978 h 1069"/>
                <a:gd name="T6" fmla="*/ 441 w 1445"/>
                <a:gd name="T7" fmla="*/ 754 h 1069"/>
                <a:gd name="T8" fmla="*/ 449 w 1445"/>
                <a:gd name="T9" fmla="*/ 664 h 1069"/>
                <a:gd name="T10" fmla="*/ 645 w 1445"/>
                <a:gd name="T11" fmla="*/ 162 h 1069"/>
                <a:gd name="T12" fmla="*/ 1398 w 1445"/>
                <a:gd name="T13" fmla="*/ 1 h 1069"/>
                <a:gd name="T14" fmla="*/ 1444 w 1445"/>
                <a:gd name="T15" fmla="*/ 45 h 1069"/>
                <a:gd name="T16" fmla="*/ 1400 w 1445"/>
                <a:gd name="T17" fmla="*/ 92 h 1069"/>
                <a:gd name="T18" fmla="*/ 702 w 1445"/>
                <a:gd name="T19" fmla="*/ 233 h 1069"/>
                <a:gd name="T20" fmla="*/ 540 w 1445"/>
                <a:gd name="T21" fmla="*/ 672 h 1069"/>
                <a:gd name="T22" fmla="*/ 531 w 1445"/>
                <a:gd name="T23" fmla="*/ 765 h 1069"/>
                <a:gd name="T24" fmla="*/ 51 w 1445"/>
                <a:gd name="T25" fmla="*/ 1069 h 1069"/>
                <a:gd name="T26" fmla="*/ 48 w 1445"/>
                <a:gd name="T2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069">
                  <a:moveTo>
                    <a:pt x="48" y="1069"/>
                  </a:moveTo>
                  <a:cubicBezTo>
                    <a:pt x="24" y="1069"/>
                    <a:pt x="4" y="1051"/>
                    <a:pt x="2" y="1027"/>
                  </a:cubicBezTo>
                  <a:cubicBezTo>
                    <a:pt x="0" y="1002"/>
                    <a:pt x="19" y="980"/>
                    <a:pt x="44" y="978"/>
                  </a:cubicBezTo>
                  <a:cubicBezTo>
                    <a:pt x="53" y="977"/>
                    <a:pt x="416" y="975"/>
                    <a:pt x="441" y="754"/>
                  </a:cubicBezTo>
                  <a:cubicBezTo>
                    <a:pt x="444" y="726"/>
                    <a:pt x="447" y="696"/>
                    <a:pt x="449" y="664"/>
                  </a:cubicBezTo>
                  <a:cubicBezTo>
                    <a:pt x="464" y="490"/>
                    <a:pt x="480" y="293"/>
                    <a:pt x="645" y="162"/>
                  </a:cubicBezTo>
                  <a:cubicBezTo>
                    <a:pt x="833" y="13"/>
                    <a:pt x="1380" y="1"/>
                    <a:pt x="1398" y="1"/>
                  </a:cubicBezTo>
                  <a:cubicBezTo>
                    <a:pt x="1423" y="0"/>
                    <a:pt x="1444" y="20"/>
                    <a:pt x="1444" y="45"/>
                  </a:cubicBezTo>
                  <a:cubicBezTo>
                    <a:pt x="1445" y="70"/>
                    <a:pt x="1425" y="91"/>
                    <a:pt x="1400" y="92"/>
                  </a:cubicBezTo>
                  <a:cubicBezTo>
                    <a:pt x="1396" y="92"/>
                    <a:pt x="865" y="104"/>
                    <a:pt x="702" y="233"/>
                  </a:cubicBezTo>
                  <a:cubicBezTo>
                    <a:pt x="568" y="340"/>
                    <a:pt x="554" y="508"/>
                    <a:pt x="540" y="672"/>
                  </a:cubicBezTo>
                  <a:cubicBezTo>
                    <a:pt x="537" y="704"/>
                    <a:pt x="535" y="734"/>
                    <a:pt x="531" y="765"/>
                  </a:cubicBezTo>
                  <a:cubicBezTo>
                    <a:pt x="504" y="1002"/>
                    <a:pt x="150" y="1061"/>
                    <a:pt x="51" y="1069"/>
                  </a:cubicBezTo>
                  <a:lnTo>
                    <a:pt x="48" y="10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291">
              <a:extLst>
                <a:ext uri="{FF2B5EF4-FFF2-40B4-BE49-F238E27FC236}">
                  <a16:creationId xmlns="" xmlns:a16="http://schemas.microsoft.com/office/drawing/2014/main" id="{B3224D14-30CE-476A-949D-F37E0832BC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563" y="4751388"/>
              <a:ext cx="985838" cy="434975"/>
            </a:xfrm>
            <a:custGeom>
              <a:avLst/>
              <a:gdLst>
                <a:gd name="T0" fmla="*/ 435 w 1294"/>
                <a:gd name="T1" fmla="*/ 429 h 572"/>
                <a:gd name="T2" fmla="*/ 435 w 1294"/>
                <a:gd name="T3" fmla="*/ 150 h 572"/>
                <a:gd name="T4" fmla="*/ 474 w 1294"/>
                <a:gd name="T5" fmla="*/ 112 h 572"/>
                <a:gd name="T6" fmla="*/ 767 w 1294"/>
                <a:gd name="T7" fmla="*/ 112 h 572"/>
                <a:gd name="T8" fmla="*/ 805 w 1294"/>
                <a:gd name="T9" fmla="*/ 150 h 572"/>
                <a:gd name="T10" fmla="*/ 805 w 1294"/>
                <a:gd name="T11" fmla="*/ 429 h 572"/>
                <a:gd name="T12" fmla="*/ 769 w 1294"/>
                <a:gd name="T13" fmla="*/ 467 h 572"/>
                <a:gd name="T14" fmla="*/ 471 w 1294"/>
                <a:gd name="T15" fmla="*/ 467 h 572"/>
                <a:gd name="T16" fmla="*/ 435 w 1294"/>
                <a:gd name="T17" fmla="*/ 429 h 572"/>
                <a:gd name="T18" fmla="*/ 365 w 1294"/>
                <a:gd name="T19" fmla="*/ 149 h 572"/>
                <a:gd name="T20" fmla="*/ 364 w 1294"/>
                <a:gd name="T21" fmla="*/ 421 h 572"/>
                <a:gd name="T22" fmla="*/ 324 w 1294"/>
                <a:gd name="T23" fmla="*/ 459 h 572"/>
                <a:gd name="T24" fmla="*/ 104 w 1294"/>
                <a:gd name="T25" fmla="*/ 441 h 572"/>
                <a:gd name="T26" fmla="*/ 70 w 1294"/>
                <a:gd name="T27" fmla="*/ 403 h 572"/>
                <a:gd name="T28" fmla="*/ 71 w 1294"/>
                <a:gd name="T29" fmla="*/ 146 h 572"/>
                <a:gd name="T30" fmla="*/ 109 w 1294"/>
                <a:gd name="T31" fmla="*/ 108 h 572"/>
                <a:gd name="T32" fmla="*/ 327 w 1294"/>
                <a:gd name="T33" fmla="*/ 111 h 572"/>
                <a:gd name="T34" fmla="*/ 365 w 1294"/>
                <a:gd name="T35" fmla="*/ 149 h 572"/>
                <a:gd name="T36" fmla="*/ 1148 w 1294"/>
                <a:gd name="T37" fmla="*/ 413 h 572"/>
                <a:gd name="T38" fmla="*/ 983 w 1294"/>
                <a:gd name="T39" fmla="*/ 447 h 572"/>
                <a:gd name="T40" fmla="*/ 876 w 1294"/>
                <a:gd name="T41" fmla="*/ 358 h 572"/>
                <a:gd name="T42" fmla="*/ 876 w 1294"/>
                <a:gd name="T43" fmla="*/ 197 h 572"/>
                <a:gd name="T44" fmla="*/ 958 w 1294"/>
                <a:gd name="T45" fmla="*/ 107 h 572"/>
                <a:gd name="T46" fmla="*/ 1134 w 1294"/>
                <a:gd name="T47" fmla="*/ 87 h 572"/>
                <a:gd name="T48" fmla="*/ 1223 w 1294"/>
                <a:gd name="T49" fmla="*/ 164 h 572"/>
                <a:gd name="T50" fmla="*/ 1223 w 1294"/>
                <a:gd name="T51" fmla="*/ 322 h 572"/>
                <a:gd name="T52" fmla="*/ 1148 w 1294"/>
                <a:gd name="T53" fmla="*/ 413 h 572"/>
                <a:gd name="T54" fmla="*/ 1265 w 1294"/>
                <a:gd name="T55" fmla="*/ 1 h 572"/>
                <a:gd name="T56" fmla="*/ 1252 w 1294"/>
                <a:gd name="T57" fmla="*/ 1 h 572"/>
                <a:gd name="T58" fmla="*/ 42 w 1294"/>
                <a:gd name="T59" fmla="*/ 36 h 572"/>
                <a:gd name="T60" fmla="*/ 29 w 1294"/>
                <a:gd name="T61" fmla="*/ 36 h 572"/>
                <a:gd name="T62" fmla="*/ 0 w 1294"/>
                <a:gd name="T63" fmla="*/ 64 h 572"/>
                <a:gd name="T64" fmla="*/ 0 w 1294"/>
                <a:gd name="T65" fmla="*/ 78 h 572"/>
                <a:gd name="T66" fmla="*/ 0 w 1294"/>
                <a:gd name="T67" fmla="*/ 457 h 572"/>
                <a:gd name="T68" fmla="*/ 0 w 1294"/>
                <a:gd name="T69" fmla="*/ 466 h 572"/>
                <a:gd name="T70" fmla="*/ 0 w 1294"/>
                <a:gd name="T71" fmla="*/ 471 h 572"/>
                <a:gd name="T72" fmla="*/ 28 w 1294"/>
                <a:gd name="T73" fmla="*/ 503 h 572"/>
                <a:gd name="T74" fmla="*/ 1265 w 1294"/>
                <a:gd name="T75" fmla="*/ 467 h 572"/>
                <a:gd name="T76" fmla="*/ 1294 w 1294"/>
                <a:gd name="T77" fmla="*/ 435 h 572"/>
                <a:gd name="T78" fmla="*/ 1294 w 1294"/>
                <a:gd name="T79" fmla="*/ 431 h 572"/>
                <a:gd name="T80" fmla="*/ 1294 w 1294"/>
                <a:gd name="T81" fmla="*/ 422 h 572"/>
                <a:gd name="T82" fmla="*/ 1294 w 1294"/>
                <a:gd name="T83" fmla="*/ 42 h 572"/>
                <a:gd name="T84" fmla="*/ 1294 w 1294"/>
                <a:gd name="T85" fmla="*/ 29 h 572"/>
                <a:gd name="T86" fmla="*/ 1265 w 1294"/>
                <a:gd name="T87" fmla="*/ 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4" h="572">
                  <a:moveTo>
                    <a:pt x="435" y="429"/>
                  </a:moveTo>
                  <a:cubicBezTo>
                    <a:pt x="435" y="334"/>
                    <a:pt x="435" y="246"/>
                    <a:pt x="435" y="150"/>
                  </a:cubicBezTo>
                  <a:cubicBezTo>
                    <a:pt x="436" y="129"/>
                    <a:pt x="453" y="112"/>
                    <a:pt x="474" y="112"/>
                  </a:cubicBezTo>
                  <a:cubicBezTo>
                    <a:pt x="614" y="113"/>
                    <a:pt x="627" y="113"/>
                    <a:pt x="767" y="112"/>
                  </a:cubicBezTo>
                  <a:cubicBezTo>
                    <a:pt x="788" y="112"/>
                    <a:pt x="805" y="129"/>
                    <a:pt x="805" y="150"/>
                  </a:cubicBezTo>
                  <a:cubicBezTo>
                    <a:pt x="805" y="246"/>
                    <a:pt x="805" y="334"/>
                    <a:pt x="805" y="429"/>
                  </a:cubicBezTo>
                  <a:cubicBezTo>
                    <a:pt x="805" y="449"/>
                    <a:pt x="789" y="466"/>
                    <a:pt x="769" y="467"/>
                  </a:cubicBezTo>
                  <a:cubicBezTo>
                    <a:pt x="626" y="474"/>
                    <a:pt x="614" y="474"/>
                    <a:pt x="471" y="467"/>
                  </a:cubicBezTo>
                  <a:cubicBezTo>
                    <a:pt x="451" y="466"/>
                    <a:pt x="435" y="449"/>
                    <a:pt x="435" y="429"/>
                  </a:cubicBezTo>
                  <a:close/>
                  <a:moveTo>
                    <a:pt x="365" y="149"/>
                  </a:moveTo>
                  <a:cubicBezTo>
                    <a:pt x="365" y="242"/>
                    <a:pt x="365" y="328"/>
                    <a:pt x="364" y="421"/>
                  </a:cubicBezTo>
                  <a:cubicBezTo>
                    <a:pt x="364" y="443"/>
                    <a:pt x="346" y="461"/>
                    <a:pt x="324" y="459"/>
                  </a:cubicBezTo>
                  <a:cubicBezTo>
                    <a:pt x="251" y="454"/>
                    <a:pt x="178" y="448"/>
                    <a:pt x="104" y="441"/>
                  </a:cubicBezTo>
                  <a:cubicBezTo>
                    <a:pt x="85" y="439"/>
                    <a:pt x="70" y="422"/>
                    <a:pt x="70" y="403"/>
                  </a:cubicBezTo>
                  <a:cubicBezTo>
                    <a:pt x="70" y="315"/>
                    <a:pt x="70" y="233"/>
                    <a:pt x="71" y="146"/>
                  </a:cubicBezTo>
                  <a:cubicBezTo>
                    <a:pt x="71" y="124"/>
                    <a:pt x="88" y="107"/>
                    <a:pt x="109" y="108"/>
                  </a:cubicBezTo>
                  <a:cubicBezTo>
                    <a:pt x="182" y="109"/>
                    <a:pt x="255" y="110"/>
                    <a:pt x="327" y="111"/>
                  </a:cubicBezTo>
                  <a:cubicBezTo>
                    <a:pt x="348" y="111"/>
                    <a:pt x="365" y="128"/>
                    <a:pt x="365" y="149"/>
                  </a:cubicBezTo>
                  <a:close/>
                  <a:moveTo>
                    <a:pt x="1148" y="413"/>
                  </a:moveTo>
                  <a:cubicBezTo>
                    <a:pt x="1095" y="423"/>
                    <a:pt x="1037" y="437"/>
                    <a:pt x="983" y="447"/>
                  </a:cubicBezTo>
                  <a:cubicBezTo>
                    <a:pt x="927" y="457"/>
                    <a:pt x="876" y="415"/>
                    <a:pt x="876" y="358"/>
                  </a:cubicBezTo>
                  <a:cubicBezTo>
                    <a:pt x="876" y="304"/>
                    <a:pt x="876" y="251"/>
                    <a:pt x="876" y="197"/>
                  </a:cubicBezTo>
                  <a:cubicBezTo>
                    <a:pt x="876" y="150"/>
                    <a:pt x="911" y="111"/>
                    <a:pt x="958" y="107"/>
                  </a:cubicBezTo>
                  <a:cubicBezTo>
                    <a:pt x="1014" y="103"/>
                    <a:pt x="1076" y="95"/>
                    <a:pt x="1134" y="87"/>
                  </a:cubicBezTo>
                  <a:cubicBezTo>
                    <a:pt x="1181" y="80"/>
                    <a:pt x="1223" y="116"/>
                    <a:pt x="1223" y="164"/>
                  </a:cubicBezTo>
                  <a:cubicBezTo>
                    <a:pt x="1223" y="217"/>
                    <a:pt x="1223" y="269"/>
                    <a:pt x="1223" y="322"/>
                  </a:cubicBezTo>
                  <a:cubicBezTo>
                    <a:pt x="1223" y="367"/>
                    <a:pt x="1192" y="405"/>
                    <a:pt x="1148" y="413"/>
                  </a:cubicBezTo>
                  <a:close/>
                  <a:moveTo>
                    <a:pt x="1265" y="1"/>
                  </a:moveTo>
                  <a:cubicBezTo>
                    <a:pt x="1261" y="1"/>
                    <a:pt x="1256" y="0"/>
                    <a:pt x="1252" y="1"/>
                  </a:cubicBezTo>
                  <a:cubicBezTo>
                    <a:pt x="805" y="56"/>
                    <a:pt x="495" y="36"/>
                    <a:pt x="42" y="36"/>
                  </a:cubicBezTo>
                  <a:lnTo>
                    <a:pt x="29" y="36"/>
                  </a:lnTo>
                  <a:cubicBezTo>
                    <a:pt x="13" y="36"/>
                    <a:pt x="0" y="49"/>
                    <a:pt x="0" y="64"/>
                  </a:cubicBezTo>
                  <a:lnTo>
                    <a:pt x="0" y="78"/>
                  </a:lnTo>
                  <a:lnTo>
                    <a:pt x="0" y="457"/>
                  </a:lnTo>
                  <a:lnTo>
                    <a:pt x="0" y="466"/>
                  </a:lnTo>
                  <a:lnTo>
                    <a:pt x="0" y="471"/>
                  </a:lnTo>
                  <a:cubicBezTo>
                    <a:pt x="0" y="486"/>
                    <a:pt x="13" y="501"/>
                    <a:pt x="28" y="503"/>
                  </a:cubicBezTo>
                  <a:cubicBezTo>
                    <a:pt x="488" y="565"/>
                    <a:pt x="805" y="572"/>
                    <a:pt x="1265" y="467"/>
                  </a:cubicBezTo>
                  <a:cubicBezTo>
                    <a:pt x="1281" y="464"/>
                    <a:pt x="1294" y="451"/>
                    <a:pt x="1294" y="435"/>
                  </a:cubicBezTo>
                  <a:lnTo>
                    <a:pt x="1294" y="431"/>
                  </a:lnTo>
                  <a:lnTo>
                    <a:pt x="1294" y="422"/>
                  </a:lnTo>
                  <a:lnTo>
                    <a:pt x="1294" y="42"/>
                  </a:lnTo>
                  <a:lnTo>
                    <a:pt x="1294" y="29"/>
                  </a:lnTo>
                  <a:cubicBezTo>
                    <a:pt x="1294" y="13"/>
                    <a:pt x="1281" y="1"/>
                    <a:pt x="1265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Oval 292">
              <a:extLst>
                <a:ext uri="{FF2B5EF4-FFF2-40B4-BE49-F238E27FC236}">
                  <a16:creationId xmlns="" xmlns:a16="http://schemas.microsoft.com/office/drawing/2014/main" id="{A13B187A-1FB6-442A-B3CB-FF57DAE9B6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13" y="4673600"/>
              <a:ext cx="228600" cy="2301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Oval 293">
              <a:extLst>
                <a:ext uri="{FF2B5EF4-FFF2-40B4-BE49-F238E27FC236}">
                  <a16:creationId xmlns="" xmlns:a16="http://schemas.microsoft.com/office/drawing/2014/main" id="{7F468633-C6F7-43DD-8B26-C177FD07A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88" y="4740275"/>
              <a:ext cx="95250" cy="95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0" name="Group 61">
            <a:extLst>
              <a:ext uri="{FF2B5EF4-FFF2-40B4-BE49-F238E27FC236}">
                <a16:creationId xmlns="" xmlns:a16="http://schemas.microsoft.com/office/drawing/2014/main" id="{6D42E626-1E6A-4A2D-B505-58E89FF6BF1C}"/>
              </a:ext>
            </a:extLst>
          </p:cNvPr>
          <p:cNvGrpSpPr/>
          <p:nvPr/>
        </p:nvGrpSpPr>
        <p:grpSpPr>
          <a:xfrm rot="20370441">
            <a:off x="1670145" y="2604825"/>
            <a:ext cx="702516" cy="306764"/>
            <a:chOff x="9841706" y="4683955"/>
            <a:chExt cx="2493963" cy="1089025"/>
          </a:xfrm>
        </p:grpSpPr>
        <p:sp>
          <p:nvSpPr>
            <p:cNvPr id="111" name="Freeform 304">
              <a:extLst>
                <a:ext uri="{FF2B5EF4-FFF2-40B4-BE49-F238E27FC236}">
                  <a16:creationId xmlns="" xmlns:a16="http://schemas.microsoft.com/office/drawing/2014/main" id="{33F09748-F191-437D-BE5C-C85B6EC447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1706" y="5026855"/>
              <a:ext cx="523875" cy="398463"/>
            </a:xfrm>
            <a:custGeom>
              <a:avLst/>
              <a:gdLst>
                <a:gd name="T0" fmla="*/ 262 w 687"/>
                <a:gd name="T1" fmla="*/ 473 h 523"/>
                <a:gd name="T2" fmla="*/ 50 w 687"/>
                <a:gd name="T3" fmla="*/ 262 h 523"/>
                <a:gd name="T4" fmla="*/ 262 w 687"/>
                <a:gd name="T5" fmla="*/ 50 h 523"/>
                <a:gd name="T6" fmla="*/ 453 w 687"/>
                <a:gd name="T7" fmla="*/ 173 h 523"/>
                <a:gd name="T8" fmla="*/ 450 w 687"/>
                <a:gd name="T9" fmla="*/ 173 h 523"/>
                <a:gd name="T10" fmla="*/ 398 w 687"/>
                <a:gd name="T11" fmla="*/ 225 h 523"/>
                <a:gd name="T12" fmla="*/ 398 w 687"/>
                <a:gd name="T13" fmla="*/ 302 h 523"/>
                <a:gd name="T14" fmla="*/ 450 w 687"/>
                <a:gd name="T15" fmla="*/ 354 h 523"/>
                <a:gd name="T16" fmla="*/ 451 w 687"/>
                <a:gd name="T17" fmla="*/ 354 h 523"/>
                <a:gd name="T18" fmla="*/ 262 w 687"/>
                <a:gd name="T19" fmla="*/ 473 h 523"/>
                <a:gd name="T20" fmla="*/ 687 w 687"/>
                <a:gd name="T21" fmla="*/ 173 h 523"/>
                <a:gd name="T22" fmla="*/ 507 w 687"/>
                <a:gd name="T23" fmla="*/ 173 h 523"/>
                <a:gd name="T24" fmla="*/ 262 w 687"/>
                <a:gd name="T25" fmla="*/ 0 h 523"/>
                <a:gd name="T26" fmla="*/ 0 w 687"/>
                <a:gd name="T27" fmla="*/ 262 h 523"/>
                <a:gd name="T28" fmla="*/ 262 w 687"/>
                <a:gd name="T29" fmla="*/ 523 h 523"/>
                <a:gd name="T30" fmla="*/ 506 w 687"/>
                <a:gd name="T31" fmla="*/ 354 h 523"/>
                <a:gd name="T32" fmla="*/ 687 w 687"/>
                <a:gd name="T33" fmla="*/ 354 h 523"/>
                <a:gd name="T34" fmla="*/ 687 w 687"/>
                <a:gd name="T35" fmla="*/ 173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7" h="523">
                  <a:moveTo>
                    <a:pt x="262" y="473"/>
                  </a:moveTo>
                  <a:cubicBezTo>
                    <a:pt x="145" y="473"/>
                    <a:pt x="50" y="378"/>
                    <a:pt x="50" y="262"/>
                  </a:cubicBezTo>
                  <a:cubicBezTo>
                    <a:pt x="50" y="145"/>
                    <a:pt x="145" y="50"/>
                    <a:pt x="262" y="50"/>
                  </a:cubicBezTo>
                  <a:cubicBezTo>
                    <a:pt x="346" y="50"/>
                    <a:pt x="420" y="101"/>
                    <a:pt x="453" y="173"/>
                  </a:cubicBezTo>
                  <a:lnTo>
                    <a:pt x="450" y="173"/>
                  </a:lnTo>
                  <a:cubicBezTo>
                    <a:pt x="421" y="173"/>
                    <a:pt x="398" y="196"/>
                    <a:pt x="398" y="225"/>
                  </a:cubicBezTo>
                  <a:lnTo>
                    <a:pt x="398" y="302"/>
                  </a:lnTo>
                  <a:cubicBezTo>
                    <a:pt x="398" y="331"/>
                    <a:pt x="421" y="354"/>
                    <a:pt x="450" y="354"/>
                  </a:cubicBezTo>
                  <a:lnTo>
                    <a:pt x="451" y="354"/>
                  </a:lnTo>
                  <a:cubicBezTo>
                    <a:pt x="417" y="424"/>
                    <a:pt x="345" y="473"/>
                    <a:pt x="262" y="473"/>
                  </a:cubicBezTo>
                  <a:close/>
                  <a:moveTo>
                    <a:pt x="687" y="173"/>
                  </a:moveTo>
                  <a:lnTo>
                    <a:pt x="507" y="173"/>
                  </a:lnTo>
                  <a:cubicBezTo>
                    <a:pt x="471" y="73"/>
                    <a:pt x="375" y="0"/>
                    <a:pt x="262" y="0"/>
                  </a:cubicBezTo>
                  <a:cubicBezTo>
                    <a:pt x="118" y="0"/>
                    <a:pt x="0" y="118"/>
                    <a:pt x="0" y="262"/>
                  </a:cubicBezTo>
                  <a:cubicBezTo>
                    <a:pt x="0" y="406"/>
                    <a:pt x="118" y="523"/>
                    <a:pt x="262" y="523"/>
                  </a:cubicBezTo>
                  <a:cubicBezTo>
                    <a:pt x="373" y="523"/>
                    <a:pt x="468" y="453"/>
                    <a:pt x="506" y="354"/>
                  </a:cubicBezTo>
                  <a:lnTo>
                    <a:pt x="687" y="354"/>
                  </a:lnTo>
                  <a:lnTo>
                    <a:pt x="687" y="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63">
              <a:extLst>
                <a:ext uri="{FF2B5EF4-FFF2-40B4-BE49-F238E27FC236}">
                  <a16:creationId xmlns="" xmlns:a16="http://schemas.microsoft.com/office/drawing/2014/main" id="{12F37169-A535-41AF-9CDB-9DF72140D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044" y="4683955"/>
              <a:ext cx="2079625" cy="1089025"/>
            </a:xfrm>
            <a:custGeom>
              <a:avLst/>
              <a:gdLst>
                <a:gd name="connsiteX0" fmla="*/ 544131 w 2079625"/>
                <a:gd name="connsiteY0" fmla="*/ 0 h 1089025"/>
                <a:gd name="connsiteX1" fmla="*/ 544512 w 2079625"/>
                <a:gd name="connsiteY1" fmla="*/ 37 h 1089025"/>
                <a:gd name="connsiteX2" fmla="*/ 544512 w 2079625"/>
                <a:gd name="connsiteY2" fmla="*/ 0 h 1089025"/>
                <a:gd name="connsiteX3" fmla="*/ 681644 w 2079625"/>
                <a:gd name="connsiteY3" fmla="*/ 0 h 1089025"/>
                <a:gd name="connsiteX4" fmla="*/ 724307 w 2079625"/>
                <a:gd name="connsiteY4" fmla="*/ 42672 h 1089025"/>
                <a:gd name="connsiteX5" fmla="*/ 805824 w 2079625"/>
                <a:gd name="connsiteY5" fmla="*/ 124206 h 1089025"/>
                <a:gd name="connsiteX6" fmla="*/ 848487 w 2079625"/>
                <a:gd name="connsiteY6" fmla="*/ 124206 h 1089025"/>
                <a:gd name="connsiteX7" fmla="*/ 930766 w 2079625"/>
                <a:gd name="connsiteY7" fmla="*/ 42672 h 1089025"/>
                <a:gd name="connsiteX8" fmla="*/ 973429 w 2079625"/>
                <a:gd name="connsiteY8" fmla="*/ 0 h 1089025"/>
                <a:gd name="connsiteX9" fmla="*/ 1963825 w 2079625"/>
                <a:gd name="connsiteY9" fmla="*/ 0 h 1089025"/>
                <a:gd name="connsiteX10" fmla="*/ 2079625 w 2079625"/>
                <a:gd name="connsiteY10" fmla="*/ 115824 h 1089025"/>
                <a:gd name="connsiteX11" fmla="*/ 2079625 w 2079625"/>
                <a:gd name="connsiteY11" fmla="*/ 132588 h 1089025"/>
                <a:gd name="connsiteX12" fmla="*/ 1984395 w 2079625"/>
                <a:gd name="connsiteY12" fmla="*/ 246126 h 1089025"/>
                <a:gd name="connsiteX13" fmla="*/ 1069309 w 2079625"/>
                <a:gd name="connsiteY13" fmla="*/ 407203 h 1089025"/>
                <a:gd name="connsiteX14" fmla="*/ 1078927 w 2079625"/>
                <a:gd name="connsiteY14" fmla="*/ 439344 h 1089025"/>
                <a:gd name="connsiteX15" fmla="*/ 1089025 w 2079625"/>
                <a:gd name="connsiteY15" fmla="*/ 544894 h 1089025"/>
                <a:gd name="connsiteX16" fmla="*/ 544131 w 2079625"/>
                <a:gd name="connsiteY16" fmla="*/ 1089025 h 1089025"/>
                <a:gd name="connsiteX17" fmla="*/ 0 w 2079625"/>
                <a:gd name="connsiteY17" fmla="*/ 544894 h 1089025"/>
                <a:gd name="connsiteX18" fmla="*/ 544131 w 2079625"/>
                <a:gd name="connsiteY18" fmla="*/ 0 h 108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79625" h="1089025">
                  <a:moveTo>
                    <a:pt x="544131" y="0"/>
                  </a:moveTo>
                  <a:lnTo>
                    <a:pt x="544512" y="37"/>
                  </a:lnTo>
                  <a:lnTo>
                    <a:pt x="544512" y="0"/>
                  </a:lnTo>
                  <a:lnTo>
                    <a:pt x="681644" y="0"/>
                  </a:lnTo>
                  <a:cubicBezTo>
                    <a:pt x="705261" y="0"/>
                    <a:pt x="724307" y="19050"/>
                    <a:pt x="724307" y="42672"/>
                  </a:cubicBezTo>
                  <a:cubicBezTo>
                    <a:pt x="724307" y="87630"/>
                    <a:pt x="760875" y="124206"/>
                    <a:pt x="805824" y="124206"/>
                  </a:cubicBezTo>
                  <a:lnTo>
                    <a:pt x="848487" y="124206"/>
                  </a:lnTo>
                  <a:cubicBezTo>
                    <a:pt x="894198" y="124206"/>
                    <a:pt x="930766" y="87630"/>
                    <a:pt x="930766" y="42672"/>
                  </a:cubicBezTo>
                  <a:cubicBezTo>
                    <a:pt x="930766" y="19050"/>
                    <a:pt x="949812" y="0"/>
                    <a:pt x="973429" y="0"/>
                  </a:cubicBezTo>
                  <a:lnTo>
                    <a:pt x="1963825" y="0"/>
                  </a:lnTo>
                  <a:cubicBezTo>
                    <a:pt x="2027820" y="0"/>
                    <a:pt x="2079625" y="51816"/>
                    <a:pt x="2079625" y="115824"/>
                  </a:cubicBezTo>
                  <a:lnTo>
                    <a:pt x="2079625" y="132588"/>
                  </a:lnTo>
                  <a:cubicBezTo>
                    <a:pt x="2079625" y="188214"/>
                    <a:pt x="2039247" y="236220"/>
                    <a:pt x="1984395" y="246126"/>
                  </a:cubicBezTo>
                  <a:lnTo>
                    <a:pt x="1069309" y="407203"/>
                  </a:lnTo>
                  <a:lnTo>
                    <a:pt x="1078927" y="439344"/>
                  </a:lnTo>
                  <a:cubicBezTo>
                    <a:pt x="1085596" y="473448"/>
                    <a:pt x="1089025" y="508695"/>
                    <a:pt x="1089025" y="544894"/>
                  </a:cubicBezTo>
                  <a:cubicBezTo>
                    <a:pt x="1089025" y="845157"/>
                    <a:pt x="845157" y="1089025"/>
                    <a:pt x="544131" y="1089025"/>
                  </a:cubicBezTo>
                  <a:cubicBezTo>
                    <a:pt x="243868" y="1089025"/>
                    <a:pt x="0" y="845157"/>
                    <a:pt x="0" y="544894"/>
                  </a:cubicBezTo>
                  <a:cubicBezTo>
                    <a:pt x="0" y="243869"/>
                    <a:pt x="243868" y="0"/>
                    <a:pt x="5441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3" name="Freeform 307">
              <a:extLst>
                <a:ext uri="{FF2B5EF4-FFF2-40B4-BE49-F238E27FC236}">
                  <a16:creationId xmlns="" xmlns:a16="http://schemas.microsoft.com/office/drawing/2014/main" id="{35C37A9F-1917-4271-AA90-D8F1D445B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0669" y="4858580"/>
              <a:ext cx="739775" cy="739775"/>
            </a:xfrm>
            <a:custGeom>
              <a:avLst/>
              <a:gdLst>
                <a:gd name="T0" fmla="*/ 485 w 970"/>
                <a:gd name="T1" fmla="*/ 83 h 970"/>
                <a:gd name="T2" fmla="*/ 769 w 970"/>
                <a:gd name="T3" fmla="*/ 201 h 970"/>
                <a:gd name="T4" fmla="*/ 887 w 970"/>
                <a:gd name="T5" fmla="*/ 485 h 970"/>
                <a:gd name="T6" fmla="*/ 769 w 970"/>
                <a:gd name="T7" fmla="*/ 768 h 970"/>
                <a:gd name="T8" fmla="*/ 485 w 970"/>
                <a:gd name="T9" fmla="*/ 886 h 970"/>
                <a:gd name="T10" fmla="*/ 202 w 970"/>
                <a:gd name="T11" fmla="*/ 768 h 970"/>
                <a:gd name="T12" fmla="*/ 84 w 970"/>
                <a:gd name="T13" fmla="*/ 485 h 970"/>
                <a:gd name="T14" fmla="*/ 202 w 970"/>
                <a:gd name="T15" fmla="*/ 201 h 970"/>
                <a:gd name="T16" fmla="*/ 485 w 970"/>
                <a:gd name="T17" fmla="*/ 83 h 970"/>
                <a:gd name="T18" fmla="*/ 527 w 970"/>
                <a:gd name="T19" fmla="*/ 41 h 970"/>
                <a:gd name="T20" fmla="*/ 485 w 970"/>
                <a:gd name="T21" fmla="*/ 0 h 970"/>
                <a:gd name="T22" fmla="*/ 143 w 970"/>
                <a:gd name="T23" fmla="*/ 142 h 970"/>
                <a:gd name="T24" fmla="*/ 0 w 970"/>
                <a:gd name="T25" fmla="*/ 485 h 970"/>
                <a:gd name="T26" fmla="*/ 143 w 970"/>
                <a:gd name="T27" fmla="*/ 827 h 970"/>
                <a:gd name="T28" fmla="*/ 485 w 970"/>
                <a:gd name="T29" fmla="*/ 970 h 970"/>
                <a:gd name="T30" fmla="*/ 828 w 970"/>
                <a:gd name="T31" fmla="*/ 827 h 970"/>
                <a:gd name="T32" fmla="*/ 970 w 970"/>
                <a:gd name="T33" fmla="*/ 485 h 970"/>
                <a:gd name="T34" fmla="*/ 828 w 970"/>
                <a:gd name="T35" fmla="*/ 142 h 970"/>
                <a:gd name="T36" fmla="*/ 485 w 970"/>
                <a:gd name="T37" fmla="*/ 0 h 970"/>
                <a:gd name="T38" fmla="*/ 444 w 970"/>
                <a:gd name="T39" fmla="*/ 41 h 970"/>
                <a:gd name="T40" fmla="*/ 485 w 970"/>
                <a:gd name="T41" fmla="*/ 83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70" h="970">
                  <a:moveTo>
                    <a:pt x="485" y="83"/>
                  </a:moveTo>
                  <a:cubicBezTo>
                    <a:pt x="596" y="83"/>
                    <a:pt x="696" y="128"/>
                    <a:pt x="769" y="201"/>
                  </a:cubicBezTo>
                  <a:cubicBezTo>
                    <a:pt x="842" y="274"/>
                    <a:pt x="887" y="374"/>
                    <a:pt x="887" y="485"/>
                  </a:cubicBezTo>
                  <a:cubicBezTo>
                    <a:pt x="887" y="595"/>
                    <a:pt x="842" y="696"/>
                    <a:pt x="769" y="768"/>
                  </a:cubicBezTo>
                  <a:cubicBezTo>
                    <a:pt x="696" y="841"/>
                    <a:pt x="596" y="886"/>
                    <a:pt x="485" y="886"/>
                  </a:cubicBezTo>
                  <a:cubicBezTo>
                    <a:pt x="375" y="886"/>
                    <a:pt x="274" y="841"/>
                    <a:pt x="202" y="768"/>
                  </a:cubicBezTo>
                  <a:cubicBezTo>
                    <a:pt x="129" y="696"/>
                    <a:pt x="84" y="595"/>
                    <a:pt x="84" y="485"/>
                  </a:cubicBezTo>
                  <a:cubicBezTo>
                    <a:pt x="84" y="374"/>
                    <a:pt x="129" y="274"/>
                    <a:pt x="202" y="201"/>
                  </a:cubicBezTo>
                  <a:cubicBezTo>
                    <a:pt x="274" y="128"/>
                    <a:pt x="375" y="83"/>
                    <a:pt x="485" y="83"/>
                  </a:cubicBezTo>
                  <a:cubicBezTo>
                    <a:pt x="508" y="83"/>
                    <a:pt x="527" y="64"/>
                    <a:pt x="527" y="41"/>
                  </a:cubicBezTo>
                  <a:cubicBezTo>
                    <a:pt x="527" y="18"/>
                    <a:pt x="508" y="0"/>
                    <a:pt x="485" y="0"/>
                  </a:cubicBezTo>
                  <a:cubicBezTo>
                    <a:pt x="352" y="0"/>
                    <a:pt x="230" y="54"/>
                    <a:pt x="143" y="142"/>
                  </a:cubicBezTo>
                  <a:cubicBezTo>
                    <a:pt x="55" y="230"/>
                    <a:pt x="0" y="351"/>
                    <a:pt x="0" y="485"/>
                  </a:cubicBezTo>
                  <a:cubicBezTo>
                    <a:pt x="0" y="618"/>
                    <a:pt x="55" y="740"/>
                    <a:pt x="143" y="827"/>
                  </a:cubicBezTo>
                  <a:cubicBezTo>
                    <a:pt x="230" y="915"/>
                    <a:pt x="352" y="970"/>
                    <a:pt x="485" y="970"/>
                  </a:cubicBezTo>
                  <a:cubicBezTo>
                    <a:pt x="619" y="970"/>
                    <a:pt x="741" y="915"/>
                    <a:pt x="828" y="827"/>
                  </a:cubicBezTo>
                  <a:cubicBezTo>
                    <a:pt x="916" y="740"/>
                    <a:pt x="970" y="618"/>
                    <a:pt x="970" y="485"/>
                  </a:cubicBezTo>
                  <a:cubicBezTo>
                    <a:pt x="970" y="351"/>
                    <a:pt x="916" y="230"/>
                    <a:pt x="828" y="142"/>
                  </a:cubicBezTo>
                  <a:cubicBezTo>
                    <a:pt x="741" y="54"/>
                    <a:pt x="619" y="0"/>
                    <a:pt x="485" y="0"/>
                  </a:cubicBezTo>
                  <a:cubicBezTo>
                    <a:pt x="462" y="0"/>
                    <a:pt x="444" y="18"/>
                    <a:pt x="444" y="41"/>
                  </a:cubicBezTo>
                  <a:cubicBezTo>
                    <a:pt x="444" y="64"/>
                    <a:pt x="462" y="83"/>
                    <a:pt x="485" y="83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Oval 308">
              <a:extLst>
                <a:ext uri="{FF2B5EF4-FFF2-40B4-BE49-F238E27FC236}">
                  <a16:creationId xmlns="" xmlns:a16="http://schemas.microsoft.com/office/drawing/2014/main" id="{2978958A-09E5-4F3F-8C91-C91DC461E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9744" y="5074480"/>
              <a:ext cx="301625" cy="3000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5" name="Group 77">
            <a:extLst>
              <a:ext uri="{FF2B5EF4-FFF2-40B4-BE49-F238E27FC236}">
                <a16:creationId xmlns="" xmlns:a16="http://schemas.microsoft.com/office/drawing/2014/main" id="{A482E18A-3B28-4996-986D-25D66C50C9F6}"/>
              </a:ext>
            </a:extLst>
          </p:cNvPr>
          <p:cNvGrpSpPr/>
          <p:nvPr/>
        </p:nvGrpSpPr>
        <p:grpSpPr>
          <a:xfrm rot="20089210">
            <a:off x="9837995" y="2521879"/>
            <a:ext cx="685622" cy="397061"/>
            <a:chOff x="6022976" y="3811588"/>
            <a:chExt cx="2357438" cy="1365250"/>
          </a:xfrm>
        </p:grpSpPr>
        <p:sp>
          <p:nvSpPr>
            <p:cNvPr id="116" name="Freeform 294">
              <a:extLst>
                <a:ext uri="{FF2B5EF4-FFF2-40B4-BE49-F238E27FC236}">
                  <a16:creationId xmlns="" xmlns:a16="http://schemas.microsoft.com/office/drawing/2014/main" id="{8DABD64F-A566-4944-AF21-87AA11254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3811588"/>
              <a:ext cx="2357438" cy="1365250"/>
            </a:xfrm>
            <a:custGeom>
              <a:avLst/>
              <a:gdLst>
                <a:gd name="T0" fmla="*/ 1546 w 3093"/>
                <a:gd name="T1" fmla="*/ 0 h 1792"/>
                <a:gd name="T2" fmla="*/ 0 w 3093"/>
                <a:gd name="T3" fmla="*/ 896 h 1792"/>
                <a:gd name="T4" fmla="*/ 1546 w 3093"/>
                <a:gd name="T5" fmla="*/ 1792 h 1792"/>
                <a:gd name="T6" fmla="*/ 3093 w 3093"/>
                <a:gd name="T7" fmla="*/ 896 h 1792"/>
                <a:gd name="T8" fmla="*/ 1546 w 3093"/>
                <a:gd name="T9" fmla="*/ 0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3" h="1792">
                  <a:moveTo>
                    <a:pt x="1546" y="0"/>
                  </a:moveTo>
                  <a:cubicBezTo>
                    <a:pt x="885" y="0"/>
                    <a:pt x="307" y="360"/>
                    <a:pt x="0" y="896"/>
                  </a:cubicBezTo>
                  <a:cubicBezTo>
                    <a:pt x="307" y="1431"/>
                    <a:pt x="885" y="1792"/>
                    <a:pt x="1546" y="1792"/>
                  </a:cubicBezTo>
                  <a:cubicBezTo>
                    <a:pt x="2208" y="1792"/>
                    <a:pt x="2785" y="1431"/>
                    <a:pt x="3093" y="896"/>
                  </a:cubicBezTo>
                  <a:cubicBezTo>
                    <a:pt x="2785" y="360"/>
                    <a:pt x="2208" y="0"/>
                    <a:pt x="154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79">
              <a:extLst>
                <a:ext uri="{FF2B5EF4-FFF2-40B4-BE49-F238E27FC236}">
                  <a16:creationId xmlns="" xmlns:a16="http://schemas.microsoft.com/office/drawing/2014/main" id="{4C5BDCFD-E8E2-47C5-B986-D5D582DDA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4387850"/>
              <a:ext cx="893763" cy="212725"/>
            </a:xfrm>
            <a:custGeom>
              <a:avLst/>
              <a:gdLst>
                <a:gd name="connsiteX0" fmla="*/ 121852 w 893763"/>
                <a:gd name="connsiteY0" fmla="*/ 0 h 212725"/>
                <a:gd name="connsiteX1" fmla="*/ 163513 w 893763"/>
                <a:gd name="connsiteY1" fmla="*/ 40266 h 212725"/>
                <a:gd name="connsiteX2" fmla="*/ 163513 w 893763"/>
                <a:gd name="connsiteY2" fmla="*/ 65088 h 212725"/>
                <a:gd name="connsiteX3" fmla="*/ 242888 w 893763"/>
                <a:gd name="connsiteY3" fmla="*/ 65088 h 212725"/>
                <a:gd name="connsiteX4" fmla="*/ 242888 w 893763"/>
                <a:gd name="connsiteY4" fmla="*/ 40266 h 212725"/>
                <a:gd name="connsiteX5" fmla="*/ 284548 w 893763"/>
                <a:gd name="connsiteY5" fmla="*/ 0 h 212725"/>
                <a:gd name="connsiteX6" fmla="*/ 325438 w 893763"/>
                <a:gd name="connsiteY6" fmla="*/ 40266 h 212725"/>
                <a:gd name="connsiteX7" fmla="*/ 325438 w 893763"/>
                <a:gd name="connsiteY7" fmla="*/ 65088 h 212725"/>
                <a:gd name="connsiteX8" fmla="*/ 406400 w 893763"/>
                <a:gd name="connsiteY8" fmla="*/ 65088 h 212725"/>
                <a:gd name="connsiteX9" fmla="*/ 406400 w 893763"/>
                <a:gd name="connsiteY9" fmla="*/ 40266 h 212725"/>
                <a:gd name="connsiteX10" fmla="*/ 446503 w 893763"/>
                <a:gd name="connsiteY10" fmla="*/ 0 h 212725"/>
                <a:gd name="connsiteX11" fmla="*/ 487363 w 893763"/>
                <a:gd name="connsiteY11" fmla="*/ 40266 h 212725"/>
                <a:gd name="connsiteX12" fmla="*/ 487363 w 893763"/>
                <a:gd name="connsiteY12" fmla="*/ 65088 h 212725"/>
                <a:gd name="connsiteX13" fmla="*/ 568325 w 893763"/>
                <a:gd name="connsiteY13" fmla="*/ 65088 h 212725"/>
                <a:gd name="connsiteX14" fmla="*/ 568325 w 893763"/>
                <a:gd name="connsiteY14" fmla="*/ 40266 h 212725"/>
                <a:gd name="connsiteX15" fmla="*/ 609986 w 893763"/>
                <a:gd name="connsiteY15" fmla="*/ 0 h 212725"/>
                <a:gd name="connsiteX16" fmla="*/ 650875 w 893763"/>
                <a:gd name="connsiteY16" fmla="*/ 40266 h 212725"/>
                <a:gd name="connsiteX17" fmla="*/ 650875 w 893763"/>
                <a:gd name="connsiteY17" fmla="*/ 65088 h 212725"/>
                <a:gd name="connsiteX18" fmla="*/ 731838 w 893763"/>
                <a:gd name="connsiteY18" fmla="*/ 65088 h 212725"/>
                <a:gd name="connsiteX19" fmla="*/ 731838 w 893763"/>
                <a:gd name="connsiteY19" fmla="*/ 40266 h 212725"/>
                <a:gd name="connsiteX20" fmla="*/ 772320 w 893763"/>
                <a:gd name="connsiteY20" fmla="*/ 0 h 212725"/>
                <a:gd name="connsiteX21" fmla="*/ 812801 w 893763"/>
                <a:gd name="connsiteY21" fmla="*/ 40266 h 212725"/>
                <a:gd name="connsiteX22" fmla="*/ 812801 w 893763"/>
                <a:gd name="connsiteY22" fmla="*/ 65088 h 212725"/>
                <a:gd name="connsiteX23" fmla="*/ 853414 w 893763"/>
                <a:gd name="connsiteY23" fmla="*/ 65088 h 212725"/>
                <a:gd name="connsiteX24" fmla="*/ 893763 w 893763"/>
                <a:gd name="connsiteY24" fmla="*/ 105570 h 212725"/>
                <a:gd name="connsiteX25" fmla="*/ 853414 w 893763"/>
                <a:gd name="connsiteY25" fmla="*/ 146051 h 212725"/>
                <a:gd name="connsiteX26" fmla="*/ 812801 w 893763"/>
                <a:gd name="connsiteY26" fmla="*/ 146051 h 212725"/>
                <a:gd name="connsiteX27" fmla="*/ 812801 w 893763"/>
                <a:gd name="connsiteY27" fmla="*/ 172459 h 212725"/>
                <a:gd name="connsiteX28" fmla="*/ 772320 w 893763"/>
                <a:gd name="connsiteY28" fmla="*/ 212725 h 212725"/>
                <a:gd name="connsiteX29" fmla="*/ 731838 w 893763"/>
                <a:gd name="connsiteY29" fmla="*/ 172459 h 212725"/>
                <a:gd name="connsiteX30" fmla="*/ 731838 w 893763"/>
                <a:gd name="connsiteY30" fmla="*/ 146051 h 212725"/>
                <a:gd name="connsiteX31" fmla="*/ 650875 w 893763"/>
                <a:gd name="connsiteY31" fmla="*/ 146051 h 212725"/>
                <a:gd name="connsiteX32" fmla="*/ 650875 w 893763"/>
                <a:gd name="connsiteY32" fmla="*/ 172459 h 212725"/>
                <a:gd name="connsiteX33" fmla="*/ 609986 w 893763"/>
                <a:gd name="connsiteY33" fmla="*/ 212725 h 212725"/>
                <a:gd name="connsiteX34" fmla="*/ 568325 w 893763"/>
                <a:gd name="connsiteY34" fmla="*/ 172459 h 212725"/>
                <a:gd name="connsiteX35" fmla="*/ 568325 w 893763"/>
                <a:gd name="connsiteY35" fmla="*/ 146051 h 212725"/>
                <a:gd name="connsiteX36" fmla="*/ 487363 w 893763"/>
                <a:gd name="connsiteY36" fmla="*/ 146051 h 212725"/>
                <a:gd name="connsiteX37" fmla="*/ 487363 w 893763"/>
                <a:gd name="connsiteY37" fmla="*/ 172459 h 212725"/>
                <a:gd name="connsiteX38" fmla="*/ 446503 w 893763"/>
                <a:gd name="connsiteY38" fmla="*/ 212725 h 212725"/>
                <a:gd name="connsiteX39" fmla="*/ 406400 w 893763"/>
                <a:gd name="connsiteY39" fmla="*/ 172459 h 212725"/>
                <a:gd name="connsiteX40" fmla="*/ 406400 w 893763"/>
                <a:gd name="connsiteY40" fmla="*/ 146051 h 212725"/>
                <a:gd name="connsiteX41" fmla="*/ 325438 w 893763"/>
                <a:gd name="connsiteY41" fmla="*/ 146051 h 212725"/>
                <a:gd name="connsiteX42" fmla="*/ 325438 w 893763"/>
                <a:gd name="connsiteY42" fmla="*/ 172459 h 212725"/>
                <a:gd name="connsiteX43" fmla="*/ 284548 w 893763"/>
                <a:gd name="connsiteY43" fmla="*/ 212725 h 212725"/>
                <a:gd name="connsiteX44" fmla="*/ 242888 w 893763"/>
                <a:gd name="connsiteY44" fmla="*/ 172459 h 212725"/>
                <a:gd name="connsiteX45" fmla="*/ 242888 w 893763"/>
                <a:gd name="connsiteY45" fmla="*/ 146051 h 212725"/>
                <a:gd name="connsiteX46" fmla="*/ 163513 w 893763"/>
                <a:gd name="connsiteY46" fmla="*/ 146051 h 212725"/>
                <a:gd name="connsiteX47" fmla="*/ 163513 w 893763"/>
                <a:gd name="connsiteY47" fmla="*/ 172459 h 212725"/>
                <a:gd name="connsiteX48" fmla="*/ 121852 w 893763"/>
                <a:gd name="connsiteY48" fmla="*/ 212725 h 212725"/>
                <a:gd name="connsiteX49" fmla="*/ 80963 w 893763"/>
                <a:gd name="connsiteY49" fmla="*/ 172459 h 212725"/>
                <a:gd name="connsiteX50" fmla="*/ 80963 w 893763"/>
                <a:gd name="connsiteY50" fmla="*/ 146051 h 212725"/>
                <a:gd name="connsiteX51" fmla="*/ 41110 w 893763"/>
                <a:gd name="connsiteY51" fmla="*/ 146051 h 212725"/>
                <a:gd name="connsiteX52" fmla="*/ 0 w 893763"/>
                <a:gd name="connsiteY52" fmla="*/ 105570 h 212725"/>
                <a:gd name="connsiteX53" fmla="*/ 41110 w 893763"/>
                <a:gd name="connsiteY53" fmla="*/ 65088 h 212725"/>
                <a:gd name="connsiteX54" fmla="*/ 80963 w 893763"/>
                <a:gd name="connsiteY54" fmla="*/ 65088 h 212725"/>
                <a:gd name="connsiteX55" fmla="*/ 80963 w 893763"/>
                <a:gd name="connsiteY55" fmla="*/ 40266 h 212725"/>
                <a:gd name="connsiteX56" fmla="*/ 121852 w 893763"/>
                <a:gd name="connsiteY56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893763" h="212725">
                  <a:moveTo>
                    <a:pt x="121852" y="0"/>
                  </a:moveTo>
                  <a:cubicBezTo>
                    <a:pt x="144997" y="0"/>
                    <a:pt x="163513" y="18234"/>
                    <a:pt x="163513" y="40266"/>
                  </a:cubicBezTo>
                  <a:lnTo>
                    <a:pt x="163513" y="65088"/>
                  </a:lnTo>
                  <a:lnTo>
                    <a:pt x="242888" y="65088"/>
                  </a:lnTo>
                  <a:lnTo>
                    <a:pt x="242888" y="40266"/>
                  </a:lnTo>
                  <a:cubicBezTo>
                    <a:pt x="242888" y="18234"/>
                    <a:pt x="261404" y="0"/>
                    <a:pt x="284548" y="0"/>
                  </a:cubicBezTo>
                  <a:cubicBezTo>
                    <a:pt x="306922" y="0"/>
                    <a:pt x="325438" y="18234"/>
                    <a:pt x="325438" y="40266"/>
                  </a:cubicBezTo>
                  <a:lnTo>
                    <a:pt x="325438" y="65088"/>
                  </a:lnTo>
                  <a:lnTo>
                    <a:pt x="406400" y="65088"/>
                  </a:lnTo>
                  <a:lnTo>
                    <a:pt x="406400" y="40266"/>
                  </a:lnTo>
                  <a:cubicBezTo>
                    <a:pt x="406400" y="18234"/>
                    <a:pt x="424560" y="0"/>
                    <a:pt x="446503" y="0"/>
                  </a:cubicBezTo>
                  <a:cubicBezTo>
                    <a:pt x="469203" y="0"/>
                    <a:pt x="487363" y="18234"/>
                    <a:pt x="487363" y="40266"/>
                  </a:cubicBezTo>
                  <a:lnTo>
                    <a:pt x="487363" y="65088"/>
                  </a:lnTo>
                  <a:lnTo>
                    <a:pt x="568325" y="65088"/>
                  </a:lnTo>
                  <a:lnTo>
                    <a:pt x="568325" y="40266"/>
                  </a:lnTo>
                  <a:cubicBezTo>
                    <a:pt x="568325" y="18234"/>
                    <a:pt x="586841" y="0"/>
                    <a:pt x="609986" y="0"/>
                  </a:cubicBezTo>
                  <a:cubicBezTo>
                    <a:pt x="632359" y="0"/>
                    <a:pt x="650875" y="18234"/>
                    <a:pt x="650875" y="40266"/>
                  </a:cubicBezTo>
                  <a:lnTo>
                    <a:pt x="650875" y="65088"/>
                  </a:lnTo>
                  <a:lnTo>
                    <a:pt x="731838" y="65088"/>
                  </a:lnTo>
                  <a:lnTo>
                    <a:pt x="731838" y="40266"/>
                  </a:lnTo>
                  <a:cubicBezTo>
                    <a:pt x="731838" y="18234"/>
                    <a:pt x="749406" y="0"/>
                    <a:pt x="772320" y="0"/>
                  </a:cubicBezTo>
                  <a:cubicBezTo>
                    <a:pt x="794470" y="0"/>
                    <a:pt x="812801" y="18234"/>
                    <a:pt x="812801" y="40266"/>
                  </a:cubicBezTo>
                  <a:lnTo>
                    <a:pt x="812801" y="65088"/>
                  </a:lnTo>
                  <a:lnTo>
                    <a:pt x="853414" y="65088"/>
                  </a:lnTo>
                  <a:cubicBezTo>
                    <a:pt x="875492" y="65088"/>
                    <a:pt x="893763" y="82656"/>
                    <a:pt x="893763" y="105570"/>
                  </a:cubicBezTo>
                  <a:cubicBezTo>
                    <a:pt x="893763" y="127720"/>
                    <a:pt x="875492" y="146051"/>
                    <a:pt x="853414" y="146051"/>
                  </a:cubicBezTo>
                  <a:lnTo>
                    <a:pt x="812801" y="146051"/>
                  </a:lnTo>
                  <a:lnTo>
                    <a:pt x="812801" y="172459"/>
                  </a:lnTo>
                  <a:cubicBezTo>
                    <a:pt x="812801" y="194492"/>
                    <a:pt x="794470" y="212725"/>
                    <a:pt x="772320" y="212725"/>
                  </a:cubicBezTo>
                  <a:cubicBezTo>
                    <a:pt x="749406" y="212725"/>
                    <a:pt x="731838" y="194492"/>
                    <a:pt x="731838" y="172459"/>
                  </a:cubicBezTo>
                  <a:lnTo>
                    <a:pt x="731838" y="146051"/>
                  </a:lnTo>
                  <a:lnTo>
                    <a:pt x="650875" y="146051"/>
                  </a:lnTo>
                  <a:lnTo>
                    <a:pt x="650875" y="172459"/>
                  </a:lnTo>
                  <a:cubicBezTo>
                    <a:pt x="650875" y="194492"/>
                    <a:pt x="632359" y="212725"/>
                    <a:pt x="609986" y="212725"/>
                  </a:cubicBezTo>
                  <a:cubicBezTo>
                    <a:pt x="586841" y="212725"/>
                    <a:pt x="568325" y="194492"/>
                    <a:pt x="568325" y="172459"/>
                  </a:cubicBezTo>
                  <a:lnTo>
                    <a:pt x="568325" y="146051"/>
                  </a:lnTo>
                  <a:lnTo>
                    <a:pt x="487363" y="146051"/>
                  </a:lnTo>
                  <a:lnTo>
                    <a:pt x="487363" y="172459"/>
                  </a:lnTo>
                  <a:cubicBezTo>
                    <a:pt x="487363" y="194492"/>
                    <a:pt x="469203" y="212725"/>
                    <a:pt x="446503" y="212725"/>
                  </a:cubicBezTo>
                  <a:cubicBezTo>
                    <a:pt x="424560" y="212725"/>
                    <a:pt x="406400" y="194492"/>
                    <a:pt x="406400" y="172459"/>
                  </a:cubicBezTo>
                  <a:lnTo>
                    <a:pt x="406400" y="146051"/>
                  </a:lnTo>
                  <a:lnTo>
                    <a:pt x="325438" y="146051"/>
                  </a:lnTo>
                  <a:lnTo>
                    <a:pt x="325438" y="172459"/>
                  </a:lnTo>
                  <a:cubicBezTo>
                    <a:pt x="325438" y="194492"/>
                    <a:pt x="306922" y="212725"/>
                    <a:pt x="284548" y="212725"/>
                  </a:cubicBezTo>
                  <a:cubicBezTo>
                    <a:pt x="261404" y="212725"/>
                    <a:pt x="242888" y="194492"/>
                    <a:pt x="242888" y="172459"/>
                  </a:cubicBezTo>
                  <a:lnTo>
                    <a:pt x="242888" y="146051"/>
                  </a:lnTo>
                  <a:lnTo>
                    <a:pt x="163513" y="146051"/>
                  </a:lnTo>
                  <a:lnTo>
                    <a:pt x="163513" y="172459"/>
                  </a:lnTo>
                  <a:cubicBezTo>
                    <a:pt x="163513" y="194492"/>
                    <a:pt x="144997" y="212725"/>
                    <a:pt x="121852" y="212725"/>
                  </a:cubicBezTo>
                  <a:cubicBezTo>
                    <a:pt x="99479" y="212725"/>
                    <a:pt x="80963" y="194492"/>
                    <a:pt x="80963" y="172459"/>
                  </a:cubicBezTo>
                  <a:lnTo>
                    <a:pt x="80963" y="146051"/>
                  </a:lnTo>
                  <a:lnTo>
                    <a:pt x="41110" y="146051"/>
                  </a:lnTo>
                  <a:cubicBezTo>
                    <a:pt x="18271" y="146051"/>
                    <a:pt x="0" y="127720"/>
                    <a:pt x="0" y="105570"/>
                  </a:cubicBezTo>
                  <a:cubicBezTo>
                    <a:pt x="0" y="82656"/>
                    <a:pt x="18271" y="65088"/>
                    <a:pt x="41110" y="65088"/>
                  </a:cubicBezTo>
                  <a:lnTo>
                    <a:pt x="80963" y="65088"/>
                  </a:lnTo>
                  <a:lnTo>
                    <a:pt x="80963" y="40266"/>
                  </a:lnTo>
                  <a:cubicBezTo>
                    <a:pt x="80963" y="18234"/>
                    <a:pt x="99479" y="0"/>
                    <a:pt x="121852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8" name="Freeform 303">
              <a:extLst>
                <a:ext uri="{FF2B5EF4-FFF2-40B4-BE49-F238E27FC236}">
                  <a16:creationId xmlns="" xmlns:a16="http://schemas.microsoft.com/office/drawing/2014/main" id="{B092AAA0-F88F-4602-BA73-74E951018C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1463" y="4303713"/>
              <a:ext cx="1181100" cy="385763"/>
            </a:xfrm>
            <a:custGeom>
              <a:avLst/>
              <a:gdLst>
                <a:gd name="T0" fmla="*/ 1052 w 1550"/>
                <a:gd name="T1" fmla="*/ 489 h 506"/>
                <a:gd name="T2" fmla="*/ 1185 w 1550"/>
                <a:gd name="T3" fmla="*/ 489 h 506"/>
                <a:gd name="T4" fmla="*/ 904 w 1550"/>
                <a:gd name="T5" fmla="*/ 473 h 506"/>
                <a:gd name="T6" fmla="*/ 1003 w 1550"/>
                <a:gd name="T7" fmla="*/ 506 h 506"/>
                <a:gd name="T8" fmla="*/ 838 w 1550"/>
                <a:gd name="T9" fmla="*/ 473 h 506"/>
                <a:gd name="T10" fmla="*/ 739 w 1550"/>
                <a:gd name="T11" fmla="*/ 506 h 506"/>
                <a:gd name="T12" fmla="*/ 838 w 1550"/>
                <a:gd name="T13" fmla="*/ 473 h 506"/>
                <a:gd name="T14" fmla="*/ 557 w 1550"/>
                <a:gd name="T15" fmla="*/ 489 h 506"/>
                <a:gd name="T16" fmla="*/ 689 w 1550"/>
                <a:gd name="T17" fmla="*/ 489 h 506"/>
                <a:gd name="T18" fmla="*/ 409 w 1550"/>
                <a:gd name="T19" fmla="*/ 473 h 506"/>
                <a:gd name="T20" fmla="*/ 508 w 1550"/>
                <a:gd name="T21" fmla="*/ 506 h 506"/>
                <a:gd name="T22" fmla="*/ 342 w 1550"/>
                <a:gd name="T23" fmla="*/ 473 h 506"/>
                <a:gd name="T24" fmla="*/ 243 w 1550"/>
                <a:gd name="T25" fmla="*/ 506 h 506"/>
                <a:gd name="T26" fmla="*/ 342 w 1550"/>
                <a:gd name="T27" fmla="*/ 473 h 506"/>
                <a:gd name="T28" fmla="*/ 76 w 1550"/>
                <a:gd name="T29" fmla="*/ 433 h 506"/>
                <a:gd name="T30" fmla="*/ 194 w 1550"/>
                <a:gd name="T31" fmla="*/ 489 h 506"/>
                <a:gd name="T32" fmla="*/ 34 w 1550"/>
                <a:gd name="T33" fmla="*/ 299 h 506"/>
                <a:gd name="T34" fmla="*/ 32 w 1550"/>
                <a:gd name="T35" fmla="*/ 402 h 506"/>
                <a:gd name="T36" fmla="*/ 33 w 1550"/>
                <a:gd name="T37" fmla="*/ 234 h 506"/>
                <a:gd name="T38" fmla="*/ 40 w 1550"/>
                <a:gd name="T39" fmla="*/ 122 h 506"/>
                <a:gd name="T40" fmla="*/ 0 w 1550"/>
                <a:gd name="T41" fmla="*/ 234 h 506"/>
                <a:gd name="T42" fmla="*/ 82 w 1550"/>
                <a:gd name="T43" fmla="*/ 93 h 506"/>
                <a:gd name="T44" fmla="*/ 146 w 1550"/>
                <a:gd name="T45" fmla="*/ 12 h 506"/>
                <a:gd name="T46" fmla="*/ 82 w 1550"/>
                <a:gd name="T47" fmla="*/ 93 h 506"/>
                <a:gd name="T48" fmla="*/ 332 w 1550"/>
                <a:gd name="T49" fmla="*/ 17 h 506"/>
                <a:gd name="T50" fmla="*/ 216 w 1550"/>
                <a:gd name="T51" fmla="*/ 0 h 506"/>
                <a:gd name="T52" fmla="*/ 381 w 1550"/>
                <a:gd name="T53" fmla="*/ 34 h 506"/>
                <a:gd name="T54" fmla="*/ 481 w 1550"/>
                <a:gd name="T55" fmla="*/ 0 h 506"/>
                <a:gd name="T56" fmla="*/ 381 w 1550"/>
                <a:gd name="T57" fmla="*/ 34 h 506"/>
                <a:gd name="T58" fmla="*/ 662 w 1550"/>
                <a:gd name="T59" fmla="*/ 17 h 506"/>
                <a:gd name="T60" fmla="*/ 530 w 1550"/>
                <a:gd name="T61" fmla="*/ 17 h 506"/>
                <a:gd name="T62" fmla="*/ 811 w 1550"/>
                <a:gd name="T63" fmla="*/ 34 h 506"/>
                <a:gd name="T64" fmla="*/ 712 w 1550"/>
                <a:gd name="T65" fmla="*/ 0 h 506"/>
                <a:gd name="T66" fmla="*/ 877 w 1550"/>
                <a:gd name="T67" fmla="*/ 34 h 506"/>
                <a:gd name="T68" fmla="*/ 976 w 1550"/>
                <a:gd name="T69" fmla="*/ 0 h 506"/>
                <a:gd name="T70" fmla="*/ 877 w 1550"/>
                <a:gd name="T71" fmla="*/ 34 h 506"/>
                <a:gd name="T72" fmla="*/ 1158 w 1550"/>
                <a:gd name="T73" fmla="*/ 17 h 506"/>
                <a:gd name="T74" fmla="*/ 1025 w 1550"/>
                <a:gd name="T75" fmla="*/ 17 h 506"/>
                <a:gd name="T76" fmla="*/ 1306 w 1550"/>
                <a:gd name="T77" fmla="*/ 34 h 506"/>
                <a:gd name="T78" fmla="*/ 1207 w 1550"/>
                <a:gd name="T79" fmla="*/ 0 h 506"/>
                <a:gd name="T80" fmla="*/ 1369 w 1550"/>
                <a:gd name="T81" fmla="*/ 37 h 506"/>
                <a:gd name="T82" fmla="*/ 1471 w 1550"/>
                <a:gd name="T83" fmla="*/ 50 h 506"/>
                <a:gd name="T84" fmla="*/ 1369 w 1550"/>
                <a:gd name="T85" fmla="*/ 37 h 506"/>
                <a:gd name="T86" fmla="*/ 1534 w 1550"/>
                <a:gd name="T87" fmla="*/ 223 h 506"/>
                <a:gd name="T88" fmla="*/ 1495 w 1550"/>
                <a:gd name="T89" fmla="*/ 99 h 506"/>
                <a:gd name="T90" fmla="*/ 1517 w 1550"/>
                <a:gd name="T91" fmla="*/ 289 h 506"/>
                <a:gd name="T92" fmla="*/ 1532 w 1550"/>
                <a:gd name="T93" fmla="*/ 376 h 506"/>
                <a:gd name="T94" fmla="*/ 1533 w 1550"/>
                <a:gd name="T95" fmla="*/ 256 h 506"/>
                <a:gd name="T96" fmla="*/ 1393 w 1550"/>
                <a:gd name="T97" fmla="*/ 463 h 506"/>
                <a:gd name="T98" fmla="*/ 1493 w 1550"/>
                <a:gd name="T99" fmla="*/ 435 h 506"/>
                <a:gd name="T100" fmla="*/ 1334 w 1550"/>
                <a:gd name="T101" fmla="*/ 473 h 506"/>
                <a:gd name="T102" fmla="*/ 1234 w 1550"/>
                <a:gd name="T103" fmla="*/ 506 h 506"/>
                <a:gd name="T104" fmla="*/ 1351 w 1550"/>
                <a:gd name="T105" fmla="*/ 48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0" h="506">
                  <a:moveTo>
                    <a:pt x="1168" y="473"/>
                  </a:moveTo>
                  <a:lnTo>
                    <a:pt x="1069" y="473"/>
                  </a:lnTo>
                  <a:cubicBezTo>
                    <a:pt x="1060" y="473"/>
                    <a:pt x="1052" y="480"/>
                    <a:pt x="1052" y="489"/>
                  </a:cubicBezTo>
                  <a:cubicBezTo>
                    <a:pt x="1052" y="499"/>
                    <a:pt x="1060" y="506"/>
                    <a:pt x="1069" y="506"/>
                  </a:cubicBezTo>
                  <a:lnTo>
                    <a:pt x="1168" y="506"/>
                  </a:lnTo>
                  <a:cubicBezTo>
                    <a:pt x="1177" y="506"/>
                    <a:pt x="1185" y="499"/>
                    <a:pt x="1185" y="489"/>
                  </a:cubicBezTo>
                  <a:cubicBezTo>
                    <a:pt x="1185" y="480"/>
                    <a:pt x="1177" y="473"/>
                    <a:pt x="1168" y="473"/>
                  </a:cubicBezTo>
                  <a:close/>
                  <a:moveTo>
                    <a:pt x="1003" y="473"/>
                  </a:moveTo>
                  <a:lnTo>
                    <a:pt x="904" y="473"/>
                  </a:lnTo>
                  <a:cubicBezTo>
                    <a:pt x="895" y="473"/>
                    <a:pt x="887" y="480"/>
                    <a:pt x="887" y="489"/>
                  </a:cubicBezTo>
                  <a:cubicBezTo>
                    <a:pt x="887" y="499"/>
                    <a:pt x="895" y="506"/>
                    <a:pt x="904" y="506"/>
                  </a:cubicBezTo>
                  <a:lnTo>
                    <a:pt x="1003" y="506"/>
                  </a:lnTo>
                  <a:cubicBezTo>
                    <a:pt x="1012" y="506"/>
                    <a:pt x="1020" y="499"/>
                    <a:pt x="1020" y="489"/>
                  </a:cubicBezTo>
                  <a:cubicBezTo>
                    <a:pt x="1020" y="480"/>
                    <a:pt x="1012" y="473"/>
                    <a:pt x="1003" y="473"/>
                  </a:cubicBezTo>
                  <a:close/>
                  <a:moveTo>
                    <a:pt x="838" y="473"/>
                  </a:moveTo>
                  <a:lnTo>
                    <a:pt x="739" y="473"/>
                  </a:lnTo>
                  <a:cubicBezTo>
                    <a:pt x="730" y="473"/>
                    <a:pt x="722" y="480"/>
                    <a:pt x="722" y="489"/>
                  </a:cubicBezTo>
                  <a:cubicBezTo>
                    <a:pt x="722" y="499"/>
                    <a:pt x="730" y="506"/>
                    <a:pt x="739" y="506"/>
                  </a:cubicBezTo>
                  <a:lnTo>
                    <a:pt x="838" y="506"/>
                  </a:lnTo>
                  <a:cubicBezTo>
                    <a:pt x="847" y="506"/>
                    <a:pt x="855" y="499"/>
                    <a:pt x="855" y="489"/>
                  </a:cubicBezTo>
                  <a:cubicBezTo>
                    <a:pt x="855" y="480"/>
                    <a:pt x="847" y="473"/>
                    <a:pt x="838" y="473"/>
                  </a:cubicBezTo>
                  <a:close/>
                  <a:moveTo>
                    <a:pt x="673" y="473"/>
                  </a:moveTo>
                  <a:lnTo>
                    <a:pt x="574" y="473"/>
                  </a:lnTo>
                  <a:cubicBezTo>
                    <a:pt x="564" y="473"/>
                    <a:pt x="557" y="480"/>
                    <a:pt x="557" y="489"/>
                  </a:cubicBezTo>
                  <a:cubicBezTo>
                    <a:pt x="557" y="499"/>
                    <a:pt x="564" y="506"/>
                    <a:pt x="574" y="506"/>
                  </a:cubicBezTo>
                  <a:lnTo>
                    <a:pt x="673" y="506"/>
                  </a:lnTo>
                  <a:cubicBezTo>
                    <a:pt x="682" y="506"/>
                    <a:pt x="689" y="499"/>
                    <a:pt x="689" y="489"/>
                  </a:cubicBezTo>
                  <a:cubicBezTo>
                    <a:pt x="689" y="480"/>
                    <a:pt x="682" y="473"/>
                    <a:pt x="673" y="473"/>
                  </a:cubicBezTo>
                  <a:close/>
                  <a:moveTo>
                    <a:pt x="508" y="473"/>
                  </a:moveTo>
                  <a:lnTo>
                    <a:pt x="409" y="473"/>
                  </a:lnTo>
                  <a:cubicBezTo>
                    <a:pt x="399" y="473"/>
                    <a:pt x="392" y="480"/>
                    <a:pt x="392" y="489"/>
                  </a:cubicBezTo>
                  <a:cubicBezTo>
                    <a:pt x="392" y="499"/>
                    <a:pt x="399" y="506"/>
                    <a:pt x="409" y="506"/>
                  </a:cubicBezTo>
                  <a:lnTo>
                    <a:pt x="508" y="506"/>
                  </a:lnTo>
                  <a:cubicBezTo>
                    <a:pt x="517" y="506"/>
                    <a:pt x="524" y="499"/>
                    <a:pt x="524" y="489"/>
                  </a:cubicBezTo>
                  <a:cubicBezTo>
                    <a:pt x="524" y="480"/>
                    <a:pt x="517" y="473"/>
                    <a:pt x="508" y="473"/>
                  </a:cubicBezTo>
                  <a:close/>
                  <a:moveTo>
                    <a:pt x="342" y="473"/>
                  </a:moveTo>
                  <a:lnTo>
                    <a:pt x="243" y="473"/>
                  </a:lnTo>
                  <a:cubicBezTo>
                    <a:pt x="234" y="473"/>
                    <a:pt x="227" y="480"/>
                    <a:pt x="227" y="489"/>
                  </a:cubicBezTo>
                  <a:cubicBezTo>
                    <a:pt x="227" y="499"/>
                    <a:pt x="234" y="506"/>
                    <a:pt x="243" y="506"/>
                  </a:cubicBezTo>
                  <a:lnTo>
                    <a:pt x="342" y="506"/>
                  </a:lnTo>
                  <a:cubicBezTo>
                    <a:pt x="352" y="506"/>
                    <a:pt x="359" y="499"/>
                    <a:pt x="359" y="489"/>
                  </a:cubicBezTo>
                  <a:cubicBezTo>
                    <a:pt x="359" y="480"/>
                    <a:pt x="352" y="473"/>
                    <a:pt x="342" y="473"/>
                  </a:cubicBezTo>
                  <a:close/>
                  <a:moveTo>
                    <a:pt x="181" y="469"/>
                  </a:moveTo>
                  <a:cubicBezTo>
                    <a:pt x="151" y="463"/>
                    <a:pt x="123" y="450"/>
                    <a:pt x="100" y="430"/>
                  </a:cubicBezTo>
                  <a:cubicBezTo>
                    <a:pt x="93" y="424"/>
                    <a:pt x="82" y="425"/>
                    <a:pt x="76" y="433"/>
                  </a:cubicBezTo>
                  <a:cubicBezTo>
                    <a:pt x="70" y="440"/>
                    <a:pt x="71" y="450"/>
                    <a:pt x="78" y="456"/>
                  </a:cubicBezTo>
                  <a:cubicBezTo>
                    <a:pt x="106" y="479"/>
                    <a:pt x="138" y="495"/>
                    <a:pt x="174" y="502"/>
                  </a:cubicBezTo>
                  <a:cubicBezTo>
                    <a:pt x="183" y="504"/>
                    <a:pt x="192" y="498"/>
                    <a:pt x="194" y="489"/>
                  </a:cubicBezTo>
                  <a:cubicBezTo>
                    <a:pt x="196" y="480"/>
                    <a:pt x="190" y="471"/>
                    <a:pt x="181" y="469"/>
                  </a:cubicBezTo>
                  <a:close/>
                  <a:moveTo>
                    <a:pt x="60" y="385"/>
                  </a:moveTo>
                  <a:cubicBezTo>
                    <a:pt x="45" y="359"/>
                    <a:pt x="35" y="330"/>
                    <a:pt x="34" y="299"/>
                  </a:cubicBezTo>
                  <a:cubicBezTo>
                    <a:pt x="33" y="290"/>
                    <a:pt x="25" y="283"/>
                    <a:pt x="16" y="283"/>
                  </a:cubicBezTo>
                  <a:cubicBezTo>
                    <a:pt x="7" y="284"/>
                    <a:pt x="0" y="292"/>
                    <a:pt x="0" y="301"/>
                  </a:cubicBezTo>
                  <a:cubicBezTo>
                    <a:pt x="2" y="338"/>
                    <a:pt x="14" y="372"/>
                    <a:pt x="32" y="402"/>
                  </a:cubicBezTo>
                  <a:cubicBezTo>
                    <a:pt x="37" y="410"/>
                    <a:pt x="47" y="412"/>
                    <a:pt x="55" y="408"/>
                  </a:cubicBezTo>
                  <a:cubicBezTo>
                    <a:pt x="63" y="403"/>
                    <a:pt x="65" y="393"/>
                    <a:pt x="60" y="385"/>
                  </a:cubicBezTo>
                  <a:close/>
                  <a:moveTo>
                    <a:pt x="33" y="234"/>
                  </a:moveTo>
                  <a:lnTo>
                    <a:pt x="33" y="217"/>
                  </a:lnTo>
                  <a:cubicBezTo>
                    <a:pt x="33" y="191"/>
                    <a:pt x="39" y="166"/>
                    <a:pt x="49" y="144"/>
                  </a:cubicBezTo>
                  <a:cubicBezTo>
                    <a:pt x="53" y="135"/>
                    <a:pt x="49" y="126"/>
                    <a:pt x="40" y="122"/>
                  </a:cubicBezTo>
                  <a:cubicBezTo>
                    <a:pt x="32" y="118"/>
                    <a:pt x="22" y="122"/>
                    <a:pt x="18" y="130"/>
                  </a:cubicBezTo>
                  <a:cubicBezTo>
                    <a:pt x="7" y="157"/>
                    <a:pt x="0" y="186"/>
                    <a:pt x="0" y="217"/>
                  </a:cubicBezTo>
                  <a:lnTo>
                    <a:pt x="0" y="234"/>
                  </a:lnTo>
                  <a:cubicBezTo>
                    <a:pt x="0" y="243"/>
                    <a:pt x="8" y="250"/>
                    <a:pt x="17" y="250"/>
                  </a:cubicBezTo>
                  <a:cubicBezTo>
                    <a:pt x="26" y="250"/>
                    <a:pt x="33" y="243"/>
                    <a:pt x="33" y="234"/>
                  </a:cubicBezTo>
                  <a:close/>
                  <a:moveTo>
                    <a:pt x="82" y="93"/>
                  </a:moveTo>
                  <a:cubicBezTo>
                    <a:pt x="102" y="71"/>
                    <a:pt x="128" y="54"/>
                    <a:pt x="157" y="44"/>
                  </a:cubicBezTo>
                  <a:cubicBezTo>
                    <a:pt x="166" y="41"/>
                    <a:pt x="170" y="31"/>
                    <a:pt x="167" y="23"/>
                  </a:cubicBezTo>
                  <a:cubicBezTo>
                    <a:pt x="164" y="14"/>
                    <a:pt x="155" y="9"/>
                    <a:pt x="146" y="12"/>
                  </a:cubicBezTo>
                  <a:cubicBezTo>
                    <a:pt x="112" y="24"/>
                    <a:pt x="81" y="45"/>
                    <a:pt x="57" y="71"/>
                  </a:cubicBezTo>
                  <a:cubicBezTo>
                    <a:pt x="51" y="78"/>
                    <a:pt x="52" y="88"/>
                    <a:pt x="58" y="94"/>
                  </a:cubicBezTo>
                  <a:cubicBezTo>
                    <a:pt x="65" y="101"/>
                    <a:pt x="76" y="100"/>
                    <a:pt x="82" y="93"/>
                  </a:cubicBezTo>
                  <a:close/>
                  <a:moveTo>
                    <a:pt x="216" y="34"/>
                  </a:moveTo>
                  <a:lnTo>
                    <a:pt x="315" y="34"/>
                  </a:lnTo>
                  <a:cubicBezTo>
                    <a:pt x="325" y="34"/>
                    <a:pt x="332" y="26"/>
                    <a:pt x="332" y="17"/>
                  </a:cubicBezTo>
                  <a:cubicBezTo>
                    <a:pt x="332" y="8"/>
                    <a:pt x="325" y="0"/>
                    <a:pt x="315" y="0"/>
                  </a:cubicBezTo>
                  <a:lnTo>
                    <a:pt x="217" y="0"/>
                  </a:lnTo>
                  <a:lnTo>
                    <a:pt x="216" y="0"/>
                  </a:lnTo>
                  <a:cubicBezTo>
                    <a:pt x="207" y="0"/>
                    <a:pt x="200" y="8"/>
                    <a:pt x="200" y="17"/>
                  </a:cubicBezTo>
                  <a:cubicBezTo>
                    <a:pt x="200" y="26"/>
                    <a:pt x="207" y="34"/>
                    <a:pt x="216" y="34"/>
                  </a:cubicBezTo>
                  <a:close/>
                  <a:moveTo>
                    <a:pt x="381" y="34"/>
                  </a:moveTo>
                  <a:lnTo>
                    <a:pt x="481" y="34"/>
                  </a:lnTo>
                  <a:cubicBezTo>
                    <a:pt x="490" y="34"/>
                    <a:pt x="497" y="26"/>
                    <a:pt x="497" y="17"/>
                  </a:cubicBezTo>
                  <a:cubicBezTo>
                    <a:pt x="497" y="8"/>
                    <a:pt x="490" y="0"/>
                    <a:pt x="481" y="0"/>
                  </a:cubicBezTo>
                  <a:lnTo>
                    <a:pt x="381" y="0"/>
                  </a:lnTo>
                  <a:cubicBezTo>
                    <a:pt x="372" y="0"/>
                    <a:pt x="365" y="8"/>
                    <a:pt x="365" y="17"/>
                  </a:cubicBezTo>
                  <a:cubicBezTo>
                    <a:pt x="365" y="26"/>
                    <a:pt x="372" y="34"/>
                    <a:pt x="381" y="34"/>
                  </a:cubicBezTo>
                  <a:close/>
                  <a:moveTo>
                    <a:pt x="547" y="34"/>
                  </a:moveTo>
                  <a:lnTo>
                    <a:pt x="646" y="34"/>
                  </a:lnTo>
                  <a:cubicBezTo>
                    <a:pt x="655" y="34"/>
                    <a:pt x="662" y="26"/>
                    <a:pt x="662" y="17"/>
                  </a:cubicBezTo>
                  <a:cubicBezTo>
                    <a:pt x="662" y="8"/>
                    <a:pt x="655" y="0"/>
                    <a:pt x="646" y="0"/>
                  </a:cubicBezTo>
                  <a:lnTo>
                    <a:pt x="547" y="0"/>
                  </a:lnTo>
                  <a:cubicBezTo>
                    <a:pt x="537" y="0"/>
                    <a:pt x="530" y="8"/>
                    <a:pt x="530" y="17"/>
                  </a:cubicBezTo>
                  <a:cubicBezTo>
                    <a:pt x="530" y="26"/>
                    <a:pt x="537" y="34"/>
                    <a:pt x="547" y="34"/>
                  </a:cubicBezTo>
                  <a:close/>
                  <a:moveTo>
                    <a:pt x="712" y="34"/>
                  </a:moveTo>
                  <a:lnTo>
                    <a:pt x="811" y="34"/>
                  </a:lnTo>
                  <a:cubicBezTo>
                    <a:pt x="820" y="34"/>
                    <a:pt x="828" y="26"/>
                    <a:pt x="828" y="17"/>
                  </a:cubicBezTo>
                  <a:cubicBezTo>
                    <a:pt x="828" y="8"/>
                    <a:pt x="820" y="0"/>
                    <a:pt x="811" y="0"/>
                  </a:cubicBezTo>
                  <a:lnTo>
                    <a:pt x="712" y="0"/>
                  </a:lnTo>
                  <a:cubicBezTo>
                    <a:pt x="703" y="0"/>
                    <a:pt x="695" y="8"/>
                    <a:pt x="695" y="17"/>
                  </a:cubicBezTo>
                  <a:cubicBezTo>
                    <a:pt x="695" y="26"/>
                    <a:pt x="703" y="34"/>
                    <a:pt x="712" y="34"/>
                  </a:cubicBezTo>
                  <a:close/>
                  <a:moveTo>
                    <a:pt x="877" y="34"/>
                  </a:moveTo>
                  <a:lnTo>
                    <a:pt x="976" y="34"/>
                  </a:lnTo>
                  <a:cubicBezTo>
                    <a:pt x="985" y="34"/>
                    <a:pt x="993" y="26"/>
                    <a:pt x="993" y="17"/>
                  </a:cubicBezTo>
                  <a:cubicBezTo>
                    <a:pt x="993" y="8"/>
                    <a:pt x="985" y="0"/>
                    <a:pt x="976" y="0"/>
                  </a:cubicBezTo>
                  <a:lnTo>
                    <a:pt x="877" y="0"/>
                  </a:lnTo>
                  <a:cubicBezTo>
                    <a:pt x="868" y="0"/>
                    <a:pt x="860" y="8"/>
                    <a:pt x="860" y="17"/>
                  </a:cubicBezTo>
                  <a:cubicBezTo>
                    <a:pt x="860" y="26"/>
                    <a:pt x="868" y="34"/>
                    <a:pt x="877" y="34"/>
                  </a:cubicBezTo>
                  <a:close/>
                  <a:moveTo>
                    <a:pt x="1042" y="34"/>
                  </a:moveTo>
                  <a:lnTo>
                    <a:pt x="1141" y="34"/>
                  </a:lnTo>
                  <a:cubicBezTo>
                    <a:pt x="1150" y="34"/>
                    <a:pt x="1158" y="26"/>
                    <a:pt x="1158" y="17"/>
                  </a:cubicBezTo>
                  <a:cubicBezTo>
                    <a:pt x="1158" y="8"/>
                    <a:pt x="1150" y="0"/>
                    <a:pt x="1141" y="0"/>
                  </a:cubicBezTo>
                  <a:lnTo>
                    <a:pt x="1042" y="0"/>
                  </a:lnTo>
                  <a:cubicBezTo>
                    <a:pt x="1033" y="0"/>
                    <a:pt x="1025" y="8"/>
                    <a:pt x="1025" y="17"/>
                  </a:cubicBezTo>
                  <a:cubicBezTo>
                    <a:pt x="1025" y="26"/>
                    <a:pt x="1033" y="34"/>
                    <a:pt x="1042" y="34"/>
                  </a:cubicBezTo>
                  <a:close/>
                  <a:moveTo>
                    <a:pt x="1207" y="34"/>
                  </a:moveTo>
                  <a:lnTo>
                    <a:pt x="1306" y="34"/>
                  </a:lnTo>
                  <a:cubicBezTo>
                    <a:pt x="1316" y="34"/>
                    <a:pt x="1323" y="26"/>
                    <a:pt x="1323" y="17"/>
                  </a:cubicBezTo>
                  <a:cubicBezTo>
                    <a:pt x="1323" y="8"/>
                    <a:pt x="1316" y="0"/>
                    <a:pt x="1306" y="0"/>
                  </a:cubicBezTo>
                  <a:lnTo>
                    <a:pt x="1207" y="0"/>
                  </a:lnTo>
                  <a:cubicBezTo>
                    <a:pt x="1198" y="0"/>
                    <a:pt x="1191" y="8"/>
                    <a:pt x="1191" y="17"/>
                  </a:cubicBezTo>
                  <a:cubicBezTo>
                    <a:pt x="1191" y="26"/>
                    <a:pt x="1198" y="34"/>
                    <a:pt x="1207" y="34"/>
                  </a:cubicBezTo>
                  <a:close/>
                  <a:moveTo>
                    <a:pt x="1369" y="37"/>
                  </a:moveTo>
                  <a:cubicBezTo>
                    <a:pt x="1399" y="43"/>
                    <a:pt x="1427" y="57"/>
                    <a:pt x="1450" y="76"/>
                  </a:cubicBezTo>
                  <a:cubicBezTo>
                    <a:pt x="1457" y="82"/>
                    <a:pt x="1468" y="81"/>
                    <a:pt x="1474" y="74"/>
                  </a:cubicBezTo>
                  <a:cubicBezTo>
                    <a:pt x="1479" y="67"/>
                    <a:pt x="1478" y="56"/>
                    <a:pt x="1471" y="50"/>
                  </a:cubicBezTo>
                  <a:cubicBezTo>
                    <a:pt x="1444" y="28"/>
                    <a:pt x="1411" y="12"/>
                    <a:pt x="1375" y="5"/>
                  </a:cubicBezTo>
                  <a:cubicBezTo>
                    <a:pt x="1366" y="3"/>
                    <a:pt x="1358" y="9"/>
                    <a:pt x="1356" y="18"/>
                  </a:cubicBezTo>
                  <a:cubicBezTo>
                    <a:pt x="1354" y="27"/>
                    <a:pt x="1360" y="35"/>
                    <a:pt x="1369" y="37"/>
                  </a:cubicBezTo>
                  <a:close/>
                  <a:moveTo>
                    <a:pt x="1490" y="122"/>
                  </a:moveTo>
                  <a:cubicBezTo>
                    <a:pt x="1505" y="147"/>
                    <a:pt x="1515" y="176"/>
                    <a:pt x="1516" y="207"/>
                  </a:cubicBezTo>
                  <a:cubicBezTo>
                    <a:pt x="1517" y="216"/>
                    <a:pt x="1525" y="223"/>
                    <a:pt x="1534" y="223"/>
                  </a:cubicBezTo>
                  <a:cubicBezTo>
                    <a:pt x="1543" y="222"/>
                    <a:pt x="1550" y="215"/>
                    <a:pt x="1550" y="205"/>
                  </a:cubicBezTo>
                  <a:cubicBezTo>
                    <a:pt x="1548" y="168"/>
                    <a:pt x="1536" y="134"/>
                    <a:pt x="1518" y="104"/>
                  </a:cubicBezTo>
                  <a:cubicBezTo>
                    <a:pt x="1513" y="96"/>
                    <a:pt x="1503" y="94"/>
                    <a:pt x="1495" y="99"/>
                  </a:cubicBezTo>
                  <a:cubicBezTo>
                    <a:pt x="1487" y="103"/>
                    <a:pt x="1485" y="114"/>
                    <a:pt x="1490" y="122"/>
                  </a:cubicBezTo>
                  <a:close/>
                  <a:moveTo>
                    <a:pt x="1517" y="272"/>
                  </a:moveTo>
                  <a:lnTo>
                    <a:pt x="1517" y="289"/>
                  </a:lnTo>
                  <a:cubicBezTo>
                    <a:pt x="1517" y="315"/>
                    <a:pt x="1511" y="340"/>
                    <a:pt x="1501" y="362"/>
                  </a:cubicBezTo>
                  <a:cubicBezTo>
                    <a:pt x="1498" y="371"/>
                    <a:pt x="1502" y="381"/>
                    <a:pt x="1510" y="384"/>
                  </a:cubicBezTo>
                  <a:cubicBezTo>
                    <a:pt x="1518" y="388"/>
                    <a:pt x="1528" y="384"/>
                    <a:pt x="1532" y="376"/>
                  </a:cubicBezTo>
                  <a:cubicBezTo>
                    <a:pt x="1544" y="349"/>
                    <a:pt x="1550" y="320"/>
                    <a:pt x="1550" y="289"/>
                  </a:cubicBezTo>
                  <a:lnTo>
                    <a:pt x="1550" y="272"/>
                  </a:lnTo>
                  <a:cubicBezTo>
                    <a:pt x="1550" y="263"/>
                    <a:pt x="1543" y="256"/>
                    <a:pt x="1533" y="256"/>
                  </a:cubicBezTo>
                  <a:cubicBezTo>
                    <a:pt x="1524" y="256"/>
                    <a:pt x="1517" y="263"/>
                    <a:pt x="1517" y="272"/>
                  </a:cubicBezTo>
                  <a:close/>
                  <a:moveTo>
                    <a:pt x="1469" y="413"/>
                  </a:moveTo>
                  <a:cubicBezTo>
                    <a:pt x="1448" y="435"/>
                    <a:pt x="1422" y="452"/>
                    <a:pt x="1393" y="463"/>
                  </a:cubicBezTo>
                  <a:cubicBezTo>
                    <a:pt x="1385" y="466"/>
                    <a:pt x="1380" y="475"/>
                    <a:pt x="1383" y="484"/>
                  </a:cubicBezTo>
                  <a:cubicBezTo>
                    <a:pt x="1386" y="493"/>
                    <a:pt x="1396" y="497"/>
                    <a:pt x="1405" y="494"/>
                  </a:cubicBezTo>
                  <a:cubicBezTo>
                    <a:pt x="1439" y="482"/>
                    <a:pt x="1469" y="462"/>
                    <a:pt x="1493" y="435"/>
                  </a:cubicBezTo>
                  <a:cubicBezTo>
                    <a:pt x="1499" y="429"/>
                    <a:pt x="1499" y="418"/>
                    <a:pt x="1492" y="412"/>
                  </a:cubicBezTo>
                  <a:cubicBezTo>
                    <a:pt x="1485" y="406"/>
                    <a:pt x="1475" y="406"/>
                    <a:pt x="1469" y="413"/>
                  </a:cubicBezTo>
                  <a:close/>
                  <a:moveTo>
                    <a:pt x="1334" y="473"/>
                  </a:moveTo>
                  <a:lnTo>
                    <a:pt x="1234" y="473"/>
                  </a:lnTo>
                  <a:cubicBezTo>
                    <a:pt x="1225" y="473"/>
                    <a:pt x="1218" y="480"/>
                    <a:pt x="1218" y="489"/>
                  </a:cubicBezTo>
                  <a:cubicBezTo>
                    <a:pt x="1218" y="499"/>
                    <a:pt x="1225" y="506"/>
                    <a:pt x="1234" y="506"/>
                  </a:cubicBezTo>
                  <a:lnTo>
                    <a:pt x="1333" y="506"/>
                  </a:lnTo>
                  <a:lnTo>
                    <a:pt x="1334" y="506"/>
                  </a:lnTo>
                  <a:cubicBezTo>
                    <a:pt x="1343" y="506"/>
                    <a:pt x="1351" y="499"/>
                    <a:pt x="1351" y="489"/>
                  </a:cubicBezTo>
                  <a:cubicBezTo>
                    <a:pt x="1351" y="480"/>
                    <a:pt x="1343" y="473"/>
                    <a:pt x="1334" y="47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81">
              <a:extLst>
                <a:ext uri="{FF2B5EF4-FFF2-40B4-BE49-F238E27FC236}">
                  <a16:creationId xmlns="" xmlns:a16="http://schemas.microsoft.com/office/drawing/2014/main" id="{6B1DFF74-FA18-4B6C-826E-6F2C97DE0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26" y="3992029"/>
              <a:ext cx="170124" cy="1006108"/>
            </a:xfrm>
            <a:custGeom>
              <a:avLst/>
              <a:gdLst>
                <a:gd name="connsiteX0" fmla="*/ 0 w 165100"/>
                <a:gd name="connsiteY0" fmla="*/ 0 h 1026205"/>
                <a:gd name="connsiteX1" fmla="*/ 37130 w 165100"/>
                <a:gd name="connsiteY1" fmla="*/ 18789 h 1026205"/>
                <a:gd name="connsiteX2" fmla="*/ 165100 w 165100"/>
                <a:gd name="connsiteY2" fmla="*/ 106063 h 1026205"/>
                <a:gd name="connsiteX3" fmla="*/ 165100 w 165100"/>
                <a:gd name="connsiteY3" fmla="*/ 920078 h 1026205"/>
                <a:gd name="connsiteX4" fmla="*/ 37130 w 165100"/>
                <a:gd name="connsiteY4" fmla="*/ 1007396 h 1026205"/>
                <a:gd name="connsiteX5" fmla="*/ 0 w 165100"/>
                <a:gd name="connsiteY5" fmla="*/ 1026205 h 1026205"/>
                <a:gd name="connsiteX0" fmla="*/ 0 w 165100"/>
                <a:gd name="connsiteY0" fmla="*/ 0 h 1026205"/>
                <a:gd name="connsiteX1" fmla="*/ 165100 w 165100"/>
                <a:gd name="connsiteY1" fmla="*/ 106063 h 1026205"/>
                <a:gd name="connsiteX2" fmla="*/ 165100 w 165100"/>
                <a:gd name="connsiteY2" fmla="*/ 920078 h 1026205"/>
                <a:gd name="connsiteX3" fmla="*/ 37130 w 165100"/>
                <a:gd name="connsiteY3" fmla="*/ 1007396 h 1026205"/>
                <a:gd name="connsiteX4" fmla="*/ 0 w 165100"/>
                <a:gd name="connsiteY4" fmla="*/ 1026205 h 1026205"/>
                <a:gd name="connsiteX5" fmla="*/ 0 w 165100"/>
                <a:gd name="connsiteY5" fmla="*/ 0 h 1026205"/>
                <a:gd name="connsiteX0" fmla="*/ 0 w 170124"/>
                <a:gd name="connsiteY0" fmla="*/ 0 h 1026205"/>
                <a:gd name="connsiteX1" fmla="*/ 170124 w 170124"/>
                <a:gd name="connsiteY1" fmla="*/ 131184 h 1026205"/>
                <a:gd name="connsiteX2" fmla="*/ 165100 w 170124"/>
                <a:gd name="connsiteY2" fmla="*/ 920078 h 1026205"/>
                <a:gd name="connsiteX3" fmla="*/ 37130 w 170124"/>
                <a:gd name="connsiteY3" fmla="*/ 1007396 h 1026205"/>
                <a:gd name="connsiteX4" fmla="*/ 0 w 170124"/>
                <a:gd name="connsiteY4" fmla="*/ 1026205 h 1026205"/>
                <a:gd name="connsiteX5" fmla="*/ 0 w 170124"/>
                <a:gd name="connsiteY5" fmla="*/ 0 h 1026205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124" h="1006108">
                  <a:moveTo>
                    <a:pt x="0" y="0"/>
                  </a:moveTo>
                  <a:cubicBezTo>
                    <a:pt x="66756" y="37029"/>
                    <a:pt x="113416" y="69034"/>
                    <a:pt x="170124" y="111087"/>
                  </a:cubicBezTo>
                  <a:cubicBezTo>
                    <a:pt x="168449" y="374052"/>
                    <a:pt x="166775" y="637016"/>
                    <a:pt x="165100" y="899981"/>
                  </a:cubicBezTo>
                  <a:lnTo>
                    <a:pt x="37130" y="987299"/>
                  </a:lnTo>
                  <a:lnTo>
                    <a:pt x="0" y="1006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0" name="Freeform 82">
              <a:extLst>
                <a:ext uri="{FF2B5EF4-FFF2-40B4-BE49-F238E27FC236}">
                  <a16:creationId xmlns="" xmlns:a16="http://schemas.microsoft.com/office/drawing/2014/main" id="{68272502-B6A3-4A9E-B8CF-DFE147660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996729"/>
              <a:ext cx="165100" cy="1003061"/>
            </a:xfrm>
            <a:custGeom>
              <a:avLst/>
              <a:gdLst>
                <a:gd name="connsiteX0" fmla="*/ 165100 w 165100"/>
                <a:gd name="connsiteY0" fmla="*/ 0 h 1003061"/>
                <a:gd name="connsiteX1" fmla="*/ 165100 w 165100"/>
                <a:gd name="connsiteY1" fmla="*/ 1003061 h 1003061"/>
                <a:gd name="connsiteX2" fmla="*/ 150826 w 165100"/>
                <a:gd name="connsiteY2" fmla="*/ 995830 h 1003061"/>
                <a:gd name="connsiteX3" fmla="*/ 5660 w 165100"/>
                <a:gd name="connsiteY3" fmla="*/ 896775 h 1003061"/>
                <a:gd name="connsiteX4" fmla="*/ 0 w 165100"/>
                <a:gd name="connsiteY4" fmla="*/ 891736 h 1003061"/>
                <a:gd name="connsiteX5" fmla="*/ 0 w 165100"/>
                <a:gd name="connsiteY5" fmla="*/ 111268 h 1003061"/>
                <a:gd name="connsiteX6" fmla="*/ 5660 w 165100"/>
                <a:gd name="connsiteY6" fmla="*/ 106229 h 1003061"/>
                <a:gd name="connsiteX7" fmla="*/ 150826 w 165100"/>
                <a:gd name="connsiteY7" fmla="*/ 7223 h 100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100" h="1003061">
                  <a:moveTo>
                    <a:pt x="165100" y="0"/>
                  </a:moveTo>
                  <a:lnTo>
                    <a:pt x="165100" y="1003061"/>
                  </a:lnTo>
                  <a:lnTo>
                    <a:pt x="150826" y="995830"/>
                  </a:lnTo>
                  <a:cubicBezTo>
                    <a:pt x="100236" y="965903"/>
                    <a:pt x="51754" y="932792"/>
                    <a:pt x="5660" y="896775"/>
                  </a:cubicBezTo>
                  <a:lnTo>
                    <a:pt x="0" y="891736"/>
                  </a:lnTo>
                  <a:lnTo>
                    <a:pt x="0" y="111268"/>
                  </a:lnTo>
                  <a:lnTo>
                    <a:pt x="5660" y="106229"/>
                  </a:lnTo>
                  <a:cubicBezTo>
                    <a:pt x="51754" y="70219"/>
                    <a:pt x="100236" y="37126"/>
                    <a:pt x="150826" y="722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34922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idx="12"/>
          </p:nvPr>
        </p:nvSpPr>
        <p:spPr/>
      </p:sp>
      <p:sp>
        <p:nvSpPr>
          <p:cNvPr id="10" name="TextBox 9"/>
          <p:cNvSpPr txBox="1"/>
          <p:nvPr/>
        </p:nvSpPr>
        <p:spPr>
          <a:xfrm>
            <a:off x="690091" y="4370328"/>
            <a:ext cx="2601812" cy="1938992"/>
          </a:xfrm>
          <a:prstGeom prst="homePlate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  <a:endParaRPr lang="ko-KR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0091" y="3050376"/>
            <a:ext cx="2601812" cy="738664"/>
          </a:xfrm>
          <a:prstGeom prst="homePlate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90091" y="625726"/>
            <a:ext cx="2601812" cy="1795163"/>
            <a:chOff x="539552" y="3116292"/>
            <a:chExt cx="2601812" cy="1795163"/>
          </a:xfrm>
        </p:grpSpPr>
        <p:sp>
          <p:nvSpPr>
            <p:cNvPr id="20" name="TextBox 19"/>
            <p:cNvSpPr txBox="1"/>
            <p:nvPr/>
          </p:nvSpPr>
          <p:spPr>
            <a:xfrm>
              <a:off x="539552" y="3514275"/>
              <a:ext cx="2601812" cy="1200329"/>
            </a:xfrm>
            <a:prstGeom prst="homePlate">
              <a:avLst>
                <a:gd name="adj" fmla="val 0"/>
              </a:avLst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Simple Portfolio</a:t>
              </a:r>
            </a:p>
            <a:p>
              <a:r>
                <a:rPr lang="en-US" altLang="ko-KR" sz="2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Presentation Designed</a:t>
              </a:r>
            </a:p>
          </p:txBody>
        </p:sp>
        <p:sp>
          <p:nvSpPr>
            <p:cNvPr id="21" name="Rounded Rectangle 2"/>
            <p:cNvSpPr/>
            <p:nvPr/>
          </p:nvSpPr>
          <p:spPr>
            <a:xfrm>
              <a:off x="610037" y="3116292"/>
              <a:ext cx="405823" cy="405823"/>
            </a:xfrm>
            <a:custGeom>
              <a:avLst/>
              <a:gdLst/>
              <a:ahLst/>
              <a:cxnLst/>
              <a:rect l="l" t="t" r="r" b="b"/>
              <a:pathLst>
                <a:path w="648072" h="648072">
                  <a:moveTo>
                    <a:pt x="228026" y="0"/>
                  </a:moveTo>
                  <a:lnTo>
                    <a:pt x="420046" y="0"/>
                  </a:lnTo>
                  <a:cubicBezTo>
                    <a:pt x="446559" y="0"/>
                    <a:pt x="468052" y="21493"/>
                    <a:pt x="468052" y="48006"/>
                  </a:cubicBezTo>
                  <a:lnTo>
                    <a:pt x="468052" y="180020"/>
                  </a:lnTo>
                  <a:lnTo>
                    <a:pt x="600066" y="180020"/>
                  </a:lnTo>
                  <a:cubicBezTo>
                    <a:pt x="626579" y="180020"/>
                    <a:pt x="648072" y="201513"/>
                    <a:pt x="648072" y="228026"/>
                  </a:cubicBezTo>
                  <a:lnTo>
                    <a:pt x="648072" y="420046"/>
                  </a:lnTo>
                  <a:cubicBezTo>
                    <a:pt x="648072" y="446559"/>
                    <a:pt x="626579" y="468052"/>
                    <a:pt x="600066" y="468052"/>
                  </a:cubicBezTo>
                  <a:lnTo>
                    <a:pt x="468052" y="468052"/>
                  </a:lnTo>
                  <a:lnTo>
                    <a:pt x="468052" y="600066"/>
                  </a:lnTo>
                  <a:cubicBezTo>
                    <a:pt x="468052" y="626579"/>
                    <a:pt x="446559" y="648072"/>
                    <a:pt x="420046" y="648072"/>
                  </a:cubicBezTo>
                  <a:lnTo>
                    <a:pt x="228026" y="648072"/>
                  </a:lnTo>
                  <a:cubicBezTo>
                    <a:pt x="201513" y="648072"/>
                    <a:pt x="180020" y="626579"/>
                    <a:pt x="180020" y="600066"/>
                  </a:cubicBezTo>
                  <a:lnTo>
                    <a:pt x="180020" y="468052"/>
                  </a:lnTo>
                  <a:lnTo>
                    <a:pt x="48006" y="468052"/>
                  </a:lnTo>
                  <a:cubicBezTo>
                    <a:pt x="21493" y="468052"/>
                    <a:pt x="0" y="446559"/>
                    <a:pt x="0" y="420046"/>
                  </a:cubicBezTo>
                  <a:lnTo>
                    <a:pt x="0" y="228026"/>
                  </a:lnTo>
                  <a:cubicBezTo>
                    <a:pt x="0" y="201513"/>
                    <a:pt x="21493" y="180020"/>
                    <a:pt x="48006" y="180020"/>
                  </a:cubicBezTo>
                  <a:lnTo>
                    <a:pt x="180020" y="180020"/>
                  </a:lnTo>
                  <a:lnTo>
                    <a:pt x="180020" y="48006"/>
                  </a:lnTo>
                  <a:cubicBezTo>
                    <a:pt x="180020" y="21493"/>
                    <a:pt x="201513" y="0"/>
                    <a:pt x="228026" y="0"/>
                  </a:cubicBezTo>
                  <a:close/>
                </a:path>
              </a:pathLst>
            </a:custGeom>
            <a:solidFill>
              <a:schemeClr val="bg1"/>
            </a:solidFill>
            <a:ln w="603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100800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ct val="20000"/>
                </a:spcBef>
              </a:pPr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10036" y="4731455"/>
              <a:ext cx="648000" cy="180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22613639-2048-4849-B467-D178F87CC680}"/>
              </a:ext>
            </a:extLst>
          </p:cNvPr>
          <p:cNvSpPr txBox="1"/>
          <p:nvPr/>
        </p:nvSpPr>
        <p:spPr>
          <a:xfrm>
            <a:off x="8872396" y="3446998"/>
            <a:ext cx="26629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FF55DE41-D606-4F54-875C-09C68296276A}"/>
              </a:ext>
            </a:extLst>
          </p:cNvPr>
          <p:cNvSpPr txBox="1"/>
          <p:nvPr/>
        </p:nvSpPr>
        <p:spPr>
          <a:xfrm>
            <a:off x="690090" y="4370328"/>
            <a:ext cx="29403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ea typeface="HY견명조" pitchFamily="18" charset="-127"/>
                <a:cs typeface="Arial" pitchFamily="34" charset="0"/>
              </a:rPr>
              <a:t>I hope and I believe that this Template will your Time, Money and Reputation.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C4C0D1F0-EBD7-48D8-9E71-1D7BCD962590}"/>
              </a:ext>
            </a:extLst>
          </p:cNvPr>
          <p:cNvSpPr txBox="1"/>
          <p:nvPr/>
        </p:nvSpPr>
        <p:spPr>
          <a:xfrm>
            <a:off x="690090" y="3421565"/>
            <a:ext cx="29403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E732A57C-FA0E-4E23-A03C-054D3FF633A2}"/>
              </a:ext>
            </a:extLst>
          </p:cNvPr>
          <p:cNvSpPr txBox="1"/>
          <p:nvPr/>
        </p:nvSpPr>
        <p:spPr>
          <a:xfrm>
            <a:off x="690090" y="498610"/>
            <a:ext cx="34563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Portfolio</a:t>
            </a:r>
          </a:p>
          <a:p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Presentation Designed</a:t>
            </a:r>
          </a:p>
        </p:txBody>
      </p:sp>
      <p:sp>
        <p:nvSpPr>
          <p:cNvPr id="34" name="자유형: 도형 33">
            <a:extLst>
              <a:ext uri="{FF2B5EF4-FFF2-40B4-BE49-F238E27FC236}">
                <a16:creationId xmlns="" xmlns:a16="http://schemas.microsoft.com/office/drawing/2014/main" id="{C9BEFB7B-C959-4F10-8763-41661E31AF48}"/>
              </a:ext>
            </a:extLst>
          </p:cNvPr>
          <p:cNvSpPr/>
          <p:nvPr/>
        </p:nvSpPr>
        <p:spPr>
          <a:xfrm rot="20483877">
            <a:off x="4722751" y="510288"/>
            <a:ext cx="3426095" cy="6574437"/>
          </a:xfrm>
          <a:custGeom>
            <a:avLst/>
            <a:gdLst>
              <a:gd name="connsiteX0" fmla="*/ 3426095 w 3426095"/>
              <a:gd name="connsiteY0" fmla="*/ 0 h 6574437"/>
              <a:gd name="connsiteX1" fmla="*/ 3426095 w 3426095"/>
              <a:gd name="connsiteY1" fmla="*/ 6574437 h 6574437"/>
              <a:gd name="connsiteX2" fmla="*/ 2753892 w 3426095"/>
              <a:gd name="connsiteY2" fmla="*/ 6574437 h 6574437"/>
              <a:gd name="connsiteX3" fmla="*/ 2786584 w 3426095"/>
              <a:gd name="connsiteY3" fmla="*/ 6477307 h 6574437"/>
              <a:gd name="connsiteX4" fmla="*/ 3328965 w 3426095"/>
              <a:gd name="connsiteY4" fmla="*/ 6477307 h 6574437"/>
              <a:gd name="connsiteX5" fmla="*/ 3328965 w 3426095"/>
              <a:gd name="connsiteY5" fmla="*/ 97130 h 6574437"/>
              <a:gd name="connsiteX6" fmla="*/ 97130 w 3426095"/>
              <a:gd name="connsiteY6" fmla="*/ 97130 h 6574437"/>
              <a:gd name="connsiteX7" fmla="*/ 97130 w 3426095"/>
              <a:gd name="connsiteY7" fmla="*/ 1708598 h 6574437"/>
              <a:gd name="connsiteX8" fmla="*/ 0 w 3426095"/>
              <a:gd name="connsiteY8" fmla="*/ 1997180 h 6574437"/>
              <a:gd name="connsiteX9" fmla="*/ 0 w 3426095"/>
              <a:gd name="connsiteY9" fmla="*/ 0 h 657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26095" h="6574437">
                <a:moveTo>
                  <a:pt x="3426095" y="0"/>
                </a:moveTo>
                <a:lnTo>
                  <a:pt x="3426095" y="6574437"/>
                </a:lnTo>
                <a:lnTo>
                  <a:pt x="2753892" y="6574437"/>
                </a:lnTo>
                <a:lnTo>
                  <a:pt x="2786584" y="6477307"/>
                </a:lnTo>
                <a:lnTo>
                  <a:pt x="3328965" y="6477307"/>
                </a:lnTo>
                <a:lnTo>
                  <a:pt x="3328965" y="97130"/>
                </a:lnTo>
                <a:lnTo>
                  <a:pt x="97130" y="97130"/>
                </a:lnTo>
                <a:lnTo>
                  <a:pt x="97130" y="1708598"/>
                </a:lnTo>
                <a:lnTo>
                  <a:pt x="0" y="19971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3298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93697F21-7AD4-4C61-B5D4-35991A6C05DC}"/>
              </a:ext>
            </a:extLst>
          </p:cNvPr>
          <p:cNvGrpSpPr/>
          <p:nvPr/>
        </p:nvGrpSpPr>
        <p:grpSpPr>
          <a:xfrm>
            <a:off x="4406922" y="2044586"/>
            <a:ext cx="3374514" cy="3074347"/>
            <a:chOff x="4406922" y="1835575"/>
            <a:chExt cx="3374514" cy="3074347"/>
          </a:xfrm>
        </p:grpSpPr>
        <p:sp>
          <p:nvSpPr>
            <p:cNvPr id="4" name="Freeform 20">
              <a:extLst>
                <a:ext uri="{FF2B5EF4-FFF2-40B4-BE49-F238E27FC236}">
                  <a16:creationId xmlns="" xmlns:a16="http://schemas.microsoft.com/office/drawing/2014/main" id="{1AA7CB1A-0497-4A8F-A23C-04793D259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191" y="1879651"/>
              <a:ext cx="2340560" cy="1687967"/>
            </a:xfrm>
            <a:custGeom>
              <a:avLst/>
              <a:gdLst>
                <a:gd name="connsiteX0" fmla="*/ 1634846 w 2138022"/>
                <a:gd name="connsiteY0" fmla="*/ 2638954 h 2647376"/>
                <a:gd name="connsiteX1" fmla="*/ 1636616 w 2138022"/>
                <a:gd name="connsiteY1" fmla="*/ 2641686 h 2647376"/>
                <a:gd name="connsiteX2" fmla="*/ 1631537 w 2138022"/>
                <a:gd name="connsiteY2" fmla="*/ 2647376 h 2647376"/>
                <a:gd name="connsiteX3" fmla="*/ 1634846 w 2138022"/>
                <a:gd name="connsiteY3" fmla="*/ 2638954 h 2647376"/>
                <a:gd name="connsiteX4" fmla="*/ 191284 w 2138022"/>
                <a:gd name="connsiteY4" fmla="*/ 0 h 2647376"/>
                <a:gd name="connsiteX5" fmla="*/ 1429002 w 2138022"/>
                <a:gd name="connsiteY5" fmla="*/ 0 h 2647376"/>
                <a:gd name="connsiteX6" fmla="*/ 1680296 w 2138022"/>
                <a:gd name="connsiteY6" fmla="*/ 146243 h 2647376"/>
                <a:gd name="connsiteX7" fmla="*/ 2138022 w 2138022"/>
                <a:gd name="connsiteY7" fmla="*/ 939458 h 2647376"/>
                <a:gd name="connsiteX8" fmla="*/ 1207798 w 2138022"/>
                <a:gd name="connsiteY8" fmla="*/ 1541901 h 2647376"/>
                <a:gd name="connsiteX9" fmla="*/ 491337 w 2138022"/>
                <a:gd name="connsiteY9" fmla="*/ 299986 h 2647376"/>
                <a:gd name="connsiteX10" fmla="*/ 0 w 2138022"/>
                <a:gd name="connsiteY10" fmla="*/ 74996 h 2647376"/>
                <a:gd name="connsiteX11" fmla="*/ 191284 w 2138022"/>
                <a:gd name="connsiteY11" fmla="*/ 0 h 2647376"/>
                <a:gd name="connsiteX0" fmla="*/ 1631537 w 2138022"/>
                <a:gd name="connsiteY0" fmla="*/ 2647376 h 2647376"/>
                <a:gd name="connsiteX1" fmla="*/ 1636616 w 2138022"/>
                <a:gd name="connsiteY1" fmla="*/ 2641686 h 2647376"/>
                <a:gd name="connsiteX2" fmla="*/ 1631537 w 2138022"/>
                <a:gd name="connsiteY2" fmla="*/ 2647376 h 2647376"/>
                <a:gd name="connsiteX3" fmla="*/ 191284 w 2138022"/>
                <a:gd name="connsiteY3" fmla="*/ 0 h 2647376"/>
                <a:gd name="connsiteX4" fmla="*/ 1429002 w 2138022"/>
                <a:gd name="connsiteY4" fmla="*/ 0 h 2647376"/>
                <a:gd name="connsiteX5" fmla="*/ 1680296 w 2138022"/>
                <a:gd name="connsiteY5" fmla="*/ 146243 h 2647376"/>
                <a:gd name="connsiteX6" fmla="*/ 2138022 w 2138022"/>
                <a:gd name="connsiteY6" fmla="*/ 939458 h 2647376"/>
                <a:gd name="connsiteX7" fmla="*/ 1207798 w 2138022"/>
                <a:gd name="connsiteY7" fmla="*/ 1541901 h 2647376"/>
                <a:gd name="connsiteX8" fmla="*/ 491337 w 2138022"/>
                <a:gd name="connsiteY8" fmla="*/ 299986 h 2647376"/>
                <a:gd name="connsiteX9" fmla="*/ 0 w 2138022"/>
                <a:gd name="connsiteY9" fmla="*/ 74996 h 2647376"/>
                <a:gd name="connsiteX10" fmla="*/ 191284 w 2138022"/>
                <a:gd name="connsiteY10" fmla="*/ 0 h 2647376"/>
                <a:gd name="connsiteX0" fmla="*/ 191284 w 2138022"/>
                <a:gd name="connsiteY0" fmla="*/ 0 h 1541901"/>
                <a:gd name="connsiteX1" fmla="*/ 1429002 w 2138022"/>
                <a:gd name="connsiteY1" fmla="*/ 0 h 1541901"/>
                <a:gd name="connsiteX2" fmla="*/ 1680296 w 2138022"/>
                <a:gd name="connsiteY2" fmla="*/ 146243 h 1541901"/>
                <a:gd name="connsiteX3" fmla="*/ 2138022 w 2138022"/>
                <a:gd name="connsiteY3" fmla="*/ 939458 h 1541901"/>
                <a:gd name="connsiteX4" fmla="*/ 1207798 w 2138022"/>
                <a:gd name="connsiteY4" fmla="*/ 1541901 h 1541901"/>
                <a:gd name="connsiteX5" fmla="*/ 491337 w 2138022"/>
                <a:gd name="connsiteY5" fmla="*/ 299986 h 1541901"/>
                <a:gd name="connsiteX6" fmla="*/ 0 w 2138022"/>
                <a:gd name="connsiteY6" fmla="*/ 74996 h 1541901"/>
                <a:gd name="connsiteX7" fmla="*/ 191284 w 2138022"/>
                <a:gd name="connsiteY7" fmla="*/ 0 h 1541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38022" h="1541901">
                  <a:moveTo>
                    <a:pt x="191284" y="0"/>
                  </a:moveTo>
                  <a:lnTo>
                    <a:pt x="1429002" y="0"/>
                  </a:lnTo>
                  <a:cubicBezTo>
                    <a:pt x="1522768" y="0"/>
                    <a:pt x="1635288" y="67497"/>
                    <a:pt x="1680296" y="146243"/>
                  </a:cubicBezTo>
                  <a:lnTo>
                    <a:pt x="2138022" y="939458"/>
                  </a:lnTo>
                  <a:lnTo>
                    <a:pt x="1207798" y="1541901"/>
                  </a:lnTo>
                  <a:lnTo>
                    <a:pt x="491337" y="299986"/>
                  </a:lnTo>
                  <a:cubicBezTo>
                    <a:pt x="360063" y="71247"/>
                    <a:pt x="168780" y="-3750"/>
                    <a:pt x="0" y="74996"/>
                  </a:cubicBezTo>
                  <a:cubicBezTo>
                    <a:pt x="56260" y="29999"/>
                    <a:pt x="127523" y="0"/>
                    <a:pt x="19128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59000">
                  <a:schemeClr val="accent4">
                    <a:lumMod val="98000"/>
                  </a:schemeClr>
                </a:gs>
                <a:gs pos="88000">
                  <a:schemeClr val="accent4">
                    <a:lumMod val="3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5" name="Freeform 74">
              <a:extLst>
                <a:ext uri="{FF2B5EF4-FFF2-40B4-BE49-F238E27FC236}">
                  <a16:creationId xmlns="" xmlns:a16="http://schemas.microsoft.com/office/drawing/2014/main" id="{568B06F3-D1F1-464D-A7D4-81AB69EA5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400" y="3682379"/>
              <a:ext cx="1310149" cy="1227543"/>
            </a:xfrm>
            <a:custGeom>
              <a:avLst/>
              <a:gdLst>
                <a:gd name="connsiteX0" fmla="*/ 0 w 1196777"/>
                <a:gd name="connsiteY0" fmla="*/ 5276 h 1121319"/>
                <a:gd name="connsiteX1" fmla="*/ 308095 w 1196777"/>
                <a:gd name="connsiteY1" fmla="*/ 15507 h 1121319"/>
                <a:gd name="connsiteX2" fmla="*/ 560126 w 1196777"/>
                <a:gd name="connsiteY2" fmla="*/ 176723 h 1121319"/>
                <a:gd name="connsiteX3" fmla="*/ 1065618 w 1196777"/>
                <a:gd name="connsiteY3" fmla="*/ 176723 h 1121319"/>
                <a:gd name="connsiteX4" fmla="*/ 1196777 w 1196777"/>
                <a:gd name="connsiteY4" fmla="*/ 165439 h 1121319"/>
                <a:gd name="connsiteX5" fmla="*/ 731862 w 1196777"/>
                <a:gd name="connsiteY5" fmla="*/ 975149 h 1121319"/>
                <a:gd name="connsiteX6" fmla="*/ 476687 w 1196777"/>
                <a:gd name="connsiteY6" fmla="*/ 1121319 h 1121319"/>
                <a:gd name="connsiteX7" fmla="*/ 28575 w 1196777"/>
                <a:gd name="connsiteY7" fmla="*/ 1121319 h 1121319"/>
                <a:gd name="connsiteX8" fmla="*/ 0 w 1196777"/>
                <a:gd name="connsiteY8" fmla="*/ 5276 h 1121319"/>
                <a:gd name="connsiteX0" fmla="*/ 0 w 1196777"/>
                <a:gd name="connsiteY0" fmla="*/ 5276 h 1121319"/>
                <a:gd name="connsiteX1" fmla="*/ 498595 w 1196777"/>
                <a:gd name="connsiteY1" fmla="*/ 15507 h 1121319"/>
                <a:gd name="connsiteX2" fmla="*/ 560126 w 1196777"/>
                <a:gd name="connsiteY2" fmla="*/ 176723 h 1121319"/>
                <a:gd name="connsiteX3" fmla="*/ 1065618 w 1196777"/>
                <a:gd name="connsiteY3" fmla="*/ 176723 h 1121319"/>
                <a:gd name="connsiteX4" fmla="*/ 1196777 w 1196777"/>
                <a:gd name="connsiteY4" fmla="*/ 165439 h 1121319"/>
                <a:gd name="connsiteX5" fmla="*/ 731862 w 1196777"/>
                <a:gd name="connsiteY5" fmla="*/ 975149 h 1121319"/>
                <a:gd name="connsiteX6" fmla="*/ 476687 w 1196777"/>
                <a:gd name="connsiteY6" fmla="*/ 1121319 h 1121319"/>
                <a:gd name="connsiteX7" fmla="*/ 28575 w 1196777"/>
                <a:gd name="connsiteY7" fmla="*/ 1121319 h 1121319"/>
                <a:gd name="connsiteX8" fmla="*/ 0 w 1196777"/>
                <a:gd name="connsiteY8" fmla="*/ 5276 h 1121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6777" h="1121319">
                  <a:moveTo>
                    <a:pt x="0" y="5276"/>
                  </a:moveTo>
                  <a:cubicBezTo>
                    <a:pt x="119762" y="6915"/>
                    <a:pt x="405241" y="-13067"/>
                    <a:pt x="498595" y="15507"/>
                  </a:cubicBezTo>
                  <a:cubicBezTo>
                    <a:pt x="591949" y="44081"/>
                    <a:pt x="465622" y="149854"/>
                    <a:pt x="560126" y="176723"/>
                  </a:cubicBezTo>
                  <a:cubicBezTo>
                    <a:pt x="654630" y="203592"/>
                    <a:pt x="897121" y="176723"/>
                    <a:pt x="1065618" y="176723"/>
                  </a:cubicBezTo>
                  <a:cubicBezTo>
                    <a:pt x="1171631" y="174907"/>
                    <a:pt x="1155629" y="172962"/>
                    <a:pt x="1196777" y="165439"/>
                  </a:cubicBezTo>
                  <a:lnTo>
                    <a:pt x="731862" y="975149"/>
                  </a:lnTo>
                  <a:cubicBezTo>
                    <a:pt x="682999" y="1057637"/>
                    <a:pt x="570413" y="1121319"/>
                    <a:pt x="476687" y="1121319"/>
                  </a:cubicBezTo>
                  <a:lnTo>
                    <a:pt x="28575" y="1121319"/>
                  </a:lnTo>
                  <a:cubicBezTo>
                    <a:pt x="28575" y="749305"/>
                    <a:pt x="0" y="377290"/>
                    <a:pt x="0" y="527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30000">
                  <a:schemeClr val="accent3"/>
                </a:gs>
                <a:gs pos="62000">
                  <a:schemeClr val="accent3">
                    <a:lumMod val="57000"/>
                  </a:schemeClr>
                </a:gs>
              </a:gsLst>
              <a:lin ang="20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  <p:sp>
          <p:nvSpPr>
            <p:cNvPr id="6" name="Freeform 12">
              <a:extLst>
                <a:ext uri="{FF2B5EF4-FFF2-40B4-BE49-F238E27FC236}">
                  <a16:creationId xmlns="" xmlns:a16="http://schemas.microsoft.com/office/drawing/2014/main" id="{C2FE9861-F7E6-4162-8707-FD0343E7E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922" y="1835575"/>
              <a:ext cx="2598140" cy="2900532"/>
            </a:xfrm>
            <a:custGeom>
              <a:avLst/>
              <a:gdLst>
                <a:gd name="T0" fmla="*/ 13 w 630"/>
                <a:gd name="T1" fmla="*/ 406 h 704"/>
                <a:gd name="T2" fmla="*/ 177 w 630"/>
                <a:gd name="T3" fmla="*/ 692 h 704"/>
                <a:gd name="T4" fmla="*/ 186 w 630"/>
                <a:gd name="T5" fmla="*/ 704 h 704"/>
                <a:gd name="T6" fmla="*/ 199 w 630"/>
                <a:gd name="T7" fmla="*/ 591 h 704"/>
                <a:gd name="T8" fmla="*/ 492 w 630"/>
                <a:gd name="T9" fmla="*/ 83 h 704"/>
                <a:gd name="T10" fmla="*/ 630 w 630"/>
                <a:gd name="T11" fmla="*/ 27 h 704"/>
                <a:gd name="T12" fmla="*/ 575 w 630"/>
                <a:gd name="T13" fmla="*/ 3 h 704"/>
                <a:gd name="T14" fmla="*/ 245 w 630"/>
                <a:gd name="T15" fmla="*/ 3 h 704"/>
                <a:gd name="T16" fmla="*/ 177 w 630"/>
                <a:gd name="T17" fmla="*/ 43 h 704"/>
                <a:gd name="T18" fmla="*/ 13 w 630"/>
                <a:gd name="T19" fmla="*/ 328 h 704"/>
                <a:gd name="T20" fmla="*/ 13 w 630"/>
                <a:gd name="T21" fmla="*/ 406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0" h="704">
                  <a:moveTo>
                    <a:pt x="13" y="406"/>
                  </a:moveTo>
                  <a:cubicBezTo>
                    <a:pt x="177" y="692"/>
                    <a:pt x="177" y="692"/>
                    <a:pt x="177" y="692"/>
                  </a:cubicBezTo>
                  <a:cubicBezTo>
                    <a:pt x="180" y="696"/>
                    <a:pt x="183" y="700"/>
                    <a:pt x="186" y="704"/>
                  </a:cubicBezTo>
                  <a:cubicBezTo>
                    <a:pt x="171" y="674"/>
                    <a:pt x="174" y="634"/>
                    <a:pt x="199" y="591"/>
                  </a:cubicBezTo>
                  <a:cubicBezTo>
                    <a:pt x="492" y="83"/>
                    <a:pt x="492" y="83"/>
                    <a:pt x="492" y="83"/>
                  </a:cubicBezTo>
                  <a:cubicBezTo>
                    <a:pt x="529" y="19"/>
                    <a:pt x="583" y="0"/>
                    <a:pt x="630" y="27"/>
                  </a:cubicBezTo>
                  <a:cubicBezTo>
                    <a:pt x="615" y="13"/>
                    <a:pt x="593" y="3"/>
                    <a:pt x="575" y="3"/>
                  </a:cubicBezTo>
                  <a:cubicBezTo>
                    <a:pt x="245" y="3"/>
                    <a:pt x="245" y="3"/>
                    <a:pt x="245" y="3"/>
                  </a:cubicBezTo>
                  <a:cubicBezTo>
                    <a:pt x="220" y="3"/>
                    <a:pt x="190" y="21"/>
                    <a:pt x="177" y="43"/>
                  </a:cubicBezTo>
                  <a:cubicBezTo>
                    <a:pt x="13" y="328"/>
                    <a:pt x="13" y="328"/>
                    <a:pt x="13" y="328"/>
                  </a:cubicBezTo>
                  <a:cubicBezTo>
                    <a:pt x="0" y="350"/>
                    <a:pt x="0" y="385"/>
                    <a:pt x="13" y="40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48000"/>
                  </a:schemeClr>
                </a:gs>
                <a:gs pos="100000">
                  <a:schemeClr val="accent1">
                    <a:lumMod val="76000"/>
                    <a:lumOff val="24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24">
              <a:extLst>
                <a:ext uri="{FF2B5EF4-FFF2-40B4-BE49-F238E27FC236}">
                  <a16:creationId xmlns="" xmlns:a16="http://schemas.microsoft.com/office/drawing/2014/main" id="{B1F2C609-B03C-4531-97DF-D2F4D95FC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7809" y="3490069"/>
              <a:ext cx="1940702" cy="1419853"/>
            </a:xfrm>
            <a:custGeom>
              <a:avLst/>
              <a:gdLst/>
              <a:ahLst/>
              <a:cxnLst/>
              <a:rect l="l" t="t" r="r" b="b"/>
              <a:pathLst>
                <a:path w="1772766" h="1296988">
                  <a:moveTo>
                    <a:pt x="0" y="0"/>
                  </a:moveTo>
                  <a:cubicBezTo>
                    <a:pt x="63722" y="116210"/>
                    <a:pt x="202597" y="191176"/>
                    <a:pt x="401193" y="191176"/>
                  </a:cubicBezTo>
                  <a:cubicBezTo>
                    <a:pt x="401193" y="191176"/>
                    <a:pt x="1311793" y="171842"/>
                    <a:pt x="1772766" y="182552"/>
                  </a:cubicBezTo>
                  <a:lnTo>
                    <a:pt x="1772766" y="1296988"/>
                  </a:lnTo>
                  <a:lnTo>
                    <a:pt x="900113" y="1296988"/>
                  </a:lnTo>
                  <a:cubicBezTo>
                    <a:pt x="817531" y="1296988"/>
                    <a:pt x="720090" y="1248222"/>
                    <a:pt x="667512" y="1180778"/>
                  </a:cubicBezTo>
                  <a:cubicBezTo>
                    <a:pt x="656368" y="1169494"/>
                    <a:pt x="652367" y="1158340"/>
                    <a:pt x="644938" y="1150818"/>
                  </a:cubicBezTo>
                  <a:lnTo>
                    <a:pt x="510064" y="914636"/>
                  </a:lnTo>
                  <a:lnTo>
                    <a:pt x="168878" y="326063"/>
                  </a:lnTo>
                  <a:lnTo>
                    <a:pt x="26289" y="78727"/>
                  </a:lnTo>
                  <a:cubicBezTo>
                    <a:pt x="14859" y="56289"/>
                    <a:pt x="3715" y="29961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50000">
                  <a:schemeClr val="accent3"/>
                </a:gs>
                <a:gs pos="100000">
                  <a:schemeClr val="accent3">
                    <a:lumMod val="79000"/>
                    <a:lumOff val="21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" name="Freeform 20">
              <a:extLst>
                <a:ext uri="{FF2B5EF4-FFF2-40B4-BE49-F238E27FC236}">
                  <a16:creationId xmlns="" xmlns:a16="http://schemas.microsoft.com/office/drawing/2014/main" id="{DBB5F5C0-874C-496C-A5E4-5AC2D1A9B3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210" y="2338392"/>
              <a:ext cx="1544226" cy="2461419"/>
            </a:xfrm>
            <a:custGeom>
              <a:avLst/>
              <a:gdLst/>
              <a:ahLst/>
              <a:cxnLst/>
              <a:rect l="l" t="t" r="r" b="b"/>
              <a:pathLst>
                <a:path w="1410598" h="2248423">
                  <a:moveTo>
                    <a:pt x="937565" y="0"/>
                  </a:moveTo>
                  <a:cubicBezTo>
                    <a:pt x="1027835" y="156432"/>
                    <a:pt x="1173982" y="409698"/>
                    <a:pt x="1410598" y="819740"/>
                  </a:cubicBezTo>
                  <a:cubicBezTo>
                    <a:pt x="1459356" y="902236"/>
                    <a:pt x="1459356" y="1033480"/>
                    <a:pt x="1410598" y="1112226"/>
                  </a:cubicBezTo>
                  <a:cubicBezTo>
                    <a:pt x="1410598" y="1112226"/>
                    <a:pt x="1410598" y="1112226"/>
                    <a:pt x="791739" y="2184676"/>
                  </a:cubicBezTo>
                  <a:cubicBezTo>
                    <a:pt x="780487" y="2207175"/>
                    <a:pt x="761733" y="2229674"/>
                    <a:pt x="742980" y="2248423"/>
                  </a:cubicBezTo>
                  <a:cubicBezTo>
                    <a:pt x="810492" y="2135928"/>
                    <a:pt x="802991" y="1978436"/>
                    <a:pt x="701723" y="1805944"/>
                  </a:cubicBezTo>
                  <a:cubicBezTo>
                    <a:pt x="701723" y="1805944"/>
                    <a:pt x="701723" y="1805944"/>
                    <a:pt x="0" y="589575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7000"/>
                    <a:lumOff val="23000"/>
                  </a:schemeClr>
                </a:gs>
                <a:gs pos="50000">
                  <a:schemeClr val="accent4"/>
                </a:gs>
                <a:gs pos="100000">
                  <a:schemeClr val="accent4"/>
                </a:gs>
              </a:gsLst>
              <a:lin ang="135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67AD652-614B-4A03-9EAD-179092E0E704}"/>
              </a:ext>
            </a:extLst>
          </p:cNvPr>
          <p:cNvSpPr txBox="1"/>
          <p:nvPr/>
        </p:nvSpPr>
        <p:spPr>
          <a:xfrm rot="1898085">
            <a:off x="4596951" y="3060128"/>
            <a:ext cx="1198746" cy="505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</a:p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Performance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9ABF1C6-E7CA-4D81-9530-EAEC4002A961}"/>
              </a:ext>
            </a:extLst>
          </p:cNvPr>
          <p:cNvSpPr txBox="1"/>
          <p:nvPr/>
        </p:nvSpPr>
        <p:spPr>
          <a:xfrm rot="19719727">
            <a:off x="6550168" y="3308551"/>
            <a:ext cx="1198746" cy="505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</a:p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Performance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2EEB437-AEDF-4372-912C-7BE419596381}"/>
              </a:ext>
            </a:extLst>
          </p:cNvPr>
          <p:cNvSpPr txBox="1"/>
          <p:nvPr/>
        </p:nvSpPr>
        <p:spPr>
          <a:xfrm>
            <a:off x="5494229" y="4555323"/>
            <a:ext cx="1198746" cy="505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 </a:t>
            </a:r>
          </a:p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Performance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="" xmlns:a16="http://schemas.microsoft.com/office/drawing/2014/main" id="{42C69F8F-E590-4B33-AD05-35FAABB8DAA7}"/>
              </a:ext>
            </a:extLst>
          </p:cNvPr>
          <p:cNvGrpSpPr/>
          <p:nvPr/>
        </p:nvGrpSpPr>
        <p:grpSpPr>
          <a:xfrm>
            <a:off x="7547904" y="2368185"/>
            <a:ext cx="3744000" cy="1107995"/>
            <a:chOff x="7637355" y="2159174"/>
            <a:chExt cx="3744000" cy="1107995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4E901547-5D57-4956-AA59-02C84BA73724}"/>
                </a:ext>
              </a:extLst>
            </p:cNvPr>
            <p:cNvSpPr txBox="1"/>
            <p:nvPr/>
          </p:nvSpPr>
          <p:spPr>
            <a:xfrm>
              <a:off x="7658850" y="2436172"/>
              <a:ext cx="37010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934DAC0E-721F-4CC2-96DE-1B799ACA1008}"/>
                </a:ext>
              </a:extLst>
            </p:cNvPr>
            <p:cNvSpPr txBox="1"/>
            <p:nvPr/>
          </p:nvSpPr>
          <p:spPr>
            <a:xfrm>
              <a:off x="7653348" y="2159174"/>
              <a:ext cx="371201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</a:rPr>
                <a:t>Contents _ Graph </a:t>
              </a:r>
              <a:endParaRPr lang="ko-KR" altLang="en-US" sz="1200" b="1" dirty="0">
                <a:solidFill>
                  <a:schemeClr val="accent4"/>
                </a:solidFill>
              </a:endParaRPr>
            </a:p>
          </p:txBody>
        </p:sp>
        <p:cxnSp>
          <p:nvCxnSpPr>
            <p:cNvPr id="15" name="Straight Connector 87">
              <a:extLst>
                <a:ext uri="{FF2B5EF4-FFF2-40B4-BE49-F238E27FC236}">
                  <a16:creationId xmlns="" xmlns:a16="http://schemas.microsoft.com/office/drawing/2014/main" id="{50D4BB6F-DBE9-4C95-B773-DAD0DD302452}"/>
                </a:ext>
              </a:extLst>
            </p:cNvPr>
            <p:cNvCxnSpPr/>
            <p:nvPr/>
          </p:nvCxnSpPr>
          <p:spPr>
            <a:xfrm>
              <a:off x="7637355" y="2436172"/>
              <a:ext cx="3744000" cy="0"/>
            </a:xfrm>
            <a:prstGeom prst="line">
              <a:avLst/>
            </a:prstGeom>
            <a:ln>
              <a:solidFill>
                <a:schemeClr val="accent4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D9240B69-51F2-423F-B692-F333E36DDA15}"/>
              </a:ext>
            </a:extLst>
          </p:cNvPr>
          <p:cNvGrpSpPr/>
          <p:nvPr/>
        </p:nvGrpSpPr>
        <p:grpSpPr>
          <a:xfrm>
            <a:off x="890962" y="2353789"/>
            <a:ext cx="3744000" cy="1107995"/>
            <a:chOff x="890962" y="2144778"/>
            <a:chExt cx="3744000" cy="1107995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5F1888F4-9E64-4AF1-8D02-E04A71FC2417}"/>
                </a:ext>
              </a:extLst>
            </p:cNvPr>
            <p:cNvSpPr txBox="1"/>
            <p:nvPr/>
          </p:nvSpPr>
          <p:spPr>
            <a:xfrm>
              <a:off x="912456" y="2421776"/>
              <a:ext cx="37010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C42A6A5D-B821-4155-9682-F63DF5761562}"/>
                </a:ext>
              </a:extLst>
            </p:cNvPr>
            <p:cNvSpPr txBox="1"/>
            <p:nvPr/>
          </p:nvSpPr>
          <p:spPr>
            <a:xfrm>
              <a:off x="906954" y="2144778"/>
              <a:ext cx="37120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</a:rPr>
                <a:t>Contents _ Graph </a:t>
              </a:r>
              <a:endParaRPr lang="ko-KR" altLang="en-US" sz="12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19" name="Straight Connector 93">
              <a:extLst>
                <a:ext uri="{FF2B5EF4-FFF2-40B4-BE49-F238E27FC236}">
                  <a16:creationId xmlns="" xmlns:a16="http://schemas.microsoft.com/office/drawing/2014/main" id="{17367521-16DD-4819-8590-7F20EC1CD989}"/>
                </a:ext>
              </a:extLst>
            </p:cNvPr>
            <p:cNvCxnSpPr/>
            <p:nvPr/>
          </p:nvCxnSpPr>
          <p:spPr>
            <a:xfrm>
              <a:off x="890962" y="2421776"/>
              <a:ext cx="3744000" cy="0"/>
            </a:xfrm>
            <a:prstGeom prst="line">
              <a:avLst/>
            </a:prstGeom>
            <a:ln>
              <a:solidFill>
                <a:schemeClr val="accent1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그룹 19">
            <a:extLst>
              <a:ext uri="{FF2B5EF4-FFF2-40B4-BE49-F238E27FC236}">
                <a16:creationId xmlns="" xmlns:a16="http://schemas.microsoft.com/office/drawing/2014/main" id="{A12F0D47-5B1E-4E5E-9F1F-E01333A0D7BC}"/>
              </a:ext>
            </a:extLst>
          </p:cNvPr>
          <p:cNvGrpSpPr/>
          <p:nvPr/>
        </p:nvGrpSpPr>
        <p:grpSpPr>
          <a:xfrm>
            <a:off x="3756991" y="5353278"/>
            <a:ext cx="4677286" cy="923329"/>
            <a:chOff x="4636424" y="5144267"/>
            <a:chExt cx="2918420" cy="923329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CAEA6B22-1690-4DCF-A021-83BF1B9F8679}"/>
                </a:ext>
              </a:extLst>
            </p:cNvPr>
            <p:cNvSpPr txBox="1"/>
            <p:nvPr/>
          </p:nvSpPr>
          <p:spPr>
            <a:xfrm>
              <a:off x="4646212" y="5421265"/>
              <a:ext cx="28995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7B024F58-7C94-4E91-9DC3-C639D5C3BE44}"/>
                </a:ext>
              </a:extLst>
            </p:cNvPr>
            <p:cNvSpPr txBox="1"/>
            <p:nvPr/>
          </p:nvSpPr>
          <p:spPr>
            <a:xfrm>
              <a:off x="4636424" y="5144267"/>
              <a:ext cx="29081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accent3"/>
                  </a:solidFill>
                </a:rPr>
                <a:t>Contents _ Graph </a:t>
              </a:r>
              <a:endParaRPr lang="ko-KR" altLang="en-US" sz="1200" b="1" dirty="0">
                <a:solidFill>
                  <a:schemeClr val="accent3"/>
                </a:solidFill>
              </a:endParaRPr>
            </a:p>
          </p:txBody>
        </p:sp>
        <p:cxnSp>
          <p:nvCxnSpPr>
            <p:cNvPr id="23" name="Straight Connector 99">
              <a:extLst>
                <a:ext uri="{FF2B5EF4-FFF2-40B4-BE49-F238E27FC236}">
                  <a16:creationId xmlns="" xmlns:a16="http://schemas.microsoft.com/office/drawing/2014/main" id="{3BE3D333-6F06-4913-B653-AAEDAFFBC4F9}"/>
                </a:ext>
              </a:extLst>
            </p:cNvPr>
            <p:cNvCxnSpPr/>
            <p:nvPr/>
          </p:nvCxnSpPr>
          <p:spPr>
            <a:xfrm>
              <a:off x="4636424" y="5421265"/>
              <a:ext cx="2918420" cy="0"/>
            </a:xfrm>
            <a:prstGeom prst="line">
              <a:avLst/>
            </a:prstGeom>
            <a:ln>
              <a:solidFill>
                <a:schemeClr val="accent3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38">
            <a:extLst>
              <a:ext uri="{FF2B5EF4-FFF2-40B4-BE49-F238E27FC236}">
                <a16:creationId xmlns="" xmlns:a16="http://schemas.microsoft.com/office/drawing/2014/main" id="{00688C6D-C783-426C-A5AA-502AAE9D162A}"/>
              </a:ext>
            </a:extLst>
          </p:cNvPr>
          <p:cNvGrpSpPr/>
          <p:nvPr/>
        </p:nvGrpSpPr>
        <p:grpSpPr>
          <a:xfrm>
            <a:off x="6735000" y="2660758"/>
            <a:ext cx="336887" cy="667508"/>
            <a:chOff x="4826001" y="1458913"/>
            <a:chExt cx="1109663" cy="2198687"/>
          </a:xfrm>
        </p:grpSpPr>
        <p:sp>
          <p:nvSpPr>
            <p:cNvPr id="28" name="Freeform 274">
              <a:extLst>
                <a:ext uri="{FF2B5EF4-FFF2-40B4-BE49-F238E27FC236}">
                  <a16:creationId xmlns="" xmlns:a16="http://schemas.microsoft.com/office/drawing/2014/main" id="{6ABA669C-E58E-4BCE-946E-0C684853F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6001" y="1458913"/>
              <a:ext cx="1109663" cy="1895475"/>
            </a:xfrm>
            <a:custGeom>
              <a:avLst/>
              <a:gdLst>
                <a:gd name="T0" fmla="*/ 1382 w 1457"/>
                <a:gd name="T1" fmla="*/ 0 h 2488"/>
                <a:gd name="T2" fmla="*/ 1307 w 1457"/>
                <a:gd name="T3" fmla="*/ 75 h 2488"/>
                <a:gd name="T4" fmla="*/ 1307 w 1457"/>
                <a:gd name="T5" fmla="*/ 1409 h 2488"/>
                <a:gd name="T6" fmla="*/ 1189 w 1457"/>
                <a:gd name="T7" fmla="*/ 1528 h 2488"/>
                <a:gd name="T8" fmla="*/ 268 w 1457"/>
                <a:gd name="T9" fmla="*/ 1528 h 2488"/>
                <a:gd name="T10" fmla="*/ 150 w 1457"/>
                <a:gd name="T11" fmla="*/ 1409 h 2488"/>
                <a:gd name="T12" fmla="*/ 150 w 1457"/>
                <a:gd name="T13" fmla="*/ 75 h 2488"/>
                <a:gd name="T14" fmla="*/ 75 w 1457"/>
                <a:gd name="T15" fmla="*/ 0 h 2488"/>
                <a:gd name="T16" fmla="*/ 0 w 1457"/>
                <a:gd name="T17" fmla="*/ 75 h 2488"/>
                <a:gd name="T18" fmla="*/ 0 w 1457"/>
                <a:gd name="T19" fmla="*/ 1409 h 2488"/>
                <a:gd name="T20" fmla="*/ 268 w 1457"/>
                <a:gd name="T21" fmla="*/ 1678 h 2488"/>
                <a:gd name="T22" fmla="*/ 654 w 1457"/>
                <a:gd name="T23" fmla="*/ 1678 h 2488"/>
                <a:gd name="T24" fmla="*/ 654 w 1457"/>
                <a:gd name="T25" fmla="*/ 2413 h 2488"/>
                <a:gd name="T26" fmla="*/ 729 w 1457"/>
                <a:gd name="T27" fmla="*/ 2488 h 2488"/>
                <a:gd name="T28" fmla="*/ 804 w 1457"/>
                <a:gd name="T29" fmla="*/ 2413 h 2488"/>
                <a:gd name="T30" fmla="*/ 804 w 1457"/>
                <a:gd name="T31" fmla="*/ 1678 h 2488"/>
                <a:gd name="T32" fmla="*/ 1189 w 1457"/>
                <a:gd name="T33" fmla="*/ 1678 h 2488"/>
                <a:gd name="T34" fmla="*/ 1457 w 1457"/>
                <a:gd name="T35" fmla="*/ 1409 h 2488"/>
                <a:gd name="T36" fmla="*/ 1457 w 1457"/>
                <a:gd name="T37" fmla="*/ 75 h 2488"/>
                <a:gd name="T38" fmla="*/ 1382 w 1457"/>
                <a:gd name="T39" fmla="*/ 0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57" h="2488">
                  <a:moveTo>
                    <a:pt x="1382" y="0"/>
                  </a:moveTo>
                  <a:cubicBezTo>
                    <a:pt x="1341" y="0"/>
                    <a:pt x="1307" y="34"/>
                    <a:pt x="1307" y="75"/>
                  </a:cubicBezTo>
                  <a:lnTo>
                    <a:pt x="1307" y="1409"/>
                  </a:lnTo>
                  <a:cubicBezTo>
                    <a:pt x="1307" y="1475"/>
                    <a:pt x="1254" y="1528"/>
                    <a:pt x="1189" y="1528"/>
                  </a:cubicBezTo>
                  <a:lnTo>
                    <a:pt x="268" y="1528"/>
                  </a:lnTo>
                  <a:cubicBezTo>
                    <a:pt x="203" y="1528"/>
                    <a:pt x="150" y="1475"/>
                    <a:pt x="150" y="1409"/>
                  </a:cubicBezTo>
                  <a:lnTo>
                    <a:pt x="150" y="75"/>
                  </a:ln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lnTo>
                    <a:pt x="0" y="1409"/>
                  </a:lnTo>
                  <a:cubicBezTo>
                    <a:pt x="0" y="1557"/>
                    <a:pt x="120" y="1678"/>
                    <a:pt x="268" y="1678"/>
                  </a:cubicBezTo>
                  <a:lnTo>
                    <a:pt x="654" y="1678"/>
                  </a:lnTo>
                  <a:lnTo>
                    <a:pt x="654" y="2413"/>
                  </a:lnTo>
                  <a:cubicBezTo>
                    <a:pt x="654" y="2455"/>
                    <a:pt x="687" y="2488"/>
                    <a:pt x="729" y="2488"/>
                  </a:cubicBezTo>
                  <a:cubicBezTo>
                    <a:pt x="770" y="2488"/>
                    <a:pt x="804" y="2455"/>
                    <a:pt x="804" y="2413"/>
                  </a:cubicBezTo>
                  <a:lnTo>
                    <a:pt x="804" y="1678"/>
                  </a:lnTo>
                  <a:lnTo>
                    <a:pt x="1189" y="1678"/>
                  </a:lnTo>
                  <a:cubicBezTo>
                    <a:pt x="1337" y="1678"/>
                    <a:pt x="1457" y="1557"/>
                    <a:pt x="1457" y="1409"/>
                  </a:cubicBezTo>
                  <a:lnTo>
                    <a:pt x="1457" y="75"/>
                  </a:lnTo>
                  <a:cubicBezTo>
                    <a:pt x="1457" y="34"/>
                    <a:pt x="1424" y="0"/>
                    <a:pt x="13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75">
              <a:extLst>
                <a:ext uri="{FF2B5EF4-FFF2-40B4-BE49-F238E27FC236}">
                  <a16:creationId xmlns="" xmlns:a16="http://schemas.microsoft.com/office/drawing/2014/main" id="{DD8A1857-48A9-4084-8A59-52B7B86E0B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3826" y="2990850"/>
              <a:ext cx="355600" cy="666750"/>
            </a:xfrm>
            <a:custGeom>
              <a:avLst/>
              <a:gdLst>
                <a:gd name="T0" fmla="*/ 467 w 467"/>
                <a:gd name="T1" fmla="*/ 874 h 874"/>
                <a:gd name="T2" fmla="*/ 0 w 467"/>
                <a:gd name="T3" fmla="*/ 874 h 874"/>
                <a:gd name="T4" fmla="*/ 0 w 467"/>
                <a:gd name="T5" fmla="*/ 99 h 874"/>
                <a:gd name="T6" fmla="*/ 84 w 467"/>
                <a:gd name="T7" fmla="*/ 0 h 874"/>
                <a:gd name="T8" fmla="*/ 383 w 467"/>
                <a:gd name="T9" fmla="*/ 0 h 874"/>
                <a:gd name="T10" fmla="*/ 467 w 467"/>
                <a:gd name="T11" fmla="*/ 99 h 874"/>
                <a:gd name="T12" fmla="*/ 467 w 467"/>
                <a:gd name="T13" fmla="*/ 874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7" h="874">
                  <a:moveTo>
                    <a:pt x="467" y="874"/>
                  </a:moveTo>
                  <a:lnTo>
                    <a:pt x="0" y="874"/>
                  </a:lnTo>
                  <a:lnTo>
                    <a:pt x="0" y="99"/>
                  </a:lnTo>
                  <a:cubicBezTo>
                    <a:pt x="0" y="44"/>
                    <a:pt x="38" y="0"/>
                    <a:pt x="84" y="0"/>
                  </a:cubicBezTo>
                  <a:lnTo>
                    <a:pt x="383" y="0"/>
                  </a:lnTo>
                  <a:cubicBezTo>
                    <a:pt x="429" y="0"/>
                    <a:pt x="467" y="44"/>
                    <a:pt x="467" y="99"/>
                  </a:cubicBezTo>
                  <a:lnTo>
                    <a:pt x="467" y="87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54">
            <a:extLst>
              <a:ext uri="{FF2B5EF4-FFF2-40B4-BE49-F238E27FC236}">
                <a16:creationId xmlns="" xmlns:a16="http://schemas.microsoft.com/office/drawing/2014/main" id="{E9E40784-AC70-4726-B770-4EF6D5A6CEA4}"/>
              </a:ext>
            </a:extLst>
          </p:cNvPr>
          <p:cNvGrpSpPr/>
          <p:nvPr/>
        </p:nvGrpSpPr>
        <p:grpSpPr>
          <a:xfrm>
            <a:off x="5848257" y="4030756"/>
            <a:ext cx="482254" cy="458845"/>
            <a:chOff x="137623" y="3843112"/>
            <a:chExt cx="1411778" cy="1343251"/>
          </a:xfrm>
        </p:grpSpPr>
        <p:sp>
          <p:nvSpPr>
            <p:cNvPr id="31" name="Freeform 288">
              <a:extLst>
                <a:ext uri="{FF2B5EF4-FFF2-40B4-BE49-F238E27FC236}">
                  <a16:creationId xmlns="" xmlns:a16="http://schemas.microsoft.com/office/drawing/2014/main" id="{60798171-72FB-4745-9897-55A079943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326" y="4125913"/>
              <a:ext cx="269875" cy="247650"/>
            </a:xfrm>
            <a:custGeom>
              <a:avLst/>
              <a:gdLst>
                <a:gd name="T0" fmla="*/ 100 w 355"/>
                <a:gd name="T1" fmla="*/ 323 h 326"/>
                <a:gd name="T2" fmla="*/ 64 w 355"/>
                <a:gd name="T3" fmla="*/ 299 h 326"/>
                <a:gd name="T4" fmla="*/ 3 w 355"/>
                <a:gd name="T5" fmla="*/ 53 h 326"/>
                <a:gd name="T6" fmla="*/ 27 w 355"/>
                <a:gd name="T7" fmla="*/ 17 h 326"/>
                <a:gd name="T8" fmla="*/ 202 w 355"/>
                <a:gd name="T9" fmla="*/ 3 h 326"/>
                <a:gd name="T10" fmla="*/ 239 w 355"/>
                <a:gd name="T11" fmla="*/ 27 h 326"/>
                <a:gd name="T12" fmla="*/ 352 w 355"/>
                <a:gd name="T13" fmla="*/ 238 h 326"/>
                <a:gd name="T14" fmla="*/ 328 w 355"/>
                <a:gd name="T15" fmla="*/ 274 h 326"/>
                <a:gd name="T16" fmla="*/ 100 w 355"/>
                <a:gd name="T17" fmla="*/ 32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26">
                  <a:moveTo>
                    <a:pt x="100" y="323"/>
                  </a:moveTo>
                  <a:cubicBezTo>
                    <a:pt x="83" y="326"/>
                    <a:pt x="67" y="316"/>
                    <a:pt x="64" y="299"/>
                  </a:cubicBezTo>
                  <a:lnTo>
                    <a:pt x="3" y="53"/>
                  </a:lnTo>
                  <a:cubicBezTo>
                    <a:pt x="0" y="37"/>
                    <a:pt x="10" y="20"/>
                    <a:pt x="27" y="17"/>
                  </a:cubicBezTo>
                  <a:lnTo>
                    <a:pt x="202" y="3"/>
                  </a:lnTo>
                  <a:cubicBezTo>
                    <a:pt x="219" y="0"/>
                    <a:pt x="235" y="10"/>
                    <a:pt x="239" y="27"/>
                  </a:cubicBezTo>
                  <a:lnTo>
                    <a:pt x="352" y="238"/>
                  </a:lnTo>
                  <a:cubicBezTo>
                    <a:pt x="355" y="254"/>
                    <a:pt x="345" y="270"/>
                    <a:pt x="328" y="274"/>
                  </a:cubicBezTo>
                  <a:lnTo>
                    <a:pt x="100" y="3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9">
              <a:extLst>
                <a:ext uri="{FF2B5EF4-FFF2-40B4-BE49-F238E27FC236}">
                  <a16:creationId xmlns="" xmlns:a16="http://schemas.microsoft.com/office/drawing/2014/main" id="{B5174B4A-BB4E-4B0F-9818-80CF438F8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23" y="3843112"/>
              <a:ext cx="1259378" cy="1241414"/>
            </a:xfrm>
            <a:custGeom>
              <a:avLst/>
              <a:gdLst>
                <a:gd name="T0" fmla="*/ 1736 w 1743"/>
                <a:gd name="T1" fmla="*/ 729 h 1698"/>
                <a:gd name="T2" fmla="*/ 1713 w 1743"/>
                <a:gd name="T3" fmla="*/ 626 h 1698"/>
                <a:gd name="T4" fmla="*/ 819 w 1743"/>
                <a:gd name="T5" fmla="*/ 61 h 1698"/>
                <a:gd name="T6" fmla="*/ 114 w 1743"/>
                <a:gd name="T7" fmla="*/ 1032 h 1698"/>
                <a:gd name="T8" fmla="*/ 208 w 1743"/>
                <a:gd name="T9" fmla="*/ 1254 h 1698"/>
                <a:gd name="T10" fmla="*/ 337 w 1743"/>
                <a:gd name="T11" fmla="*/ 1475 h 1698"/>
                <a:gd name="T12" fmla="*/ 652 w 1743"/>
                <a:gd name="T13" fmla="*/ 1679 h 1698"/>
                <a:gd name="T14" fmla="*/ 687 w 1743"/>
                <a:gd name="T15" fmla="*/ 1680 h 1698"/>
                <a:gd name="T16" fmla="*/ 935 w 1743"/>
                <a:gd name="T17" fmla="*/ 1440 h 1698"/>
                <a:gd name="T18" fmla="*/ 939 w 1743"/>
                <a:gd name="T19" fmla="*/ 1426 h 1698"/>
                <a:gd name="T20" fmla="*/ 951 w 1743"/>
                <a:gd name="T21" fmla="*/ 1357 h 1698"/>
                <a:gd name="T22" fmla="*/ 1001 w 1743"/>
                <a:gd name="T23" fmla="*/ 1058 h 1698"/>
                <a:gd name="T24" fmla="*/ 1743 w 1743"/>
                <a:gd name="T25" fmla="*/ 778 h 1698"/>
                <a:gd name="T26" fmla="*/ 1736 w 1743"/>
                <a:gd name="T27" fmla="*/ 729 h 1698"/>
                <a:gd name="connsiteX0" fmla="*/ 9438 w 9478"/>
                <a:gd name="connsiteY0" fmla="*/ 3988 h 9595"/>
                <a:gd name="connsiteX1" fmla="*/ 9306 w 9478"/>
                <a:gd name="connsiteY1" fmla="*/ 3382 h 9595"/>
                <a:gd name="connsiteX2" fmla="*/ 4177 w 9478"/>
                <a:gd name="connsiteY2" fmla="*/ 54 h 9595"/>
                <a:gd name="connsiteX3" fmla="*/ 132 w 9478"/>
                <a:gd name="connsiteY3" fmla="*/ 5773 h 9595"/>
                <a:gd name="connsiteX4" fmla="*/ 466 w 9478"/>
                <a:gd name="connsiteY4" fmla="*/ 7185 h 9595"/>
                <a:gd name="connsiteX5" fmla="*/ 1411 w 9478"/>
                <a:gd name="connsiteY5" fmla="*/ 8382 h 9595"/>
                <a:gd name="connsiteX6" fmla="*/ 3219 w 9478"/>
                <a:gd name="connsiteY6" fmla="*/ 9583 h 9595"/>
                <a:gd name="connsiteX7" fmla="*/ 3419 w 9478"/>
                <a:gd name="connsiteY7" fmla="*/ 9589 h 9595"/>
                <a:gd name="connsiteX8" fmla="*/ 4842 w 9478"/>
                <a:gd name="connsiteY8" fmla="*/ 8176 h 9595"/>
                <a:gd name="connsiteX9" fmla="*/ 4865 w 9478"/>
                <a:gd name="connsiteY9" fmla="*/ 8093 h 9595"/>
                <a:gd name="connsiteX10" fmla="*/ 4934 w 9478"/>
                <a:gd name="connsiteY10" fmla="*/ 7687 h 9595"/>
                <a:gd name="connsiteX11" fmla="*/ 5221 w 9478"/>
                <a:gd name="connsiteY11" fmla="*/ 5926 h 9595"/>
                <a:gd name="connsiteX12" fmla="*/ 9478 w 9478"/>
                <a:gd name="connsiteY12" fmla="*/ 4277 h 9595"/>
                <a:gd name="connsiteX13" fmla="*/ 9438 w 9478"/>
                <a:gd name="connsiteY13" fmla="*/ 3988 h 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78" h="9595">
                  <a:moveTo>
                    <a:pt x="9438" y="3988"/>
                  </a:moveTo>
                  <a:cubicBezTo>
                    <a:pt x="9392" y="3817"/>
                    <a:pt x="9392" y="3576"/>
                    <a:pt x="9306" y="3382"/>
                  </a:cubicBezTo>
                  <a:cubicBezTo>
                    <a:pt x="8371" y="1173"/>
                    <a:pt x="6787" y="-305"/>
                    <a:pt x="4177" y="54"/>
                  </a:cubicBezTo>
                  <a:cubicBezTo>
                    <a:pt x="1337" y="437"/>
                    <a:pt x="-522" y="2958"/>
                    <a:pt x="132" y="5773"/>
                  </a:cubicBezTo>
                  <a:cubicBezTo>
                    <a:pt x="258" y="6332"/>
                    <a:pt x="461" y="7179"/>
                    <a:pt x="466" y="7185"/>
                  </a:cubicBezTo>
                  <a:cubicBezTo>
                    <a:pt x="770" y="7910"/>
                    <a:pt x="1027" y="7793"/>
                    <a:pt x="1411" y="8382"/>
                  </a:cubicBezTo>
                  <a:cubicBezTo>
                    <a:pt x="1790" y="8971"/>
                    <a:pt x="2415" y="9477"/>
                    <a:pt x="3219" y="9583"/>
                  </a:cubicBezTo>
                  <a:cubicBezTo>
                    <a:pt x="3270" y="9589"/>
                    <a:pt x="3374" y="9583"/>
                    <a:pt x="3419" y="9589"/>
                  </a:cubicBezTo>
                  <a:cubicBezTo>
                    <a:pt x="4188" y="9695"/>
                    <a:pt x="4762" y="8505"/>
                    <a:pt x="4842" y="8176"/>
                  </a:cubicBezTo>
                  <a:cubicBezTo>
                    <a:pt x="4928" y="7846"/>
                    <a:pt x="4865" y="8093"/>
                    <a:pt x="4865" y="8093"/>
                  </a:cubicBezTo>
                  <a:cubicBezTo>
                    <a:pt x="4928" y="7922"/>
                    <a:pt x="4911" y="7799"/>
                    <a:pt x="4934" y="7687"/>
                  </a:cubicBezTo>
                  <a:cubicBezTo>
                    <a:pt x="5049" y="7051"/>
                    <a:pt x="4951" y="6550"/>
                    <a:pt x="5221" y="5926"/>
                  </a:cubicBezTo>
                  <a:cubicBezTo>
                    <a:pt x="5955" y="4206"/>
                    <a:pt x="7843" y="4277"/>
                    <a:pt x="9478" y="4277"/>
                  </a:cubicBezTo>
                  <a:cubicBezTo>
                    <a:pt x="9461" y="4159"/>
                    <a:pt x="9472" y="4118"/>
                    <a:pt x="9438" y="3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290">
              <a:extLst>
                <a:ext uri="{FF2B5EF4-FFF2-40B4-BE49-F238E27FC236}">
                  <a16:creationId xmlns="" xmlns:a16="http://schemas.microsoft.com/office/drawing/2014/main" id="{70907323-EECD-42FD-800B-EE7265D96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8" y="4308475"/>
              <a:ext cx="1101725" cy="814388"/>
            </a:xfrm>
            <a:custGeom>
              <a:avLst/>
              <a:gdLst>
                <a:gd name="T0" fmla="*/ 48 w 1445"/>
                <a:gd name="T1" fmla="*/ 1069 h 1069"/>
                <a:gd name="T2" fmla="*/ 2 w 1445"/>
                <a:gd name="T3" fmla="*/ 1027 h 1069"/>
                <a:gd name="T4" fmla="*/ 44 w 1445"/>
                <a:gd name="T5" fmla="*/ 978 h 1069"/>
                <a:gd name="T6" fmla="*/ 441 w 1445"/>
                <a:gd name="T7" fmla="*/ 754 h 1069"/>
                <a:gd name="T8" fmla="*/ 449 w 1445"/>
                <a:gd name="T9" fmla="*/ 664 h 1069"/>
                <a:gd name="T10" fmla="*/ 645 w 1445"/>
                <a:gd name="T11" fmla="*/ 162 h 1069"/>
                <a:gd name="T12" fmla="*/ 1398 w 1445"/>
                <a:gd name="T13" fmla="*/ 1 h 1069"/>
                <a:gd name="T14" fmla="*/ 1444 w 1445"/>
                <a:gd name="T15" fmla="*/ 45 h 1069"/>
                <a:gd name="T16" fmla="*/ 1400 w 1445"/>
                <a:gd name="T17" fmla="*/ 92 h 1069"/>
                <a:gd name="T18" fmla="*/ 702 w 1445"/>
                <a:gd name="T19" fmla="*/ 233 h 1069"/>
                <a:gd name="T20" fmla="*/ 540 w 1445"/>
                <a:gd name="T21" fmla="*/ 672 h 1069"/>
                <a:gd name="T22" fmla="*/ 531 w 1445"/>
                <a:gd name="T23" fmla="*/ 765 h 1069"/>
                <a:gd name="T24" fmla="*/ 51 w 1445"/>
                <a:gd name="T25" fmla="*/ 1069 h 1069"/>
                <a:gd name="T26" fmla="*/ 48 w 1445"/>
                <a:gd name="T2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069">
                  <a:moveTo>
                    <a:pt x="48" y="1069"/>
                  </a:moveTo>
                  <a:cubicBezTo>
                    <a:pt x="24" y="1069"/>
                    <a:pt x="4" y="1051"/>
                    <a:pt x="2" y="1027"/>
                  </a:cubicBezTo>
                  <a:cubicBezTo>
                    <a:pt x="0" y="1002"/>
                    <a:pt x="19" y="980"/>
                    <a:pt x="44" y="978"/>
                  </a:cubicBezTo>
                  <a:cubicBezTo>
                    <a:pt x="53" y="977"/>
                    <a:pt x="416" y="975"/>
                    <a:pt x="441" y="754"/>
                  </a:cubicBezTo>
                  <a:cubicBezTo>
                    <a:pt x="444" y="726"/>
                    <a:pt x="447" y="696"/>
                    <a:pt x="449" y="664"/>
                  </a:cubicBezTo>
                  <a:cubicBezTo>
                    <a:pt x="464" y="490"/>
                    <a:pt x="480" y="293"/>
                    <a:pt x="645" y="162"/>
                  </a:cubicBezTo>
                  <a:cubicBezTo>
                    <a:pt x="833" y="13"/>
                    <a:pt x="1380" y="1"/>
                    <a:pt x="1398" y="1"/>
                  </a:cubicBezTo>
                  <a:cubicBezTo>
                    <a:pt x="1423" y="0"/>
                    <a:pt x="1444" y="20"/>
                    <a:pt x="1444" y="45"/>
                  </a:cubicBezTo>
                  <a:cubicBezTo>
                    <a:pt x="1445" y="70"/>
                    <a:pt x="1425" y="91"/>
                    <a:pt x="1400" y="92"/>
                  </a:cubicBezTo>
                  <a:cubicBezTo>
                    <a:pt x="1396" y="92"/>
                    <a:pt x="865" y="104"/>
                    <a:pt x="702" y="233"/>
                  </a:cubicBezTo>
                  <a:cubicBezTo>
                    <a:pt x="568" y="340"/>
                    <a:pt x="554" y="508"/>
                    <a:pt x="540" y="672"/>
                  </a:cubicBezTo>
                  <a:cubicBezTo>
                    <a:pt x="537" y="704"/>
                    <a:pt x="535" y="734"/>
                    <a:pt x="531" y="765"/>
                  </a:cubicBezTo>
                  <a:cubicBezTo>
                    <a:pt x="504" y="1002"/>
                    <a:pt x="150" y="1061"/>
                    <a:pt x="51" y="1069"/>
                  </a:cubicBezTo>
                  <a:lnTo>
                    <a:pt x="48" y="10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1">
              <a:extLst>
                <a:ext uri="{FF2B5EF4-FFF2-40B4-BE49-F238E27FC236}">
                  <a16:creationId xmlns="" xmlns:a16="http://schemas.microsoft.com/office/drawing/2014/main" id="{4397FA44-91D1-4B41-BB2A-A8E9625CB3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563" y="4751388"/>
              <a:ext cx="985838" cy="434975"/>
            </a:xfrm>
            <a:custGeom>
              <a:avLst/>
              <a:gdLst>
                <a:gd name="T0" fmla="*/ 435 w 1294"/>
                <a:gd name="T1" fmla="*/ 429 h 572"/>
                <a:gd name="T2" fmla="*/ 435 w 1294"/>
                <a:gd name="T3" fmla="*/ 150 h 572"/>
                <a:gd name="T4" fmla="*/ 474 w 1294"/>
                <a:gd name="T5" fmla="*/ 112 h 572"/>
                <a:gd name="T6" fmla="*/ 767 w 1294"/>
                <a:gd name="T7" fmla="*/ 112 h 572"/>
                <a:gd name="T8" fmla="*/ 805 w 1294"/>
                <a:gd name="T9" fmla="*/ 150 h 572"/>
                <a:gd name="T10" fmla="*/ 805 w 1294"/>
                <a:gd name="T11" fmla="*/ 429 h 572"/>
                <a:gd name="T12" fmla="*/ 769 w 1294"/>
                <a:gd name="T13" fmla="*/ 467 h 572"/>
                <a:gd name="T14" fmla="*/ 471 w 1294"/>
                <a:gd name="T15" fmla="*/ 467 h 572"/>
                <a:gd name="T16" fmla="*/ 435 w 1294"/>
                <a:gd name="T17" fmla="*/ 429 h 572"/>
                <a:gd name="T18" fmla="*/ 365 w 1294"/>
                <a:gd name="T19" fmla="*/ 149 h 572"/>
                <a:gd name="T20" fmla="*/ 364 w 1294"/>
                <a:gd name="T21" fmla="*/ 421 h 572"/>
                <a:gd name="T22" fmla="*/ 324 w 1294"/>
                <a:gd name="T23" fmla="*/ 459 h 572"/>
                <a:gd name="T24" fmla="*/ 104 w 1294"/>
                <a:gd name="T25" fmla="*/ 441 h 572"/>
                <a:gd name="T26" fmla="*/ 70 w 1294"/>
                <a:gd name="T27" fmla="*/ 403 h 572"/>
                <a:gd name="T28" fmla="*/ 71 w 1294"/>
                <a:gd name="T29" fmla="*/ 146 h 572"/>
                <a:gd name="T30" fmla="*/ 109 w 1294"/>
                <a:gd name="T31" fmla="*/ 108 h 572"/>
                <a:gd name="T32" fmla="*/ 327 w 1294"/>
                <a:gd name="T33" fmla="*/ 111 h 572"/>
                <a:gd name="T34" fmla="*/ 365 w 1294"/>
                <a:gd name="T35" fmla="*/ 149 h 572"/>
                <a:gd name="T36" fmla="*/ 1148 w 1294"/>
                <a:gd name="T37" fmla="*/ 413 h 572"/>
                <a:gd name="T38" fmla="*/ 983 w 1294"/>
                <a:gd name="T39" fmla="*/ 447 h 572"/>
                <a:gd name="T40" fmla="*/ 876 w 1294"/>
                <a:gd name="T41" fmla="*/ 358 h 572"/>
                <a:gd name="T42" fmla="*/ 876 w 1294"/>
                <a:gd name="T43" fmla="*/ 197 h 572"/>
                <a:gd name="T44" fmla="*/ 958 w 1294"/>
                <a:gd name="T45" fmla="*/ 107 h 572"/>
                <a:gd name="T46" fmla="*/ 1134 w 1294"/>
                <a:gd name="T47" fmla="*/ 87 h 572"/>
                <a:gd name="T48" fmla="*/ 1223 w 1294"/>
                <a:gd name="T49" fmla="*/ 164 h 572"/>
                <a:gd name="T50" fmla="*/ 1223 w 1294"/>
                <a:gd name="T51" fmla="*/ 322 h 572"/>
                <a:gd name="T52" fmla="*/ 1148 w 1294"/>
                <a:gd name="T53" fmla="*/ 413 h 572"/>
                <a:gd name="T54" fmla="*/ 1265 w 1294"/>
                <a:gd name="T55" fmla="*/ 1 h 572"/>
                <a:gd name="T56" fmla="*/ 1252 w 1294"/>
                <a:gd name="T57" fmla="*/ 1 h 572"/>
                <a:gd name="T58" fmla="*/ 42 w 1294"/>
                <a:gd name="T59" fmla="*/ 36 h 572"/>
                <a:gd name="T60" fmla="*/ 29 w 1294"/>
                <a:gd name="T61" fmla="*/ 36 h 572"/>
                <a:gd name="T62" fmla="*/ 0 w 1294"/>
                <a:gd name="T63" fmla="*/ 64 h 572"/>
                <a:gd name="T64" fmla="*/ 0 w 1294"/>
                <a:gd name="T65" fmla="*/ 78 h 572"/>
                <a:gd name="T66" fmla="*/ 0 w 1294"/>
                <a:gd name="T67" fmla="*/ 457 h 572"/>
                <a:gd name="T68" fmla="*/ 0 w 1294"/>
                <a:gd name="T69" fmla="*/ 466 h 572"/>
                <a:gd name="T70" fmla="*/ 0 w 1294"/>
                <a:gd name="T71" fmla="*/ 471 h 572"/>
                <a:gd name="T72" fmla="*/ 28 w 1294"/>
                <a:gd name="T73" fmla="*/ 503 h 572"/>
                <a:gd name="T74" fmla="*/ 1265 w 1294"/>
                <a:gd name="T75" fmla="*/ 467 h 572"/>
                <a:gd name="T76" fmla="*/ 1294 w 1294"/>
                <a:gd name="T77" fmla="*/ 435 h 572"/>
                <a:gd name="T78" fmla="*/ 1294 w 1294"/>
                <a:gd name="T79" fmla="*/ 431 h 572"/>
                <a:gd name="T80" fmla="*/ 1294 w 1294"/>
                <a:gd name="T81" fmla="*/ 422 h 572"/>
                <a:gd name="T82" fmla="*/ 1294 w 1294"/>
                <a:gd name="T83" fmla="*/ 42 h 572"/>
                <a:gd name="T84" fmla="*/ 1294 w 1294"/>
                <a:gd name="T85" fmla="*/ 29 h 572"/>
                <a:gd name="T86" fmla="*/ 1265 w 1294"/>
                <a:gd name="T87" fmla="*/ 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4" h="572">
                  <a:moveTo>
                    <a:pt x="435" y="429"/>
                  </a:moveTo>
                  <a:cubicBezTo>
                    <a:pt x="435" y="334"/>
                    <a:pt x="435" y="246"/>
                    <a:pt x="435" y="150"/>
                  </a:cubicBezTo>
                  <a:cubicBezTo>
                    <a:pt x="436" y="129"/>
                    <a:pt x="453" y="112"/>
                    <a:pt x="474" y="112"/>
                  </a:cubicBezTo>
                  <a:cubicBezTo>
                    <a:pt x="614" y="113"/>
                    <a:pt x="627" y="113"/>
                    <a:pt x="767" y="112"/>
                  </a:cubicBezTo>
                  <a:cubicBezTo>
                    <a:pt x="788" y="112"/>
                    <a:pt x="805" y="129"/>
                    <a:pt x="805" y="150"/>
                  </a:cubicBezTo>
                  <a:cubicBezTo>
                    <a:pt x="805" y="246"/>
                    <a:pt x="805" y="334"/>
                    <a:pt x="805" y="429"/>
                  </a:cubicBezTo>
                  <a:cubicBezTo>
                    <a:pt x="805" y="449"/>
                    <a:pt x="789" y="466"/>
                    <a:pt x="769" y="467"/>
                  </a:cubicBezTo>
                  <a:cubicBezTo>
                    <a:pt x="626" y="474"/>
                    <a:pt x="614" y="474"/>
                    <a:pt x="471" y="467"/>
                  </a:cubicBezTo>
                  <a:cubicBezTo>
                    <a:pt x="451" y="466"/>
                    <a:pt x="435" y="449"/>
                    <a:pt x="435" y="429"/>
                  </a:cubicBezTo>
                  <a:close/>
                  <a:moveTo>
                    <a:pt x="365" y="149"/>
                  </a:moveTo>
                  <a:cubicBezTo>
                    <a:pt x="365" y="242"/>
                    <a:pt x="365" y="328"/>
                    <a:pt x="364" y="421"/>
                  </a:cubicBezTo>
                  <a:cubicBezTo>
                    <a:pt x="364" y="443"/>
                    <a:pt x="346" y="461"/>
                    <a:pt x="324" y="459"/>
                  </a:cubicBezTo>
                  <a:cubicBezTo>
                    <a:pt x="251" y="454"/>
                    <a:pt x="178" y="448"/>
                    <a:pt x="104" y="441"/>
                  </a:cubicBezTo>
                  <a:cubicBezTo>
                    <a:pt x="85" y="439"/>
                    <a:pt x="70" y="422"/>
                    <a:pt x="70" y="403"/>
                  </a:cubicBezTo>
                  <a:cubicBezTo>
                    <a:pt x="70" y="315"/>
                    <a:pt x="70" y="233"/>
                    <a:pt x="71" y="146"/>
                  </a:cubicBezTo>
                  <a:cubicBezTo>
                    <a:pt x="71" y="124"/>
                    <a:pt x="88" y="107"/>
                    <a:pt x="109" y="108"/>
                  </a:cubicBezTo>
                  <a:cubicBezTo>
                    <a:pt x="182" y="109"/>
                    <a:pt x="255" y="110"/>
                    <a:pt x="327" y="111"/>
                  </a:cubicBezTo>
                  <a:cubicBezTo>
                    <a:pt x="348" y="111"/>
                    <a:pt x="365" y="128"/>
                    <a:pt x="365" y="149"/>
                  </a:cubicBezTo>
                  <a:close/>
                  <a:moveTo>
                    <a:pt x="1148" y="413"/>
                  </a:moveTo>
                  <a:cubicBezTo>
                    <a:pt x="1095" y="423"/>
                    <a:pt x="1037" y="437"/>
                    <a:pt x="983" y="447"/>
                  </a:cubicBezTo>
                  <a:cubicBezTo>
                    <a:pt x="927" y="457"/>
                    <a:pt x="876" y="415"/>
                    <a:pt x="876" y="358"/>
                  </a:cubicBezTo>
                  <a:cubicBezTo>
                    <a:pt x="876" y="304"/>
                    <a:pt x="876" y="251"/>
                    <a:pt x="876" y="197"/>
                  </a:cubicBezTo>
                  <a:cubicBezTo>
                    <a:pt x="876" y="150"/>
                    <a:pt x="911" y="111"/>
                    <a:pt x="958" y="107"/>
                  </a:cubicBezTo>
                  <a:cubicBezTo>
                    <a:pt x="1014" y="103"/>
                    <a:pt x="1076" y="95"/>
                    <a:pt x="1134" y="87"/>
                  </a:cubicBezTo>
                  <a:cubicBezTo>
                    <a:pt x="1181" y="80"/>
                    <a:pt x="1223" y="116"/>
                    <a:pt x="1223" y="164"/>
                  </a:cubicBezTo>
                  <a:cubicBezTo>
                    <a:pt x="1223" y="217"/>
                    <a:pt x="1223" y="269"/>
                    <a:pt x="1223" y="322"/>
                  </a:cubicBezTo>
                  <a:cubicBezTo>
                    <a:pt x="1223" y="367"/>
                    <a:pt x="1192" y="405"/>
                    <a:pt x="1148" y="413"/>
                  </a:cubicBezTo>
                  <a:close/>
                  <a:moveTo>
                    <a:pt x="1265" y="1"/>
                  </a:moveTo>
                  <a:cubicBezTo>
                    <a:pt x="1261" y="1"/>
                    <a:pt x="1256" y="0"/>
                    <a:pt x="1252" y="1"/>
                  </a:cubicBezTo>
                  <a:cubicBezTo>
                    <a:pt x="805" y="56"/>
                    <a:pt x="495" y="36"/>
                    <a:pt x="42" y="36"/>
                  </a:cubicBezTo>
                  <a:lnTo>
                    <a:pt x="29" y="36"/>
                  </a:lnTo>
                  <a:cubicBezTo>
                    <a:pt x="13" y="36"/>
                    <a:pt x="0" y="49"/>
                    <a:pt x="0" y="64"/>
                  </a:cubicBezTo>
                  <a:lnTo>
                    <a:pt x="0" y="78"/>
                  </a:lnTo>
                  <a:lnTo>
                    <a:pt x="0" y="457"/>
                  </a:lnTo>
                  <a:lnTo>
                    <a:pt x="0" y="466"/>
                  </a:lnTo>
                  <a:lnTo>
                    <a:pt x="0" y="471"/>
                  </a:lnTo>
                  <a:cubicBezTo>
                    <a:pt x="0" y="486"/>
                    <a:pt x="13" y="501"/>
                    <a:pt x="28" y="503"/>
                  </a:cubicBezTo>
                  <a:cubicBezTo>
                    <a:pt x="488" y="565"/>
                    <a:pt x="805" y="572"/>
                    <a:pt x="1265" y="467"/>
                  </a:cubicBezTo>
                  <a:cubicBezTo>
                    <a:pt x="1281" y="464"/>
                    <a:pt x="1294" y="451"/>
                    <a:pt x="1294" y="435"/>
                  </a:cubicBezTo>
                  <a:lnTo>
                    <a:pt x="1294" y="431"/>
                  </a:lnTo>
                  <a:lnTo>
                    <a:pt x="1294" y="422"/>
                  </a:lnTo>
                  <a:lnTo>
                    <a:pt x="1294" y="42"/>
                  </a:lnTo>
                  <a:lnTo>
                    <a:pt x="1294" y="29"/>
                  </a:lnTo>
                  <a:cubicBezTo>
                    <a:pt x="1294" y="13"/>
                    <a:pt x="1281" y="1"/>
                    <a:pt x="1265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292">
              <a:extLst>
                <a:ext uri="{FF2B5EF4-FFF2-40B4-BE49-F238E27FC236}">
                  <a16:creationId xmlns="" xmlns:a16="http://schemas.microsoft.com/office/drawing/2014/main" id="{67366315-5C14-4775-B8B8-A907011B56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13" y="4673600"/>
              <a:ext cx="228600" cy="2301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293">
              <a:extLst>
                <a:ext uri="{FF2B5EF4-FFF2-40B4-BE49-F238E27FC236}">
                  <a16:creationId xmlns="" xmlns:a16="http://schemas.microsoft.com/office/drawing/2014/main" id="{372E4DF1-1170-4D1D-B7F6-A8492FD76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88" y="4740275"/>
              <a:ext cx="95250" cy="95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" name="Group 77">
            <a:extLst>
              <a:ext uri="{FF2B5EF4-FFF2-40B4-BE49-F238E27FC236}">
                <a16:creationId xmlns="" xmlns:a16="http://schemas.microsoft.com/office/drawing/2014/main" id="{B5529C3B-721E-47C7-9292-54AE5062E31C}"/>
              </a:ext>
            </a:extLst>
          </p:cNvPr>
          <p:cNvGrpSpPr/>
          <p:nvPr/>
        </p:nvGrpSpPr>
        <p:grpSpPr>
          <a:xfrm rot="19829329">
            <a:off x="5253928" y="2600042"/>
            <a:ext cx="615553" cy="356482"/>
            <a:chOff x="6022976" y="3811588"/>
            <a:chExt cx="2357438" cy="1365250"/>
          </a:xfrm>
        </p:grpSpPr>
        <p:sp>
          <p:nvSpPr>
            <p:cNvPr id="38" name="Freeform 294">
              <a:extLst>
                <a:ext uri="{FF2B5EF4-FFF2-40B4-BE49-F238E27FC236}">
                  <a16:creationId xmlns="" xmlns:a16="http://schemas.microsoft.com/office/drawing/2014/main" id="{5E2743C7-084D-42AE-9839-EE3D75959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3811588"/>
              <a:ext cx="2357438" cy="1365250"/>
            </a:xfrm>
            <a:custGeom>
              <a:avLst/>
              <a:gdLst>
                <a:gd name="T0" fmla="*/ 1546 w 3093"/>
                <a:gd name="T1" fmla="*/ 0 h 1792"/>
                <a:gd name="T2" fmla="*/ 0 w 3093"/>
                <a:gd name="T3" fmla="*/ 896 h 1792"/>
                <a:gd name="T4" fmla="*/ 1546 w 3093"/>
                <a:gd name="T5" fmla="*/ 1792 h 1792"/>
                <a:gd name="T6" fmla="*/ 3093 w 3093"/>
                <a:gd name="T7" fmla="*/ 896 h 1792"/>
                <a:gd name="T8" fmla="*/ 1546 w 3093"/>
                <a:gd name="T9" fmla="*/ 0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3" h="1792">
                  <a:moveTo>
                    <a:pt x="1546" y="0"/>
                  </a:moveTo>
                  <a:cubicBezTo>
                    <a:pt x="885" y="0"/>
                    <a:pt x="307" y="360"/>
                    <a:pt x="0" y="896"/>
                  </a:cubicBezTo>
                  <a:cubicBezTo>
                    <a:pt x="307" y="1431"/>
                    <a:pt x="885" y="1792"/>
                    <a:pt x="1546" y="1792"/>
                  </a:cubicBezTo>
                  <a:cubicBezTo>
                    <a:pt x="2208" y="1792"/>
                    <a:pt x="2785" y="1431"/>
                    <a:pt x="3093" y="896"/>
                  </a:cubicBezTo>
                  <a:cubicBezTo>
                    <a:pt x="2785" y="360"/>
                    <a:pt x="2208" y="0"/>
                    <a:pt x="15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79">
              <a:extLst>
                <a:ext uri="{FF2B5EF4-FFF2-40B4-BE49-F238E27FC236}">
                  <a16:creationId xmlns="" xmlns:a16="http://schemas.microsoft.com/office/drawing/2014/main" id="{F8488936-2E36-477F-AC15-4F8426646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4387850"/>
              <a:ext cx="893763" cy="212725"/>
            </a:xfrm>
            <a:custGeom>
              <a:avLst/>
              <a:gdLst>
                <a:gd name="connsiteX0" fmla="*/ 121852 w 893763"/>
                <a:gd name="connsiteY0" fmla="*/ 0 h 212725"/>
                <a:gd name="connsiteX1" fmla="*/ 163513 w 893763"/>
                <a:gd name="connsiteY1" fmla="*/ 40266 h 212725"/>
                <a:gd name="connsiteX2" fmla="*/ 163513 w 893763"/>
                <a:gd name="connsiteY2" fmla="*/ 65088 h 212725"/>
                <a:gd name="connsiteX3" fmla="*/ 242888 w 893763"/>
                <a:gd name="connsiteY3" fmla="*/ 65088 h 212725"/>
                <a:gd name="connsiteX4" fmla="*/ 242888 w 893763"/>
                <a:gd name="connsiteY4" fmla="*/ 40266 h 212725"/>
                <a:gd name="connsiteX5" fmla="*/ 284548 w 893763"/>
                <a:gd name="connsiteY5" fmla="*/ 0 h 212725"/>
                <a:gd name="connsiteX6" fmla="*/ 325438 w 893763"/>
                <a:gd name="connsiteY6" fmla="*/ 40266 h 212725"/>
                <a:gd name="connsiteX7" fmla="*/ 325438 w 893763"/>
                <a:gd name="connsiteY7" fmla="*/ 65088 h 212725"/>
                <a:gd name="connsiteX8" fmla="*/ 406400 w 893763"/>
                <a:gd name="connsiteY8" fmla="*/ 65088 h 212725"/>
                <a:gd name="connsiteX9" fmla="*/ 406400 w 893763"/>
                <a:gd name="connsiteY9" fmla="*/ 40266 h 212725"/>
                <a:gd name="connsiteX10" fmla="*/ 446503 w 893763"/>
                <a:gd name="connsiteY10" fmla="*/ 0 h 212725"/>
                <a:gd name="connsiteX11" fmla="*/ 487363 w 893763"/>
                <a:gd name="connsiteY11" fmla="*/ 40266 h 212725"/>
                <a:gd name="connsiteX12" fmla="*/ 487363 w 893763"/>
                <a:gd name="connsiteY12" fmla="*/ 65088 h 212725"/>
                <a:gd name="connsiteX13" fmla="*/ 568325 w 893763"/>
                <a:gd name="connsiteY13" fmla="*/ 65088 h 212725"/>
                <a:gd name="connsiteX14" fmla="*/ 568325 w 893763"/>
                <a:gd name="connsiteY14" fmla="*/ 40266 h 212725"/>
                <a:gd name="connsiteX15" fmla="*/ 609986 w 893763"/>
                <a:gd name="connsiteY15" fmla="*/ 0 h 212725"/>
                <a:gd name="connsiteX16" fmla="*/ 650875 w 893763"/>
                <a:gd name="connsiteY16" fmla="*/ 40266 h 212725"/>
                <a:gd name="connsiteX17" fmla="*/ 650875 w 893763"/>
                <a:gd name="connsiteY17" fmla="*/ 65088 h 212725"/>
                <a:gd name="connsiteX18" fmla="*/ 731838 w 893763"/>
                <a:gd name="connsiteY18" fmla="*/ 65088 h 212725"/>
                <a:gd name="connsiteX19" fmla="*/ 731838 w 893763"/>
                <a:gd name="connsiteY19" fmla="*/ 40266 h 212725"/>
                <a:gd name="connsiteX20" fmla="*/ 772320 w 893763"/>
                <a:gd name="connsiteY20" fmla="*/ 0 h 212725"/>
                <a:gd name="connsiteX21" fmla="*/ 812801 w 893763"/>
                <a:gd name="connsiteY21" fmla="*/ 40266 h 212725"/>
                <a:gd name="connsiteX22" fmla="*/ 812801 w 893763"/>
                <a:gd name="connsiteY22" fmla="*/ 65088 h 212725"/>
                <a:gd name="connsiteX23" fmla="*/ 853414 w 893763"/>
                <a:gd name="connsiteY23" fmla="*/ 65088 h 212725"/>
                <a:gd name="connsiteX24" fmla="*/ 893763 w 893763"/>
                <a:gd name="connsiteY24" fmla="*/ 105570 h 212725"/>
                <a:gd name="connsiteX25" fmla="*/ 853414 w 893763"/>
                <a:gd name="connsiteY25" fmla="*/ 146051 h 212725"/>
                <a:gd name="connsiteX26" fmla="*/ 812801 w 893763"/>
                <a:gd name="connsiteY26" fmla="*/ 146051 h 212725"/>
                <a:gd name="connsiteX27" fmla="*/ 812801 w 893763"/>
                <a:gd name="connsiteY27" fmla="*/ 172459 h 212725"/>
                <a:gd name="connsiteX28" fmla="*/ 772320 w 893763"/>
                <a:gd name="connsiteY28" fmla="*/ 212725 h 212725"/>
                <a:gd name="connsiteX29" fmla="*/ 731838 w 893763"/>
                <a:gd name="connsiteY29" fmla="*/ 172459 h 212725"/>
                <a:gd name="connsiteX30" fmla="*/ 731838 w 893763"/>
                <a:gd name="connsiteY30" fmla="*/ 146051 h 212725"/>
                <a:gd name="connsiteX31" fmla="*/ 650875 w 893763"/>
                <a:gd name="connsiteY31" fmla="*/ 146051 h 212725"/>
                <a:gd name="connsiteX32" fmla="*/ 650875 w 893763"/>
                <a:gd name="connsiteY32" fmla="*/ 172459 h 212725"/>
                <a:gd name="connsiteX33" fmla="*/ 609986 w 893763"/>
                <a:gd name="connsiteY33" fmla="*/ 212725 h 212725"/>
                <a:gd name="connsiteX34" fmla="*/ 568325 w 893763"/>
                <a:gd name="connsiteY34" fmla="*/ 172459 h 212725"/>
                <a:gd name="connsiteX35" fmla="*/ 568325 w 893763"/>
                <a:gd name="connsiteY35" fmla="*/ 146051 h 212725"/>
                <a:gd name="connsiteX36" fmla="*/ 487363 w 893763"/>
                <a:gd name="connsiteY36" fmla="*/ 146051 h 212725"/>
                <a:gd name="connsiteX37" fmla="*/ 487363 w 893763"/>
                <a:gd name="connsiteY37" fmla="*/ 172459 h 212725"/>
                <a:gd name="connsiteX38" fmla="*/ 446503 w 893763"/>
                <a:gd name="connsiteY38" fmla="*/ 212725 h 212725"/>
                <a:gd name="connsiteX39" fmla="*/ 406400 w 893763"/>
                <a:gd name="connsiteY39" fmla="*/ 172459 h 212725"/>
                <a:gd name="connsiteX40" fmla="*/ 406400 w 893763"/>
                <a:gd name="connsiteY40" fmla="*/ 146051 h 212725"/>
                <a:gd name="connsiteX41" fmla="*/ 325438 w 893763"/>
                <a:gd name="connsiteY41" fmla="*/ 146051 h 212725"/>
                <a:gd name="connsiteX42" fmla="*/ 325438 w 893763"/>
                <a:gd name="connsiteY42" fmla="*/ 172459 h 212725"/>
                <a:gd name="connsiteX43" fmla="*/ 284548 w 893763"/>
                <a:gd name="connsiteY43" fmla="*/ 212725 h 212725"/>
                <a:gd name="connsiteX44" fmla="*/ 242888 w 893763"/>
                <a:gd name="connsiteY44" fmla="*/ 172459 h 212725"/>
                <a:gd name="connsiteX45" fmla="*/ 242888 w 893763"/>
                <a:gd name="connsiteY45" fmla="*/ 146051 h 212725"/>
                <a:gd name="connsiteX46" fmla="*/ 163513 w 893763"/>
                <a:gd name="connsiteY46" fmla="*/ 146051 h 212725"/>
                <a:gd name="connsiteX47" fmla="*/ 163513 w 893763"/>
                <a:gd name="connsiteY47" fmla="*/ 172459 h 212725"/>
                <a:gd name="connsiteX48" fmla="*/ 121852 w 893763"/>
                <a:gd name="connsiteY48" fmla="*/ 212725 h 212725"/>
                <a:gd name="connsiteX49" fmla="*/ 80963 w 893763"/>
                <a:gd name="connsiteY49" fmla="*/ 172459 h 212725"/>
                <a:gd name="connsiteX50" fmla="*/ 80963 w 893763"/>
                <a:gd name="connsiteY50" fmla="*/ 146051 h 212725"/>
                <a:gd name="connsiteX51" fmla="*/ 41110 w 893763"/>
                <a:gd name="connsiteY51" fmla="*/ 146051 h 212725"/>
                <a:gd name="connsiteX52" fmla="*/ 0 w 893763"/>
                <a:gd name="connsiteY52" fmla="*/ 105570 h 212725"/>
                <a:gd name="connsiteX53" fmla="*/ 41110 w 893763"/>
                <a:gd name="connsiteY53" fmla="*/ 65088 h 212725"/>
                <a:gd name="connsiteX54" fmla="*/ 80963 w 893763"/>
                <a:gd name="connsiteY54" fmla="*/ 65088 h 212725"/>
                <a:gd name="connsiteX55" fmla="*/ 80963 w 893763"/>
                <a:gd name="connsiteY55" fmla="*/ 40266 h 212725"/>
                <a:gd name="connsiteX56" fmla="*/ 121852 w 893763"/>
                <a:gd name="connsiteY56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893763" h="212725">
                  <a:moveTo>
                    <a:pt x="121852" y="0"/>
                  </a:moveTo>
                  <a:cubicBezTo>
                    <a:pt x="144997" y="0"/>
                    <a:pt x="163513" y="18234"/>
                    <a:pt x="163513" y="40266"/>
                  </a:cubicBezTo>
                  <a:lnTo>
                    <a:pt x="163513" y="65088"/>
                  </a:lnTo>
                  <a:lnTo>
                    <a:pt x="242888" y="65088"/>
                  </a:lnTo>
                  <a:lnTo>
                    <a:pt x="242888" y="40266"/>
                  </a:lnTo>
                  <a:cubicBezTo>
                    <a:pt x="242888" y="18234"/>
                    <a:pt x="261404" y="0"/>
                    <a:pt x="284548" y="0"/>
                  </a:cubicBezTo>
                  <a:cubicBezTo>
                    <a:pt x="306922" y="0"/>
                    <a:pt x="325438" y="18234"/>
                    <a:pt x="325438" y="40266"/>
                  </a:cubicBezTo>
                  <a:lnTo>
                    <a:pt x="325438" y="65088"/>
                  </a:lnTo>
                  <a:lnTo>
                    <a:pt x="406400" y="65088"/>
                  </a:lnTo>
                  <a:lnTo>
                    <a:pt x="406400" y="40266"/>
                  </a:lnTo>
                  <a:cubicBezTo>
                    <a:pt x="406400" y="18234"/>
                    <a:pt x="424560" y="0"/>
                    <a:pt x="446503" y="0"/>
                  </a:cubicBezTo>
                  <a:cubicBezTo>
                    <a:pt x="469203" y="0"/>
                    <a:pt x="487363" y="18234"/>
                    <a:pt x="487363" y="40266"/>
                  </a:cubicBezTo>
                  <a:lnTo>
                    <a:pt x="487363" y="65088"/>
                  </a:lnTo>
                  <a:lnTo>
                    <a:pt x="568325" y="65088"/>
                  </a:lnTo>
                  <a:lnTo>
                    <a:pt x="568325" y="40266"/>
                  </a:lnTo>
                  <a:cubicBezTo>
                    <a:pt x="568325" y="18234"/>
                    <a:pt x="586841" y="0"/>
                    <a:pt x="609986" y="0"/>
                  </a:cubicBezTo>
                  <a:cubicBezTo>
                    <a:pt x="632359" y="0"/>
                    <a:pt x="650875" y="18234"/>
                    <a:pt x="650875" y="40266"/>
                  </a:cubicBezTo>
                  <a:lnTo>
                    <a:pt x="650875" y="65088"/>
                  </a:lnTo>
                  <a:lnTo>
                    <a:pt x="731838" y="65088"/>
                  </a:lnTo>
                  <a:lnTo>
                    <a:pt x="731838" y="40266"/>
                  </a:lnTo>
                  <a:cubicBezTo>
                    <a:pt x="731838" y="18234"/>
                    <a:pt x="749406" y="0"/>
                    <a:pt x="772320" y="0"/>
                  </a:cubicBezTo>
                  <a:cubicBezTo>
                    <a:pt x="794470" y="0"/>
                    <a:pt x="812801" y="18234"/>
                    <a:pt x="812801" y="40266"/>
                  </a:cubicBezTo>
                  <a:lnTo>
                    <a:pt x="812801" y="65088"/>
                  </a:lnTo>
                  <a:lnTo>
                    <a:pt x="853414" y="65088"/>
                  </a:lnTo>
                  <a:cubicBezTo>
                    <a:pt x="875492" y="65088"/>
                    <a:pt x="893763" y="82656"/>
                    <a:pt x="893763" y="105570"/>
                  </a:cubicBezTo>
                  <a:cubicBezTo>
                    <a:pt x="893763" y="127720"/>
                    <a:pt x="875492" y="146051"/>
                    <a:pt x="853414" y="146051"/>
                  </a:cubicBezTo>
                  <a:lnTo>
                    <a:pt x="812801" y="146051"/>
                  </a:lnTo>
                  <a:lnTo>
                    <a:pt x="812801" y="172459"/>
                  </a:lnTo>
                  <a:cubicBezTo>
                    <a:pt x="812801" y="194492"/>
                    <a:pt x="794470" y="212725"/>
                    <a:pt x="772320" y="212725"/>
                  </a:cubicBezTo>
                  <a:cubicBezTo>
                    <a:pt x="749406" y="212725"/>
                    <a:pt x="731838" y="194492"/>
                    <a:pt x="731838" y="172459"/>
                  </a:cubicBezTo>
                  <a:lnTo>
                    <a:pt x="731838" y="146051"/>
                  </a:lnTo>
                  <a:lnTo>
                    <a:pt x="650875" y="146051"/>
                  </a:lnTo>
                  <a:lnTo>
                    <a:pt x="650875" y="172459"/>
                  </a:lnTo>
                  <a:cubicBezTo>
                    <a:pt x="650875" y="194492"/>
                    <a:pt x="632359" y="212725"/>
                    <a:pt x="609986" y="212725"/>
                  </a:cubicBezTo>
                  <a:cubicBezTo>
                    <a:pt x="586841" y="212725"/>
                    <a:pt x="568325" y="194492"/>
                    <a:pt x="568325" y="172459"/>
                  </a:cubicBezTo>
                  <a:lnTo>
                    <a:pt x="568325" y="146051"/>
                  </a:lnTo>
                  <a:lnTo>
                    <a:pt x="487363" y="146051"/>
                  </a:lnTo>
                  <a:lnTo>
                    <a:pt x="487363" y="172459"/>
                  </a:lnTo>
                  <a:cubicBezTo>
                    <a:pt x="487363" y="194492"/>
                    <a:pt x="469203" y="212725"/>
                    <a:pt x="446503" y="212725"/>
                  </a:cubicBezTo>
                  <a:cubicBezTo>
                    <a:pt x="424560" y="212725"/>
                    <a:pt x="406400" y="194492"/>
                    <a:pt x="406400" y="172459"/>
                  </a:cubicBezTo>
                  <a:lnTo>
                    <a:pt x="406400" y="146051"/>
                  </a:lnTo>
                  <a:lnTo>
                    <a:pt x="325438" y="146051"/>
                  </a:lnTo>
                  <a:lnTo>
                    <a:pt x="325438" y="172459"/>
                  </a:lnTo>
                  <a:cubicBezTo>
                    <a:pt x="325438" y="194492"/>
                    <a:pt x="306922" y="212725"/>
                    <a:pt x="284548" y="212725"/>
                  </a:cubicBezTo>
                  <a:cubicBezTo>
                    <a:pt x="261404" y="212725"/>
                    <a:pt x="242888" y="194492"/>
                    <a:pt x="242888" y="172459"/>
                  </a:cubicBezTo>
                  <a:lnTo>
                    <a:pt x="242888" y="146051"/>
                  </a:lnTo>
                  <a:lnTo>
                    <a:pt x="163513" y="146051"/>
                  </a:lnTo>
                  <a:lnTo>
                    <a:pt x="163513" y="172459"/>
                  </a:lnTo>
                  <a:cubicBezTo>
                    <a:pt x="163513" y="194492"/>
                    <a:pt x="144997" y="212725"/>
                    <a:pt x="121852" y="212725"/>
                  </a:cubicBezTo>
                  <a:cubicBezTo>
                    <a:pt x="99479" y="212725"/>
                    <a:pt x="80963" y="194492"/>
                    <a:pt x="80963" y="172459"/>
                  </a:cubicBezTo>
                  <a:lnTo>
                    <a:pt x="80963" y="146051"/>
                  </a:lnTo>
                  <a:lnTo>
                    <a:pt x="41110" y="146051"/>
                  </a:lnTo>
                  <a:cubicBezTo>
                    <a:pt x="18271" y="146051"/>
                    <a:pt x="0" y="127720"/>
                    <a:pt x="0" y="105570"/>
                  </a:cubicBezTo>
                  <a:cubicBezTo>
                    <a:pt x="0" y="82656"/>
                    <a:pt x="18271" y="65088"/>
                    <a:pt x="41110" y="65088"/>
                  </a:cubicBezTo>
                  <a:lnTo>
                    <a:pt x="80963" y="65088"/>
                  </a:lnTo>
                  <a:lnTo>
                    <a:pt x="80963" y="40266"/>
                  </a:lnTo>
                  <a:cubicBezTo>
                    <a:pt x="80963" y="18234"/>
                    <a:pt x="99479" y="0"/>
                    <a:pt x="121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0" name="Freeform 303">
              <a:extLst>
                <a:ext uri="{FF2B5EF4-FFF2-40B4-BE49-F238E27FC236}">
                  <a16:creationId xmlns="" xmlns:a16="http://schemas.microsoft.com/office/drawing/2014/main" id="{94A42A53-80F9-485A-9446-6E94AE95EB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1463" y="4303713"/>
              <a:ext cx="1181100" cy="385763"/>
            </a:xfrm>
            <a:custGeom>
              <a:avLst/>
              <a:gdLst>
                <a:gd name="T0" fmla="*/ 1052 w 1550"/>
                <a:gd name="T1" fmla="*/ 489 h 506"/>
                <a:gd name="T2" fmla="*/ 1185 w 1550"/>
                <a:gd name="T3" fmla="*/ 489 h 506"/>
                <a:gd name="T4" fmla="*/ 904 w 1550"/>
                <a:gd name="T5" fmla="*/ 473 h 506"/>
                <a:gd name="T6" fmla="*/ 1003 w 1550"/>
                <a:gd name="T7" fmla="*/ 506 h 506"/>
                <a:gd name="T8" fmla="*/ 838 w 1550"/>
                <a:gd name="T9" fmla="*/ 473 h 506"/>
                <a:gd name="T10" fmla="*/ 739 w 1550"/>
                <a:gd name="T11" fmla="*/ 506 h 506"/>
                <a:gd name="T12" fmla="*/ 838 w 1550"/>
                <a:gd name="T13" fmla="*/ 473 h 506"/>
                <a:gd name="T14" fmla="*/ 557 w 1550"/>
                <a:gd name="T15" fmla="*/ 489 h 506"/>
                <a:gd name="T16" fmla="*/ 689 w 1550"/>
                <a:gd name="T17" fmla="*/ 489 h 506"/>
                <a:gd name="T18" fmla="*/ 409 w 1550"/>
                <a:gd name="T19" fmla="*/ 473 h 506"/>
                <a:gd name="T20" fmla="*/ 508 w 1550"/>
                <a:gd name="T21" fmla="*/ 506 h 506"/>
                <a:gd name="T22" fmla="*/ 342 w 1550"/>
                <a:gd name="T23" fmla="*/ 473 h 506"/>
                <a:gd name="T24" fmla="*/ 243 w 1550"/>
                <a:gd name="T25" fmla="*/ 506 h 506"/>
                <a:gd name="T26" fmla="*/ 342 w 1550"/>
                <a:gd name="T27" fmla="*/ 473 h 506"/>
                <a:gd name="T28" fmla="*/ 76 w 1550"/>
                <a:gd name="T29" fmla="*/ 433 h 506"/>
                <a:gd name="T30" fmla="*/ 194 w 1550"/>
                <a:gd name="T31" fmla="*/ 489 h 506"/>
                <a:gd name="T32" fmla="*/ 34 w 1550"/>
                <a:gd name="T33" fmla="*/ 299 h 506"/>
                <a:gd name="T34" fmla="*/ 32 w 1550"/>
                <a:gd name="T35" fmla="*/ 402 h 506"/>
                <a:gd name="T36" fmla="*/ 33 w 1550"/>
                <a:gd name="T37" fmla="*/ 234 h 506"/>
                <a:gd name="T38" fmla="*/ 40 w 1550"/>
                <a:gd name="T39" fmla="*/ 122 h 506"/>
                <a:gd name="T40" fmla="*/ 0 w 1550"/>
                <a:gd name="T41" fmla="*/ 234 h 506"/>
                <a:gd name="T42" fmla="*/ 82 w 1550"/>
                <a:gd name="T43" fmla="*/ 93 h 506"/>
                <a:gd name="T44" fmla="*/ 146 w 1550"/>
                <a:gd name="T45" fmla="*/ 12 h 506"/>
                <a:gd name="T46" fmla="*/ 82 w 1550"/>
                <a:gd name="T47" fmla="*/ 93 h 506"/>
                <a:gd name="T48" fmla="*/ 332 w 1550"/>
                <a:gd name="T49" fmla="*/ 17 h 506"/>
                <a:gd name="T50" fmla="*/ 216 w 1550"/>
                <a:gd name="T51" fmla="*/ 0 h 506"/>
                <a:gd name="T52" fmla="*/ 381 w 1550"/>
                <a:gd name="T53" fmla="*/ 34 h 506"/>
                <a:gd name="T54" fmla="*/ 481 w 1550"/>
                <a:gd name="T55" fmla="*/ 0 h 506"/>
                <a:gd name="T56" fmla="*/ 381 w 1550"/>
                <a:gd name="T57" fmla="*/ 34 h 506"/>
                <a:gd name="T58" fmla="*/ 662 w 1550"/>
                <a:gd name="T59" fmla="*/ 17 h 506"/>
                <a:gd name="T60" fmla="*/ 530 w 1550"/>
                <a:gd name="T61" fmla="*/ 17 h 506"/>
                <a:gd name="T62" fmla="*/ 811 w 1550"/>
                <a:gd name="T63" fmla="*/ 34 h 506"/>
                <a:gd name="T64" fmla="*/ 712 w 1550"/>
                <a:gd name="T65" fmla="*/ 0 h 506"/>
                <a:gd name="T66" fmla="*/ 877 w 1550"/>
                <a:gd name="T67" fmla="*/ 34 h 506"/>
                <a:gd name="T68" fmla="*/ 976 w 1550"/>
                <a:gd name="T69" fmla="*/ 0 h 506"/>
                <a:gd name="T70" fmla="*/ 877 w 1550"/>
                <a:gd name="T71" fmla="*/ 34 h 506"/>
                <a:gd name="T72" fmla="*/ 1158 w 1550"/>
                <a:gd name="T73" fmla="*/ 17 h 506"/>
                <a:gd name="T74" fmla="*/ 1025 w 1550"/>
                <a:gd name="T75" fmla="*/ 17 h 506"/>
                <a:gd name="T76" fmla="*/ 1306 w 1550"/>
                <a:gd name="T77" fmla="*/ 34 h 506"/>
                <a:gd name="T78" fmla="*/ 1207 w 1550"/>
                <a:gd name="T79" fmla="*/ 0 h 506"/>
                <a:gd name="T80" fmla="*/ 1369 w 1550"/>
                <a:gd name="T81" fmla="*/ 37 h 506"/>
                <a:gd name="T82" fmla="*/ 1471 w 1550"/>
                <a:gd name="T83" fmla="*/ 50 h 506"/>
                <a:gd name="T84" fmla="*/ 1369 w 1550"/>
                <a:gd name="T85" fmla="*/ 37 h 506"/>
                <a:gd name="T86" fmla="*/ 1534 w 1550"/>
                <a:gd name="T87" fmla="*/ 223 h 506"/>
                <a:gd name="T88" fmla="*/ 1495 w 1550"/>
                <a:gd name="T89" fmla="*/ 99 h 506"/>
                <a:gd name="T90" fmla="*/ 1517 w 1550"/>
                <a:gd name="T91" fmla="*/ 289 h 506"/>
                <a:gd name="T92" fmla="*/ 1532 w 1550"/>
                <a:gd name="T93" fmla="*/ 376 h 506"/>
                <a:gd name="T94" fmla="*/ 1533 w 1550"/>
                <a:gd name="T95" fmla="*/ 256 h 506"/>
                <a:gd name="T96" fmla="*/ 1393 w 1550"/>
                <a:gd name="T97" fmla="*/ 463 h 506"/>
                <a:gd name="T98" fmla="*/ 1493 w 1550"/>
                <a:gd name="T99" fmla="*/ 435 h 506"/>
                <a:gd name="T100" fmla="*/ 1334 w 1550"/>
                <a:gd name="T101" fmla="*/ 473 h 506"/>
                <a:gd name="T102" fmla="*/ 1234 w 1550"/>
                <a:gd name="T103" fmla="*/ 506 h 506"/>
                <a:gd name="T104" fmla="*/ 1351 w 1550"/>
                <a:gd name="T105" fmla="*/ 48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0" h="506">
                  <a:moveTo>
                    <a:pt x="1168" y="473"/>
                  </a:moveTo>
                  <a:lnTo>
                    <a:pt x="1069" y="473"/>
                  </a:lnTo>
                  <a:cubicBezTo>
                    <a:pt x="1060" y="473"/>
                    <a:pt x="1052" y="480"/>
                    <a:pt x="1052" y="489"/>
                  </a:cubicBezTo>
                  <a:cubicBezTo>
                    <a:pt x="1052" y="499"/>
                    <a:pt x="1060" y="506"/>
                    <a:pt x="1069" y="506"/>
                  </a:cubicBezTo>
                  <a:lnTo>
                    <a:pt x="1168" y="506"/>
                  </a:lnTo>
                  <a:cubicBezTo>
                    <a:pt x="1177" y="506"/>
                    <a:pt x="1185" y="499"/>
                    <a:pt x="1185" y="489"/>
                  </a:cubicBezTo>
                  <a:cubicBezTo>
                    <a:pt x="1185" y="480"/>
                    <a:pt x="1177" y="473"/>
                    <a:pt x="1168" y="473"/>
                  </a:cubicBezTo>
                  <a:close/>
                  <a:moveTo>
                    <a:pt x="1003" y="473"/>
                  </a:moveTo>
                  <a:lnTo>
                    <a:pt x="904" y="473"/>
                  </a:lnTo>
                  <a:cubicBezTo>
                    <a:pt x="895" y="473"/>
                    <a:pt x="887" y="480"/>
                    <a:pt x="887" y="489"/>
                  </a:cubicBezTo>
                  <a:cubicBezTo>
                    <a:pt x="887" y="499"/>
                    <a:pt x="895" y="506"/>
                    <a:pt x="904" y="506"/>
                  </a:cubicBezTo>
                  <a:lnTo>
                    <a:pt x="1003" y="506"/>
                  </a:lnTo>
                  <a:cubicBezTo>
                    <a:pt x="1012" y="506"/>
                    <a:pt x="1020" y="499"/>
                    <a:pt x="1020" y="489"/>
                  </a:cubicBezTo>
                  <a:cubicBezTo>
                    <a:pt x="1020" y="480"/>
                    <a:pt x="1012" y="473"/>
                    <a:pt x="1003" y="473"/>
                  </a:cubicBezTo>
                  <a:close/>
                  <a:moveTo>
                    <a:pt x="838" y="473"/>
                  </a:moveTo>
                  <a:lnTo>
                    <a:pt x="739" y="473"/>
                  </a:lnTo>
                  <a:cubicBezTo>
                    <a:pt x="730" y="473"/>
                    <a:pt x="722" y="480"/>
                    <a:pt x="722" y="489"/>
                  </a:cubicBezTo>
                  <a:cubicBezTo>
                    <a:pt x="722" y="499"/>
                    <a:pt x="730" y="506"/>
                    <a:pt x="739" y="506"/>
                  </a:cubicBezTo>
                  <a:lnTo>
                    <a:pt x="838" y="506"/>
                  </a:lnTo>
                  <a:cubicBezTo>
                    <a:pt x="847" y="506"/>
                    <a:pt x="855" y="499"/>
                    <a:pt x="855" y="489"/>
                  </a:cubicBezTo>
                  <a:cubicBezTo>
                    <a:pt x="855" y="480"/>
                    <a:pt x="847" y="473"/>
                    <a:pt x="838" y="473"/>
                  </a:cubicBezTo>
                  <a:close/>
                  <a:moveTo>
                    <a:pt x="673" y="473"/>
                  </a:moveTo>
                  <a:lnTo>
                    <a:pt x="574" y="473"/>
                  </a:lnTo>
                  <a:cubicBezTo>
                    <a:pt x="564" y="473"/>
                    <a:pt x="557" y="480"/>
                    <a:pt x="557" y="489"/>
                  </a:cubicBezTo>
                  <a:cubicBezTo>
                    <a:pt x="557" y="499"/>
                    <a:pt x="564" y="506"/>
                    <a:pt x="574" y="506"/>
                  </a:cubicBezTo>
                  <a:lnTo>
                    <a:pt x="673" y="506"/>
                  </a:lnTo>
                  <a:cubicBezTo>
                    <a:pt x="682" y="506"/>
                    <a:pt x="689" y="499"/>
                    <a:pt x="689" y="489"/>
                  </a:cubicBezTo>
                  <a:cubicBezTo>
                    <a:pt x="689" y="480"/>
                    <a:pt x="682" y="473"/>
                    <a:pt x="673" y="473"/>
                  </a:cubicBezTo>
                  <a:close/>
                  <a:moveTo>
                    <a:pt x="508" y="473"/>
                  </a:moveTo>
                  <a:lnTo>
                    <a:pt x="409" y="473"/>
                  </a:lnTo>
                  <a:cubicBezTo>
                    <a:pt x="399" y="473"/>
                    <a:pt x="392" y="480"/>
                    <a:pt x="392" y="489"/>
                  </a:cubicBezTo>
                  <a:cubicBezTo>
                    <a:pt x="392" y="499"/>
                    <a:pt x="399" y="506"/>
                    <a:pt x="409" y="506"/>
                  </a:cubicBezTo>
                  <a:lnTo>
                    <a:pt x="508" y="506"/>
                  </a:lnTo>
                  <a:cubicBezTo>
                    <a:pt x="517" y="506"/>
                    <a:pt x="524" y="499"/>
                    <a:pt x="524" y="489"/>
                  </a:cubicBezTo>
                  <a:cubicBezTo>
                    <a:pt x="524" y="480"/>
                    <a:pt x="517" y="473"/>
                    <a:pt x="508" y="473"/>
                  </a:cubicBezTo>
                  <a:close/>
                  <a:moveTo>
                    <a:pt x="342" y="473"/>
                  </a:moveTo>
                  <a:lnTo>
                    <a:pt x="243" y="473"/>
                  </a:lnTo>
                  <a:cubicBezTo>
                    <a:pt x="234" y="473"/>
                    <a:pt x="227" y="480"/>
                    <a:pt x="227" y="489"/>
                  </a:cubicBezTo>
                  <a:cubicBezTo>
                    <a:pt x="227" y="499"/>
                    <a:pt x="234" y="506"/>
                    <a:pt x="243" y="506"/>
                  </a:cubicBezTo>
                  <a:lnTo>
                    <a:pt x="342" y="506"/>
                  </a:lnTo>
                  <a:cubicBezTo>
                    <a:pt x="352" y="506"/>
                    <a:pt x="359" y="499"/>
                    <a:pt x="359" y="489"/>
                  </a:cubicBezTo>
                  <a:cubicBezTo>
                    <a:pt x="359" y="480"/>
                    <a:pt x="352" y="473"/>
                    <a:pt x="342" y="473"/>
                  </a:cubicBezTo>
                  <a:close/>
                  <a:moveTo>
                    <a:pt x="181" y="469"/>
                  </a:moveTo>
                  <a:cubicBezTo>
                    <a:pt x="151" y="463"/>
                    <a:pt x="123" y="450"/>
                    <a:pt x="100" y="430"/>
                  </a:cubicBezTo>
                  <a:cubicBezTo>
                    <a:pt x="93" y="424"/>
                    <a:pt x="82" y="425"/>
                    <a:pt x="76" y="433"/>
                  </a:cubicBezTo>
                  <a:cubicBezTo>
                    <a:pt x="70" y="440"/>
                    <a:pt x="71" y="450"/>
                    <a:pt x="78" y="456"/>
                  </a:cubicBezTo>
                  <a:cubicBezTo>
                    <a:pt x="106" y="479"/>
                    <a:pt x="138" y="495"/>
                    <a:pt x="174" y="502"/>
                  </a:cubicBezTo>
                  <a:cubicBezTo>
                    <a:pt x="183" y="504"/>
                    <a:pt x="192" y="498"/>
                    <a:pt x="194" y="489"/>
                  </a:cubicBezTo>
                  <a:cubicBezTo>
                    <a:pt x="196" y="480"/>
                    <a:pt x="190" y="471"/>
                    <a:pt x="181" y="469"/>
                  </a:cubicBezTo>
                  <a:close/>
                  <a:moveTo>
                    <a:pt x="60" y="385"/>
                  </a:moveTo>
                  <a:cubicBezTo>
                    <a:pt x="45" y="359"/>
                    <a:pt x="35" y="330"/>
                    <a:pt x="34" y="299"/>
                  </a:cubicBezTo>
                  <a:cubicBezTo>
                    <a:pt x="33" y="290"/>
                    <a:pt x="25" y="283"/>
                    <a:pt x="16" y="283"/>
                  </a:cubicBezTo>
                  <a:cubicBezTo>
                    <a:pt x="7" y="284"/>
                    <a:pt x="0" y="292"/>
                    <a:pt x="0" y="301"/>
                  </a:cubicBezTo>
                  <a:cubicBezTo>
                    <a:pt x="2" y="338"/>
                    <a:pt x="14" y="372"/>
                    <a:pt x="32" y="402"/>
                  </a:cubicBezTo>
                  <a:cubicBezTo>
                    <a:pt x="37" y="410"/>
                    <a:pt x="47" y="412"/>
                    <a:pt x="55" y="408"/>
                  </a:cubicBezTo>
                  <a:cubicBezTo>
                    <a:pt x="63" y="403"/>
                    <a:pt x="65" y="393"/>
                    <a:pt x="60" y="385"/>
                  </a:cubicBezTo>
                  <a:close/>
                  <a:moveTo>
                    <a:pt x="33" y="234"/>
                  </a:moveTo>
                  <a:lnTo>
                    <a:pt x="33" y="217"/>
                  </a:lnTo>
                  <a:cubicBezTo>
                    <a:pt x="33" y="191"/>
                    <a:pt x="39" y="166"/>
                    <a:pt x="49" y="144"/>
                  </a:cubicBezTo>
                  <a:cubicBezTo>
                    <a:pt x="53" y="135"/>
                    <a:pt x="49" y="126"/>
                    <a:pt x="40" y="122"/>
                  </a:cubicBezTo>
                  <a:cubicBezTo>
                    <a:pt x="32" y="118"/>
                    <a:pt x="22" y="122"/>
                    <a:pt x="18" y="130"/>
                  </a:cubicBezTo>
                  <a:cubicBezTo>
                    <a:pt x="7" y="157"/>
                    <a:pt x="0" y="186"/>
                    <a:pt x="0" y="217"/>
                  </a:cubicBezTo>
                  <a:lnTo>
                    <a:pt x="0" y="234"/>
                  </a:lnTo>
                  <a:cubicBezTo>
                    <a:pt x="0" y="243"/>
                    <a:pt x="8" y="250"/>
                    <a:pt x="17" y="250"/>
                  </a:cubicBezTo>
                  <a:cubicBezTo>
                    <a:pt x="26" y="250"/>
                    <a:pt x="33" y="243"/>
                    <a:pt x="33" y="234"/>
                  </a:cubicBezTo>
                  <a:close/>
                  <a:moveTo>
                    <a:pt x="82" y="93"/>
                  </a:moveTo>
                  <a:cubicBezTo>
                    <a:pt x="102" y="71"/>
                    <a:pt x="128" y="54"/>
                    <a:pt x="157" y="44"/>
                  </a:cubicBezTo>
                  <a:cubicBezTo>
                    <a:pt x="166" y="41"/>
                    <a:pt x="170" y="31"/>
                    <a:pt x="167" y="23"/>
                  </a:cubicBezTo>
                  <a:cubicBezTo>
                    <a:pt x="164" y="14"/>
                    <a:pt x="155" y="9"/>
                    <a:pt x="146" y="12"/>
                  </a:cubicBezTo>
                  <a:cubicBezTo>
                    <a:pt x="112" y="24"/>
                    <a:pt x="81" y="45"/>
                    <a:pt x="57" y="71"/>
                  </a:cubicBezTo>
                  <a:cubicBezTo>
                    <a:pt x="51" y="78"/>
                    <a:pt x="52" y="88"/>
                    <a:pt x="58" y="94"/>
                  </a:cubicBezTo>
                  <a:cubicBezTo>
                    <a:pt x="65" y="101"/>
                    <a:pt x="76" y="100"/>
                    <a:pt x="82" y="93"/>
                  </a:cubicBezTo>
                  <a:close/>
                  <a:moveTo>
                    <a:pt x="216" y="34"/>
                  </a:moveTo>
                  <a:lnTo>
                    <a:pt x="315" y="34"/>
                  </a:lnTo>
                  <a:cubicBezTo>
                    <a:pt x="325" y="34"/>
                    <a:pt x="332" y="26"/>
                    <a:pt x="332" y="17"/>
                  </a:cubicBezTo>
                  <a:cubicBezTo>
                    <a:pt x="332" y="8"/>
                    <a:pt x="325" y="0"/>
                    <a:pt x="315" y="0"/>
                  </a:cubicBezTo>
                  <a:lnTo>
                    <a:pt x="217" y="0"/>
                  </a:lnTo>
                  <a:lnTo>
                    <a:pt x="216" y="0"/>
                  </a:lnTo>
                  <a:cubicBezTo>
                    <a:pt x="207" y="0"/>
                    <a:pt x="200" y="8"/>
                    <a:pt x="200" y="17"/>
                  </a:cubicBezTo>
                  <a:cubicBezTo>
                    <a:pt x="200" y="26"/>
                    <a:pt x="207" y="34"/>
                    <a:pt x="216" y="34"/>
                  </a:cubicBezTo>
                  <a:close/>
                  <a:moveTo>
                    <a:pt x="381" y="34"/>
                  </a:moveTo>
                  <a:lnTo>
                    <a:pt x="481" y="34"/>
                  </a:lnTo>
                  <a:cubicBezTo>
                    <a:pt x="490" y="34"/>
                    <a:pt x="497" y="26"/>
                    <a:pt x="497" y="17"/>
                  </a:cubicBezTo>
                  <a:cubicBezTo>
                    <a:pt x="497" y="8"/>
                    <a:pt x="490" y="0"/>
                    <a:pt x="481" y="0"/>
                  </a:cubicBezTo>
                  <a:lnTo>
                    <a:pt x="381" y="0"/>
                  </a:lnTo>
                  <a:cubicBezTo>
                    <a:pt x="372" y="0"/>
                    <a:pt x="365" y="8"/>
                    <a:pt x="365" y="17"/>
                  </a:cubicBezTo>
                  <a:cubicBezTo>
                    <a:pt x="365" y="26"/>
                    <a:pt x="372" y="34"/>
                    <a:pt x="381" y="34"/>
                  </a:cubicBezTo>
                  <a:close/>
                  <a:moveTo>
                    <a:pt x="547" y="34"/>
                  </a:moveTo>
                  <a:lnTo>
                    <a:pt x="646" y="34"/>
                  </a:lnTo>
                  <a:cubicBezTo>
                    <a:pt x="655" y="34"/>
                    <a:pt x="662" y="26"/>
                    <a:pt x="662" y="17"/>
                  </a:cubicBezTo>
                  <a:cubicBezTo>
                    <a:pt x="662" y="8"/>
                    <a:pt x="655" y="0"/>
                    <a:pt x="646" y="0"/>
                  </a:cubicBezTo>
                  <a:lnTo>
                    <a:pt x="547" y="0"/>
                  </a:lnTo>
                  <a:cubicBezTo>
                    <a:pt x="537" y="0"/>
                    <a:pt x="530" y="8"/>
                    <a:pt x="530" y="17"/>
                  </a:cubicBezTo>
                  <a:cubicBezTo>
                    <a:pt x="530" y="26"/>
                    <a:pt x="537" y="34"/>
                    <a:pt x="547" y="34"/>
                  </a:cubicBezTo>
                  <a:close/>
                  <a:moveTo>
                    <a:pt x="712" y="34"/>
                  </a:moveTo>
                  <a:lnTo>
                    <a:pt x="811" y="34"/>
                  </a:lnTo>
                  <a:cubicBezTo>
                    <a:pt x="820" y="34"/>
                    <a:pt x="828" y="26"/>
                    <a:pt x="828" y="17"/>
                  </a:cubicBezTo>
                  <a:cubicBezTo>
                    <a:pt x="828" y="8"/>
                    <a:pt x="820" y="0"/>
                    <a:pt x="811" y="0"/>
                  </a:cubicBezTo>
                  <a:lnTo>
                    <a:pt x="712" y="0"/>
                  </a:lnTo>
                  <a:cubicBezTo>
                    <a:pt x="703" y="0"/>
                    <a:pt x="695" y="8"/>
                    <a:pt x="695" y="17"/>
                  </a:cubicBezTo>
                  <a:cubicBezTo>
                    <a:pt x="695" y="26"/>
                    <a:pt x="703" y="34"/>
                    <a:pt x="712" y="34"/>
                  </a:cubicBezTo>
                  <a:close/>
                  <a:moveTo>
                    <a:pt x="877" y="34"/>
                  </a:moveTo>
                  <a:lnTo>
                    <a:pt x="976" y="34"/>
                  </a:lnTo>
                  <a:cubicBezTo>
                    <a:pt x="985" y="34"/>
                    <a:pt x="993" y="26"/>
                    <a:pt x="993" y="17"/>
                  </a:cubicBezTo>
                  <a:cubicBezTo>
                    <a:pt x="993" y="8"/>
                    <a:pt x="985" y="0"/>
                    <a:pt x="976" y="0"/>
                  </a:cubicBezTo>
                  <a:lnTo>
                    <a:pt x="877" y="0"/>
                  </a:lnTo>
                  <a:cubicBezTo>
                    <a:pt x="868" y="0"/>
                    <a:pt x="860" y="8"/>
                    <a:pt x="860" y="17"/>
                  </a:cubicBezTo>
                  <a:cubicBezTo>
                    <a:pt x="860" y="26"/>
                    <a:pt x="868" y="34"/>
                    <a:pt x="877" y="34"/>
                  </a:cubicBezTo>
                  <a:close/>
                  <a:moveTo>
                    <a:pt x="1042" y="34"/>
                  </a:moveTo>
                  <a:lnTo>
                    <a:pt x="1141" y="34"/>
                  </a:lnTo>
                  <a:cubicBezTo>
                    <a:pt x="1150" y="34"/>
                    <a:pt x="1158" y="26"/>
                    <a:pt x="1158" y="17"/>
                  </a:cubicBezTo>
                  <a:cubicBezTo>
                    <a:pt x="1158" y="8"/>
                    <a:pt x="1150" y="0"/>
                    <a:pt x="1141" y="0"/>
                  </a:cubicBezTo>
                  <a:lnTo>
                    <a:pt x="1042" y="0"/>
                  </a:lnTo>
                  <a:cubicBezTo>
                    <a:pt x="1033" y="0"/>
                    <a:pt x="1025" y="8"/>
                    <a:pt x="1025" y="17"/>
                  </a:cubicBezTo>
                  <a:cubicBezTo>
                    <a:pt x="1025" y="26"/>
                    <a:pt x="1033" y="34"/>
                    <a:pt x="1042" y="34"/>
                  </a:cubicBezTo>
                  <a:close/>
                  <a:moveTo>
                    <a:pt x="1207" y="34"/>
                  </a:moveTo>
                  <a:lnTo>
                    <a:pt x="1306" y="34"/>
                  </a:lnTo>
                  <a:cubicBezTo>
                    <a:pt x="1316" y="34"/>
                    <a:pt x="1323" y="26"/>
                    <a:pt x="1323" y="17"/>
                  </a:cubicBezTo>
                  <a:cubicBezTo>
                    <a:pt x="1323" y="8"/>
                    <a:pt x="1316" y="0"/>
                    <a:pt x="1306" y="0"/>
                  </a:cubicBezTo>
                  <a:lnTo>
                    <a:pt x="1207" y="0"/>
                  </a:lnTo>
                  <a:cubicBezTo>
                    <a:pt x="1198" y="0"/>
                    <a:pt x="1191" y="8"/>
                    <a:pt x="1191" y="17"/>
                  </a:cubicBezTo>
                  <a:cubicBezTo>
                    <a:pt x="1191" y="26"/>
                    <a:pt x="1198" y="34"/>
                    <a:pt x="1207" y="34"/>
                  </a:cubicBezTo>
                  <a:close/>
                  <a:moveTo>
                    <a:pt x="1369" y="37"/>
                  </a:moveTo>
                  <a:cubicBezTo>
                    <a:pt x="1399" y="43"/>
                    <a:pt x="1427" y="57"/>
                    <a:pt x="1450" y="76"/>
                  </a:cubicBezTo>
                  <a:cubicBezTo>
                    <a:pt x="1457" y="82"/>
                    <a:pt x="1468" y="81"/>
                    <a:pt x="1474" y="74"/>
                  </a:cubicBezTo>
                  <a:cubicBezTo>
                    <a:pt x="1479" y="67"/>
                    <a:pt x="1478" y="56"/>
                    <a:pt x="1471" y="50"/>
                  </a:cubicBezTo>
                  <a:cubicBezTo>
                    <a:pt x="1444" y="28"/>
                    <a:pt x="1411" y="12"/>
                    <a:pt x="1375" y="5"/>
                  </a:cubicBezTo>
                  <a:cubicBezTo>
                    <a:pt x="1366" y="3"/>
                    <a:pt x="1358" y="9"/>
                    <a:pt x="1356" y="18"/>
                  </a:cubicBezTo>
                  <a:cubicBezTo>
                    <a:pt x="1354" y="27"/>
                    <a:pt x="1360" y="35"/>
                    <a:pt x="1369" y="37"/>
                  </a:cubicBezTo>
                  <a:close/>
                  <a:moveTo>
                    <a:pt x="1490" y="122"/>
                  </a:moveTo>
                  <a:cubicBezTo>
                    <a:pt x="1505" y="147"/>
                    <a:pt x="1515" y="176"/>
                    <a:pt x="1516" y="207"/>
                  </a:cubicBezTo>
                  <a:cubicBezTo>
                    <a:pt x="1517" y="216"/>
                    <a:pt x="1525" y="223"/>
                    <a:pt x="1534" y="223"/>
                  </a:cubicBezTo>
                  <a:cubicBezTo>
                    <a:pt x="1543" y="222"/>
                    <a:pt x="1550" y="215"/>
                    <a:pt x="1550" y="205"/>
                  </a:cubicBezTo>
                  <a:cubicBezTo>
                    <a:pt x="1548" y="168"/>
                    <a:pt x="1536" y="134"/>
                    <a:pt x="1518" y="104"/>
                  </a:cubicBezTo>
                  <a:cubicBezTo>
                    <a:pt x="1513" y="96"/>
                    <a:pt x="1503" y="94"/>
                    <a:pt x="1495" y="99"/>
                  </a:cubicBezTo>
                  <a:cubicBezTo>
                    <a:pt x="1487" y="103"/>
                    <a:pt x="1485" y="114"/>
                    <a:pt x="1490" y="122"/>
                  </a:cubicBezTo>
                  <a:close/>
                  <a:moveTo>
                    <a:pt x="1517" y="272"/>
                  </a:moveTo>
                  <a:lnTo>
                    <a:pt x="1517" y="289"/>
                  </a:lnTo>
                  <a:cubicBezTo>
                    <a:pt x="1517" y="315"/>
                    <a:pt x="1511" y="340"/>
                    <a:pt x="1501" y="362"/>
                  </a:cubicBezTo>
                  <a:cubicBezTo>
                    <a:pt x="1498" y="371"/>
                    <a:pt x="1502" y="381"/>
                    <a:pt x="1510" y="384"/>
                  </a:cubicBezTo>
                  <a:cubicBezTo>
                    <a:pt x="1518" y="388"/>
                    <a:pt x="1528" y="384"/>
                    <a:pt x="1532" y="376"/>
                  </a:cubicBezTo>
                  <a:cubicBezTo>
                    <a:pt x="1544" y="349"/>
                    <a:pt x="1550" y="320"/>
                    <a:pt x="1550" y="289"/>
                  </a:cubicBezTo>
                  <a:lnTo>
                    <a:pt x="1550" y="272"/>
                  </a:lnTo>
                  <a:cubicBezTo>
                    <a:pt x="1550" y="263"/>
                    <a:pt x="1543" y="256"/>
                    <a:pt x="1533" y="256"/>
                  </a:cubicBezTo>
                  <a:cubicBezTo>
                    <a:pt x="1524" y="256"/>
                    <a:pt x="1517" y="263"/>
                    <a:pt x="1517" y="272"/>
                  </a:cubicBezTo>
                  <a:close/>
                  <a:moveTo>
                    <a:pt x="1469" y="413"/>
                  </a:moveTo>
                  <a:cubicBezTo>
                    <a:pt x="1448" y="435"/>
                    <a:pt x="1422" y="452"/>
                    <a:pt x="1393" y="463"/>
                  </a:cubicBezTo>
                  <a:cubicBezTo>
                    <a:pt x="1385" y="466"/>
                    <a:pt x="1380" y="475"/>
                    <a:pt x="1383" y="484"/>
                  </a:cubicBezTo>
                  <a:cubicBezTo>
                    <a:pt x="1386" y="493"/>
                    <a:pt x="1396" y="497"/>
                    <a:pt x="1405" y="494"/>
                  </a:cubicBezTo>
                  <a:cubicBezTo>
                    <a:pt x="1439" y="482"/>
                    <a:pt x="1469" y="462"/>
                    <a:pt x="1493" y="435"/>
                  </a:cubicBezTo>
                  <a:cubicBezTo>
                    <a:pt x="1499" y="429"/>
                    <a:pt x="1499" y="418"/>
                    <a:pt x="1492" y="412"/>
                  </a:cubicBezTo>
                  <a:cubicBezTo>
                    <a:pt x="1485" y="406"/>
                    <a:pt x="1475" y="406"/>
                    <a:pt x="1469" y="413"/>
                  </a:cubicBezTo>
                  <a:close/>
                  <a:moveTo>
                    <a:pt x="1334" y="473"/>
                  </a:moveTo>
                  <a:lnTo>
                    <a:pt x="1234" y="473"/>
                  </a:lnTo>
                  <a:cubicBezTo>
                    <a:pt x="1225" y="473"/>
                    <a:pt x="1218" y="480"/>
                    <a:pt x="1218" y="489"/>
                  </a:cubicBezTo>
                  <a:cubicBezTo>
                    <a:pt x="1218" y="499"/>
                    <a:pt x="1225" y="506"/>
                    <a:pt x="1234" y="506"/>
                  </a:cubicBezTo>
                  <a:lnTo>
                    <a:pt x="1333" y="506"/>
                  </a:lnTo>
                  <a:lnTo>
                    <a:pt x="1334" y="506"/>
                  </a:lnTo>
                  <a:cubicBezTo>
                    <a:pt x="1343" y="506"/>
                    <a:pt x="1351" y="499"/>
                    <a:pt x="1351" y="489"/>
                  </a:cubicBezTo>
                  <a:cubicBezTo>
                    <a:pt x="1351" y="480"/>
                    <a:pt x="1343" y="473"/>
                    <a:pt x="1334" y="473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1">
              <a:extLst>
                <a:ext uri="{FF2B5EF4-FFF2-40B4-BE49-F238E27FC236}">
                  <a16:creationId xmlns="" xmlns:a16="http://schemas.microsoft.com/office/drawing/2014/main" id="{76E7A14C-2C4F-42A2-A82E-9BE9CB48C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26" y="3992029"/>
              <a:ext cx="170124" cy="1006108"/>
            </a:xfrm>
            <a:custGeom>
              <a:avLst/>
              <a:gdLst>
                <a:gd name="connsiteX0" fmla="*/ 0 w 165100"/>
                <a:gd name="connsiteY0" fmla="*/ 0 h 1026205"/>
                <a:gd name="connsiteX1" fmla="*/ 37130 w 165100"/>
                <a:gd name="connsiteY1" fmla="*/ 18789 h 1026205"/>
                <a:gd name="connsiteX2" fmla="*/ 165100 w 165100"/>
                <a:gd name="connsiteY2" fmla="*/ 106063 h 1026205"/>
                <a:gd name="connsiteX3" fmla="*/ 165100 w 165100"/>
                <a:gd name="connsiteY3" fmla="*/ 920078 h 1026205"/>
                <a:gd name="connsiteX4" fmla="*/ 37130 w 165100"/>
                <a:gd name="connsiteY4" fmla="*/ 1007396 h 1026205"/>
                <a:gd name="connsiteX5" fmla="*/ 0 w 165100"/>
                <a:gd name="connsiteY5" fmla="*/ 1026205 h 1026205"/>
                <a:gd name="connsiteX0" fmla="*/ 0 w 165100"/>
                <a:gd name="connsiteY0" fmla="*/ 0 h 1026205"/>
                <a:gd name="connsiteX1" fmla="*/ 165100 w 165100"/>
                <a:gd name="connsiteY1" fmla="*/ 106063 h 1026205"/>
                <a:gd name="connsiteX2" fmla="*/ 165100 w 165100"/>
                <a:gd name="connsiteY2" fmla="*/ 920078 h 1026205"/>
                <a:gd name="connsiteX3" fmla="*/ 37130 w 165100"/>
                <a:gd name="connsiteY3" fmla="*/ 1007396 h 1026205"/>
                <a:gd name="connsiteX4" fmla="*/ 0 w 165100"/>
                <a:gd name="connsiteY4" fmla="*/ 1026205 h 1026205"/>
                <a:gd name="connsiteX5" fmla="*/ 0 w 165100"/>
                <a:gd name="connsiteY5" fmla="*/ 0 h 1026205"/>
                <a:gd name="connsiteX0" fmla="*/ 0 w 170124"/>
                <a:gd name="connsiteY0" fmla="*/ 0 h 1026205"/>
                <a:gd name="connsiteX1" fmla="*/ 170124 w 170124"/>
                <a:gd name="connsiteY1" fmla="*/ 131184 h 1026205"/>
                <a:gd name="connsiteX2" fmla="*/ 165100 w 170124"/>
                <a:gd name="connsiteY2" fmla="*/ 920078 h 1026205"/>
                <a:gd name="connsiteX3" fmla="*/ 37130 w 170124"/>
                <a:gd name="connsiteY3" fmla="*/ 1007396 h 1026205"/>
                <a:gd name="connsiteX4" fmla="*/ 0 w 170124"/>
                <a:gd name="connsiteY4" fmla="*/ 1026205 h 1026205"/>
                <a:gd name="connsiteX5" fmla="*/ 0 w 170124"/>
                <a:gd name="connsiteY5" fmla="*/ 0 h 1026205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124" h="1006108">
                  <a:moveTo>
                    <a:pt x="0" y="0"/>
                  </a:moveTo>
                  <a:cubicBezTo>
                    <a:pt x="66756" y="37029"/>
                    <a:pt x="113416" y="69034"/>
                    <a:pt x="170124" y="111087"/>
                  </a:cubicBezTo>
                  <a:cubicBezTo>
                    <a:pt x="168449" y="374052"/>
                    <a:pt x="166775" y="637016"/>
                    <a:pt x="165100" y="899981"/>
                  </a:cubicBezTo>
                  <a:lnTo>
                    <a:pt x="37130" y="987299"/>
                  </a:lnTo>
                  <a:lnTo>
                    <a:pt x="0" y="1006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2" name="Freeform 82">
              <a:extLst>
                <a:ext uri="{FF2B5EF4-FFF2-40B4-BE49-F238E27FC236}">
                  <a16:creationId xmlns="" xmlns:a16="http://schemas.microsoft.com/office/drawing/2014/main" id="{74B79612-EBC9-4D66-A391-9086001B8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996729"/>
              <a:ext cx="165100" cy="1003061"/>
            </a:xfrm>
            <a:custGeom>
              <a:avLst/>
              <a:gdLst>
                <a:gd name="connsiteX0" fmla="*/ 165100 w 165100"/>
                <a:gd name="connsiteY0" fmla="*/ 0 h 1003061"/>
                <a:gd name="connsiteX1" fmla="*/ 165100 w 165100"/>
                <a:gd name="connsiteY1" fmla="*/ 1003061 h 1003061"/>
                <a:gd name="connsiteX2" fmla="*/ 150826 w 165100"/>
                <a:gd name="connsiteY2" fmla="*/ 995830 h 1003061"/>
                <a:gd name="connsiteX3" fmla="*/ 5660 w 165100"/>
                <a:gd name="connsiteY3" fmla="*/ 896775 h 1003061"/>
                <a:gd name="connsiteX4" fmla="*/ 0 w 165100"/>
                <a:gd name="connsiteY4" fmla="*/ 891736 h 1003061"/>
                <a:gd name="connsiteX5" fmla="*/ 0 w 165100"/>
                <a:gd name="connsiteY5" fmla="*/ 111268 h 1003061"/>
                <a:gd name="connsiteX6" fmla="*/ 5660 w 165100"/>
                <a:gd name="connsiteY6" fmla="*/ 106229 h 1003061"/>
                <a:gd name="connsiteX7" fmla="*/ 150826 w 165100"/>
                <a:gd name="connsiteY7" fmla="*/ 7223 h 100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100" h="1003061">
                  <a:moveTo>
                    <a:pt x="165100" y="0"/>
                  </a:moveTo>
                  <a:lnTo>
                    <a:pt x="165100" y="1003061"/>
                  </a:lnTo>
                  <a:lnTo>
                    <a:pt x="150826" y="995830"/>
                  </a:lnTo>
                  <a:cubicBezTo>
                    <a:pt x="100236" y="965903"/>
                    <a:pt x="51754" y="932792"/>
                    <a:pt x="5660" y="896775"/>
                  </a:cubicBezTo>
                  <a:lnTo>
                    <a:pt x="0" y="891736"/>
                  </a:lnTo>
                  <a:lnTo>
                    <a:pt x="0" y="111268"/>
                  </a:lnTo>
                  <a:lnTo>
                    <a:pt x="5660" y="106229"/>
                  </a:lnTo>
                  <a:cubicBezTo>
                    <a:pt x="51754" y="70219"/>
                    <a:pt x="100236" y="37126"/>
                    <a:pt x="150826" y="72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03132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91" name="Freeform 2">
            <a:extLst>
              <a:ext uri="{FF2B5EF4-FFF2-40B4-BE49-F238E27FC236}">
                <a16:creationId xmlns="" xmlns:a16="http://schemas.microsoft.com/office/drawing/2014/main" id="{61E8411F-8323-4AC6-A1E7-C30EB3450A60}"/>
              </a:ext>
            </a:extLst>
          </p:cNvPr>
          <p:cNvSpPr/>
          <p:nvPr/>
        </p:nvSpPr>
        <p:spPr>
          <a:xfrm>
            <a:off x="5637257" y="2584715"/>
            <a:ext cx="1751556" cy="1520787"/>
          </a:xfrm>
          <a:custGeom>
            <a:avLst/>
            <a:gdLst>
              <a:gd name="connsiteX0" fmla="*/ 2045617 w 2049245"/>
              <a:gd name="connsiteY0" fmla="*/ 0 h 1762812"/>
              <a:gd name="connsiteX1" fmla="*/ 0 w 2049245"/>
              <a:gd name="connsiteY1" fmla="*/ 1036948 h 1762812"/>
              <a:gd name="connsiteX2" fmla="*/ 0 w 2049245"/>
              <a:gd name="connsiteY2" fmla="*/ 1762812 h 1762812"/>
              <a:gd name="connsiteX3" fmla="*/ 2045617 w 2049245"/>
              <a:gd name="connsiteY3" fmla="*/ 1055802 h 1762812"/>
              <a:gd name="connsiteX4" fmla="*/ 2045617 w 2049245"/>
              <a:gd name="connsiteY4" fmla="*/ 0 h 1762812"/>
              <a:gd name="connsiteX0" fmla="*/ 2024475 w 2045982"/>
              <a:gd name="connsiteY0" fmla="*/ 0 h 1746955"/>
              <a:gd name="connsiteX1" fmla="*/ 0 w 2045982"/>
              <a:gd name="connsiteY1" fmla="*/ 1021091 h 1746955"/>
              <a:gd name="connsiteX2" fmla="*/ 0 w 2045982"/>
              <a:gd name="connsiteY2" fmla="*/ 1746955 h 1746955"/>
              <a:gd name="connsiteX3" fmla="*/ 2045617 w 2045982"/>
              <a:gd name="connsiteY3" fmla="*/ 1039945 h 1746955"/>
              <a:gd name="connsiteX4" fmla="*/ 2024475 w 2045982"/>
              <a:gd name="connsiteY4" fmla="*/ 0 h 1746955"/>
              <a:gd name="connsiteX0" fmla="*/ 2045617 w 2049245"/>
              <a:gd name="connsiteY0" fmla="*/ 0 h 1746955"/>
              <a:gd name="connsiteX1" fmla="*/ 0 w 2049245"/>
              <a:gd name="connsiteY1" fmla="*/ 1021091 h 1746955"/>
              <a:gd name="connsiteX2" fmla="*/ 0 w 2049245"/>
              <a:gd name="connsiteY2" fmla="*/ 1746955 h 1746955"/>
              <a:gd name="connsiteX3" fmla="*/ 2045617 w 2049245"/>
              <a:gd name="connsiteY3" fmla="*/ 1039945 h 1746955"/>
              <a:gd name="connsiteX4" fmla="*/ 2045617 w 2049245"/>
              <a:gd name="connsiteY4" fmla="*/ 0 h 1746955"/>
              <a:gd name="connsiteX0" fmla="*/ 2045617 w 2046882"/>
              <a:gd name="connsiteY0" fmla="*/ 0 h 1746955"/>
              <a:gd name="connsiteX1" fmla="*/ 0 w 2046882"/>
              <a:gd name="connsiteY1" fmla="*/ 1021091 h 1746955"/>
              <a:gd name="connsiteX2" fmla="*/ 0 w 2046882"/>
              <a:gd name="connsiteY2" fmla="*/ 1746955 h 1746955"/>
              <a:gd name="connsiteX3" fmla="*/ 2029760 w 2046882"/>
              <a:gd name="connsiteY3" fmla="*/ 696385 h 1746955"/>
              <a:gd name="connsiteX4" fmla="*/ 2045617 w 2046882"/>
              <a:gd name="connsiteY4" fmla="*/ 0 h 1746955"/>
              <a:gd name="connsiteX0" fmla="*/ 2045617 w 2052334"/>
              <a:gd name="connsiteY0" fmla="*/ 0 h 1746955"/>
              <a:gd name="connsiteX1" fmla="*/ 0 w 2052334"/>
              <a:gd name="connsiteY1" fmla="*/ 1021091 h 1746955"/>
              <a:gd name="connsiteX2" fmla="*/ 0 w 2052334"/>
              <a:gd name="connsiteY2" fmla="*/ 1746955 h 1746955"/>
              <a:gd name="connsiteX3" fmla="*/ 2050902 w 2052334"/>
              <a:gd name="connsiteY3" fmla="*/ 632958 h 1746955"/>
              <a:gd name="connsiteX4" fmla="*/ 2045617 w 2052334"/>
              <a:gd name="connsiteY4" fmla="*/ 0 h 1746955"/>
              <a:gd name="connsiteX0" fmla="*/ 2045617 w 2047886"/>
              <a:gd name="connsiteY0" fmla="*/ 0 h 1746955"/>
              <a:gd name="connsiteX1" fmla="*/ 0 w 2047886"/>
              <a:gd name="connsiteY1" fmla="*/ 1021091 h 1746955"/>
              <a:gd name="connsiteX2" fmla="*/ 0 w 2047886"/>
              <a:gd name="connsiteY2" fmla="*/ 1746955 h 1746955"/>
              <a:gd name="connsiteX3" fmla="*/ 2040331 w 2047886"/>
              <a:gd name="connsiteY3" fmla="*/ 680528 h 1746955"/>
              <a:gd name="connsiteX4" fmla="*/ 2045617 w 2047886"/>
              <a:gd name="connsiteY4" fmla="*/ 0 h 1746955"/>
              <a:gd name="connsiteX0" fmla="*/ 2045617 w 2047886"/>
              <a:gd name="connsiteY0" fmla="*/ 0 h 1746955"/>
              <a:gd name="connsiteX1" fmla="*/ 0 w 2047886"/>
              <a:gd name="connsiteY1" fmla="*/ 1021091 h 1746955"/>
              <a:gd name="connsiteX2" fmla="*/ 0 w 2047886"/>
              <a:gd name="connsiteY2" fmla="*/ 1746955 h 1746955"/>
              <a:gd name="connsiteX3" fmla="*/ 2040331 w 2047886"/>
              <a:gd name="connsiteY3" fmla="*/ 696385 h 1746955"/>
              <a:gd name="connsiteX4" fmla="*/ 2045617 w 2047886"/>
              <a:gd name="connsiteY4" fmla="*/ 0 h 1746955"/>
              <a:gd name="connsiteX0" fmla="*/ 2077330 w 2079599"/>
              <a:gd name="connsiteY0" fmla="*/ 0 h 1746955"/>
              <a:gd name="connsiteX1" fmla="*/ 0 w 2079599"/>
              <a:gd name="connsiteY1" fmla="*/ 1042233 h 1746955"/>
              <a:gd name="connsiteX2" fmla="*/ 31713 w 2079599"/>
              <a:gd name="connsiteY2" fmla="*/ 1746955 h 1746955"/>
              <a:gd name="connsiteX3" fmla="*/ 2072044 w 2079599"/>
              <a:gd name="connsiteY3" fmla="*/ 696385 h 1746955"/>
              <a:gd name="connsiteX4" fmla="*/ 2077330 w 2079599"/>
              <a:gd name="connsiteY4" fmla="*/ 0 h 1746955"/>
              <a:gd name="connsiteX0" fmla="*/ 2077330 w 2079599"/>
              <a:gd name="connsiteY0" fmla="*/ 0 h 1741669"/>
              <a:gd name="connsiteX1" fmla="*/ 0 w 2079599"/>
              <a:gd name="connsiteY1" fmla="*/ 1042233 h 1741669"/>
              <a:gd name="connsiteX2" fmla="*/ 0 w 2079599"/>
              <a:gd name="connsiteY2" fmla="*/ 1741669 h 1741669"/>
              <a:gd name="connsiteX3" fmla="*/ 2072044 w 2079599"/>
              <a:gd name="connsiteY3" fmla="*/ 696385 h 1741669"/>
              <a:gd name="connsiteX4" fmla="*/ 2077330 w 2079599"/>
              <a:gd name="connsiteY4" fmla="*/ 0 h 1741669"/>
              <a:gd name="connsiteX0" fmla="*/ 2077330 w 2079599"/>
              <a:gd name="connsiteY0" fmla="*/ 0 h 1741669"/>
              <a:gd name="connsiteX1" fmla="*/ 0 w 2079599"/>
              <a:gd name="connsiteY1" fmla="*/ 1026376 h 1741669"/>
              <a:gd name="connsiteX2" fmla="*/ 0 w 2079599"/>
              <a:gd name="connsiteY2" fmla="*/ 1741669 h 1741669"/>
              <a:gd name="connsiteX3" fmla="*/ 2072044 w 2079599"/>
              <a:gd name="connsiteY3" fmla="*/ 696385 h 1741669"/>
              <a:gd name="connsiteX4" fmla="*/ 2077330 w 2079599"/>
              <a:gd name="connsiteY4" fmla="*/ 0 h 1741669"/>
              <a:gd name="connsiteX0" fmla="*/ 1525239 w 2072057"/>
              <a:gd name="connsiteY0" fmla="*/ 0 h 1456997"/>
              <a:gd name="connsiteX1" fmla="*/ 0 w 2072057"/>
              <a:gd name="connsiteY1" fmla="*/ 741704 h 1456997"/>
              <a:gd name="connsiteX2" fmla="*/ 0 w 2072057"/>
              <a:gd name="connsiteY2" fmla="*/ 1456997 h 1456997"/>
              <a:gd name="connsiteX3" fmla="*/ 2072044 w 2072057"/>
              <a:gd name="connsiteY3" fmla="*/ 411713 h 1456997"/>
              <a:gd name="connsiteX4" fmla="*/ 1525239 w 2072057"/>
              <a:gd name="connsiteY4" fmla="*/ 0 h 1456997"/>
              <a:gd name="connsiteX0" fmla="*/ 1525239 w 2072044"/>
              <a:gd name="connsiteY0" fmla="*/ 0 h 1456997"/>
              <a:gd name="connsiteX1" fmla="*/ 0 w 2072044"/>
              <a:gd name="connsiteY1" fmla="*/ 741704 h 1456997"/>
              <a:gd name="connsiteX2" fmla="*/ 0 w 2072044"/>
              <a:gd name="connsiteY2" fmla="*/ 1456997 h 1456997"/>
              <a:gd name="connsiteX3" fmla="*/ 2072044 w 2072044"/>
              <a:gd name="connsiteY3" fmla="*/ 411713 h 1456997"/>
              <a:gd name="connsiteX4" fmla="*/ 1525239 w 2072044"/>
              <a:gd name="connsiteY4" fmla="*/ 0 h 1456997"/>
              <a:gd name="connsiteX0" fmla="*/ 1525239 w 2072044"/>
              <a:gd name="connsiteY0" fmla="*/ 0 h 1456997"/>
              <a:gd name="connsiteX1" fmla="*/ 0 w 2072044"/>
              <a:gd name="connsiteY1" fmla="*/ 741704 h 1456997"/>
              <a:gd name="connsiteX2" fmla="*/ 0 w 2072044"/>
              <a:gd name="connsiteY2" fmla="*/ 1456997 h 1456997"/>
              <a:gd name="connsiteX3" fmla="*/ 2072044 w 2072044"/>
              <a:gd name="connsiteY3" fmla="*/ 411713 h 1456997"/>
              <a:gd name="connsiteX4" fmla="*/ 1525239 w 2072044"/>
              <a:gd name="connsiteY4" fmla="*/ 0 h 1456997"/>
              <a:gd name="connsiteX0" fmla="*/ 1525239 w 2072044"/>
              <a:gd name="connsiteY0" fmla="*/ 0 h 1456997"/>
              <a:gd name="connsiteX1" fmla="*/ 0 w 2072044"/>
              <a:gd name="connsiteY1" fmla="*/ 741704 h 1456997"/>
              <a:gd name="connsiteX2" fmla="*/ 0 w 2072044"/>
              <a:gd name="connsiteY2" fmla="*/ 1456997 h 1456997"/>
              <a:gd name="connsiteX3" fmla="*/ 2072044 w 2072044"/>
              <a:gd name="connsiteY3" fmla="*/ 411713 h 1456997"/>
              <a:gd name="connsiteX4" fmla="*/ 1525239 w 2072044"/>
              <a:gd name="connsiteY4" fmla="*/ 0 h 1456997"/>
              <a:gd name="connsiteX0" fmla="*/ 1128424 w 2072044"/>
              <a:gd name="connsiteY0" fmla="*/ 0 h 1258589"/>
              <a:gd name="connsiteX1" fmla="*/ 0 w 2072044"/>
              <a:gd name="connsiteY1" fmla="*/ 543296 h 1258589"/>
              <a:gd name="connsiteX2" fmla="*/ 0 w 2072044"/>
              <a:gd name="connsiteY2" fmla="*/ 1258589 h 1258589"/>
              <a:gd name="connsiteX3" fmla="*/ 2072044 w 2072044"/>
              <a:gd name="connsiteY3" fmla="*/ 213305 h 1258589"/>
              <a:gd name="connsiteX4" fmla="*/ 1128424 w 2072044"/>
              <a:gd name="connsiteY4" fmla="*/ 0 h 1258589"/>
              <a:gd name="connsiteX0" fmla="*/ 1128424 w 1649350"/>
              <a:gd name="connsiteY0" fmla="*/ 0 h 1258589"/>
              <a:gd name="connsiteX1" fmla="*/ 0 w 1649350"/>
              <a:gd name="connsiteY1" fmla="*/ 543296 h 1258589"/>
              <a:gd name="connsiteX2" fmla="*/ 0 w 1649350"/>
              <a:gd name="connsiteY2" fmla="*/ 1258589 h 1258589"/>
              <a:gd name="connsiteX3" fmla="*/ 1649350 w 1649350"/>
              <a:gd name="connsiteY3" fmla="*/ 411712 h 1258589"/>
              <a:gd name="connsiteX4" fmla="*/ 1128424 w 1649350"/>
              <a:gd name="connsiteY4" fmla="*/ 0 h 1258589"/>
              <a:gd name="connsiteX0" fmla="*/ 1128424 w 1597591"/>
              <a:gd name="connsiteY0" fmla="*/ 0 h 1258589"/>
              <a:gd name="connsiteX1" fmla="*/ 0 w 1597591"/>
              <a:gd name="connsiteY1" fmla="*/ 543296 h 1258589"/>
              <a:gd name="connsiteX2" fmla="*/ 0 w 1597591"/>
              <a:gd name="connsiteY2" fmla="*/ 1258589 h 1258589"/>
              <a:gd name="connsiteX3" fmla="*/ 1597591 w 1597591"/>
              <a:gd name="connsiteY3" fmla="*/ 428965 h 1258589"/>
              <a:gd name="connsiteX4" fmla="*/ 1128424 w 1597591"/>
              <a:gd name="connsiteY4" fmla="*/ 0 h 1258589"/>
              <a:gd name="connsiteX0" fmla="*/ 1128424 w 1597591"/>
              <a:gd name="connsiteY0" fmla="*/ 0 h 1258589"/>
              <a:gd name="connsiteX1" fmla="*/ 0 w 1597591"/>
              <a:gd name="connsiteY1" fmla="*/ 543296 h 1258589"/>
              <a:gd name="connsiteX2" fmla="*/ 0 w 1597591"/>
              <a:gd name="connsiteY2" fmla="*/ 1258589 h 1258589"/>
              <a:gd name="connsiteX3" fmla="*/ 1597591 w 1597591"/>
              <a:gd name="connsiteY3" fmla="*/ 428965 h 1258589"/>
              <a:gd name="connsiteX4" fmla="*/ 1128424 w 1597591"/>
              <a:gd name="connsiteY4" fmla="*/ 0 h 1258589"/>
              <a:gd name="connsiteX0" fmla="*/ 1128424 w 1597591"/>
              <a:gd name="connsiteY0" fmla="*/ 0 h 1258589"/>
              <a:gd name="connsiteX1" fmla="*/ 0 w 1597591"/>
              <a:gd name="connsiteY1" fmla="*/ 543296 h 1258589"/>
              <a:gd name="connsiteX2" fmla="*/ 0 w 1597591"/>
              <a:gd name="connsiteY2" fmla="*/ 1258589 h 1258589"/>
              <a:gd name="connsiteX3" fmla="*/ 1597591 w 1597591"/>
              <a:gd name="connsiteY3" fmla="*/ 428965 h 1258589"/>
              <a:gd name="connsiteX4" fmla="*/ 1128424 w 1597591"/>
              <a:gd name="connsiteY4" fmla="*/ 0 h 1258589"/>
              <a:gd name="connsiteX0" fmla="*/ 1128424 w 1597591"/>
              <a:gd name="connsiteY0" fmla="*/ 0 h 1258589"/>
              <a:gd name="connsiteX1" fmla="*/ 0 w 1597591"/>
              <a:gd name="connsiteY1" fmla="*/ 543296 h 1258589"/>
              <a:gd name="connsiteX2" fmla="*/ 0 w 1597591"/>
              <a:gd name="connsiteY2" fmla="*/ 1258589 h 1258589"/>
              <a:gd name="connsiteX3" fmla="*/ 1597591 w 1597591"/>
              <a:gd name="connsiteY3" fmla="*/ 428965 h 1258589"/>
              <a:gd name="connsiteX4" fmla="*/ 1128424 w 1597591"/>
              <a:gd name="connsiteY4" fmla="*/ 0 h 1258589"/>
              <a:gd name="connsiteX0" fmla="*/ 1197436 w 1597591"/>
              <a:gd name="connsiteY0" fmla="*/ 0 h 1293095"/>
              <a:gd name="connsiteX1" fmla="*/ 0 w 1597591"/>
              <a:gd name="connsiteY1" fmla="*/ 577802 h 1293095"/>
              <a:gd name="connsiteX2" fmla="*/ 0 w 1597591"/>
              <a:gd name="connsiteY2" fmla="*/ 1293095 h 1293095"/>
              <a:gd name="connsiteX3" fmla="*/ 1597591 w 1597591"/>
              <a:gd name="connsiteY3" fmla="*/ 463471 h 1293095"/>
              <a:gd name="connsiteX4" fmla="*/ 1197436 w 1597591"/>
              <a:gd name="connsiteY4" fmla="*/ 0 h 1293095"/>
              <a:gd name="connsiteX0" fmla="*/ 1197436 w 1597591"/>
              <a:gd name="connsiteY0" fmla="*/ 0 h 1293095"/>
              <a:gd name="connsiteX1" fmla="*/ 0 w 1597591"/>
              <a:gd name="connsiteY1" fmla="*/ 577802 h 1293095"/>
              <a:gd name="connsiteX2" fmla="*/ 0 w 1597591"/>
              <a:gd name="connsiteY2" fmla="*/ 1293095 h 1293095"/>
              <a:gd name="connsiteX3" fmla="*/ 1597591 w 1597591"/>
              <a:gd name="connsiteY3" fmla="*/ 463471 h 1293095"/>
              <a:gd name="connsiteX4" fmla="*/ 1197436 w 1597591"/>
              <a:gd name="connsiteY4" fmla="*/ 0 h 1293095"/>
              <a:gd name="connsiteX0" fmla="*/ 1197436 w 1597591"/>
              <a:gd name="connsiteY0" fmla="*/ 0 h 1293095"/>
              <a:gd name="connsiteX1" fmla="*/ 0 w 1597591"/>
              <a:gd name="connsiteY1" fmla="*/ 577802 h 1293095"/>
              <a:gd name="connsiteX2" fmla="*/ 0 w 1597591"/>
              <a:gd name="connsiteY2" fmla="*/ 1293095 h 1293095"/>
              <a:gd name="connsiteX3" fmla="*/ 1597591 w 1597591"/>
              <a:gd name="connsiteY3" fmla="*/ 463471 h 1293095"/>
              <a:gd name="connsiteX4" fmla="*/ 1197436 w 1597591"/>
              <a:gd name="connsiteY4" fmla="*/ 0 h 1293095"/>
              <a:gd name="connsiteX0" fmla="*/ 1197436 w 1597591"/>
              <a:gd name="connsiteY0" fmla="*/ 0 h 1293095"/>
              <a:gd name="connsiteX1" fmla="*/ 0 w 1597591"/>
              <a:gd name="connsiteY1" fmla="*/ 577802 h 1293095"/>
              <a:gd name="connsiteX2" fmla="*/ 0 w 1597591"/>
              <a:gd name="connsiteY2" fmla="*/ 1293095 h 1293095"/>
              <a:gd name="connsiteX3" fmla="*/ 1597591 w 1597591"/>
              <a:gd name="connsiteY3" fmla="*/ 463471 h 1293095"/>
              <a:gd name="connsiteX4" fmla="*/ 1197436 w 1597591"/>
              <a:gd name="connsiteY4" fmla="*/ 0 h 1293095"/>
              <a:gd name="connsiteX0" fmla="*/ 1197436 w 1597591"/>
              <a:gd name="connsiteY0" fmla="*/ 0 h 1293095"/>
              <a:gd name="connsiteX1" fmla="*/ 0 w 1597591"/>
              <a:gd name="connsiteY1" fmla="*/ 577802 h 1293095"/>
              <a:gd name="connsiteX2" fmla="*/ 0 w 1597591"/>
              <a:gd name="connsiteY2" fmla="*/ 1293095 h 1293095"/>
              <a:gd name="connsiteX3" fmla="*/ 1597591 w 1597591"/>
              <a:gd name="connsiteY3" fmla="*/ 463471 h 1293095"/>
              <a:gd name="connsiteX4" fmla="*/ 1197436 w 1597591"/>
              <a:gd name="connsiteY4" fmla="*/ 0 h 1293095"/>
              <a:gd name="connsiteX0" fmla="*/ 1197436 w 1597591"/>
              <a:gd name="connsiteY0" fmla="*/ 0 h 1293095"/>
              <a:gd name="connsiteX1" fmla="*/ 8872 w 1597591"/>
              <a:gd name="connsiteY1" fmla="*/ 701871 h 1293095"/>
              <a:gd name="connsiteX2" fmla="*/ 0 w 1597591"/>
              <a:gd name="connsiteY2" fmla="*/ 1293095 h 1293095"/>
              <a:gd name="connsiteX3" fmla="*/ 1597591 w 1597591"/>
              <a:gd name="connsiteY3" fmla="*/ 463471 h 1293095"/>
              <a:gd name="connsiteX4" fmla="*/ 1197436 w 1597591"/>
              <a:gd name="connsiteY4" fmla="*/ 0 h 1293095"/>
              <a:gd name="connsiteX0" fmla="*/ 1197436 w 1597591"/>
              <a:gd name="connsiteY0" fmla="*/ 0 h 1293095"/>
              <a:gd name="connsiteX1" fmla="*/ 8872 w 1597591"/>
              <a:gd name="connsiteY1" fmla="*/ 701871 h 1293095"/>
              <a:gd name="connsiteX2" fmla="*/ 0 w 1597591"/>
              <a:gd name="connsiteY2" fmla="*/ 1293095 h 1293095"/>
              <a:gd name="connsiteX3" fmla="*/ 1597591 w 1597591"/>
              <a:gd name="connsiteY3" fmla="*/ 463471 h 1293095"/>
              <a:gd name="connsiteX4" fmla="*/ 1197436 w 1597591"/>
              <a:gd name="connsiteY4" fmla="*/ 0 h 1293095"/>
              <a:gd name="connsiteX0" fmla="*/ 1197436 w 1597591"/>
              <a:gd name="connsiteY0" fmla="*/ 0 h 1293095"/>
              <a:gd name="connsiteX1" fmla="*/ 8872 w 1597591"/>
              <a:gd name="connsiteY1" fmla="*/ 693599 h 1293095"/>
              <a:gd name="connsiteX2" fmla="*/ 0 w 1597591"/>
              <a:gd name="connsiteY2" fmla="*/ 1293095 h 1293095"/>
              <a:gd name="connsiteX3" fmla="*/ 1597591 w 1597591"/>
              <a:gd name="connsiteY3" fmla="*/ 463471 h 1293095"/>
              <a:gd name="connsiteX4" fmla="*/ 1197436 w 1597591"/>
              <a:gd name="connsiteY4" fmla="*/ 0 h 129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591" h="1293095">
                <a:moveTo>
                  <a:pt x="1197436" y="0"/>
                </a:moveTo>
                <a:lnTo>
                  <a:pt x="8872" y="693599"/>
                </a:lnTo>
                <a:lnTo>
                  <a:pt x="0" y="1293095"/>
                </a:lnTo>
                <a:lnTo>
                  <a:pt x="1597591" y="463471"/>
                </a:lnTo>
                <a:cubicBezTo>
                  <a:pt x="1436830" y="266812"/>
                  <a:pt x="1358996" y="179406"/>
                  <a:pt x="1197436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Isosceles Triangle 3">
            <a:extLst>
              <a:ext uri="{FF2B5EF4-FFF2-40B4-BE49-F238E27FC236}">
                <a16:creationId xmlns="" xmlns:a16="http://schemas.microsoft.com/office/drawing/2014/main" id="{5E979C52-05F4-4474-AC6F-AB87378A198C}"/>
              </a:ext>
            </a:extLst>
          </p:cNvPr>
          <p:cNvSpPr/>
          <p:nvPr/>
        </p:nvSpPr>
        <p:spPr>
          <a:xfrm rot="3189794">
            <a:off x="6956142" y="2211661"/>
            <a:ext cx="1013700" cy="814651"/>
          </a:xfrm>
          <a:prstGeom prst="triangle">
            <a:avLst>
              <a:gd name="adj" fmla="val 65408"/>
            </a:avLst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3" name="Group 4">
            <a:extLst>
              <a:ext uri="{FF2B5EF4-FFF2-40B4-BE49-F238E27FC236}">
                <a16:creationId xmlns="" xmlns:a16="http://schemas.microsoft.com/office/drawing/2014/main" id="{945B98C7-B20C-44BC-8464-61353E3910DB}"/>
              </a:ext>
            </a:extLst>
          </p:cNvPr>
          <p:cNvGrpSpPr/>
          <p:nvPr/>
        </p:nvGrpSpPr>
        <p:grpSpPr>
          <a:xfrm flipH="1">
            <a:off x="8992846" y="2080915"/>
            <a:ext cx="2271783" cy="2014558"/>
            <a:chOff x="4137650" y="2235489"/>
            <a:chExt cx="2038669" cy="1712938"/>
          </a:xfrm>
        </p:grpSpPr>
        <p:sp>
          <p:nvSpPr>
            <p:cNvPr id="94" name="Freeform 5">
              <a:extLst>
                <a:ext uri="{FF2B5EF4-FFF2-40B4-BE49-F238E27FC236}">
                  <a16:creationId xmlns="" xmlns:a16="http://schemas.microsoft.com/office/drawing/2014/main" id="{E1E6F6AA-B8E1-4803-A6D0-4B00BF29433F}"/>
                </a:ext>
              </a:extLst>
            </p:cNvPr>
            <p:cNvSpPr/>
            <p:nvPr/>
          </p:nvSpPr>
          <p:spPr>
            <a:xfrm>
              <a:off x="4137650" y="2655332"/>
              <a:ext cx="1597592" cy="1293095"/>
            </a:xfrm>
            <a:custGeom>
              <a:avLst/>
              <a:gdLst>
                <a:gd name="connsiteX0" fmla="*/ 2045617 w 2049245"/>
                <a:gd name="connsiteY0" fmla="*/ 0 h 1762812"/>
                <a:gd name="connsiteX1" fmla="*/ 0 w 2049245"/>
                <a:gd name="connsiteY1" fmla="*/ 1036948 h 1762812"/>
                <a:gd name="connsiteX2" fmla="*/ 0 w 2049245"/>
                <a:gd name="connsiteY2" fmla="*/ 1762812 h 1762812"/>
                <a:gd name="connsiteX3" fmla="*/ 2045617 w 2049245"/>
                <a:gd name="connsiteY3" fmla="*/ 1055802 h 1762812"/>
                <a:gd name="connsiteX4" fmla="*/ 2045617 w 2049245"/>
                <a:gd name="connsiteY4" fmla="*/ 0 h 1762812"/>
                <a:gd name="connsiteX0" fmla="*/ 2024475 w 2045982"/>
                <a:gd name="connsiteY0" fmla="*/ 0 h 1746955"/>
                <a:gd name="connsiteX1" fmla="*/ 0 w 2045982"/>
                <a:gd name="connsiteY1" fmla="*/ 1021091 h 1746955"/>
                <a:gd name="connsiteX2" fmla="*/ 0 w 2045982"/>
                <a:gd name="connsiteY2" fmla="*/ 1746955 h 1746955"/>
                <a:gd name="connsiteX3" fmla="*/ 2045617 w 2045982"/>
                <a:gd name="connsiteY3" fmla="*/ 1039945 h 1746955"/>
                <a:gd name="connsiteX4" fmla="*/ 2024475 w 2045982"/>
                <a:gd name="connsiteY4" fmla="*/ 0 h 1746955"/>
                <a:gd name="connsiteX0" fmla="*/ 2045617 w 2049245"/>
                <a:gd name="connsiteY0" fmla="*/ 0 h 1746955"/>
                <a:gd name="connsiteX1" fmla="*/ 0 w 2049245"/>
                <a:gd name="connsiteY1" fmla="*/ 1021091 h 1746955"/>
                <a:gd name="connsiteX2" fmla="*/ 0 w 2049245"/>
                <a:gd name="connsiteY2" fmla="*/ 1746955 h 1746955"/>
                <a:gd name="connsiteX3" fmla="*/ 2045617 w 2049245"/>
                <a:gd name="connsiteY3" fmla="*/ 1039945 h 1746955"/>
                <a:gd name="connsiteX4" fmla="*/ 2045617 w 2049245"/>
                <a:gd name="connsiteY4" fmla="*/ 0 h 1746955"/>
                <a:gd name="connsiteX0" fmla="*/ 2045617 w 2046882"/>
                <a:gd name="connsiteY0" fmla="*/ 0 h 1746955"/>
                <a:gd name="connsiteX1" fmla="*/ 0 w 2046882"/>
                <a:gd name="connsiteY1" fmla="*/ 1021091 h 1746955"/>
                <a:gd name="connsiteX2" fmla="*/ 0 w 2046882"/>
                <a:gd name="connsiteY2" fmla="*/ 1746955 h 1746955"/>
                <a:gd name="connsiteX3" fmla="*/ 2029760 w 2046882"/>
                <a:gd name="connsiteY3" fmla="*/ 696385 h 1746955"/>
                <a:gd name="connsiteX4" fmla="*/ 2045617 w 2046882"/>
                <a:gd name="connsiteY4" fmla="*/ 0 h 1746955"/>
                <a:gd name="connsiteX0" fmla="*/ 2045617 w 2052334"/>
                <a:gd name="connsiteY0" fmla="*/ 0 h 1746955"/>
                <a:gd name="connsiteX1" fmla="*/ 0 w 2052334"/>
                <a:gd name="connsiteY1" fmla="*/ 1021091 h 1746955"/>
                <a:gd name="connsiteX2" fmla="*/ 0 w 2052334"/>
                <a:gd name="connsiteY2" fmla="*/ 1746955 h 1746955"/>
                <a:gd name="connsiteX3" fmla="*/ 2050902 w 2052334"/>
                <a:gd name="connsiteY3" fmla="*/ 632958 h 1746955"/>
                <a:gd name="connsiteX4" fmla="*/ 2045617 w 2052334"/>
                <a:gd name="connsiteY4" fmla="*/ 0 h 1746955"/>
                <a:gd name="connsiteX0" fmla="*/ 2045617 w 2047886"/>
                <a:gd name="connsiteY0" fmla="*/ 0 h 1746955"/>
                <a:gd name="connsiteX1" fmla="*/ 0 w 2047886"/>
                <a:gd name="connsiteY1" fmla="*/ 1021091 h 1746955"/>
                <a:gd name="connsiteX2" fmla="*/ 0 w 2047886"/>
                <a:gd name="connsiteY2" fmla="*/ 1746955 h 1746955"/>
                <a:gd name="connsiteX3" fmla="*/ 2040331 w 2047886"/>
                <a:gd name="connsiteY3" fmla="*/ 680528 h 1746955"/>
                <a:gd name="connsiteX4" fmla="*/ 2045617 w 2047886"/>
                <a:gd name="connsiteY4" fmla="*/ 0 h 1746955"/>
                <a:gd name="connsiteX0" fmla="*/ 2045617 w 2047886"/>
                <a:gd name="connsiteY0" fmla="*/ 0 h 1746955"/>
                <a:gd name="connsiteX1" fmla="*/ 0 w 2047886"/>
                <a:gd name="connsiteY1" fmla="*/ 1021091 h 1746955"/>
                <a:gd name="connsiteX2" fmla="*/ 0 w 2047886"/>
                <a:gd name="connsiteY2" fmla="*/ 1746955 h 1746955"/>
                <a:gd name="connsiteX3" fmla="*/ 2040331 w 2047886"/>
                <a:gd name="connsiteY3" fmla="*/ 696385 h 1746955"/>
                <a:gd name="connsiteX4" fmla="*/ 2045617 w 2047886"/>
                <a:gd name="connsiteY4" fmla="*/ 0 h 1746955"/>
                <a:gd name="connsiteX0" fmla="*/ 2077330 w 2079599"/>
                <a:gd name="connsiteY0" fmla="*/ 0 h 1746955"/>
                <a:gd name="connsiteX1" fmla="*/ 0 w 2079599"/>
                <a:gd name="connsiteY1" fmla="*/ 1042233 h 1746955"/>
                <a:gd name="connsiteX2" fmla="*/ 31713 w 2079599"/>
                <a:gd name="connsiteY2" fmla="*/ 1746955 h 1746955"/>
                <a:gd name="connsiteX3" fmla="*/ 2072044 w 2079599"/>
                <a:gd name="connsiteY3" fmla="*/ 696385 h 1746955"/>
                <a:gd name="connsiteX4" fmla="*/ 2077330 w 2079599"/>
                <a:gd name="connsiteY4" fmla="*/ 0 h 1746955"/>
                <a:gd name="connsiteX0" fmla="*/ 2077330 w 2079599"/>
                <a:gd name="connsiteY0" fmla="*/ 0 h 1741669"/>
                <a:gd name="connsiteX1" fmla="*/ 0 w 2079599"/>
                <a:gd name="connsiteY1" fmla="*/ 1042233 h 1741669"/>
                <a:gd name="connsiteX2" fmla="*/ 0 w 2079599"/>
                <a:gd name="connsiteY2" fmla="*/ 1741669 h 1741669"/>
                <a:gd name="connsiteX3" fmla="*/ 2072044 w 2079599"/>
                <a:gd name="connsiteY3" fmla="*/ 696385 h 1741669"/>
                <a:gd name="connsiteX4" fmla="*/ 2077330 w 2079599"/>
                <a:gd name="connsiteY4" fmla="*/ 0 h 1741669"/>
                <a:gd name="connsiteX0" fmla="*/ 2077330 w 2079599"/>
                <a:gd name="connsiteY0" fmla="*/ 0 h 1741669"/>
                <a:gd name="connsiteX1" fmla="*/ 0 w 2079599"/>
                <a:gd name="connsiteY1" fmla="*/ 1026376 h 1741669"/>
                <a:gd name="connsiteX2" fmla="*/ 0 w 2079599"/>
                <a:gd name="connsiteY2" fmla="*/ 1741669 h 1741669"/>
                <a:gd name="connsiteX3" fmla="*/ 2072044 w 2079599"/>
                <a:gd name="connsiteY3" fmla="*/ 696385 h 1741669"/>
                <a:gd name="connsiteX4" fmla="*/ 2077330 w 2079599"/>
                <a:gd name="connsiteY4" fmla="*/ 0 h 1741669"/>
                <a:gd name="connsiteX0" fmla="*/ 1525239 w 2072057"/>
                <a:gd name="connsiteY0" fmla="*/ 0 h 1456997"/>
                <a:gd name="connsiteX1" fmla="*/ 0 w 2072057"/>
                <a:gd name="connsiteY1" fmla="*/ 741704 h 1456997"/>
                <a:gd name="connsiteX2" fmla="*/ 0 w 2072057"/>
                <a:gd name="connsiteY2" fmla="*/ 1456997 h 1456997"/>
                <a:gd name="connsiteX3" fmla="*/ 2072044 w 2072057"/>
                <a:gd name="connsiteY3" fmla="*/ 411713 h 1456997"/>
                <a:gd name="connsiteX4" fmla="*/ 1525239 w 2072057"/>
                <a:gd name="connsiteY4" fmla="*/ 0 h 1456997"/>
                <a:gd name="connsiteX0" fmla="*/ 1525239 w 2072044"/>
                <a:gd name="connsiteY0" fmla="*/ 0 h 1456997"/>
                <a:gd name="connsiteX1" fmla="*/ 0 w 2072044"/>
                <a:gd name="connsiteY1" fmla="*/ 741704 h 1456997"/>
                <a:gd name="connsiteX2" fmla="*/ 0 w 2072044"/>
                <a:gd name="connsiteY2" fmla="*/ 1456997 h 1456997"/>
                <a:gd name="connsiteX3" fmla="*/ 2072044 w 2072044"/>
                <a:gd name="connsiteY3" fmla="*/ 411713 h 1456997"/>
                <a:gd name="connsiteX4" fmla="*/ 1525239 w 2072044"/>
                <a:gd name="connsiteY4" fmla="*/ 0 h 1456997"/>
                <a:gd name="connsiteX0" fmla="*/ 1525239 w 2072044"/>
                <a:gd name="connsiteY0" fmla="*/ 0 h 1456997"/>
                <a:gd name="connsiteX1" fmla="*/ 0 w 2072044"/>
                <a:gd name="connsiteY1" fmla="*/ 741704 h 1456997"/>
                <a:gd name="connsiteX2" fmla="*/ 0 w 2072044"/>
                <a:gd name="connsiteY2" fmla="*/ 1456997 h 1456997"/>
                <a:gd name="connsiteX3" fmla="*/ 2072044 w 2072044"/>
                <a:gd name="connsiteY3" fmla="*/ 411713 h 1456997"/>
                <a:gd name="connsiteX4" fmla="*/ 1525239 w 2072044"/>
                <a:gd name="connsiteY4" fmla="*/ 0 h 1456997"/>
                <a:gd name="connsiteX0" fmla="*/ 1525239 w 2072044"/>
                <a:gd name="connsiteY0" fmla="*/ 0 h 1456997"/>
                <a:gd name="connsiteX1" fmla="*/ 0 w 2072044"/>
                <a:gd name="connsiteY1" fmla="*/ 741704 h 1456997"/>
                <a:gd name="connsiteX2" fmla="*/ 0 w 2072044"/>
                <a:gd name="connsiteY2" fmla="*/ 1456997 h 1456997"/>
                <a:gd name="connsiteX3" fmla="*/ 2072044 w 2072044"/>
                <a:gd name="connsiteY3" fmla="*/ 411713 h 1456997"/>
                <a:gd name="connsiteX4" fmla="*/ 1525239 w 2072044"/>
                <a:gd name="connsiteY4" fmla="*/ 0 h 1456997"/>
                <a:gd name="connsiteX0" fmla="*/ 1128424 w 2072044"/>
                <a:gd name="connsiteY0" fmla="*/ 0 h 1258589"/>
                <a:gd name="connsiteX1" fmla="*/ 0 w 2072044"/>
                <a:gd name="connsiteY1" fmla="*/ 543296 h 1258589"/>
                <a:gd name="connsiteX2" fmla="*/ 0 w 2072044"/>
                <a:gd name="connsiteY2" fmla="*/ 1258589 h 1258589"/>
                <a:gd name="connsiteX3" fmla="*/ 2072044 w 2072044"/>
                <a:gd name="connsiteY3" fmla="*/ 213305 h 1258589"/>
                <a:gd name="connsiteX4" fmla="*/ 1128424 w 2072044"/>
                <a:gd name="connsiteY4" fmla="*/ 0 h 1258589"/>
                <a:gd name="connsiteX0" fmla="*/ 1128424 w 1649350"/>
                <a:gd name="connsiteY0" fmla="*/ 0 h 1258589"/>
                <a:gd name="connsiteX1" fmla="*/ 0 w 1649350"/>
                <a:gd name="connsiteY1" fmla="*/ 543296 h 1258589"/>
                <a:gd name="connsiteX2" fmla="*/ 0 w 1649350"/>
                <a:gd name="connsiteY2" fmla="*/ 1258589 h 1258589"/>
                <a:gd name="connsiteX3" fmla="*/ 1649350 w 1649350"/>
                <a:gd name="connsiteY3" fmla="*/ 411712 h 1258589"/>
                <a:gd name="connsiteX4" fmla="*/ 1128424 w 1649350"/>
                <a:gd name="connsiteY4" fmla="*/ 0 h 1258589"/>
                <a:gd name="connsiteX0" fmla="*/ 1128424 w 1597591"/>
                <a:gd name="connsiteY0" fmla="*/ 0 h 1258589"/>
                <a:gd name="connsiteX1" fmla="*/ 0 w 1597591"/>
                <a:gd name="connsiteY1" fmla="*/ 543296 h 1258589"/>
                <a:gd name="connsiteX2" fmla="*/ 0 w 1597591"/>
                <a:gd name="connsiteY2" fmla="*/ 1258589 h 1258589"/>
                <a:gd name="connsiteX3" fmla="*/ 1597591 w 1597591"/>
                <a:gd name="connsiteY3" fmla="*/ 428965 h 1258589"/>
                <a:gd name="connsiteX4" fmla="*/ 1128424 w 1597591"/>
                <a:gd name="connsiteY4" fmla="*/ 0 h 1258589"/>
                <a:gd name="connsiteX0" fmla="*/ 1128424 w 1597591"/>
                <a:gd name="connsiteY0" fmla="*/ 0 h 1258589"/>
                <a:gd name="connsiteX1" fmla="*/ 0 w 1597591"/>
                <a:gd name="connsiteY1" fmla="*/ 543296 h 1258589"/>
                <a:gd name="connsiteX2" fmla="*/ 0 w 1597591"/>
                <a:gd name="connsiteY2" fmla="*/ 1258589 h 1258589"/>
                <a:gd name="connsiteX3" fmla="*/ 1597591 w 1597591"/>
                <a:gd name="connsiteY3" fmla="*/ 428965 h 1258589"/>
                <a:gd name="connsiteX4" fmla="*/ 1128424 w 1597591"/>
                <a:gd name="connsiteY4" fmla="*/ 0 h 1258589"/>
                <a:gd name="connsiteX0" fmla="*/ 1128424 w 1597591"/>
                <a:gd name="connsiteY0" fmla="*/ 0 h 1258589"/>
                <a:gd name="connsiteX1" fmla="*/ 0 w 1597591"/>
                <a:gd name="connsiteY1" fmla="*/ 543296 h 1258589"/>
                <a:gd name="connsiteX2" fmla="*/ 0 w 1597591"/>
                <a:gd name="connsiteY2" fmla="*/ 1258589 h 1258589"/>
                <a:gd name="connsiteX3" fmla="*/ 1597591 w 1597591"/>
                <a:gd name="connsiteY3" fmla="*/ 428965 h 1258589"/>
                <a:gd name="connsiteX4" fmla="*/ 1128424 w 1597591"/>
                <a:gd name="connsiteY4" fmla="*/ 0 h 1258589"/>
                <a:gd name="connsiteX0" fmla="*/ 1128424 w 1597591"/>
                <a:gd name="connsiteY0" fmla="*/ 0 h 1258589"/>
                <a:gd name="connsiteX1" fmla="*/ 0 w 1597591"/>
                <a:gd name="connsiteY1" fmla="*/ 543296 h 1258589"/>
                <a:gd name="connsiteX2" fmla="*/ 0 w 1597591"/>
                <a:gd name="connsiteY2" fmla="*/ 1258589 h 1258589"/>
                <a:gd name="connsiteX3" fmla="*/ 1597591 w 1597591"/>
                <a:gd name="connsiteY3" fmla="*/ 428965 h 1258589"/>
                <a:gd name="connsiteX4" fmla="*/ 1128424 w 1597591"/>
                <a:gd name="connsiteY4" fmla="*/ 0 h 1258589"/>
                <a:gd name="connsiteX0" fmla="*/ 1197436 w 1597591"/>
                <a:gd name="connsiteY0" fmla="*/ 0 h 1293095"/>
                <a:gd name="connsiteX1" fmla="*/ 0 w 1597591"/>
                <a:gd name="connsiteY1" fmla="*/ 577802 h 1293095"/>
                <a:gd name="connsiteX2" fmla="*/ 0 w 1597591"/>
                <a:gd name="connsiteY2" fmla="*/ 1293095 h 1293095"/>
                <a:gd name="connsiteX3" fmla="*/ 1597591 w 1597591"/>
                <a:gd name="connsiteY3" fmla="*/ 463471 h 1293095"/>
                <a:gd name="connsiteX4" fmla="*/ 1197436 w 1597591"/>
                <a:gd name="connsiteY4" fmla="*/ 0 h 1293095"/>
                <a:gd name="connsiteX0" fmla="*/ 1197436 w 1597591"/>
                <a:gd name="connsiteY0" fmla="*/ 0 h 1293095"/>
                <a:gd name="connsiteX1" fmla="*/ 0 w 1597591"/>
                <a:gd name="connsiteY1" fmla="*/ 577802 h 1293095"/>
                <a:gd name="connsiteX2" fmla="*/ 0 w 1597591"/>
                <a:gd name="connsiteY2" fmla="*/ 1293095 h 1293095"/>
                <a:gd name="connsiteX3" fmla="*/ 1597591 w 1597591"/>
                <a:gd name="connsiteY3" fmla="*/ 463471 h 1293095"/>
                <a:gd name="connsiteX4" fmla="*/ 1197436 w 1597591"/>
                <a:gd name="connsiteY4" fmla="*/ 0 h 1293095"/>
                <a:gd name="connsiteX0" fmla="*/ 1197436 w 1597591"/>
                <a:gd name="connsiteY0" fmla="*/ 0 h 1293095"/>
                <a:gd name="connsiteX1" fmla="*/ 0 w 1597591"/>
                <a:gd name="connsiteY1" fmla="*/ 577802 h 1293095"/>
                <a:gd name="connsiteX2" fmla="*/ 0 w 1597591"/>
                <a:gd name="connsiteY2" fmla="*/ 1293095 h 1293095"/>
                <a:gd name="connsiteX3" fmla="*/ 1597591 w 1597591"/>
                <a:gd name="connsiteY3" fmla="*/ 463471 h 1293095"/>
                <a:gd name="connsiteX4" fmla="*/ 1197436 w 1597591"/>
                <a:gd name="connsiteY4" fmla="*/ 0 h 1293095"/>
                <a:gd name="connsiteX0" fmla="*/ 1197436 w 1597591"/>
                <a:gd name="connsiteY0" fmla="*/ 0 h 1293095"/>
                <a:gd name="connsiteX1" fmla="*/ 0 w 1597591"/>
                <a:gd name="connsiteY1" fmla="*/ 577802 h 1293095"/>
                <a:gd name="connsiteX2" fmla="*/ 0 w 1597591"/>
                <a:gd name="connsiteY2" fmla="*/ 1293095 h 1293095"/>
                <a:gd name="connsiteX3" fmla="*/ 1597591 w 1597591"/>
                <a:gd name="connsiteY3" fmla="*/ 463471 h 1293095"/>
                <a:gd name="connsiteX4" fmla="*/ 1197436 w 1597591"/>
                <a:gd name="connsiteY4" fmla="*/ 0 h 1293095"/>
                <a:gd name="connsiteX0" fmla="*/ 1197436 w 1597591"/>
                <a:gd name="connsiteY0" fmla="*/ 0 h 1293095"/>
                <a:gd name="connsiteX1" fmla="*/ 0 w 1597591"/>
                <a:gd name="connsiteY1" fmla="*/ 577802 h 1293095"/>
                <a:gd name="connsiteX2" fmla="*/ 0 w 1597591"/>
                <a:gd name="connsiteY2" fmla="*/ 1293095 h 1293095"/>
                <a:gd name="connsiteX3" fmla="*/ 1597591 w 1597591"/>
                <a:gd name="connsiteY3" fmla="*/ 463471 h 1293095"/>
                <a:gd name="connsiteX4" fmla="*/ 1197436 w 1597591"/>
                <a:gd name="connsiteY4" fmla="*/ 0 h 1293095"/>
                <a:gd name="connsiteX0" fmla="*/ 1206165 w 1606320"/>
                <a:gd name="connsiteY0" fmla="*/ 0 h 1293095"/>
                <a:gd name="connsiteX1" fmla="*/ 0 w 1606320"/>
                <a:gd name="connsiteY1" fmla="*/ 685329 h 1293095"/>
                <a:gd name="connsiteX2" fmla="*/ 8729 w 1606320"/>
                <a:gd name="connsiteY2" fmla="*/ 1293095 h 1293095"/>
                <a:gd name="connsiteX3" fmla="*/ 1606320 w 1606320"/>
                <a:gd name="connsiteY3" fmla="*/ 463471 h 1293095"/>
                <a:gd name="connsiteX4" fmla="*/ 1206165 w 1606320"/>
                <a:gd name="connsiteY4" fmla="*/ 0 h 1293095"/>
                <a:gd name="connsiteX0" fmla="*/ 1197436 w 1597591"/>
                <a:gd name="connsiteY0" fmla="*/ 0 h 1293095"/>
                <a:gd name="connsiteX1" fmla="*/ 1 w 1597591"/>
                <a:gd name="connsiteY1" fmla="*/ 693600 h 1293095"/>
                <a:gd name="connsiteX2" fmla="*/ 0 w 1597591"/>
                <a:gd name="connsiteY2" fmla="*/ 1293095 h 1293095"/>
                <a:gd name="connsiteX3" fmla="*/ 1597591 w 1597591"/>
                <a:gd name="connsiteY3" fmla="*/ 463471 h 1293095"/>
                <a:gd name="connsiteX4" fmla="*/ 1197436 w 1597591"/>
                <a:gd name="connsiteY4" fmla="*/ 0 h 129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7591" h="1293095">
                  <a:moveTo>
                    <a:pt x="1197436" y="0"/>
                  </a:moveTo>
                  <a:lnTo>
                    <a:pt x="1" y="693600"/>
                  </a:lnTo>
                  <a:cubicBezTo>
                    <a:pt x="1" y="893432"/>
                    <a:pt x="0" y="1093263"/>
                    <a:pt x="0" y="1293095"/>
                  </a:cubicBezTo>
                  <a:lnTo>
                    <a:pt x="1597591" y="463471"/>
                  </a:lnTo>
                  <a:cubicBezTo>
                    <a:pt x="1436830" y="266812"/>
                    <a:pt x="1358996" y="179406"/>
                    <a:pt x="1197436" y="0"/>
                  </a:cubicBez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Isosceles Triangle 6">
              <a:extLst>
                <a:ext uri="{FF2B5EF4-FFF2-40B4-BE49-F238E27FC236}">
                  <a16:creationId xmlns="" xmlns:a16="http://schemas.microsoft.com/office/drawing/2014/main" id="{39977022-67CA-45F6-8E40-DF06A308DBE2}"/>
                </a:ext>
              </a:extLst>
            </p:cNvPr>
            <p:cNvSpPr/>
            <p:nvPr/>
          </p:nvSpPr>
          <p:spPr>
            <a:xfrm rot="3189794">
              <a:off x="5373833" y="2294933"/>
              <a:ext cx="861929" cy="743042"/>
            </a:xfrm>
            <a:prstGeom prst="triangle">
              <a:avLst>
                <a:gd name="adj" fmla="val 65408"/>
              </a:avLst>
            </a:prstGeom>
            <a:gradFill>
              <a:gsLst>
                <a:gs pos="0">
                  <a:schemeClr val="accent4">
                    <a:lumMod val="75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96" name="Freeform 7">
            <a:extLst>
              <a:ext uri="{FF2B5EF4-FFF2-40B4-BE49-F238E27FC236}">
                <a16:creationId xmlns="" xmlns:a16="http://schemas.microsoft.com/office/drawing/2014/main" id="{6605A994-4722-4BC7-A05E-E40E188AFBB8}"/>
              </a:ext>
            </a:extLst>
          </p:cNvPr>
          <p:cNvSpPr/>
          <p:nvPr/>
        </p:nvSpPr>
        <p:spPr>
          <a:xfrm flipH="1">
            <a:off x="8573320" y="3398926"/>
            <a:ext cx="2691307" cy="1741669"/>
          </a:xfrm>
          <a:custGeom>
            <a:avLst/>
            <a:gdLst>
              <a:gd name="connsiteX0" fmla="*/ 2045617 w 2049245"/>
              <a:gd name="connsiteY0" fmla="*/ 0 h 1762812"/>
              <a:gd name="connsiteX1" fmla="*/ 0 w 2049245"/>
              <a:gd name="connsiteY1" fmla="*/ 1036948 h 1762812"/>
              <a:gd name="connsiteX2" fmla="*/ 0 w 2049245"/>
              <a:gd name="connsiteY2" fmla="*/ 1762812 h 1762812"/>
              <a:gd name="connsiteX3" fmla="*/ 2045617 w 2049245"/>
              <a:gd name="connsiteY3" fmla="*/ 1055802 h 1762812"/>
              <a:gd name="connsiteX4" fmla="*/ 2045617 w 2049245"/>
              <a:gd name="connsiteY4" fmla="*/ 0 h 1762812"/>
              <a:gd name="connsiteX0" fmla="*/ 2024475 w 2045982"/>
              <a:gd name="connsiteY0" fmla="*/ 0 h 1746955"/>
              <a:gd name="connsiteX1" fmla="*/ 0 w 2045982"/>
              <a:gd name="connsiteY1" fmla="*/ 1021091 h 1746955"/>
              <a:gd name="connsiteX2" fmla="*/ 0 w 2045982"/>
              <a:gd name="connsiteY2" fmla="*/ 1746955 h 1746955"/>
              <a:gd name="connsiteX3" fmla="*/ 2045617 w 2045982"/>
              <a:gd name="connsiteY3" fmla="*/ 1039945 h 1746955"/>
              <a:gd name="connsiteX4" fmla="*/ 2024475 w 2045982"/>
              <a:gd name="connsiteY4" fmla="*/ 0 h 1746955"/>
              <a:gd name="connsiteX0" fmla="*/ 2045617 w 2049245"/>
              <a:gd name="connsiteY0" fmla="*/ 0 h 1746955"/>
              <a:gd name="connsiteX1" fmla="*/ 0 w 2049245"/>
              <a:gd name="connsiteY1" fmla="*/ 1021091 h 1746955"/>
              <a:gd name="connsiteX2" fmla="*/ 0 w 2049245"/>
              <a:gd name="connsiteY2" fmla="*/ 1746955 h 1746955"/>
              <a:gd name="connsiteX3" fmla="*/ 2045617 w 2049245"/>
              <a:gd name="connsiteY3" fmla="*/ 1039945 h 1746955"/>
              <a:gd name="connsiteX4" fmla="*/ 2045617 w 2049245"/>
              <a:gd name="connsiteY4" fmla="*/ 0 h 1746955"/>
              <a:gd name="connsiteX0" fmla="*/ 2045617 w 2046882"/>
              <a:gd name="connsiteY0" fmla="*/ 0 h 1746955"/>
              <a:gd name="connsiteX1" fmla="*/ 0 w 2046882"/>
              <a:gd name="connsiteY1" fmla="*/ 1021091 h 1746955"/>
              <a:gd name="connsiteX2" fmla="*/ 0 w 2046882"/>
              <a:gd name="connsiteY2" fmla="*/ 1746955 h 1746955"/>
              <a:gd name="connsiteX3" fmla="*/ 2029760 w 2046882"/>
              <a:gd name="connsiteY3" fmla="*/ 696385 h 1746955"/>
              <a:gd name="connsiteX4" fmla="*/ 2045617 w 2046882"/>
              <a:gd name="connsiteY4" fmla="*/ 0 h 1746955"/>
              <a:gd name="connsiteX0" fmla="*/ 2045617 w 2052334"/>
              <a:gd name="connsiteY0" fmla="*/ 0 h 1746955"/>
              <a:gd name="connsiteX1" fmla="*/ 0 w 2052334"/>
              <a:gd name="connsiteY1" fmla="*/ 1021091 h 1746955"/>
              <a:gd name="connsiteX2" fmla="*/ 0 w 2052334"/>
              <a:gd name="connsiteY2" fmla="*/ 1746955 h 1746955"/>
              <a:gd name="connsiteX3" fmla="*/ 2050902 w 2052334"/>
              <a:gd name="connsiteY3" fmla="*/ 632958 h 1746955"/>
              <a:gd name="connsiteX4" fmla="*/ 2045617 w 2052334"/>
              <a:gd name="connsiteY4" fmla="*/ 0 h 1746955"/>
              <a:gd name="connsiteX0" fmla="*/ 2045617 w 2047886"/>
              <a:gd name="connsiteY0" fmla="*/ 0 h 1746955"/>
              <a:gd name="connsiteX1" fmla="*/ 0 w 2047886"/>
              <a:gd name="connsiteY1" fmla="*/ 1021091 h 1746955"/>
              <a:gd name="connsiteX2" fmla="*/ 0 w 2047886"/>
              <a:gd name="connsiteY2" fmla="*/ 1746955 h 1746955"/>
              <a:gd name="connsiteX3" fmla="*/ 2040331 w 2047886"/>
              <a:gd name="connsiteY3" fmla="*/ 680528 h 1746955"/>
              <a:gd name="connsiteX4" fmla="*/ 2045617 w 2047886"/>
              <a:gd name="connsiteY4" fmla="*/ 0 h 1746955"/>
              <a:gd name="connsiteX0" fmla="*/ 2045617 w 2047886"/>
              <a:gd name="connsiteY0" fmla="*/ 0 h 1746955"/>
              <a:gd name="connsiteX1" fmla="*/ 0 w 2047886"/>
              <a:gd name="connsiteY1" fmla="*/ 1021091 h 1746955"/>
              <a:gd name="connsiteX2" fmla="*/ 0 w 2047886"/>
              <a:gd name="connsiteY2" fmla="*/ 1746955 h 1746955"/>
              <a:gd name="connsiteX3" fmla="*/ 2040331 w 2047886"/>
              <a:gd name="connsiteY3" fmla="*/ 696385 h 1746955"/>
              <a:gd name="connsiteX4" fmla="*/ 2045617 w 2047886"/>
              <a:gd name="connsiteY4" fmla="*/ 0 h 1746955"/>
              <a:gd name="connsiteX0" fmla="*/ 2077330 w 2079599"/>
              <a:gd name="connsiteY0" fmla="*/ 0 h 1746955"/>
              <a:gd name="connsiteX1" fmla="*/ 0 w 2079599"/>
              <a:gd name="connsiteY1" fmla="*/ 1042233 h 1746955"/>
              <a:gd name="connsiteX2" fmla="*/ 31713 w 2079599"/>
              <a:gd name="connsiteY2" fmla="*/ 1746955 h 1746955"/>
              <a:gd name="connsiteX3" fmla="*/ 2072044 w 2079599"/>
              <a:gd name="connsiteY3" fmla="*/ 696385 h 1746955"/>
              <a:gd name="connsiteX4" fmla="*/ 2077330 w 2079599"/>
              <a:gd name="connsiteY4" fmla="*/ 0 h 1746955"/>
              <a:gd name="connsiteX0" fmla="*/ 2077330 w 2079599"/>
              <a:gd name="connsiteY0" fmla="*/ 0 h 1741669"/>
              <a:gd name="connsiteX1" fmla="*/ 0 w 2079599"/>
              <a:gd name="connsiteY1" fmla="*/ 1042233 h 1741669"/>
              <a:gd name="connsiteX2" fmla="*/ 0 w 2079599"/>
              <a:gd name="connsiteY2" fmla="*/ 1741669 h 1741669"/>
              <a:gd name="connsiteX3" fmla="*/ 2072044 w 2079599"/>
              <a:gd name="connsiteY3" fmla="*/ 696385 h 1741669"/>
              <a:gd name="connsiteX4" fmla="*/ 2077330 w 2079599"/>
              <a:gd name="connsiteY4" fmla="*/ 0 h 1741669"/>
              <a:gd name="connsiteX0" fmla="*/ 2077330 w 2079599"/>
              <a:gd name="connsiteY0" fmla="*/ 0 h 1741669"/>
              <a:gd name="connsiteX1" fmla="*/ 0 w 2079599"/>
              <a:gd name="connsiteY1" fmla="*/ 1026376 h 1741669"/>
              <a:gd name="connsiteX2" fmla="*/ 0 w 2079599"/>
              <a:gd name="connsiteY2" fmla="*/ 1741669 h 1741669"/>
              <a:gd name="connsiteX3" fmla="*/ 2072044 w 2079599"/>
              <a:gd name="connsiteY3" fmla="*/ 696385 h 1741669"/>
              <a:gd name="connsiteX4" fmla="*/ 2077330 w 2079599"/>
              <a:gd name="connsiteY4" fmla="*/ 0 h 1741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9599" h="1741669">
                <a:moveTo>
                  <a:pt x="2077330" y="0"/>
                </a:moveTo>
                <a:lnTo>
                  <a:pt x="0" y="1026376"/>
                </a:lnTo>
                <a:lnTo>
                  <a:pt x="0" y="1741669"/>
                </a:lnTo>
                <a:lnTo>
                  <a:pt x="2072044" y="696385"/>
                </a:lnTo>
                <a:cubicBezTo>
                  <a:pt x="2075186" y="344451"/>
                  <a:pt x="2083615" y="351934"/>
                  <a:pt x="2077330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Freeform 8">
            <a:extLst>
              <a:ext uri="{FF2B5EF4-FFF2-40B4-BE49-F238E27FC236}">
                <a16:creationId xmlns="" xmlns:a16="http://schemas.microsoft.com/office/drawing/2014/main" id="{8B1BF4BF-5E0E-4F77-AE14-5F57041C385F}"/>
              </a:ext>
            </a:extLst>
          </p:cNvPr>
          <p:cNvSpPr/>
          <p:nvPr/>
        </p:nvSpPr>
        <p:spPr>
          <a:xfrm flipH="1">
            <a:off x="8573320" y="4446945"/>
            <a:ext cx="2691307" cy="1741669"/>
          </a:xfrm>
          <a:custGeom>
            <a:avLst/>
            <a:gdLst>
              <a:gd name="connsiteX0" fmla="*/ 2045617 w 2049245"/>
              <a:gd name="connsiteY0" fmla="*/ 0 h 1762812"/>
              <a:gd name="connsiteX1" fmla="*/ 0 w 2049245"/>
              <a:gd name="connsiteY1" fmla="*/ 1036948 h 1762812"/>
              <a:gd name="connsiteX2" fmla="*/ 0 w 2049245"/>
              <a:gd name="connsiteY2" fmla="*/ 1762812 h 1762812"/>
              <a:gd name="connsiteX3" fmla="*/ 2045617 w 2049245"/>
              <a:gd name="connsiteY3" fmla="*/ 1055802 h 1762812"/>
              <a:gd name="connsiteX4" fmla="*/ 2045617 w 2049245"/>
              <a:gd name="connsiteY4" fmla="*/ 0 h 1762812"/>
              <a:gd name="connsiteX0" fmla="*/ 2024475 w 2045982"/>
              <a:gd name="connsiteY0" fmla="*/ 0 h 1746955"/>
              <a:gd name="connsiteX1" fmla="*/ 0 w 2045982"/>
              <a:gd name="connsiteY1" fmla="*/ 1021091 h 1746955"/>
              <a:gd name="connsiteX2" fmla="*/ 0 w 2045982"/>
              <a:gd name="connsiteY2" fmla="*/ 1746955 h 1746955"/>
              <a:gd name="connsiteX3" fmla="*/ 2045617 w 2045982"/>
              <a:gd name="connsiteY3" fmla="*/ 1039945 h 1746955"/>
              <a:gd name="connsiteX4" fmla="*/ 2024475 w 2045982"/>
              <a:gd name="connsiteY4" fmla="*/ 0 h 1746955"/>
              <a:gd name="connsiteX0" fmla="*/ 2045617 w 2049245"/>
              <a:gd name="connsiteY0" fmla="*/ 0 h 1746955"/>
              <a:gd name="connsiteX1" fmla="*/ 0 w 2049245"/>
              <a:gd name="connsiteY1" fmla="*/ 1021091 h 1746955"/>
              <a:gd name="connsiteX2" fmla="*/ 0 w 2049245"/>
              <a:gd name="connsiteY2" fmla="*/ 1746955 h 1746955"/>
              <a:gd name="connsiteX3" fmla="*/ 2045617 w 2049245"/>
              <a:gd name="connsiteY3" fmla="*/ 1039945 h 1746955"/>
              <a:gd name="connsiteX4" fmla="*/ 2045617 w 2049245"/>
              <a:gd name="connsiteY4" fmla="*/ 0 h 1746955"/>
              <a:gd name="connsiteX0" fmla="*/ 2045617 w 2046882"/>
              <a:gd name="connsiteY0" fmla="*/ 0 h 1746955"/>
              <a:gd name="connsiteX1" fmla="*/ 0 w 2046882"/>
              <a:gd name="connsiteY1" fmla="*/ 1021091 h 1746955"/>
              <a:gd name="connsiteX2" fmla="*/ 0 w 2046882"/>
              <a:gd name="connsiteY2" fmla="*/ 1746955 h 1746955"/>
              <a:gd name="connsiteX3" fmla="*/ 2029760 w 2046882"/>
              <a:gd name="connsiteY3" fmla="*/ 696385 h 1746955"/>
              <a:gd name="connsiteX4" fmla="*/ 2045617 w 2046882"/>
              <a:gd name="connsiteY4" fmla="*/ 0 h 1746955"/>
              <a:gd name="connsiteX0" fmla="*/ 2045617 w 2052334"/>
              <a:gd name="connsiteY0" fmla="*/ 0 h 1746955"/>
              <a:gd name="connsiteX1" fmla="*/ 0 w 2052334"/>
              <a:gd name="connsiteY1" fmla="*/ 1021091 h 1746955"/>
              <a:gd name="connsiteX2" fmla="*/ 0 w 2052334"/>
              <a:gd name="connsiteY2" fmla="*/ 1746955 h 1746955"/>
              <a:gd name="connsiteX3" fmla="*/ 2050902 w 2052334"/>
              <a:gd name="connsiteY3" fmla="*/ 632958 h 1746955"/>
              <a:gd name="connsiteX4" fmla="*/ 2045617 w 2052334"/>
              <a:gd name="connsiteY4" fmla="*/ 0 h 1746955"/>
              <a:gd name="connsiteX0" fmla="*/ 2045617 w 2047886"/>
              <a:gd name="connsiteY0" fmla="*/ 0 h 1746955"/>
              <a:gd name="connsiteX1" fmla="*/ 0 w 2047886"/>
              <a:gd name="connsiteY1" fmla="*/ 1021091 h 1746955"/>
              <a:gd name="connsiteX2" fmla="*/ 0 w 2047886"/>
              <a:gd name="connsiteY2" fmla="*/ 1746955 h 1746955"/>
              <a:gd name="connsiteX3" fmla="*/ 2040331 w 2047886"/>
              <a:gd name="connsiteY3" fmla="*/ 680528 h 1746955"/>
              <a:gd name="connsiteX4" fmla="*/ 2045617 w 2047886"/>
              <a:gd name="connsiteY4" fmla="*/ 0 h 1746955"/>
              <a:gd name="connsiteX0" fmla="*/ 2045617 w 2047886"/>
              <a:gd name="connsiteY0" fmla="*/ 0 h 1746955"/>
              <a:gd name="connsiteX1" fmla="*/ 0 w 2047886"/>
              <a:gd name="connsiteY1" fmla="*/ 1021091 h 1746955"/>
              <a:gd name="connsiteX2" fmla="*/ 0 w 2047886"/>
              <a:gd name="connsiteY2" fmla="*/ 1746955 h 1746955"/>
              <a:gd name="connsiteX3" fmla="*/ 2040331 w 2047886"/>
              <a:gd name="connsiteY3" fmla="*/ 696385 h 1746955"/>
              <a:gd name="connsiteX4" fmla="*/ 2045617 w 2047886"/>
              <a:gd name="connsiteY4" fmla="*/ 0 h 1746955"/>
              <a:gd name="connsiteX0" fmla="*/ 2077330 w 2079599"/>
              <a:gd name="connsiteY0" fmla="*/ 0 h 1746955"/>
              <a:gd name="connsiteX1" fmla="*/ 0 w 2079599"/>
              <a:gd name="connsiteY1" fmla="*/ 1042233 h 1746955"/>
              <a:gd name="connsiteX2" fmla="*/ 31713 w 2079599"/>
              <a:gd name="connsiteY2" fmla="*/ 1746955 h 1746955"/>
              <a:gd name="connsiteX3" fmla="*/ 2072044 w 2079599"/>
              <a:gd name="connsiteY3" fmla="*/ 696385 h 1746955"/>
              <a:gd name="connsiteX4" fmla="*/ 2077330 w 2079599"/>
              <a:gd name="connsiteY4" fmla="*/ 0 h 1746955"/>
              <a:gd name="connsiteX0" fmla="*/ 2077330 w 2079599"/>
              <a:gd name="connsiteY0" fmla="*/ 0 h 1741669"/>
              <a:gd name="connsiteX1" fmla="*/ 0 w 2079599"/>
              <a:gd name="connsiteY1" fmla="*/ 1042233 h 1741669"/>
              <a:gd name="connsiteX2" fmla="*/ 0 w 2079599"/>
              <a:gd name="connsiteY2" fmla="*/ 1741669 h 1741669"/>
              <a:gd name="connsiteX3" fmla="*/ 2072044 w 2079599"/>
              <a:gd name="connsiteY3" fmla="*/ 696385 h 1741669"/>
              <a:gd name="connsiteX4" fmla="*/ 2077330 w 2079599"/>
              <a:gd name="connsiteY4" fmla="*/ 0 h 1741669"/>
              <a:gd name="connsiteX0" fmla="*/ 2077330 w 2079599"/>
              <a:gd name="connsiteY0" fmla="*/ 0 h 1741669"/>
              <a:gd name="connsiteX1" fmla="*/ 0 w 2079599"/>
              <a:gd name="connsiteY1" fmla="*/ 1026376 h 1741669"/>
              <a:gd name="connsiteX2" fmla="*/ 0 w 2079599"/>
              <a:gd name="connsiteY2" fmla="*/ 1741669 h 1741669"/>
              <a:gd name="connsiteX3" fmla="*/ 2072044 w 2079599"/>
              <a:gd name="connsiteY3" fmla="*/ 696385 h 1741669"/>
              <a:gd name="connsiteX4" fmla="*/ 2077330 w 2079599"/>
              <a:gd name="connsiteY4" fmla="*/ 0 h 1741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9599" h="1741669">
                <a:moveTo>
                  <a:pt x="2077330" y="0"/>
                </a:moveTo>
                <a:lnTo>
                  <a:pt x="0" y="1026376"/>
                </a:lnTo>
                <a:lnTo>
                  <a:pt x="0" y="1741669"/>
                </a:lnTo>
                <a:lnTo>
                  <a:pt x="2072044" y="696385"/>
                </a:lnTo>
                <a:cubicBezTo>
                  <a:pt x="2075186" y="344451"/>
                  <a:pt x="2083615" y="351934"/>
                  <a:pt x="2077330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8" name="Freeform 9">
            <a:extLst>
              <a:ext uri="{FF2B5EF4-FFF2-40B4-BE49-F238E27FC236}">
                <a16:creationId xmlns="" xmlns:a16="http://schemas.microsoft.com/office/drawing/2014/main" id="{237634DD-E941-4B70-9B5F-153940E68B81}"/>
              </a:ext>
            </a:extLst>
          </p:cNvPr>
          <p:cNvSpPr/>
          <p:nvPr/>
        </p:nvSpPr>
        <p:spPr>
          <a:xfrm>
            <a:off x="5637258" y="3398926"/>
            <a:ext cx="2691307" cy="1741669"/>
          </a:xfrm>
          <a:custGeom>
            <a:avLst/>
            <a:gdLst>
              <a:gd name="connsiteX0" fmla="*/ 2045617 w 2049245"/>
              <a:gd name="connsiteY0" fmla="*/ 0 h 1762812"/>
              <a:gd name="connsiteX1" fmla="*/ 0 w 2049245"/>
              <a:gd name="connsiteY1" fmla="*/ 1036948 h 1762812"/>
              <a:gd name="connsiteX2" fmla="*/ 0 w 2049245"/>
              <a:gd name="connsiteY2" fmla="*/ 1762812 h 1762812"/>
              <a:gd name="connsiteX3" fmla="*/ 2045617 w 2049245"/>
              <a:gd name="connsiteY3" fmla="*/ 1055802 h 1762812"/>
              <a:gd name="connsiteX4" fmla="*/ 2045617 w 2049245"/>
              <a:gd name="connsiteY4" fmla="*/ 0 h 1762812"/>
              <a:gd name="connsiteX0" fmla="*/ 2024475 w 2045982"/>
              <a:gd name="connsiteY0" fmla="*/ 0 h 1746955"/>
              <a:gd name="connsiteX1" fmla="*/ 0 w 2045982"/>
              <a:gd name="connsiteY1" fmla="*/ 1021091 h 1746955"/>
              <a:gd name="connsiteX2" fmla="*/ 0 w 2045982"/>
              <a:gd name="connsiteY2" fmla="*/ 1746955 h 1746955"/>
              <a:gd name="connsiteX3" fmla="*/ 2045617 w 2045982"/>
              <a:gd name="connsiteY3" fmla="*/ 1039945 h 1746955"/>
              <a:gd name="connsiteX4" fmla="*/ 2024475 w 2045982"/>
              <a:gd name="connsiteY4" fmla="*/ 0 h 1746955"/>
              <a:gd name="connsiteX0" fmla="*/ 2045617 w 2049245"/>
              <a:gd name="connsiteY0" fmla="*/ 0 h 1746955"/>
              <a:gd name="connsiteX1" fmla="*/ 0 w 2049245"/>
              <a:gd name="connsiteY1" fmla="*/ 1021091 h 1746955"/>
              <a:gd name="connsiteX2" fmla="*/ 0 w 2049245"/>
              <a:gd name="connsiteY2" fmla="*/ 1746955 h 1746955"/>
              <a:gd name="connsiteX3" fmla="*/ 2045617 w 2049245"/>
              <a:gd name="connsiteY3" fmla="*/ 1039945 h 1746955"/>
              <a:gd name="connsiteX4" fmla="*/ 2045617 w 2049245"/>
              <a:gd name="connsiteY4" fmla="*/ 0 h 1746955"/>
              <a:gd name="connsiteX0" fmla="*/ 2045617 w 2046882"/>
              <a:gd name="connsiteY0" fmla="*/ 0 h 1746955"/>
              <a:gd name="connsiteX1" fmla="*/ 0 w 2046882"/>
              <a:gd name="connsiteY1" fmla="*/ 1021091 h 1746955"/>
              <a:gd name="connsiteX2" fmla="*/ 0 w 2046882"/>
              <a:gd name="connsiteY2" fmla="*/ 1746955 h 1746955"/>
              <a:gd name="connsiteX3" fmla="*/ 2029760 w 2046882"/>
              <a:gd name="connsiteY3" fmla="*/ 696385 h 1746955"/>
              <a:gd name="connsiteX4" fmla="*/ 2045617 w 2046882"/>
              <a:gd name="connsiteY4" fmla="*/ 0 h 1746955"/>
              <a:gd name="connsiteX0" fmla="*/ 2045617 w 2052334"/>
              <a:gd name="connsiteY0" fmla="*/ 0 h 1746955"/>
              <a:gd name="connsiteX1" fmla="*/ 0 w 2052334"/>
              <a:gd name="connsiteY1" fmla="*/ 1021091 h 1746955"/>
              <a:gd name="connsiteX2" fmla="*/ 0 w 2052334"/>
              <a:gd name="connsiteY2" fmla="*/ 1746955 h 1746955"/>
              <a:gd name="connsiteX3" fmla="*/ 2050902 w 2052334"/>
              <a:gd name="connsiteY3" fmla="*/ 632958 h 1746955"/>
              <a:gd name="connsiteX4" fmla="*/ 2045617 w 2052334"/>
              <a:gd name="connsiteY4" fmla="*/ 0 h 1746955"/>
              <a:gd name="connsiteX0" fmla="*/ 2045617 w 2047886"/>
              <a:gd name="connsiteY0" fmla="*/ 0 h 1746955"/>
              <a:gd name="connsiteX1" fmla="*/ 0 w 2047886"/>
              <a:gd name="connsiteY1" fmla="*/ 1021091 h 1746955"/>
              <a:gd name="connsiteX2" fmla="*/ 0 w 2047886"/>
              <a:gd name="connsiteY2" fmla="*/ 1746955 h 1746955"/>
              <a:gd name="connsiteX3" fmla="*/ 2040331 w 2047886"/>
              <a:gd name="connsiteY3" fmla="*/ 680528 h 1746955"/>
              <a:gd name="connsiteX4" fmla="*/ 2045617 w 2047886"/>
              <a:gd name="connsiteY4" fmla="*/ 0 h 1746955"/>
              <a:gd name="connsiteX0" fmla="*/ 2045617 w 2047886"/>
              <a:gd name="connsiteY0" fmla="*/ 0 h 1746955"/>
              <a:gd name="connsiteX1" fmla="*/ 0 w 2047886"/>
              <a:gd name="connsiteY1" fmla="*/ 1021091 h 1746955"/>
              <a:gd name="connsiteX2" fmla="*/ 0 w 2047886"/>
              <a:gd name="connsiteY2" fmla="*/ 1746955 h 1746955"/>
              <a:gd name="connsiteX3" fmla="*/ 2040331 w 2047886"/>
              <a:gd name="connsiteY3" fmla="*/ 696385 h 1746955"/>
              <a:gd name="connsiteX4" fmla="*/ 2045617 w 2047886"/>
              <a:gd name="connsiteY4" fmla="*/ 0 h 1746955"/>
              <a:gd name="connsiteX0" fmla="*/ 2077330 w 2079599"/>
              <a:gd name="connsiteY0" fmla="*/ 0 h 1746955"/>
              <a:gd name="connsiteX1" fmla="*/ 0 w 2079599"/>
              <a:gd name="connsiteY1" fmla="*/ 1042233 h 1746955"/>
              <a:gd name="connsiteX2" fmla="*/ 31713 w 2079599"/>
              <a:gd name="connsiteY2" fmla="*/ 1746955 h 1746955"/>
              <a:gd name="connsiteX3" fmla="*/ 2072044 w 2079599"/>
              <a:gd name="connsiteY3" fmla="*/ 696385 h 1746955"/>
              <a:gd name="connsiteX4" fmla="*/ 2077330 w 2079599"/>
              <a:gd name="connsiteY4" fmla="*/ 0 h 1746955"/>
              <a:gd name="connsiteX0" fmla="*/ 2077330 w 2079599"/>
              <a:gd name="connsiteY0" fmla="*/ 0 h 1741669"/>
              <a:gd name="connsiteX1" fmla="*/ 0 w 2079599"/>
              <a:gd name="connsiteY1" fmla="*/ 1042233 h 1741669"/>
              <a:gd name="connsiteX2" fmla="*/ 0 w 2079599"/>
              <a:gd name="connsiteY2" fmla="*/ 1741669 h 1741669"/>
              <a:gd name="connsiteX3" fmla="*/ 2072044 w 2079599"/>
              <a:gd name="connsiteY3" fmla="*/ 696385 h 1741669"/>
              <a:gd name="connsiteX4" fmla="*/ 2077330 w 2079599"/>
              <a:gd name="connsiteY4" fmla="*/ 0 h 1741669"/>
              <a:gd name="connsiteX0" fmla="*/ 2077330 w 2079599"/>
              <a:gd name="connsiteY0" fmla="*/ 0 h 1741669"/>
              <a:gd name="connsiteX1" fmla="*/ 0 w 2079599"/>
              <a:gd name="connsiteY1" fmla="*/ 1026376 h 1741669"/>
              <a:gd name="connsiteX2" fmla="*/ 0 w 2079599"/>
              <a:gd name="connsiteY2" fmla="*/ 1741669 h 1741669"/>
              <a:gd name="connsiteX3" fmla="*/ 2072044 w 2079599"/>
              <a:gd name="connsiteY3" fmla="*/ 696385 h 1741669"/>
              <a:gd name="connsiteX4" fmla="*/ 2077330 w 2079599"/>
              <a:gd name="connsiteY4" fmla="*/ 0 h 1741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9599" h="1741669">
                <a:moveTo>
                  <a:pt x="2077330" y="0"/>
                </a:moveTo>
                <a:lnTo>
                  <a:pt x="0" y="1026376"/>
                </a:lnTo>
                <a:lnTo>
                  <a:pt x="0" y="1741669"/>
                </a:lnTo>
                <a:lnTo>
                  <a:pt x="2072044" y="696385"/>
                </a:lnTo>
                <a:cubicBezTo>
                  <a:pt x="2075186" y="344451"/>
                  <a:pt x="2083615" y="351934"/>
                  <a:pt x="207733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Freeform 10">
            <a:extLst>
              <a:ext uri="{FF2B5EF4-FFF2-40B4-BE49-F238E27FC236}">
                <a16:creationId xmlns="" xmlns:a16="http://schemas.microsoft.com/office/drawing/2014/main" id="{9033A5E8-83CC-49FC-AF0C-A537A3C85B89}"/>
              </a:ext>
            </a:extLst>
          </p:cNvPr>
          <p:cNvSpPr/>
          <p:nvPr/>
        </p:nvSpPr>
        <p:spPr>
          <a:xfrm>
            <a:off x="5637258" y="4446945"/>
            <a:ext cx="2691307" cy="1741669"/>
          </a:xfrm>
          <a:custGeom>
            <a:avLst/>
            <a:gdLst>
              <a:gd name="connsiteX0" fmla="*/ 2045617 w 2049245"/>
              <a:gd name="connsiteY0" fmla="*/ 0 h 1762812"/>
              <a:gd name="connsiteX1" fmla="*/ 0 w 2049245"/>
              <a:gd name="connsiteY1" fmla="*/ 1036948 h 1762812"/>
              <a:gd name="connsiteX2" fmla="*/ 0 w 2049245"/>
              <a:gd name="connsiteY2" fmla="*/ 1762812 h 1762812"/>
              <a:gd name="connsiteX3" fmla="*/ 2045617 w 2049245"/>
              <a:gd name="connsiteY3" fmla="*/ 1055802 h 1762812"/>
              <a:gd name="connsiteX4" fmla="*/ 2045617 w 2049245"/>
              <a:gd name="connsiteY4" fmla="*/ 0 h 1762812"/>
              <a:gd name="connsiteX0" fmla="*/ 2024475 w 2045982"/>
              <a:gd name="connsiteY0" fmla="*/ 0 h 1746955"/>
              <a:gd name="connsiteX1" fmla="*/ 0 w 2045982"/>
              <a:gd name="connsiteY1" fmla="*/ 1021091 h 1746955"/>
              <a:gd name="connsiteX2" fmla="*/ 0 w 2045982"/>
              <a:gd name="connsiteY2" fmla="*/ 1746955 h 1746955"/>
              <a:gd name="connsiteX3" fmla="*/ 2045617 w 2045982"/>
              <a:gd name="connsiteY3" fmla="*/ 1039945 h 1746955"/>
              <a:gd name="connsiteX4" fmla="*/ 2024475 w 2045982"/>
              <a:gd name="connsiteY4" fmla="*/ 0 h 1746955"/>
              <a:gd name="connsiteX0" fmla="*/ 2045617 w 2049245"/>
              <a:gd name="connsiteY0" fmla="*/ 0 h 1746955"/>
              <a:gd name="connsiteX1" fmla="*/ 0 w 2049245"/>
              <a:gd name="connsiteY1" fmla="*/ 1021091 h 1746955"/>
              <a:gd name="connsiteX2" fmla="*/ 0 w 2049245"/>
              <a:gd name="connsiteY2" fmla="*/ 1746955 h 1746955"/>
              <a:gd name="connsiteX3" fmla="*/ 2045617 w 2049245"/>
              <a:gd name="connsiteY3" fmla="*/ 1039945 h 1746955"/>
              <a:gd name="connsiteX4" fmla="*/ 2045617 w 2049245"/>
              <a:gd name="connsiteY4" fmla="*/ 0 h 1746955"/>
              <a:gd name="connsiteX0" fmla="*/ 2045617 w 2046882"/>
              <a:gd name="connsiteY0" fmla="*/ 0 h 1746955"/>
              <a:gd name="connsiteX1" fmla="*/ 0 w 2046882"/>
              <a:gd name="connsiteY1" fmla="*/ 1021091 h 1746955"/>
              <a:gd name="connsiteX2" fmla="*/ 0 w 2046882"/>
              <a:gd name="connsiteY2" fmla="*/ 1746955 h 1746955"/>
              <a:gd name="connsiteX3" fmla="*/ 2029760 w 2046882"/>
              <a:gd name="connsiteY3" fmla="*/ 696385 h 1746955"/>
              <a:gd name="connsiteX4" fmla="*/ 2045617 w 2046882"/>
              <a:gd name="connsiteY4" fmla="*/ 0 h 1746955"/>
              <a:gd name="connsiteX0" fmla="*/ 2045617 w 2052334"/>
              <a:gd name="connsiteY0" fmla="*/ 0 h 1746955"/>
              <a:gd name="connsiteX1" fmla="*/ 0 w 2052334"/>
              <a:gd name="connsiteY1" fmla="*/ 1021091 h 1746955"/>
              <a:gd name="connsiteX2" fmla="*/ 0 w 2052334"/>
              <a:gd name="connsiteY2" fmla="*/ 1746955 h 1746955"/>
              <a:gd name="connsiteX3" fmla="*/ 2050902 w 2052334"/>
              <a:gd name="connsiteY3" fmla="*/ 632958 h 1746955"/>
              <a:gd name="connsiteX4" fmla="*/ 2045617 w 2052334"/>
              <a:gd name="connsiteY4" fmla="*/ 0 h 1746955"/>
              <a:gd name="connsiteX0" fmla="*/ 2045617 w 2047886"/>
              <a:gd name="connsiteY0" fmla="*/ 0 h 1746955"/>
              <a:gd name="connsiteX1" fmla="*/ 0 w 2047886"/>
              <a:gd name="connsiteY1" fmla="*/ 1021091 h 1746955"/>
              <a:gd name="connsiteX2" fmla="*/ 0 w 2047886"/>
              <a:gd name="connsiteY2" fmla="*/ 1746955 h 1746955"/>
              <a:gd name="connsiteX3" fmla="*/ 2040331 w 2047886"/>
              <a:gd name="connsiteY3" fmla="*/ 680528 h 1746955"/>
              <a:gd name="connsiteX4" fmla="*/ 2045617 w 2047886"/>
              <a:gd name="connsiteY4" fmla="*/ 0 h 1746955"/>
              <a:gd name="connsiteX0" fmla="*/ 2045617 w 2047886"/>
              <a:gd name="connsiteY0" fmla="*/ 0 h 1746955"/>
              <a:gd name="connsiteX1" fmla="*/ 0 w 2047886"/>
              <a:gd name="connsiteY1" fmla="*/ 1021091 h 1746955"/>
              <a:gd name="connsiteX2" fmla="*/ 0 w 2047886"/>
              <a:gd name="connsiteY2" fmla="*/ 1746955 h 1746955"/>
              <a:gd name="connsiteX3" fmla="*/ 2040331 w 2047886"/>
              <a:gd name="connsiteY3" fmla="*/ 696385 h 1746955"/>
              <a:gd name="connsiteX4" fmla="*/ 2045617 w 2047886"/>
              <a:gd name="connsiteY4" fmla="*/ 0 h 1746955"/>
              <a:gd name="connsiteX0" fmla="*/ 2077330 w 2079599"/>
              <a:gd name="connsiteY0" fmla="*/ 0 h 1746955"/>
              <a:gd name="connsiteX1" fmla="*/ 0 w 2079599"/>
              <a:gd name="connsiteY1" fmla="*/ 1042233 h 1746955"/>
              <a:gd name="connsiteX2" fmla="*/ 31713 w 2079599"/>
              <a:gd name="connsiteY2" fmla="*/ 1746955 h 1746955"/>
              <a:gd name="connsiteX3" fmla="*/ 2072044 w 2079599"/>
              <a:gd name="connsiteY3" fmla="*/ 696385 h 1746955"/>
              <a:gd name="connsiteX4" fmla="*/ 2077330 w 2079599"/>
              <a:gd name="connsiteY4" fmla="*/ 0 h 1746955"/>
              <a:gd name="connsiteX0" fmla="*/ 2077330 w 2079599"/>
              <a:gd name="connsiteY0" fmla="*/ 0 h 1741669"/>
              <a:gd name="connsiteX1" fmla="*/ 0 w 2079599"/>
              <a:gd name="connsiteY1" fmla="*/ 1042233 h 1741669"/>
              <a:gd name="connsiteX2" fmla="*/ 0 w 2079599"/>
              <a:gd name="connsiteY2" fmla="*/ 1741669 h 1741669"/>
              <a:gd name="connsiteX3" fmla="*/ 2072044 w 2079599"/>
              <a:gd name="connsiteY3" fmla="*/ 696385 h 1741669"/>
              <a:gd name="connsiteX4" fmla="*/ 2077330 w 2079599"/>
              <a:gd name="connsiteY4" fmla="*/ 0 h 1741669"/>
              <a:gd name="connsiteX0" fmla="*/ 2077330 w 2079599"/>
              <a:gd name="connsiteY0" fmla="*/ 0 h 1741669"/>
              <a:gd name="connsiteX1" fmla="*/ 0 w 2079599"/>
              <a:gd name="connsiteY1" fmla="*/ 1026376 h 1741669"/>
              <a:gd name="connsiteX2" fmla="*/ 0 w 2079599"/>
              <a:gd name="connsiteY2" fmla="*/ 1741669 h 1741669"/>
              <a:gd name="connsiteX3" fmla="*/ 2072044 w 2079599"/>
              <a:gd name="connsiteY3" fmla="*/ 696385 h 1741669"/>
              <a:gd name="connsiteX4" fmla="*/ 2077330 w 2079599"/>
              <a:gd name="connsiteY4" fmla="*/ 0 h 1741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9599" h="1741669">
                <a:moveTo>
                  <a:pt x="2077330" y="0"/>
                </a:moveTo>
                <a:lnTo>
                  <a:pt x="0" y="1026376"/>
                </a:lnTo>
                <a:lnTo>
                  <a:pt x="0" y="1741669"/>
                </a:lnTo>
                <a:lnTo>
                  <a:pt x="2072044" y="696385"/>
                </a:lnTo>
                <a:cubicBezTo>
                  <a:pt x="2075186" y="344451"/>
                  <a:pt x="2083615" y="351934"/>
                  <a:pt x="2077330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Rectangle 13">
            <a:extLst>
              <a:ext uri="{FF2B5EF4-FFF2-40B4-BE49-F238E27FC236}">
                <a16:creationId xmlns="" xmlns:a16="http://schemas.microsoft.com/office/drawing/2014/main" id="{C8272CE6-61E8-47FA-BC3F-98F64649BD14}"/>
              </a:ext>
            </a:extLst>
          </p:cNvPr>
          <p:cNvSpPr/>
          <p:nvPr/>
        </p:nvSpPr>
        <p:spPr>
          <a:xfrm>
            <a:off x="5637256" y="3385422"/>
            <a:ext cx="2691309" cy="72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Rectangle 14">
            <a:extLst>
              <a:ext uri="{FF2B5EF4-FFF2-40B4-BE49-F238E27FC236}">
                <a16:creationId xmlns="" xmlns:a16="http://schemas.microsoft.com/office/drawing/2014/main" id="{7666F336-5D93-4605-A46A-AC20F78872C5}"/>
              </a:ext>
            </a:extLst>
          </p:cNvPr>
          <p:cNvSpPr/>
          <p:nvPr/>
        </p:nvSpPr>
        <p:spPr>
          <a:xfrm>
            <a:off x="5637256" y="4420514"/>
            <a:ext cx="2691309" cy="72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Rectangle 15">
            <a:extLst>
              <a:ext uri="{FF2B5EF4-FFF2-40B4-BE49-F238E27FC236}">
                <a16:creationId xmlns="" xmlns:a16="http://schemas.microsoft.com/office/drawing/2014/main" id="{65AE33BE-519E-4A38-8943-0F6C450C7BD1}"/>
              </a:ext>
            </a:extLst>
          </p:cNvPr>
          <p:cNvSpPr/>
          <p:nvPr/>
        </p:nvSpPr>
        <p:spPr>
          <a:xfrm>
            <a:off x="5637256" y="5468533"/>
            <a:ext cx="2691309" cy="72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Rectangle 16">
            <a:extLst>
              <a:ext uri="{FF2B5EF4-FFF2-40B4-BE49-F238E27FC236}">
                <a16:creationId xmlns="" xmlns:a16="http://schemas.microsoft.com/office/drawing/2014/main" id="{AC0A3238-B465-44CC-819D-D943872C0671}"/>
              </a:ext>
            </a:extLst>
          </p:cNvPr>
          <p:cNvSpPr/>
          <p:nvPr/>
        </p:nvSpPr>
        <p:spPr>
          <a:xfrm>
            <a:off x="8573319" y="3385422"/>
            <a:ext cx="2691309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Rectangle 17">
            <a:extLst>
              <a:ext uri="{FF2B5EF4-FFF2-40B4-BE49-F238E27FC236}">
                <a16:creationId xmlns="" xmlns:a16="http://schemas.microsoft.com/office/drawing/2014/main" id="{27EB4B95-C4A6-4FF1-82F6-86EE65526991}"/>
              </a:ext>
            </a:extLst>
          </p:cNvPr>
          <p:cNvSpPr/>
          <p:nvPr/>
        </p:nvSpPr>
        <p:spPr>
          <a:xfrm>
            <a:off x="8573319" y="4420514"/>
            <a:ext cx="2691309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Rectangle 18">
            <a:extLst>
              <a:ext uri="{FF2B5EF4-FFF2-40B4-BE49-F238E27FC236}">
                <a16:creationId xmlns="" xmlns:a16="http://schemas.microsoft.com/office/drawing/2014/main" id="{5E6DC200-4D75-406F-A6B0-0472A22BE2CD}"/>
              </a:ext>
            </a:extLst>
          </p:cNvPr>
          <p:cNvSpPr/>
          <p:nvPr/>
        </p:nvSpPr>
        <p:spPr>
          <a:xfrm>
            <a:off x="8573319" y="5468533"/>
            <a:ext cx="2691309" cy="72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4EE90968-E06F-4AF6-A965-B56D188F4B06}"/>
              </a:ext>
            </a:extLst>
          </p:cNvPr>
          <p:cNvSpPr txBox="1"/>
          <p:nvPr/>
        </p:nvSpPr>
        <p:spPr>
          <a:xfrm>
            <a:off x="961556" y="2786686"/>
            <a:ext cx="42876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7" name="Donut 20">
            <a:extLst>
              <a:ext uri="{FF2B5EF4-FFF2-40B4-BE49-F238E27FC236}">
                <a16:creationId xmlns="" xmlns:a16="http://schemas.microsoft.com/office/drawing/2014/main" id="{49D118C1-E2B3-4C6C-AA82-3BDD54D7AE2E}"/>
              </a:ext>
            </a:extLst>
          </p:cNvPr>
          <p:cNvSpPr/>
          <p:nvPr/>
        </p:nvSpPr>
        <p:spPr>
          <a:xfrm>
            <a:off x="1176432" y="4172886"/>
            <a:ext cx="851307" cy="851307"/>
          </a:xfrm>
          <a:prstGeom prst="donut">
            <a:avLst>
              <a:gd name="adj" fmla="val 873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8" name="Donut 21">
            <a:extLst>
              <a:ext uri="{FF2B5EF4-FFF2-40B4-BE49-F238E27FC236}">
                <a16:creationId xmlns="" xmlns:a16="http://schemas.microsoft.com/office/drawing/2014/main" id="{19D8E687-3F57-4468-939F-2C84A0432E0F}"/>
              </a:ext>
            </a:extLst>
          </p:cNvPr>
          <p:cNvSpPr/>
          <p:nvPr/>
        </p:nvSpPr>
        <p:spPr>
          <a:xfrm>
            <a:off x="2679705" y="4172886"/>
            <a:ext cx="851307" cy="851307"/>
          </a:xfrm>
          <a:prstGeom prst="donut">
            <a:avLst>
              <a:gd name="adj" fmla="val 873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9" name="Donut 22">
            <a:extLst>
              <a:ext uri="{FF2B5EF4-FFF2-40B4-BE49-F238E27FC236}">
                <a16:creationId xmlns="" xmlns:a16="http://schemas.microsoft.com/office/drawing/2014/main" id="{88B41041-E3CE-46D7-96F7-FC80E21AE679}"/>
              </a:ext>
            </a:extLst>
          </p:cNvPr>
          <p:cNvSpPr/>
          <p:nvPr/>
        </p:nvSpPr>
        <p:spPr>
          <a:xfrm>
            <a:off x="4182979" y="4172886"/>
            <a:ext cx="851307" cy="851307"/>
          </a:xfrm>
          <a:prstGeom prst="donut">
            <a:avLst>
              <a:gd name="adj" fmla="val 873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CA6EB5D5-F4AD-44AE-AD01-5C17A5630F01}"/>
              </a:ext>
            </a:extLst>
          </p:cNvPr>
          <p:cNvSpPr txBox="1"/>
          <p:nvPr/>
        </p:nvSpPr>
        <p:spPr>
          <a:xfrm>
            <a:off x="1011672" y="5101975"/>
            <a:ext cx="1180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Option A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4974DC5B-3FCD-45ED-867F-20A8203DF445}"/>
              </a:ext>
            </a:extLst>
          </p:cNvPr>
          <p:cNvSpPr txBox="1"/>
          <p:nvPr/>
        </p:nvSpPr>
        <p:spPr>
          <a:xfrm>
            <a:off x="2514945" y="5101975"/>
            <a:ext cx="1180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2"/>
                </a:solidFill>
                <a:cs typeface="Arial" pitchFamily="34" charset="0"/>
              </a:rPr>
              <a:t>Option B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="" xmlns:a16="http://schemas.microsoft.com/office/drawing/2014/main" id="{50B36660-FE3C-4CE8-A269-ED4F2B5FFEA2}"/>
              </a:ext>
            </a:extLst>
          </p:cNvPr>
          <p:cNvSpPr txBox="1"/>
          <p:nvPr/>
        </p:nvSpPr>
        <p:spPr>
          <a:xfrm>
            <a:off x="4018219" y="5101975"/>
            <a:ext cx="1180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accent5"/>
                </a:solidFill>
                <a:cs typeface="Arial" pitchFamily="34" charset="0"/>
              </a:rPr>
              <a:t>Option C</a:t>
            </a:r>
            <a:endParaRPr lang="ko-KR" altLang="en-US" sz="1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="" xmlns:a16="http://schemas.microsoft.com/office/drawing/2014/main" id="{5A6C2537-716B-47BF-B9E3-A299750574E2}"/>
              </a:ext>
            </a:extLst>
          </p:cNvPr>
          <p:cNvSpPr txBox="1"/>
          <p:nvPr/>
        </p:nvSpPr>
        <p:spPr>
          <a:xfrm>
            <a:off x="2187358" y="2210622"/>
            <a:ext cx="3061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="" xmlns:a16="http://schemas.microsoft.com/office/drawing/2014/main" id="{DE147C53-F792-4BD2-80FC-C46558CF0DC0}"/>
              </a:ext>
            </a:extLst>
          </p:cNvPr>
          <p:cNvSpPr txBox="1"/>
          <p:nvPr/>
        </p:nvSpPr>
        <p:spPr>
          <a:xfrm>
            <a:off x="918021" y="2156477"/>
            <a:ext cx="126933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52%</a:t>
            </a:r>
            <a:endParaRPr lang="ko-KR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="" xmlns:a16="http://schemas.microsoft.com/office/drawing/2014/main" id="{E3083254-50DF-4AE2-ACB2-988F41B5CB12}"/>
              </a:ext>
            </a:extLst>
          </p:cNvPr>
          <p:cNvSpPr txBox="1"/>
          <p:nvPr/>
        </p:nvSpPr>
        <p:spPr>
          <a:xfrm>
            <a:off x="961556" y="1846635"/>
            <a:ext cx="1924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="" xmlns:a16="http://schemas.microsoft.com/office/drawing/2014/main" id="{C0963487-355B-4B71-9F3C-F51DEB88C8D5}"/>
              </a:ext>
            </a:extLst>
          </p:cNvPr>
          <p:cNvSpPr txBox="1"/>
          <p:nvPr/>
        </p:nvSpPr>
        <p:spPr>
          <a:xfrm>
            <a:off x="961556" y="5406257"/>
            <a:ext cx="4275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rgbClr val="262626"/>
                </a:solidFill>
              </a:rPr>
              <a:t>Easy to change colors, photos and Text.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7" name="Text Placeholder 12">
            <a:extLst>
              <a:ext uri="{FF2B5EF4-FFF2-40B4-BE49-F238E27FC236}">
                <a16:creationId xmlns="" xmlns:a16="http://schemas.microsoft.com/office/drawing/2014/main" id="{3DEE5F10-E299-49A4-95DB-D245845E5A58}"/>
              </a:ext>
            </a:extLst>
          </p:cNvPr>
          <p:cNvSpPr txBox="1">
            <a:spLocks/>
          </p:cNvSpPr>
          <p:nvPr/>
        </p:nvSpPr>
        <p:spPr>
          <a:xfrm>
            <a:off x="6378589" y="3512197"/>
            <a:ext cx="1756995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8" name="Text Placeholder 12">
            <a:extLst>
              <a:ext uri="{FF2B5EF4-FFF2-40B4-BE49-F238E27FC236}">
                <a16:creationId xmlns="" xmlns:a16="http://schemas.microsoft.com/office/drawing/2014/main" id="{6DE91CDD-096E-49F3-85D4-0F8027BA77DD}"/>
              </a:ext>
            </a:extLst>
          </p:cNvPr>
          <p:cNvSpPr txBox="1">
            <a:spLocks/>
          </p:cNvSpPr>
          <p:nvPr/>
        </p:nvSpPr>
        <p:spPr>
          <a:xfrm>
            <a:off x="6378589" y="4547289"/>
            <a:ext cx="1756995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9" name="Text Placeholder 12">
            <a:extLst>
              <a:ext uri="{FF2B5EF4-FFF2-40B4-BE49-F238E27FC236}">
                <a16:creationId xmlns="" xmlns:a16="http://schemas.microsoft.com/office/drawing/2014/main" id="{266F7823-1156-4D28-9136-0738E70B95FF}"/>
              </a:ext>
            </a:extLst>
          </p:cNvPr>
          <p:cNvSpPr txBox="1">
            <a:spLocks/>
          </p:cNvSpPr>
          <p:nvPr/>
        </p:nvSpPr>
        <p:spPr>
          <a:xfrm>
            <a:off x="6378589" y="5595308"/>
            <a:ext cx="1756995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0" name="Text Placeholder 12">
            <a:extLst>
              <a:ext uri="{FF2B5EF4-FFF2-40B4-BE49-F238E27FC236}">
                <a16:creationId xmlns="" xmlns:a16="http://schemas.microsoft.com/office/drawing/2014/main" id="{7F04B2BA-B66A-40C0-9E73-4C400FB283BB}"/>
              </a:ext>
            </a:extLst>
          </p:cNvPr>
          <p:cNvSpPr txBox="1">
            <a:spLocks/>
          </p:cNvSpPr>
          <p:nvPr/>
        </p:nvSpPr>
        <p:spPr>
          <a:xfrm>
            <a:off x="9321903" y="3508769"/>
            <a:ext cx="1756995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1" name="Text Placeholder 12">
            <a:extLst>
              <a:ext uri="{FF2B5EF4-FFF2-40B4-BE49-F238E27FC236}">
                <a16:creationId xmlns="" xmlns:a16="http://schemas.microsoft.com/office/drawing/2014/main" id="{A4151332-857E-4E0C-B33B-E5D8813E05B0}"/>
              </a:ext>
            </a:extLst>
          </p:cNvPr>
          <p:cNvSpPr txBox="1">
            <a:spLocks/>
          </p:cNvSpPr>
          <p:nvPr/>
        </p:nvSpPr>
        <p:spPr>
          <a:xfrm>
            <a:off x="9321903" y="4543861"/>
            <a:ext cx="1756995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2" name="Text Placeholder 12">
            <a:extLst>
              <a:ext uri="{FF2B5EF4-FFF2-40B4-BE49-F238E27FC236}">
                <a16:creationId xmlns="" xmlns:a16="http://schemas.microsoft.com/office/drawing/2014/main" id="{4DFEB4C1-7483-4C10-BFF7-C6C3CC90E4FC}"/>
              </a:ext>
            </a:extLst>
          </p:cNvPr>
          <p:cNvSpPr txBox="1">
            <a:spLocks/>
          </p:cNvSpPr>
          <p:nvPr/>
        </p:nvSpPr>
        <p:spPr>
          <a:xfrm>
            <a:off x="9321903" y="5591880"/>
            <a:ext cx="1756995" cy="4665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Simple PowerPoint Presentation</a:t>
            </a:r>
            <a:endParaRPr lang="ko-KR" altLang="en-US" sz="1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3" name="Oval 41">
            <a:extLst>
              <a:ext uri="{FF2B5EF4-FFF2-40B4-BE49-F238E27FC236}">
                <a16:creationId xmlns="" xmlns:a16="http://schemas.microsoft.com/office/drawing/2014/main" id="{42B1CBE3-A341-4236-94A0-CD1C7B18B5D6}"/>
              </a:ext>
            </a:extLst>
          </p:cNvPr>
          <p:cNvSpPr/>
          <p:nvPr/>
        </p:nvSpPr>
        <p:spPr>
          <a:xfrm>
            <a:off x="7950472" y="1984047"/>
            <a:ext cx="962219" cy="9622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Round Same Side Corner Rectangle 11">
            <a:extLst>
              <a:ext uri="{FF2B5EF4-FFF2-40B4-BE49-F238E27FC236}">
                <a16:creationId xmlns="" xmlns:a16="http://schemas.microsoft.com/office/drawing/2014/main" id="{3171DBAB-341D-4D2F-92A3-4854FB957141}"/>
              </a:ext>
            </a:extLst>
          </p:cNvPr>
          <p:cNvSpPr>
            <a:spLocks noChangeAspect="1"/>
          </p:cNvSpPr>
          <p:nvPr/>
        </p:nvSpPr>
        <p:spPr>
          <a:xfrm rot="9900000">
            <a:off x="5879103" y="4617436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5" name="Rounded Rectangle 27">
            <a:extLst>
              <a:ext uri="{FF2B5EF4-FFF2-40B4-BE49-F238E27FC236}">
                <a16:creationId xmlns="" xmlns:a16="http://schemas.microsoft.com/office/drawing/2014/main" id="{28EF3AA8-FA21-4006-9B82-004268007665}"/>
              </a:ext>
            </a:extLst>
          </p:cNvPr>
          <p:cNvSpPr/>
          <p:nvPr/>
        </p:nvSpPr>
        <p:spPr>
          <a:xfrm>
            <a:off x="5869578" y="3618363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6" name="Rounded Rectangle 7">
            <a:extLst>
              <a:ext uri="{FF2B5EF4-FFF2-40B4-BE49-F238E27FC236}">
                <a16:creationId xmlns="" xmlns:a16="http://schemas.microsoft.com/office/drawing/2014/main" id="{0C0AA00D-7D18-4FF3-BF21-BBA34698B32D}"/>
              </a:ext>
            </a:extLst>
          </p:cNvPr>
          <p:cNvSpPr/>
          <p:nvPr/>
        </p:nvSpPr>
        <p:spPr>
          <a:xfrm>
            <a:off x="8848315" y="3577608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8" name="Round Same Side Corner Rectangle 36">
            <a:extLst>
              <a:ext uri="{FF2B5EF4-FFF2-40B4-BE49-F238E27FC236}">
                <a16:creationId xmlns="" xmlns:a16="http://schemas.microsoft.com/office/drawing/2014/main" id="{8209B92A-887D-4824-812A-D95C375CB62F}"/>
              </a:ext>
            </a:extLst>
          </p:cNvPr>
          <p:cNvSpPr>
            <a:spLocks noChangeAspect="1"/>
          </p:cNvSpPr>
          <p:nvPr/>
        </p:nvSpPr>
        <p:spPr>
          <a:xfrm>
            <a:off x="8811796" y="5699268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9" name="Oval 21">
            <a:extLst>
              <a:ext uri="{FF2B5EF4-FFF2-40B4-BE49-F238E27FC236}">
                <a16:creationId xmlns="" xmlns:a16="http://schemas.microsoft.com/office/drawing/2014/main" id="{F96FE803-356B-468F-9CA6-CDD586C7487F}"/>
              </a:ext>
            </a:extLst>
          </p:cNvPr>
          <p:cNvSpPr>
            <a:spLocks noChangeAspect="1"/>
          </p:cNvSpPr>
          <p:nvPr/>
        </p:nvSpPr>
        <p:spPr>
          <a:xfrm>
            <a:off x="5863843" y="5663263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46" name="Group 77">
            <a:extLst>
              <a:ext uri="{FF2B5EF4-FFF2-40B4-BE49-F238E27FC236}">
                <a16:creationId xmlns="" xmlns:a16="http://schemas.microsoft.com/office/drawing/2014/main" id="{D1984004-6651-461A-8958-87C23524E784}"/>
              </a:ext>
            </a:extLst>
          </p:cNvPr>
          <p:cNvGrpSpPr/>
          <p:nvPr/>
        </p:nvGrpSpPr>
        <p:grpSpPr>
          <a:xfrm rot="18900000">
            <a:off x="8055775" y="2218553"/>
            <a:ext cx="752948" cy="436051"/>
            <a:chOff x="6022976" y="3811588"/>
            <a:chExt cx="2357438" cy="1365250"/>
          </a:xfrm>
        </p:grpSpPr>
        <p:sp>
          <p:nvSpPr>
            <p:cNvPr id="47" name="Freeform 294">
              <a:extLst>
                <a:ext uri="{FF2B5EF4-FFF2-40B4-BE49-F238E27FC236}">
                  <a16:creationId xmlns="" xmlns:a16="http://schemas.microsoft.com/office/drawing/2014/main" id="{D139BFB8-D459-47BD-B671-2BB60166D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3811588"/>
              <a:ext cx="2357438" cy="1365250"/>
            </a:xfrm>
            <a:custGeom>
              <a:avLst/>
              <a:gdLst>
                <a:gd name="T0" fmla="*/ 1546 w 3093"/>
                <a:gd name="T1" fmla="*/ 0 h 1792"/>
                <a:gd name="T2" fmla="*/ 0 w 3093"/>
                <a:gd name="T3" fmla="*/ 896 h 1792"/>
                <a:gd name="T4" fmla="*/ 1546 w 3093"/>
                <a:gd name="T5" fmla="*/ 1792 h 1792"/>
                <a:gd name="T6" fmla="*/ 3093 w 3093"/>
                <a:gd name="T7" fmla="*/ 896 h 1792"/>
                <a:gd name="T8" fmla="*/ 1546 w 3093"/>
                <a:gd name="T9" fmla="*/ 0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3" h="1792">
                  <a:moveTo>
                    <a:pt x="1546" y="0"/>
                  </a:moveTo>
                  <a:cubicBezTo>
                    <a:pt x="885" y="0"/>
                    <a:pt x="307" y="360"/>
                    <a:pt x="0" y="896"/>
                  </a:cubicBezTo>
                  <a:cubicBezTo>
                    <a:pt x="307" y="1431"/>
                    <a:pt x="885" y="1792"/>
                    <a:pt x="1546" y="1792"/>
                  </a:cubicBezTo>
                  <a:cubicBezTo>
                    <a:pt x="2208" y="1792"/>
                    <a:pt x="2785" y="1431"/>
                    <a:pt x="3093" y="896"/>
                  </a:cubicBezTo>
                  <a:cubicBezTo>
                    <a:pt x="2785" y="360"/>
                    <a:pt x="2208" y="0"/>
                    <a:pt x="15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79">
              <a:extLst>
                <a:ext uri="{FF2B5EF4-FFF2-40B4-BE49-F238E27FC236}">
                  <a16:creationId xmlns="" xmlns:a16="http://schemas.microsoft.com/office/drawing/2014/main" id="{7D2F1E52-A5CB-4342-AC10-D29A0FBCE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4387850"/>
              <a:ext cx="893763" cy="212725"/>
            </a:xfrm>
            <a:custGeom>
              <a:avLst/>
              <a:gdLst>
                <a:gd name="connsiteX0" fmla="*/ 121852 w 893763"/>
                <a:gd name="connsiteY0" fmla="*/ 0 h 212725"/>
                <a:gd name="connsiteX1" fmla="*/ 163513 w 893763"/>
                <a:gd name="connsiteY1" fmla="*/ 40266 h 212725"/>
                <a:gd name="connsiteX2" fmla="*/ 163513 w 893763"/>
                <a:gd name="connsiteY2" fmla="*/ 65088 h 212725"/>
                <a:gd name="connsiteX3" fmla="*/ 242888 w 893763"/>
                <a:gd name="connsiteY3" fmla="*/ 65088 h 212725"/>
                <a:gd name="connsiteX4" fmla="*/ 242888 w 893763"/>
                <a:gd name="connsiteY4" fmla="*/ 40266 h 212725"/>
                <a:gd name="connsiteX5" fmla="*/ 284548 w 893763"/>
                <a:gd name="connsiteY5" fmla="*/ 0 h 212725"/>
                <a:gd name="connsiteX6" fmla="*/ 325438 w 893763"/>
                <a:gd name="connsiteY6" fmla="*/ 40266 h 212725"/>
                <a:gd name="connsiteX7" fmla="*/ 325438 w 893763"/>
                <a:gd name="connsiteY7" fmla="*/ 65088 h 212725"/>
                <a:gd name="connsiteX8" fmla="*/ 406400 w 893763"/>
                <a:gd name="connsiteY8" fmla="*/ 65088 h 212725"/>
                <a:gd name="connsiteX9" fmla="*/ 406400 w 893763"/>
                <a:gd name="connsiteY9" fmla="*/ 40266 h 212725"/>
                <a:gd name="connsiteX10" fmla="*/ 446503 w 893763"/>
                <a:gd name="connsiteY10" fmla="*/ 0 h 212725"/>
                <a:gd name="connsiteX11" fmla="*/ 487363 w 893763"/>
                <a:gd name="connsiteY11" fmla="*/ 40266 h 212725"/>
                <a:gd name="connsiteX12" fmla="*/ 487363 w 893763"/>
                <a:gd name="connsiteY12" fmla="*/ 65088 h 212725"/>
                <a:gd name="connsiteX13" fmla="*/ 568325 w 893763"/>
                <a:gd name="connsiteY13" fmla="*/ 65088 h 212725"/>
                <a:gd name="connsiteX14" fmla="*/ 568325 w 893763"/>
                <a:gd name="connsiteY14" fmla="*/ 40266 h 212725"/>
                <a:gd name="connsiteX15" fmla="*/ 609986 w 893763"/>
                <a:gd name="connsiteY15" fmla="*/ 0 h 212725"/>
                <a:gd name="connsiteX16" fmla="*/ 650875 w 893763"/>
                <a:gd name="connsiteY16" fmla="*/ 40266 h 212725"/>
                <a:gd name="connsiteX17" fmla="*/ 650875 w 893763"/>
                <a:gd name="connsiteY17" fmla="*/ 65088 h 212725"/>
                <a:gd name="connsiteX18" fmla="*/ 731838 w 893763"/>
                <a:gd name="connsiteY18" fmla="*/ 65088 h 212725"/>
                <a:gd name="connsiteX19" fmla="*/ 731838 w 893763"/>
                <a:gd name="connsiteY19" fmla="*/ 40266 h 212725"/>
                <a:gd name="connsiteX20" fmla="*/ 772320 w 893763"/>
                <a:gd name="connsiteY20" fmla="*/ 0 h 212725"/>
                <a:gd name="connsiteX21" fmla="*/ 812801 w 893763"/>
                <a:gd name="connsiteY21" fmla="*/ 40266 h 212725"/>
                <a:gd name="connsiteX22" fmla="*/ 812801 w 893763"/>
                <a:gd name="connsiteY22" fmla="*/ 65088 h 212725"/>
                <a:gd name="connsiteX23" fmla="*/ 853414 w 893763"/>
                <a:gd name="connsiteY23" fmla="*/ 65088 h 212725"/>
                <a:gd name="connsiteX24" fmla="*/ 893763 w 893763"/>
                <a:gd name="connsiteY24" fmla="*/ 105570 h 212725"/>
                <a:gd name="connsiteX25" fmla="*/ 853414 w 893763"/>
                <a:gd name="connsiteY25" fmla="*/ 146051 h 212725"/>
                <a:gd name="connsiteX26" fmla="*/ 812801 w 893763"/>
                <a:gd name="connsiteY26" fmla="*/ 146051 h 212725"/>
                <a:gd name="connsiteX27" fmla="*/ 812801 w 893763"/>
                <a:gd name="connsiteY27" fmla="*/ 172459 h 212725"/>
                <a:gd name="connsiteX28" fmla="*/ 772320 w 893763"/>
                <a:gd name="connsiteY28" fmla="*/ 212725 h 212725"/>
                <a:gd name="connsiteX29" fmla="*/ 731838 w 893763"/>
                <a:gd name="connsiteY29" fmla="*/ 172459 h 212725"/>
                <a:gd name="connsiteX30" fmla="*/ 731838 w 893763"/>
                <a:gd name="connsiteY30" fmla="*/ 146051 h 212725"/>
                <a:gd name="connsiteX31" fmla="*/ 650875 w 893763"/>
                <a:gd name="connsiteY31" fmla="*/ 146051 h 212725"/>
                <a:gd name="connsiteX32" fmla="*/ 650875 w 893763"/>
                <a:gd name="connsiteY32" fmla="*/ 172459 h 212725"/>
                <a:gd name="connsiteX33" fmla="*/ 609986 w 893763"/>
                <a:gd name="connsiteY33" fmla="*/ 212725 h 212725"/>
                <a:gd name="connsiteX34" fmla="*/ 568325 w 893763"/>
                <a:gd name="connsiteY34" fmla="*/ 172459 h 212725"/>
                <a:gd name="connsiteX35" fmla="*/ 568325 w 893763"/>
                <a:gd name="connsiteY35" fmla="*/ 146051 h 212725"/>
                <a:gd name="connsiteX36" fmla="*/ 487363 w 893763"/>
                <a:gd name="connsiteY36" fmla="*/ 146051 h 212725"/>
                <a:gd name="connsiteX37" fmla="*/ 487363 w 893763"/>
                <a:gd name="connsiteY37" fmla="*/ 172459 h 212725"/>
                <a:gd name="connsiteX38" fmla="*/ 446503 w 893763"/>
                <a:gd name="connsiteY38" fmla="*/ 212725 h 212725"/>
                <a:gd name="connsiteX39" fmla="*/ 406400 w 893763"/>
                <a:gd name="connsiteY39" fmla="*/ 172459 h 212725"/>
                <a:gd name="connsiteX40" fmla="*/ 406400 w 893763"/>
                <a:gd name="connsiteY40" fmla="*/ 146051 h 212725"/>
                <a:gd name="connsiteX41" fmla="*/ 325438 w 893763"/>
                <a:gd name="connsiteY41" fmla="*/ 146051 h 212725"/>
                <a:gd name="connsiteX42" fmla="*/ 325438 w 893763"/>
                <a:gd name="connsiteY42" fmla="*/ 172459 h 212725"/>
                <a:gd name="connsiteX43" fmla="*/ 284548 w 893763"/>
                <a:gd name="connsiteY43" fmla="*/ 212725 h 212725"/>
                <a:gd name="connsiteX44" fmla="*/ 242888 w 893763"/>
                <a:gd name="connsiteY44" fmla="*/ 172459 h 212725"/>
                <a:gd name="connsiteX45" fmla="*/ 242888 w 893763"/>
                <a:gd name="connsiteY45" fmla="*/ 146051 h 212725"/>
                <a:gd name="connsiteX46" fmla="*/ 163513 w 893763"/>
                <a:gd name="connsiteY46" fmla="*/ 146051 h 212725"/>
                <a:gd name="connsiteX47" fmla="*/ 163513 w 893763"/>
                <a:gd name="connsiteY47" fmla="*/ 172459 h 212725"/>
                <a:gd name="connsiteX48" fmla="*/ 121852 w 893763"/>
                <a:gd name="connsiteY48" fmla="*/ 212725 h 212725"/>
                <a:gd name="connsiteX49" fmla="*/ 80963 w 893763"/>
                <a:gd name="connsiteY49" fmla="*/ 172459 h 212725"/>
                <a:gd name="connsiteX50" fmla="*/ 80963 w 893763"/>
                <a:gd name="connsiteY50" fmla="*/ 146051 h 212725"/>
                <a:gd name="connsiteX51" fmla="*/ 41110 w 893763"/>
                <a:gd name="connsiteY51" fmla="*/ 146051 h 212725"/>
                <a:gd name="connsiteX52" fmla="*/ 0 w 893763"/>
                <a:gd name="connsiteY52" fmla="*/ 105570 h 212725"/>
                <a:gd name="connsiteX53" fmla="*/ 41110 w 893763"/>
                <a:gd name="connsiteY53" fmla="*/ 65088 h 212725"/>
                <a:gd name="connsiteX54" fmla="*/ 80963 w 893763"/>
                <a:gd name="connsiteY54" fmla="*/ 65088 h 212725"/>
                <a:gd name="connsiteX55" fmla="*/ 80963 w 893763"/>
                <a:gd name="connsiteY55" fmla="*/ 40266 h 212725"/>
                <a:gd name="connsiteX56" fmla="*/ 121852 w 893763"/>
                <a:gd name="connsiteY56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893763" h="212725">
                  <a:moveTo>
                    <a:pt x="121852" y="0"/>
                  </a:moveTo>
                  <a:cubicBezTo>
                    <a:pt x="144997" y="0"/>
                    <a:pt x="163513" y="18234"/>
                    <a:pt x="163513" y="40266"/>
                  </a:cubicBezTo>
                  <a:lnTo>
                    <a:pt x="163513" y="65088"/>
                  </a:lnTo>
                  <a:lnTo>
                    <a:pt x="242888" y="65088"/>
                  </a:lnTo>
                  <a:lnTo>
                    <a:pt x="242888" y="40266"/>
                  </a:lnTo>
                  <a:cubicBezTo>
                    <a:pt x="242888" y="18234"/>
                    <a:pt x="261404" y="0"/>
                    <a:pt x="284548" y="0"/>
                  </a:cubicBezTo>
                  <a:cubicBezTo>
                    <a:pt x="306922" y="0"/>
                    <a:pt x="325438" y="18234"/>
                    <a:pt x="325438" y="40266"/>
                  </a:cubicBezTo>
                  <a:lnTo>
                    <a:pt x="325438" y="65088"/>
                  </a:lnTo>
                  <a:lnTo>
                    <a:pt x="406400" y="65088"/>
                  </a:lnTo>
                  <a:lnTo>
                    <a:pt x="406400" y="40266"/>
                  </a:lnTo>
                  <a:cubicBezTo>
                    <a:pt x="406400" y="18234"/>
                    <a:pt x="424560" y="0"/>
                    <a:pt x="446503" y="0"/>
                  </a:cubicBezTo>
                  <a:cubicBezTo>
                    <a:pt x="469203" y="0"/>
                    <a:pt x="487363" y="18234"/>
                    <a:pt x="487363" y="40266"/>
                  </a:cubicBezTo>
                  <a:lnTo>
                    <a:pt x="487363" y="65088"/>
                  </a:lnTo>
                  <a:lnTo>
                    <a:pt x="568325" y="65088"/>
                  </a:lnTo>
                  <a:lnTo>
                    <a:pt x="568325" y="40266"/>
                  </a:lnTo>
                  <a:cubicBezTo>
                    <a:pt x="568325" y="18234"/>
                    <a:pt x="586841" y="0"/>
                    <a:pt x="609986" y="0"/>
                  </a:cubicBezTo>
                  <a:cubicBezTo>
                    <a:pt x="632359" y="0"/>
                    <a:pt x="650875" y="18234"/>
                    <a:pt x="650875" y="40266"/>
                  </a:cubicBezTo>
                  <a:lnTo>
                    <a:pt x="650875" y="65088"/>
                  </a:lnTo>
                  <a:lnTo>
                    <a:pt x="731838" y="65088"/>
                  </a:lnTo>
                  <a:lnTo>
                    <a:pt x="731838" y="40266"/>
                  </a:lnTo>
                  <a:cubicBezTo>
                    <a:pt x="731838" y="18234"/>
                    <a:pt x="749406" y="0"/>
                    <a:pt x="772320" y="0"/>
                  </a:cubicBezTo>
                  <a:cubicBezTo>
                    <a:pt x="794470" y="0"/>
                    <a:pt x="812801" y="18234"/>
                    <a:pt x="812801" y="40266"/>
                  </a:cubicBezTo>
                  <a:lnTo>
                    <a:pt x="812801" y="65088"/>
                  </a:lnTo>
                  <a:lnTo>
                    <a:pt x="853414" y="65088"/>
                  </a:lnTo>
                  <a:cubicBezTo>
                    <a:pt x="875492" y="65088"/>
                    <a:pt x="893763" y="82656"/>
                    <a:pt x="893763" y="105570"/>
                  </a:cubicBezTo>
                  <a:cubicBezTo>
                    <a:pt x="893763" y="127720"/>
                    <a:pt x="875492" y="146051"/>
                    <a:pt x="853414" y="146051"/>
                  </a:cubicBezTo>
                  <a:lnTo>
                    <a:pt x="812801" y="146051"/>
                  </a:lnTo>
                  <a:lnTo>
                    <a:pt x="812801" y="172459"/>
                  </a:lnTo>
                  <a:cubicBezTo>
                    <a:pt x="812801" y="194492"/>
                    <a:pt x="794470" y="212725"/>
                    <a:pt x="772320" y="212725"/>
                  </a:cubicBezTo>
                  <a:cubicBezTo>
                    <a:pt x="749406" y="212725"/>
                    <a:pt x="731838" y="194492"/>
                    <a:pt x="731838" y="172459"/>
                  </a:cubicBezTo>
                  <a:lnTo>
                    <a:pt x="731838" y="146051"/>
                  </a:lnTo>
                  <a:lnTo>
                    <a:pt x="650875" y="146051"/>
                  </a:lnTo>
                  <a:lnTo>
                    <a:pt x="650875" y="172459"/>
                  </a:lnTo>
                  <a:cubicBezTo>
                    <a:pt x="650875" y="194492"/>
                    <a:pt x="632359" y="212725"/>
                    <a:pt x="609986" y="212725"/>
                  </a:cubicBezTo>
                  <a:cubicBezTo>
                    <a:pt x="586841" y="212725"/>
                    <a:pt x="568325" y="194492"/>
                    <a:pt x="568325" y="172459"/>
                  </a:cubicBezTo>
                  <a:lnTo>
                    <a:pt x="568325" y="146051"/>
                  </a:lnTo>
                  <a:lnTo>
                    <a:pt x="487363" y="146051"/>
                  </a:lnTo>
                  <a:lnTo>
                    <a:pt x="487363" y="172459"/>
                  </a:lnTo>
                  <a:cubicBezTo>
                    <a:pt x="487363" y="194492"/>
                    <a:pt x="469203" y="212725"/>
                    <a:pt x="446503" y="212725"/>
                  </a:cubicBezTo>
                  <a:cubicBezTo>
                    <a:pt x="424560" y="212725"/>
                    <a:pt x="406400" y="194492"/>
                    <a:pt x="406400" y="172459"/>
                  </a:cubicBezTo>
                  <a:lnTo>
                    <a:pt x="406400" y="146051"/>
                  </a:lnTo>
                  <a:lnTo>
                    <a:pt x="325438" y="146051"/>
                  </a:lnTo>
                  <a:lnTo>
                    <a:pt x="325438" y="172459"/>
                  </a:lnTo>
                  <a:cubicBezTo>
                    <a:pt x="325438" y="194492"/>
                    <a:pt x="306922" y="212725"/>
                    <a:pt x="284548" y="212725"/>
                  </a:cubicBezTo>
                  <a:cubicBezTo>
                    <a:pt x="261404" y="212725"/>
                    <a:pt x="242888" y="194492"/>
                    <a:pt x="242888" y="172459"/>
                  </a:cubicBezTo>
                  <a:lnTo>
                    <a:pt x="242888" y="146051"/>
                  </a:lnTo>
                  <a:lnTo>
                    <a:pt x="163513" y="146051"/>
                  </a:lnTo>
                  <a:lnTo>
                    <a:pt x="163513" y="172459"/>
                  </a:lnTo>
                  <a:cubicBezTo>
                    <a:pt x="163513" y="194492"/>
                    <a:pt x="144997" y="212725"/>
                    <a:pt x="121852" y="212725"/>
                  </a:cubicBezTo>
                  <a:cubicBezTo>
                    <a:pt x="99479" y="212725"/>
                    <a:pt x="80963" y="194492"/>
                    <a:pt x="80963" y="172459"/>
                  </a:cubicBezTo>
                  <a:lnTo>
                    <a:pt x="80963" y="146051"/>
                  </a:lnTo>
                  <a:lnTo>
                    <a:pt x="41110" y="146051"/>
                  </a:lnTo>
                  <a:cubicBezTo>
                    <a:pt x="18271" y="146051"/>
                    <a:pt x="0" y="127720"/>
                    <a:pt x="0" y="105570"/>
                  </a:cubicBezTo>
                  <a:cubicBezTo>
                    <a:pt x="0" y="82656"/>
                    <a:pt x="18271" y="65088"/>
                    <a:pt x="41110" y="65088"/>
                  </a:cubicBezTo>
                  <a:lnTo>
                    <a:pt x="80963" y="65088"/>
                  </a:lnTo>
                  <a:lnTo>
                    <a:pt x="80963" y="40266"/>
                  </a:lnTo>
                  <a:cubicBezTo>
                    <a:pt x="80963" y="18234"/>
                    <a:pt x="99479" y="0"/>
                    <a:pt x="121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9" name="Freeform 303">
              <a:extLst>
                <a:ext uri="{FF2B5EF4-FFF2-40B4-BE49-F238E27FC236}">
                  <a16:creationId xmlns="" xmlns:a16="http://schemas.microsoft.com/office/drawing/2014/main" id="{F5C57482-2AC5-48F9-95D9-791CAB4101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21463" y="4303713"/>
              <a:ext cx="1181100" cy="385763"/>
            </a:xfrm>
            <a:custGeom>
              <a:avLst/>
              <a:gdLst>
                <a:gd name="T0" fmla="*/ 1052 w 1550"/>
                <a:gd name="T1" fmla="*/ 489 h 506"/>
                <a:gd name="T2" fmla="*/ 1185 w 1550"/>
                <a:gd name="T3" fmla="*/ 489 h 506"/>
                <a:gd name="T4" fmla="*/ 904 w 1550"/>
                <a:gd name="T5" fmla="*/ 473 h 506"/>
                <a:gd name="T6" fmla="*/ 1003 w 1550"/>
                <a:gd name="T7" fmla="*/ 506 h 506"/>
                <a:gd name="T8" fmla="*/ 838 w 1550"/>
                <a:gd name="T9" fmla="*/ 473 h 506"/>
                <a:gd name="T10" fmla="*/ 739 w 1550"/>
                <a:gd name="T11" fmla="*/ 506 h 506"/>
                <a:gd name="T12" fmla="*/ 838 w 1550"/>
                <a:gd name="T13" fmla="*/ 473 h 506"/>
                <a:gd name="T14" fmla="*/ 557 w 1550"/>
                <a:gd name="T15" fmla="*/ 489 h 506"/>
                <a:gd name="T16" fmla="*/ 689 w 1550"/>
                <a:gd name="T17" fmla="*/ 489 h 506"/>
                <a:gd name="T18" fmla="*/ 409 w 1550"/>
                <a:gd name="T19" fmla="*/ 473 h 506"/>
                <a:gd name="T20" fmla="*/ 508 w 1550"/>
                <a:gd name="T21" fmla="*/ 506 h 506"/>
                <a:gd name="T22" fmla="*/ 342 w 1550"/>
                <a:gd name="T23" fmla="*/ 473 h 506"/>
                <a:gd name="T24" fmla="*/ 243 w 1550"/>
                <a:gd name="T25" fmla="*/ 506 h 506"/>
                <a:gd name="T26" fmla="*/ 342 w 1550"/>
                <a:gd name="T27" fmla="*/ 473 h 506"/>
                <a:gd name="T28" fmla="*/ 76 w 1550"/>
                <a:gd name="T29" fmla="*/ 433 h 506"/>
                <a:gd name="T30" fmla="*/ 194 w 1550"/>
                <a:gd name="T31" fmla="*/ 489 h 506"/>
                <a:gd name="T32" fmla="*/ 34 w 1550"/>
                <a:gd name="T33" fmla="*/ 299 h 506"/>
                <a:gd name="T34" fmla="*/ 32 w 1550"/>
                <a:gd name="T35" fmla="*/ 402 h 506"/>
                <a:gd name="T36" fmla="*/ 33 w 1550"/>
                <a:gd name="T37" fmla="*/ 234 h 506"/>
                <a:gd name="T38" fmla="*/ 40 w 1550"/>
                <a:gd name="T39" fmla="*/ 122 h 506"/>
                <a:gd name="T40" fmla="*/ 0 w 1550"/>
                <a:gd name="T41" fmla="*/ 234 h 506"/>
                <a:gd name="T42" fmla="*/ 82 w 1550"/>
                <a:gd name="T43" fmla="*/ 93 h 506"/>
                <a:gd name="T44" fmla="*/ 146 w 1550"/>
                <a:gd name="T45" fmla="*/ 12 h 506"/>
                <a:gd name="T46" fmla="*/ 82 w 1550"/>
                <a:gd name="T47" fmla="*/ 93 h 506"/>
                <a:gd name="T48" fmla="*/ 332 w 1550"/>
                <a:gd name="T49" fmla="*/ 17 h 506"/>
                <a:gd name="T50" fmla="*/ 216 w 1550"/>
                <a:gd name="T51" fmla="*/ 0 h 506"/>
                <a:gd name="T52" fmla="*/ 381 w 1550"/>
                <a:gd name="T53" fmla="*/ 34 h 506"/>
                <a:gd name="T54" fmla="*/ 481 w 1550"/>
                <a:gd name="T55" fmla="*/ 0 h 506"/>
                <a:gd name="T56" fmla="*/ 381 w 1550"/>
                <a:gd name="T57" fmla="*/ 34 h 506"/>
                <a:gd name="T58" fmla="*/ 662 w 1550"/>
                <a:gd name="T59" fmla="*/ 17 h 506"/>
                <a:gd name="T60" fmla="*/ 530 w 1550"/>
                <a:gd name="T61" fmla="*/ 17 h 506"/>
                <a:gd name="T62" fmla="*/ 811 w 1550"/>
                <a:gd name="T63" fmla="*/ 34 h 506"/>
                <a:gd name="T64" fmla="*/ 712 w 1550"/>
                <a:gd name="T65" fmla="*/ 0 h 506"/>
                <a:gd name="T66" fmla="*/ 877 w 1550"/>
                <a:gd name="T67" fmla="*/ 34 h 506"/>
                <a:gd name="T68" fmla="*/ 976 w 1550"/>
                <a:gd name="T69" fmla="*/ 0 h 506"/>
                <a:gd name="T70" fmla="*/ 877 w 1550"/>
                <a:gd name="T71" fmla="*/ 34 h 506"/>
                <a:gd name="T72" fmla="*/ 1158 w 1550"/>
                <a:gd name="T73" fmla="*/ 17 h 506"/>
                <a:gd name="T74" fmla="*/ 1025 w 1550"/>
                <a:gd name="T75" fmla="*/ 17 h 506"/>
                <a:gd name="T76" fmla="*/ 1306 w 1550"/>
                <a:gd name="T77" fmla="*/ 34 h 506"/>
                <a:gd name="T78" fmla="*/ 1207 w 1550"/>
                <a:gd name="T79" fmla="*/ 0 h 506"/>
                <a:gd name="T80" fmla="*/ 1369 w 1550"/>
                <a:gd name="T81" fmla="*/ 37 h 506"/>
                <a:gd name="T82" fmla="*/ 1471 w 1550"/>
                <a:gd name="T83" fmla="*/ 50 h 506"/>
                <a:gd name="T84" fmla="*/ 1369 w 1550"/>
                <a:gd name="T85" fmla="*/ 37 h 506"/>
                <a:gd name="T86" fmla="*/ 1534 w 1550"/>
                <a:gd name="T87" fmla="*/ 223 h 506"/>
                <a:gd name="T88" fmla="*/ 1495 w 1550"/>
                <a:gd name="T89" fmla="*/ 99 h 506"/>
                <a:gd name="T90" fmla="*/ 1517 w 1550"/>
                <a:gd name="T91" fmla="*/ 289 h 506"/>
                <a:gd name="T92" fmla="*/ 1532 w 1550"/>
                <a:gd name="T93" fmla="*/ 376 h 506"/>
                <a:gd name="T94" fmla="*/ 1533 w 1550"/>
                <a:gd name="T95" fmla="*/ 256 h 506"/>
                <a:gd name="T96" fmla="*/ 1393 w 1550"/>
                <a:gd name="T97" fmla="*/ 463 h 506"/>
                <a:gd name="T98" fmla="*/ 1493 w 1550"/>
                <a:gd name="T99" fmla="*/ 435 h 506"/>
                <a:gd name="T100" fmla="*/ 1334 w 1550"/>
                <a:gd name="T101" fmla="*/ 473 h 506"/>
                <a:gd name="T102" fmla="*/ 1234 w 1550"/>
                <a:gd name="T103" fmla="*/ 506 h 506"/>
                <a:gd name="T104" fmla="*/ 1351 w 1550"/>
                <a:gd name="T105" fmla="*/ 48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0" h="506">
                  <a:moveTo>
                    <a:pt x="1168" y="473"/>
                  </a:moveTo>
                  <a:lnTo>
                    <a:pt x="1069" y="473"/>
                  </a:lnTo>
                  <a:cubicBezTo>
                    <a:pt x="1060" y="473"/>
                    <a:pt x="1052" y="480"/>
                    <a:pt x="1052" y="489"/>
                  </a:cubicBezTo>
                  <a:cubicBezTo>
                    <a:pt x="1052" y="499"/>
                    <a:pt x="1060" y="506"/>
                    <a:pt x="1069" y="506"/>
                  </a:cubicBezTo>
                  <a:lnTo>
                    <a:pt x="1168" y="506"/>
                  </a:lnTo>
                  <a:cubicBezTo>
                    <a:pt x="1177" y="506"/>
                    <a:pt x="1185" y="499"/>
                    <a:pt x="1185" y="489"/>
                  </a:cubicBezTo>
                  <a:cubicBezTo>
                    <a:pt x="1185" y="480"/>
                    <a:pt x="1177" y="473"/>
                    <a:pt x="1168" y="473"/>
                  </a:cubicBezTo>
                  <a:close/>
                  <a:moveTo>
                    <a:pt x="1003" y="473"/>
                  </a:moveTo>
                  <a:lnTo>
                    <a:pt x="904" y="473"/>
                  </a:lnTo>
                  <a:cubicBezTo>
                    <a:pt x="895" y="473"/>
                    <a:pt x="887" y="480"/>
                    <a:pt x="887" y="489"/>
                  </a:cubicBezTo>
                  <a:cubicBezTo>
                    <a:pt x="887" y="499"/>
                    <a:pt x="895" y="506"/>
                    <a:pt x="904" y="506"/>
                  </a:cubicBezTo>
                  <a:lnTo>
                    <a:pt x="1003" y="506"/>
                  </a:lnTo>
                  <a:cubicBezTo>
                    <a:pt x="1012" y="506"/>
                    <a:pt x="1020" y="499"/>
                    <a:pt x="1020" y="489"/>
                  </a:cubicBezTo>
                  <a:cubicBezTo>
                    <a:pt x="1020" y="480"/>
                    <a:pt x="1012" y="473"/>
                    <a:pt x="1003" y="473"/>
                  </a:cubicBezTo>
                  <a:close/>
                  <a:moveTo>
                    <a:pt x="838" y="473"/>
                  </a:moveTo>
                  <a:lnTo>
                    <a:pt x="739" y="473"/>
                  </a:lnTo>
                  <a:cubicBezTo>
                    <a:pt x="730" y="473"/>
                    <a:pt x="722" y="480"/>
                    <a:pt x="722" y="489"/>
                  </a:cubicBezTo>
                  <a:cubicBezTo>
                    <a:pt x="722" y="499"/>
                    <a:pt x="730" y="506"/>
                    <a:pt x="739" y="506"/>
                  </a:cubicBezTo>
                  <a:lnTo>
                    <a:pt x="838" y="506"/>
                  </a:lnTo>
                  <a:cubicBezTo>
                    <a:pt x="847" y="506"/>
                    <a:pt x="855" y="499"/>
                    <a:pt x="855" y="489"/>
                  </a:cubicBezTo>
                  <a:cubicBezTo>
                    <a:pt x="855" y="480"/>
                    <a:pt x="847" y="473"/>
                    <a:pt x="838" y="473"/>
                  </a:cubicBezTo>
                  <a:close/>
                  <a:moveTo>
                    <a:pt x="673" y="473"/>
                  </a:moveTo>
                  <a:lnTo>
                    <a:pt x="574" y="473"/>
                  </a:lnTo>
                  <a:cubicBezTo>
                    <a:pt x="564" y="473"/>
                    <a:pt x="557" y="480"/>
                    <a:pt x="557" y="489"/>
                  </a:cubicBezTo>
                  <a:cubicBezTo>
                    <a:pt x="557" y="499"/>
                    <a:pt x="564" y="506"/>
                    <a:pt x="574" y="506"/>
                  </a:cubicBezTo>
                  <a:lnTo>
                    <a:pt x="673" y="506"/>
                  </a:lnTo>
                  <a:cubicBezTo>
                    <a:pt x="682" y="506"/>
                    <a:pt x="689" y="499"/>
                    <a:pt x="689" y="489"/>
                  </a:cubicBezTo>
                  <a:cubicBezTo>
                    <a:pt x="689" y="480"/>
                    <a:pt x="682" y="473"/>
                    <a:pt x="673" y="473"/>
                  </a:cubicBezTo>
                  <a:close/>
                  <a:moveTo>
                    <a:pt x="508" y="473"/>
                  </a:moveTo>
                  <a:lnTo>
                    <a:pt x="409" y="473"/>
                  </a:lnTo>
                  <a:cubicBezTo>
                    <a:pt x="399" y="473"/>
                    <a:pt x="392" y="480"/>
                    <a:pt x="392" y="489"/>
                  </a:cubicBezTo>
                  <a:cubicBezTo>
                    <a:pt x="392" y="499"/>
                    <a:pt x="399" y="506"/>
                    <a:pt x="409" y="506"/>
                  </a:cubicBezTo>
                  <a:lnTo>
                    <a:pt x="508" y="506"/>
                  </a:lnTo>
                  <a:cubicBezTo>
                    <a:pt x="517" y="506"/>
                    <a:pt x="524" y="499"/>
                    <a:pt x="524" y="489"/>
                  </a:cubicBezTo>
                  <a:cubicBezTo>
                    <a:pt x="524" y="480"/>
                    <a:pt x="517" y="473"/>
                    <a:pt x="508" y="473"/>
                  </a:cubicBezTo>
                  <a:close/>
                  <a:moveTo>
                    <a:pt x="342" y="473"/>
                  </a:moveTo>
                  <a:lnTo>
                    <a:pt x="243" y="473"/>
                  </a:lnTo>
                  <a:cubicBezTo>
                    <a:pt x="234" y="473"/>
                    <a:pt x="227" y="480"/>
                    <a:pt x="227" y="489"/>
                  </a:cubicBezTo>
                  <a:cubicBezTo>
                    <a:pt x="227" y="499"/>
                    <a:pt x="234" y="506"/>
                    <a:pt x="243" y="506"/>
                  </a:cubicBezTo>
                  <a:lnTo>
                    <a:pt x="342" y="506"/>
                  </a:lnTo>
                  <a:cubicBezTo>
                    <a:pt x="352" y="506"/>
                    <a:pt x="359" y="499"/>
                    <a:pt x="359" y="489"/>
                  </a:cubicBezTo>
                  <a:cubicBezTo>
                    <a:pt x="359" y="480"/>
                    <a:pt x="352" y="473"/>
                    <a:pt x="342" y="473"/>
                  </a:cubicBezTo>
                  <a:close/>
                  <a:moveTo>
                    <a:pt x="181" y="469"/>
                  </a:moveTo>
                  <a:cubicBezTo>
                    <a:pt x="151" y="463"/>
                    <a:pt x="123" y="450"/>
                    <a:pt x="100" y="430"/>
                  </a:cubicBezTo>
                  <a:cubicBezTo>
                    <a:pt x="93" y="424"/>
                    <a:pt x="82" y="425"/>
                    <a:pt x="76" y="433"/>
                  </a:cubicBezTo>
                  <a:cubicBezTo>
                    <a:pt x="70" y="440"/>
                    <a:pt x="71" y="450"/>
                    <a:pt x="78" y="456"/>
                  </a:cubicBezTo>
                  <a:cubicBezTo>
                    <a:pt x="106" y="479"/>
                    <a:pt x="138" y="495"/>
                    <a:pt x="174" y="502"/>
                  </a:cubicBezTo>
                  <a:cubicBezTo>
                    <a:pt x="183" y="504"/>
                    <a:pt x="192" y="498"/>
                    <a:pt x="194" y="489"/>
                  </a:cubicBezTo>
                  <a:cubicBezTo>
                    <a:pt x="196" y="480"/>
                    <a:pt x="190" y="471"/>
                    <a:pt x="181" y="469"/>
                  </a:cubicBezTo>
                  <a:close/>
                  <a:moveTo>
                    <a:pt x="60" y="385"/>
                  </a:moveTo>
                  <a:cubicBezTo>
                    <a:pt x="45" y="359"/>
                    <a:pt x="35" y="330"/>
                    <a:pt x="34" y="299"/>
                  </a:cubicBezTo>
                  <a:cubicBezTo>
                    <a:pt x="33" y="290"/>
                    <a:pt x="25" y="283"/>
                    <a:pt x="16" y="283"/>
                  </a:cubicBezTo>
                  <a:cubicBezTo>
                    <a:pt x="7" y="284"/>
                    <a:pt x="0" y="292"/>
                    <a:pt x="0" y="301"/>
                  </a:cubicBezTo>
                  <a:cubicBezTo>
                    <a:pt x="2" y="338"/>
                    <a:pt x="14" y="372"/>
                    <a:pt x="32" y="402"/>
                  </a:cubicBezTo>
                  <a:cubicBezTo>
                    <a:pt x="37" y="410"/>
                    <a:pt x="47" y="412"/>
                    <a:pt x="55" y="408"/>
                  </a:cubicBezTo>
                  <a:cubicBezTo>
                    <a:pt x="63" y="403"/>
                    <a:pt x="65" y="393"/>
                    <a:pt x="60" y="385"/>
                  </a:cubicBezTo>
                  <a:close/>
                  <a:moveTo>
                    <a:pt x="33" y="234"/>
                  </a:moveTo>
                  <a:lnTo>
                    <a:pt x="33" y="217"/>
                  </a:lnTo>
                  <a:cubicBezTo>
                    <a:pt x="33" y="191"/>
                    <a:pt x="39" y="166"/>
                    <a:pt x="49" y="144"/>
                  </a:cubicBezTo>
                  <a:cubicBezTo>
                    <a:pt x="53" y="135"/>
                    <a:pt x="49" y="126"/>
                    <a:pt x="40" y="122"/>
                  </a:cubicBezTo>
                  <a:cubicBezTo>
                    <a:pt x="32" y="118"/>
                    <a:pt x="22" y="122"/>
                    <a:pt x="18" y="130"/>
                  </a:cubicBezTo>
                  <a:cubicBezTo>
                    <a:pt x="7" y="157"/>
                    <a:pt x="0" y="186"/>
                    <a:pt x="0" y="217"/>
                  </a:cubicBezTo>
                  <a:lnTo>
                    <a:pt x="0" y="234"/>
                  </a:lnTo>
                  <a:cubicBezTo>
                    <a:pt x="0" y="243"/>
                    <a:pt x="8" y="250"/>
                    <a:pt x="17" y="250"/>
                  </a:cubicBezTo>
                  <a:cubicBezTo>
                    <a:pt x="26" y="250"/>
                    <a:pt x="33" y="243"/>
                    <a:pt x="33" y="234"/>
                  </a:cubicBezTo>
                  <a:close/>
                  <a:moveTo>
                    <a:pt x="82" y="93"/>
                  </a:moveTo>
                  <a:cubicBezTo>
                    <a:pt x="102" y="71"/>
                    <a:pt x="128" y="54"/>
                    <a:pt x="157" y="44"/>
                  </a:cubicBezTo>
                  <a:cubicBezTo>
                    <a:pt x="166" y="41"/>
                    <a:pt x="170" y="31"/>
                    <a:pt x="167" y="23"/>
                  </a:cubicBezTo>
                  <a:cubicBezTo>
                    <a:pt x="164" y="14"/>
                    <a:pt x="155" y="9"/>
                    <a:pt x="146" y="12"/>
                  </a:cubicBezTo>
                  <a:cubicBezTo>
                    <a:pt x="112" y="24"/>
                    <a:pt x="81" y="45"/>
                    <a:pt x="57" y="71"/>
                  </a:cubicBezTo>
                  <a:cubicBezTo>
                    <a:pt x="51" y="78"/>
                    <a:pt x="52" y="88"/>
                    <a:pt x="58" y="94"/>
                  </a:cubicBezTo>
                  <a:cubicBezTo>
                    <a:pt x="65" y="101"/>
                    <a:pt x="76" y="100"/>
                    <a:pt x="82" y="93"/>
                  </a:cubicBezTo>
                  <a:close/>
                  <a:moveTo>
                    <a:pt x="216" y="34"/>
                  </a:moveTo>
                  <a:lnTo>
                    <a:pt x="315" y="34"/>
                  </a:lnTo>
                  <a:cubicBezTo>
                    <a:pt x="325" y="34"/>
                    <a:pt x="332" y="26"/>
                    <a:pt x="332" y="17"/>
                  </a:cubicBezTo>
                  <a:cubicBezTo>
                    <a:pt x="332" y="8"/>
                    <a:pt x="325" y="0"/>
                    <a:pt x="315" y="0"/>
                  </a:cubicBezTo>
                  <a:lnTo>
                    <a:pt x="217" y="0"/>
                  </a:lnTo>
                  <a:lnTo>
                    <a:pt x="216" y="0"/>
                  </a:lnTo>
                  <a:cubicBezTo>
                    <a:pt x="207" y="0"/>
                    <a:pt x="200" y="8"/>
                    <a:pt x="200" y="17"/>
                  </a:cubicBezTo>
                  <a:cubicBezTo>
                    <a:pt x="200" y="26"/>
                    <a:pt x="207" y="34"/>
                    <a:pt x="216" y="34"/>
                  </a:cubicBezTo>
                  <a:close/>
                  <a:moveTo>
                    <a:pt x="381" y="34"/>
                  </a:moveTo>
                  <a:lnTo>
                    <a:pt x="481" y="34"/>
                  </a:lnTo>
                  <a:cubicBezTo>
                    <a:pt x="490" y="34"/>
                    <a:pt x="497" y="26"/>
                    <a:pt x="497" y="17"/>
                  </a:cubicBezTo>
                  <a:cubicBezTo>
                    <a:pt x="497" y="8"/>
                    <a:pt x="490" y="0"/>
                    <a:pt x="481" y="0"/>
                  </a:cubicBezTo>
                  <a:lnTo>
                    <a:pt x="381" y="0"/>
                  </a:lnTo>
                  <a:cubicBezTo>
                    <a:pt x="372" y="0"/>
                    <a:pt x="365" y="8"/>
                    <a:pt x="365" y="17"/>
                  </a:cubicBezTo>
                  <a:cubicBezTo>
                    <a:pt x="365" y="26"/>
                    <a:pt x="372" y="34"/>
                    <a:pt x="381" y="34"/>
                  </a:cubicBezTo>
                  <a:close/>
                  <a:moveTo>
                    <a:pt x="547" y="34"/>
                  </a:moveTo>
                  <a:lnTo>
                    <a:pt x="646" y="34"/>
                  </a:lnTo>
                  <a:cubicBezTo>
                    <a:pt x="655" y="34"/>
                    <a:pt x="662" y="26"/>
                    <a:pt x="662" y="17"/>
                  </a:cubicBezTo>
                  <a:cubicBezTo>
                    <a:pt x="662" y="8"/>
                    <a:pt x="655" y="0"/>
                    <a:pt x="646" y="0"/>
                  </a:cubicBezTo>
                  <a:lnTo>
                    <a:pt x="547" y="0"/>
                  </a:lnTo>
                  <a:cubicBezTo>
                    <a:pt x="537" y="0"/>
                    <a:pt x="530" y="8"/>
                    <a:pt x="530" y="17"/>
                  </a:cubicBezTo>
                  <a:cubicBezTo>
                    <a:pt x="530" y="26"/>
                    <a:pt x="537" y="34"/>
                    <a:pt x="547" y="34"/>
                  </a:cubicBezTo>
                  <a:close/>
                  <a:moveTo>
                    <a:pt x="712" y="34"/>
                  </a:moveTo>
                  <a:lnTo>
                    <a:pt x="811" y="34"/>
                  </a:lnTo>
                  <a:cubicBezTo>
                    <a:pt x="820" y="34"/>
                    <a:pt x="828" y="26"/>
                    <a:pt x="828" y="17"/>
                  </a:cubicBezTo>
                  <a:cubicBezTo>
                    <a:pt x="828" y="8"/>
                    <a:pt x="820" y="0"/>
                    <a:pt x="811" y="0"/>
                  </a:cubicBezTo>
                  <a:lnTo>
                    <a:pt x="712" y="0"/>
                  </a:lnTo>
                  <a:cubicBezTo>
                    <a:pt x="703" y="0"/>
                    <a:pt x="695" y="8"/>
                    <a:pt x="695" y="17"/>
                  </a:cubicBezTo>
                  <a:cubicBezTo>
                    <a:pt x="695" y="26"/>
                    <a:pt x="703" y="34"/>
                    <a:pt x="712" y="34"/>
                  </a:cubicBezTo>
                  <a:close/>
                  <a:moveTo>
                    <a:pt x="877" y="34"/>
                  </a:moveTo>
                  <a:lnTo>
                    <a:pt x="976" y="34"/>
                  </a:lnTo>
                  <a:cubicBezTo>
                    <a:pt x="985" y="34"/>
                    <a:pt x="993" y="26"/>
                    <a:pt x="993" y="17"/>
                  </a:cubicBezTo>
                  <a:cubicBezTo>
                    <a:pt x="993" y="8"/>
                    <a:pt x="985" y="0"/>
                    <a:pt x="976" y="0"/>
                  </a:cubicBezTo>
                  <a:lnTo>
                    <a:pt x="877" y="0"/>
                  </a:lnTo>
                  <a:cubicBezTo>
                    <a:pt x="868" y="0"/>
                    <a:pt x="860" y="8"/>
                    <a:pt x="860" y="17"/>
                  </a:cubicBezTo>
                  <a:cubicBezTo>
                    <a:pt x="860" y="26"/>
                    <a:pt x="868" y="34"/>
                    <a:pt x="877" y="34"/>
                  </a:cubicBezTo>
                  <a:close/>
                  <a:moveTo>
                    <a:pt x="1042" y="34"/>
                  </a:moveTo>
                  <a:lnTo>
                    <a:pt x="1141" y="34"/>
                  </a:lnTo>
                  <a:cubicBezTo>
                    <a:pt x="1150" y="34"/>
                    <a:pt x="1158" y="26"/>
                    <a:pt x="1158" y="17"/>
                  </a:cubicBezTo>
                  <a:cubicBezTo>
                    <a:pt x="1158" y="8"/>
                    <a:pt x="1150" y="0"/>
                    <a:pt x="1141" y="0"/>
                  </a:cubicBezTo>
                  <a:lnTo>
                    <a:pt x="1042" y="0"/>
                  </a:lnTo>
                  <a:cubicBezTo>
                    <a:pt x="1033" y="0"/>
                    <a:pt x="1025" y="8"/>
                    <a:pt x="1025" y="17"/>
                  </a:cubicBezTo>
                  <a:cubicBezTo>
                    <a:pt x="1025" y="26"/>
                    <a:pt x="1033" y="34"/>
                    <a:pt x="1042" y="34"/>
                  </a:cubicBezTo>
                  <a:close/>
                  <a:moveTo>
                    <a:pt x="1207" y="34"/>
                  </a:moveTo>
                  <a:lnTo>
                    <a:pt x="1306" y="34"/>
                  </a:lnTo>
                  <a:cubicBezTo>
                    <a:pt x="1316" y="34"/>
                    <a:pt x="1323" y="26"/>
                    <a:pt x="1323" y="17"/>
                  </a:cubicBezTo>
                  <a:cubicBezTo>
                    <a:pt x="1323" y="8"/>
                    <a:pt x="1316" y="0"/>
                    <a:pt x="1306" y="0"/>
                  </a:cubicBezTo>
                  <a:lnTo>
                    <a:pt x="1207" y="0"/>
                  </a:lnTo>
                  <a:cubicBezTo>
                    <a:pt x="1198" y="0"/>
                    <a:pt x="1191" y="8"/>
                    <a:pt x="1191" y="17"/>
                  </a:cubicBezTo>
                  <a:cubicBezTo>
                    <a:pt x="1191" y="26"/>
                    <a:pt x="1198" y="34"/>
                    <a:pt x="1207" y="34"/>
                  </a:cubicBezTo>
                  <a:close/>
                  <a:moveTo>
                    <a:pt x="1369" y="37"/>
                  </a:moveTo>
                  <a:cubicBezTo>
                    <a:pt x="1399" y="43"/>
                    <a:pt x="1427" y="57"/>
                    <a:pt x="1450" y="76"/>
                  </a:cubicBezTo>
                  <a:cubicBezTo>
                    <a:pt x="1457" y="82"/>
                    <a:pt x="1468" y="81"/>
                    <a:pt x="1474" y="74"/>
                  </a:cubicBezTo>
                  <a:cubicBezTo>
                    <a:pt x="1479" y="67"/>
                    <a:pt x="1478" y="56"/>
                    <a:pt x="1471" y="50"/>
                  </a:cubicBezTo>
                  <a:cubicBezTo>
                    <a:pt x="1444" y="28"/>
                    <a:pt x="1411" y="12"/>
                    <a:pt x="1375" y="5"/>
                  </a:cubicBezTo>
                  <a:cubicBezTo>
                    <a:pt x="1366" y="3"/>
                    <a:pt x="1358" y="9"/>
                    <a:pt x="1356" y="18"/>
                  </a:cubicBezTo>
                  <a:cubicBezTo>
                    <a:pt x="1354" y="27"/>
                    <a:pt x="1360" y="35"/>
                    <a:pt x="1369" y="37"/>
                  </a:cubicBezTo>
                  <a:close/>
                  <a:moveTo>
                    <a:pt x="1490" y="122"/>
                  </a:moveTo>
                  <a:cubicBezTo>
                    <a:pt x="1505" y="147"/>
                    <a:pt x="1515" y="176"/>
                    <a:pt x="1516" y="207"/>
                  </a:cubicBezTo>
                  <a:cubicBezTo>
                    <a:pt x="1517" y="216"/>
                    <a:pt x="1525" y="223"/>
                    <a:pt x="1534" y="223"/>
                  </a:cubicBezTo>
                  <a:cubicBezTo>
                    <a:pt x="1543" y="222"/>
                    <a:pt x="1550" y="215"/>
                    <a:pt x="1550" y="205"/>
                  </a:cubicBezTo>
                  <a:cubicBezTo>
                    <a:pt x="1548" y="168"/>
                    <a:pt x="1536" y="134"/>
                    <a:pt x="1518" y="104"/>
                  </a:cubicBezTo>
                  <a:cubicBezTo>
                    <a:pt x="1513" y="96"/>
                    <a:pt x="1503" y="94"/>
                    <a:pt x="1495" y="99"/>
                  </a:cubicBezTo>
                  <a:cubicBezTo>
                    <a:pt x="1487" y="103"/>
                    <a:pt x="1485" y="114"/>
                    <a:pt x="1490" y="122"/>
                  </a:cubicBezTo>
                  <a:close/>
                  <a:moveTo>
                    <a:pt x="1517" y="272"/>
                  </a:moveTo>
                  <a:lnTo>
                    <a:pt x="1517" y="289"/>
                  </a:lnTo>
                  <a:cubicBezTo>
                    <a:pt x="1517" y="315"/>
                    <a:pt x="1511" y="340"/>
                    <a:pt x="1501" y="362"/>
                  </a:cubicBezTo>
                  <a:cubicBezTo>
                    <a:pt x="1498" y="371"/>
                    <a:pt x="1502" y="381"/>
                    <a:pt x="1510" y="384"/>
                  </a:cubicBezTo>
                  <a:cubicBezTo>
                    <a:pt x="1518" y="388"/>
                    <a:pt x="1528" y="384"/>
                    <a:pt x="1532" y="376"/>
                  </a:cubicBezTo>
                  <a:cubicBezTo>
                    <a:pt x="1544" y="349"/>
                    <a:pt x="1550" y="320"/>
                    <a:pt x="1550" y="289"/>
                  </a:cubicBezTo>
                  <a:lnTo>
                    <a:pt x="1550" y="272"/>
                  </a:lnTo>
                  <a:cubicBezTo>
                    <a:pt x="1550" y="263"/>
                    <a:pt x="1543" y="256"/>
                    <a:pt x="1533" y="256"/>
                  </a:cubicBezTo>
                  <a:cubicBezTo>
                    <a:pt x="1524" y="256"/>
                    <a:pt x="1517" y="263"/>
                    <a:pt x="1517" y="272"/>
                  </a:cubicBezTo>
                  <a:close/>
                  <a:moveTo>
                    <a:pt x="1469" y="413"/>
                  </a:moveTo>
                  <a:cubicBezTo>
                    <a:pt x="1448" y="435"/>
                    <a:pt x="1422" y="452"/>
                    <a:pt x="1393" y="463"/>
                  </a:cubicBezTo>
                  <a:cubicBezTo>
                    <a:pt x="1385" y="466"/>
                    <a:pt x="1380" y="475"/>
                    <a:pt x="1383" y="484"/>
                  </a:cubicBezTo>
                  <a:cubicBezTo>
                    <a:pt x="1386" y="493"/>
                    <a:pt x="1396" y="497"/>
                    <a:pt x="1405" y="494"/>
                  </a:cubicBezTo>
                  <a:cubicBezTo>
                    <a:pt x="1439" y="482"/>
                    <a:pt x="1469" y="462"/>
                    <a:pt x="1493" y="435"/>
                  </a:cubicBezTo>
                  <a:cubicBezTo>
                    <a:pt x="1499" y="429"/>
                    <a:pt x="1499" y="418"/>
                    <a:pt x="1492" y="412"/>
                  </a:cubicBezTo>
                  <a:cubicBezTo>
                    <a:pt x="1485" y="406"/>
                    <a:pt x="1475" y="406"/>
                    <a:pt x="1469" y="413"/>
                  </a:cubicBezTo>
                  <a:close/>
                  <a:moveTo>
                    <a:pt x="1334" y="473"/>
                  </a:moveTo>
                  <a:lnTo>
                    <a:pt x="1234" y="473"/>
                  </a:lnTo>
                  <a:cubicBezTo>
                    <a:pt x="1225" y="473"/>
                    <a:pt x="1218" y="480"/>
                    <a:pt x="1218" y="489"/>
                  </a:cubicBezTo>
                  <a:cubicBezTo>
                    <a:pt x="1218" y="499"/>
                    <a:pt x="1225" y="506"/>
                    <a:pt x="1234" y="506"/>
                  </a:cubicBezTo>
                  <a:lnTo>
                    <a:pt x="1333" y="506"/>
                  </a:lnTo>
                  <a:lnTo>
                    <a:pt x="1334" y="506"/>
                  </a:lnTo>
                  <a:cubicBezTo>
                    <a:pt x="1343" y="506"/>
                    <a:pt x="1351" y="499"/>
                    <a:pt x="1351" y="489"/>
                  </a:cubicBezTo>
                  <a:cubicBezTo>
                    <a:pt x="1351" y="480"/>
                    <a:pt x="1343" y="473"/>
                    <a:pt x="1334" y="473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81">
              <a:extLst>
                <a:ext uri="{FF2B5EF4-FFF2-40B4-BE49-F238E27FC236}">
                  <a16:creationId xmlns="" xmlns:a16="http://schemas.microsoft.com/office/drawing/2014/main" id="{0139D5A6-DFF1-4895-BD73-780505A22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826" y="3992029"/>
              <a:ext cx="170124" cy="1006108"/>
            </a:xfrm>
            <a:custGeom>
              <a:avLst/>
              <a:gdLst>
                <a:gd name="connsiteX0" fmla="*/ 0 w 165100"/>
                <a:gd name="connsiteY0" fmla="*/ 0 h 1026205"/>
                <a:gd name="connsiteX1" fmla="*/ 37130 w 165100"/>
                <a:gd name="connsiteY1" fmla="*/ 18789 h 1026205"/>
                <a:gd name="connsiteX2" fmla="*/ 165100 w 165100"/>
                <a:gd name="connsiteY2" fmla="*/ 106063 h 1026205"/>
                <a:gd name="connsiteX3" fmla="*/ 165100 w 165100"/>
                <a:gd name="connsiteY3" fmla="*/ 920078 h 1026205"/>
                <a:gd name="connsiteX4" fmla="*/ 37130 w 165100"/>
                <a:gd name="connsiteY4" fmla="*/ 1007396 h 1026205"/>
                <a:gd name="connsiteX5" fmla="*/ 0 w 165100"/>
                <a:gd name="connsiteY5" fmla="*/ 1026205 h 1026205"/>
                <a:gd name="connsiteX0" fmla="*/ 0 w 165100"/>
                <a:gd name="connsiteY0" fmla="*/ 0 h 1026205"/>
                <a:gd name="connsiteX1" fmla="*/ 165100 w 165100"/>
                <a:gd name="connsiteY1" fmla="*/ 106063 h 1026205"/>
                <a:gd name="connsiteX2" fmla="*/ 165100 w 165100"/>
                <a:gd name="connsiteY2" fmla="*/ 920078 h 1026205"/>
                <a:gd name="connsiteX3" fmla="*/ 37130 w 165100"/>
                <a:gd name="connsiteY3" fmla="*/ 1007396 h 1026205"/>
                <a:gd name="connsiteX4" fmla="*/ 0 w 165100"/>
                <a:gd name="connsiteY4" fmla="*/ 1026205 h 1026205"/>
                <a:gd name="connsiteX5" fmla="*/ 0 w 165100"/>
                <a:gd name="connsiteY5" fmla="*/ 0 h 1026205"/>
                <a:gd name="connsiteX0" fmla="*/ 0 w 170124"/>
                <a:gd name="connsiteY0" fmla="*/ 0 h 1026205"/>
                <a:gd name="connsiteX1" fmla="*/ 170124 w 170124"/>
                <a:gd name="connsiteY1" fmla="*/ 131184 h 1026205"/>
                <a:gd name="connsiteX2" fmla="*/ 165100 w 170124"/>
                <a:gd name="connsiteY2" fmla="*/ 920078 h 1026205"/>
                <a:gd name="connsiteX3" fmla="*/ 37130 w 170124"/>
                <a:gd name="connsiteY3" fmla="*/ 1007396 h 1026205"/>
                <a:gd name="connsiteX4" fmla="*/ 0 w 170124"/>
                <a:gd name="connsiteY4" fmla="*/ 1026205 h 1026205"/>
                <a:gd name="connsiteX5" fmla="*/ 0 w 170124"/>
                <a:gd name="connsiteY5" fmla="*/ 0 h 1026205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124" h="1006108">
                  <a:moveTo>
                    <a:pt x="0" y="0"/>
                  </a:moveTo>
                  <a:cubicBezTo>
                    <a:pt x="66756" y="37029"/>
                    <a:pt x="113416" y="69034"/>
                    <a:pt x="170124" y="111087"/>
                  </a:cubicBezTo>
                  <a:cubicBezTo>
                    <a:pt x="168449" y="374052"/>
                    <a:pt x="166775" y="637016"/>
                    <a:pt x="165100" y="899981"/>
                  </a:cubicBezTo>
                  <a:lnTo>
                    <a:pt x="37130" y="987299"/>
                  </a:lnTo>
                  <a:lnTo>
                    <a:pt x="0" y="1006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1" name="Freeform 82">
              <a:extLst>
                <a:ext uri="{FF2B5EF4-FFF2-40B4-BE49-F238E27FC236}">
                  <a16:creationId xmlns="" xmlns:a16="http://schemas.microsoft.com/office/drawing/2014/main" id="{E299EB22-8AF0-4FDD-9D82-56C4A27AD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3996729"/>
              <a:ext cx="165100" cy="1003061"/>
            </a:xfrm>
            <a:custGeom>
              <a:avLst/>
              <a:gdLst>
                <a:gd name="connsiteX0" fmla="*/ 165100 w 165100"/>
                <a:gd name="connsiteY0" fmla="*/ 0 h 1003061"/>
                <a:gd name="connsiteX1" fmla="*/ 165100 w 165100"/>
                <a:gd name="connsiteY1" fmla="*/ 1003061 h 1003061"/>
                <a:gd name="connsiteX2" fmla="*/ 150826 w 165100"/>
                <a:gd name="connsiteY2" fmla="*/ 995830 h 1003061"/>
                <a:gd name="connsiteX3" fmla="*/ 5660 w 165100"/>
                <a:gd name="connsiteY3" fmla="*/ 896775 h 1003061"/>
                <a:gd name="connsiteX4" fmla="*/ 0 w 165100"/>
                <a:gd name="connsiteY4" fmla="*/ 891736 h 1003061"/>
                <a:gd name="connsiteX5" fmla="*/ 0 w 165100"/>
                <a:gd name="connsiteY5" fmla="*/ 111268 h 1003061"/>
                <a:gd name="connsiteX6" fmla="*/ 5660 w 165100"/>
                <a:gd name="connsiteY6" fmla="*/ 106229 h 1003061"/>
                <a:gd name="connsiteX7" fmla="*/ 150826 w 165100"/>
                <a:gd name="connsiteY7" fmla="*/ 7223 h 100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100" h="1003061">
                  <a:moveTo>
                    <a:pt x="165100" y="0"/>
                  </a:moveTo>
                  <a:lnTo>
                    <a:pt x="165100" y="1003061"/>
                  </a:lnTo>
                  <a:lnTo>
                    <a:pt x="150826" y="995830"/>
                  </a:lnTo>
                  <a:cubicBezTo>
                    <a:pt x="100236" y="965903"/>
                    <a:pt x="51754" y="932792"/>
                    <a:pt x="5660" y="896775"/>
                  </a:cubicBezTo>
                  <a:lnTo>
                    <a:pt x="0" y="891736"/>
                  </a:lnTo>
                  <a:lnTo>
                    <a:pt x="0" y="111268"/>
                  </a:lnTo>
                  <a:lnTo>
                    <a:pt x="5660" y="106229"/>
                  </a:lnTo>
                  <a:cubicBezTo>
                    <a:pt x="51754" y="70219"/>
                    <a:pt x="100236" y="37126"/>
                    <a:pt x="150826" y="72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52" name="Group 19">
            <a:extLst>
              <a:ext uri="{FF2B5EF4-FFF2-40B4-BE49-F238E27FC236}">
                <a16:creationId xmlns="" xmlns:a16="http://schemas.microsoft.com/office/drawing/2014/main" id="{9E323ACA-2DF9-4440-B854-BACBB80480BF}"/>
              </a:ext>
            </a:extLst>
          </p:cNvPr>
          <p:cNvGrpSpPr/>
          <p:nvPr/>
        </p:nvGrpSpPr>
        <p:grpSpPr>
          <a:xfrm>
            <a:off x="4438763" y="4375400"/>
            <a:ext cx="339736" cy="430997"/>
            <a:chOff x="2338388" y="3582988"/>
            <a:chExt cx="1406525" cy="1784350"/>
          </a:xfrm>
        </p:grpSpPr>
        <p:sp>
          <p:nvSpPr>
            <p:cNvPr id="53" name="Freeform 247">
              <a:extLst>
                <a:ext uri="{FF2B5EF4-FFF2-40B4-BE49-F238E27FC236}">
                  <a16:creationId xmlns="" xmlns:a16="http://schemas.microsoft.com/office/drawing/2014/main" id="{C8CBA2D3-93D1-419D-806A-C05381F27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8388" y="3636963"/>
              <a:ext cx="1406525" cy="1531938"/>
            </a:xfrm>
            <a:custGeom>
              <a:avLst/>
              <a:gdLst>
                <a:gd name="T0" fmla="*/ 1700 w 1847"/>
                <a:gd name="T1" fmla="*/ 2011 h 2011"/>
                <a:gd name="T2" fmla="*/ 147 w 1847"/>
                <a:gd name="T3" fmla="*/ 2011 h 2011"/>
                <a:gd name="T4" fmla="*/ 0 w 1847"/>
                <a:gd name="T5" fmla="*/ 1864 h 2011"/>
                <a:gd name="T6" fmla="*/ 0 w 1847"/>
                <a:gd name="T7" fmla="*/ 311 h 2011"/>
                <a:gd name="T8" fmla="*/ 147 w 1847"/>
                <a:gd name="T9" fmla="*/ 164 h 2011"/>
                <a:gd name="T10" fmla="*/ 545 w 1847"/>
                <a:gd name="T11" fmla="*/ 164 h 2011"/>
                <a:gd name="T12" fmla="*/ 545 w 1847"/>
                <a:gd name="T13" fmla="*/ 70 h 2011"/>
                <a:gd name="T14" fmla="*/ 614 w 1847"/>
                <a:gd name="T15" fmla="*/ 0 h 2011"/>
                <a:gd name="T16" fmla="*/ 924 w 1847"/>
                <a:gd name="T17" fmla="*/ 0 h 2011"/>
                <a:gd name="T18" fmla="*/ 1233 w 1847"/>
                <a:gd name="T19" fmla="*/ 0 h 2011"/>
                <a:gd name="T20" fmla="*/ 1303 w 1847"/>
                <a:gd name="T21" fmla="*/ 70 h 2011"/>
                <a:gd name="T22" fmla="*/ 1303 w 1847"/>
                <a:gd name="T23" fmla="*/ 164 h 2011"/>
                <a:gd name="T24" fmla="*/ 1700 w 1847"/>
                <a:gd name="T25" fmla="*/ 164 h 2011"/>
                <a:gd name="T26" fmla="*/ 1847 w 1847"/>
                <a:gd name="T27" fmla="*/ 311 h 2011"/>
                <a:gd name="T28" fmla="*/ 1847 w 1847"/>
                <a:gd name="T29" fmla="*/ 1864 h 2011"/>
                <a:gd name="T30" fmla="*/ 1700 w 1847"/>
                <a:gd name="T31" fmla="*/ 2011 h 2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7" h="2011">
                  <a:moveTo>
                    <a:pt x="1700" y="2011"/>
                  </a:moveTo>
                  <a:lnTo>
                    <a:pt x="147" y="2011"/>
                  </a:lnTo>
                  <a:cubicBezTo>
                    <a:pt x="66" y="2011"/>
                    <a:pt x="0" y="1945"/>
                    <a:pt x="0" y="1864"/>
                  </a:cubicBezTo>
                  <a:lnTo>
                    <a:pt x="0" y="311"/>
                  </a:lnTo>
                  <a:cubicBezTo>
                    <a:pt x="0" y="230"/>
                    <a:pt x="66" y="164"/>
                    <a:pt x="147" y="164"/>
                  </a:cubicBezTo>
                  <a:lnTo>
                    <a:pt x="545" y="164"/>
                  </a:lnTo>
                  <a:lnTo>
                    <a:pt x="545" y="70"/>
                  </a:lnTo>
                  <a:cubicBezTo>
                    <a:pt x="545" y="32"/>
                    <a:pt x="576" y="0"/>
                    <a:pt x="614" y="0"/>
                  </a:cubicBezTo>
                  <a:lnTo>
                    <a:pt x="924" y="0"/>
                  </a:lnTo>
                  <a:lnTo>
                    <a:pt x="1233" y="0"/>
                  </a:lnTo>
                  <a:cubicBezTo>
                    <a:pt x="1272" y="0"/>
                    <a:pt x="1303" y="32"/>
                    <a:pt x="1303" y="70"/>
                  </a:cubicBezTo>
                  <a:lnTo>
                    <a:pt x="1303" y="164"/>
                  </a:lnTo>
                  <a:lnTo>
                    <a:pt x="1700" y="164"/>
                  </a:lnTo>
                  <a:cubicBezTo>
                    <a:pt x="1781" y="164"/>
                    <a:pt x="1847" y="230"/>
                    <a:pt x="1847" y="311"/>
                  </a:cubicBezTo>
                  <a:lnTo>
                    <a:pt x="1847" y="1864"/>
                  </a:lnTo>
                  <a:cubicBezTo>
                    <a:pt x="1847" y="1945"/>
                    <a:pt x="1781" y="2011"/>
                    <a:pt x="1700" y="2011"/>
                  </a:cubicBezTo>
                  <a:close/>
                </a:path>
              </a:pathLst>
            </a:custGeom>
            <a:solidFill>
              <a:srgbClr val="CCC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48">
              <a:extLst>
                <a:ext uri="{FF2B5EF4-FFF2-40B4-BE49-F238E27FC236}">
                  <a16:creationId xmlns="" xmlns:a16="http://schemas.microsoft.com/office/drawing/2014/main" id="{5919DA44-6A19-454C-BC7E-39DCBA731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138" y="3744913"/>
              <a:ext cx="1343025" cy="1584325"/>
            </a:xfrm>
            <a:custGeom>
              <a:avLst/>
              <a:gdLst>
                <a:gd name="T0" fmla="*/ 1763 w 1763"/>
                <a:gd name="T1" fmla="*/ 1956 h 2079"/>
                <a:gd name="T2" fmla="*/ 1658 w 1763"/>
                <a:gd name="T3" fmla="*/ 2079 h 2079"/>
                <a:gd name="T4" fmla="*/ 105 w 1763"/>
                <a:gd name="T5" fmla="*/ 2079 h 2079"/>
                <a:gd name="T6" fmla="*/ 0 w 1763"/>
                <a:gd name="T7" fmla="*/ 1956 h 2079"/>
                <a:gd name="T8" fmla="*/ 0 w 1763"/>
                <a:gd name="T9" fmla="*/ 124 h 2079"/>
                <a:gd name="T10" fmla="*/ 105 w 1763"/>
                <a:gd name="T11" fmla="*/ 0 h 2079"/>
                <a:gd name="T12" fmla="*/ 1658 w 1763"/>
                <a:gd name="T13" fmla="*/ 0 h 2079"/>
                <a:gd name="T14" fmla="*/ 1763 w 1763"/>
                <a:gd name="T15" fmla="*/ 124 h 2079"/>
                <a:gd name="T16" fmla="*/ 1763 w 1763"/>
                <a:gd name="T17" fmla="*/ 1956 h 2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3" h="2079">
                  <a:moveTo>
                    <a:pt x="1763" y="1956"/>
                  </a:moveTo>
                  <a:cubicBezTo>
                    <a:pt x="1763" y="2024"/>
                    <a:pt x="1716" y="2079"/>
                    <a:pt x="1658" y="2079"/>
                  </a:cubicBezTo>
                  <a:lnTo>
                    <a:pt x="105" y="2079"/>
                  </a:lnTo>
                  <a:cubicBezTo>
                    <a:pt x="47" y="2079"/>
                    <a:pt x="0" y="2024"/>
                    <a:pt x="0" y="1956"/>
                  </a:cubicBezTo>
                  <a:lnTo>
                    <a:pt x="0" y="124"/>
                  </a:lnTo>
                  <a:cubicBezTo>
                    <a:pt x="0" y="55"/>
                    <a:pt x="47" y="0"/>
                    <a:pt x="105" y="0"/>
                  </a:cubicBezTo>
                  <a:lnTo>
                    <a:pt x="1658" y="0"/>
                  </a:lnTo>
                  <a:cubicBezTo>
                    <a:pt x="1716" y="0"/>
                    <a:pt x="1763" y="55"/>
                    <a:pt x="1763" y="124"/>
                  </a:cubicBezTo>
                  <a:lnTo>
                    <a:pt x="1763" y="1956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49">
              <a:extLst>
                <a:ext uri="{FF2B5EF4-FFF2-40B4-BE49-F238E27FC236}">
                  <a16:creationId xmlns="" xmlns:a16="http://schemas.microsoft.com/office/drawing/2014/main" id="{6F3873D3-6C2B-41E5-ADBF-1B9C3748B1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8388" y="3708400"/>
              <a:ext cx="1406525" cy="1658938"/>
            </a:xfrm>
            <a:custGeom>
              <a:avLst/>
              <a:gdLst>
                <a:gd name="T0" fmla="*/ 147 w 1847"/>
                <a:gd name="T1" fmla="*/ 98 h 2178"/>
                <a:gd name="T2" fmla="*/ 84 w 1847"/>
                <a:gd name="T3" fmla="*/ 173 h 2178"/>
                <a:gd name="T4" fmla="*/ 84 w 1847"/>
                <a:gd name="T5" fmla="*/ 2005 h 2178"/>
                <a:gd name="T6" fmla="*/ 147 w 1847"/>
                <a:gd name="T7" fmla="*/ 2079 h 2178"/>
                <a:gd name="T8" fmla="*/ 1700 w 1847"/>
                <a:gd name="T9" fmla="*/ 2079 h 2178"/>
                <a:gd name="T10" fmla="*/ 1763 w 1847"/>
                <a:gd name="T11" fmla="*/ 2005 h 2178"/>
                <a:gd name="T12" fmla="*/ 1763 w 1847"/>
                <a:gd name="T13" fmla="*/ 173 h 2178"/>
                <a:gd name="T14" fmla="*/ 1700 w 1847"/>
                <a:gd name="T15" fmla="*/ 98 h 2178"/>
                <a:gd name="T16" fmla="*/ 147 w 1847"/>
                <a:gd name="T17" fmla="*/ 98 h 2178"/>
                <a:gd name="T18" fmla="*/ 1700 w 1847"/>
                <a:gd name="T19" fmla="*/ 2178 h 2178"/>
                <a:gd name="T20" fmla="*/ 147 w 1847"/>
                <a:gd name="T21" fmla="*/ 2178 h 2178"/>
                <a:gd name="T22" fmla="*/ 0 w 1847"/>
                <a:gd name="T23" fmla="*/ 2005 h 2178"/>
                <a:gd name="T24" fmla="*/ 0 w 1847"/>
                <a:gd name="T25" fmla="*/ 173 h 2178"/>
                <a:gd name="T26" fmla="*/ 147 w 1847"/>
                <a:gd name="T27" fmla="*/ 0 h 2178"/>
                <a:gd name="T28" fmla="*/ 1700 w 1847"/>
                <a:gd name="T29" fmla="*/ 0 h 2178"/>
                <a:gd name="T30" fmla="*/ 1847 w 1847"/>
                <a:gd name="T31" fmla="*/ 173 h 2178"/>
                <a:gd name="T32" fmla="*/ 1847 w 1847"/>
                <a:gd name="T33" fmla="*/ 2005 h 2178"/>
                <a:gd name="T34" fmla="*/ 1700 w 1847"/>
                <a:gd name="T35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7" h="2178">
                  <a:moveTo>
                    <a:pt x="147" y="98"/>
                  </a:moveTo>
                  <a:cubicBezTo>
                    <a:pt x="112" y="98"/>
                    <a:pt x="84" y="132"/>
                    <a:pt x="84" y="173"/>
                  </a:cubicBezTo>
                  <a:lnTo>
                    <a:pt x="84" y="2005"/>
                  </a:lnTo>
                  <a:cubicBezTo>
                    <a:pt x="84" y="2046"/>
                    <a:pt x="112" y="2079"/>
                    <a:pt x="147" y="2079"/>
                  </a:cubicBezTo>
                  <a:lnTo>
                    <a:pt x="1700" y="2079"/>
                  </a:lnTo>
                  <a:cubicBezTo>
                    <a:pt x="1735" y="2079"/>
                    <a:pt x="1763" y="2046"/>
                    <a:pt x="1763" y="2005"/>
                  </a:cubicBezTo>
                  <a:lnTo>
                    <a:pt x="1763" y="173"/>
                  </a:lnTo>
                  <a:cubicBezTo>
                    <a:pt x="1763" y="132"/>
                    <a:pt x="1735" y="98"/>
                    <a:pt x="1700" y="98"/>
                  </a:cubicBezTo>
                  <a:lnTo>
                    <a:pt x="147" y="98"/>
                  </a:lnTo>
                  <a:close/>
                  <a:moveTo>
                    <a:pt x="1700" y="2178"/>
                  </a:moveTo>
                  <a:lnTo>
                    <a:pt x="147" y="2178"/>
                  </a:lnTo>
                  <a:cubicBezTo>
                    <a:pt x="66" y="2178"/>
                    <a:pt x="0" y="2100"/>
                    <a:pt x="0" y="2005"/>
                  </a:cubicBezTo>
                  <a:lnTo>
                    <a:pt x="0" y="173"/>
                  </a:lnTo>
                  <a:cubicBezTo>
                    <a:pt x="0" y="77"/>
                    <a:pt x="66" y="0"/>
                    <a:pt x="147" y="0"/>
                  </a:cubicBezTo>
                  <a:lnTo>
                    <a:pt x="1700" y="0"/>
                  </a:lnTo>
                  <a:cubicBezTo>
                    <a:pt x="1781" y="0"/>
                    <a:pt x="1847" y="77"/>
                    <a:pt x="1847" y="173"/>
                  </a:cubicBezTo>
                  <a:lnTo>
                    <a:pt x="1847" y="2005"/>
                  </a:lnTo>
                  <a:cubicBezTo>
                    <a:pt x="1847" y="2100"/>
                    <a:pt x="1781" y="2178"/>
                    <a:pt x="1700" y="2178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0">
              <a:extLst>
                <a:ext uri="{FF2B5EF4-FFF2-40B4-BE49-F238E27FC236}">
                  <a16:creationId xmlns="" xmlns:a16="http://schemas.microsoft.com/office/drawing/2014/main" id="{C24CF2EF-A918-46DC-967F-CE4F2F6752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27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1">
              <a:extLst>
                <a:ext uri="{FF2B5EF4-FFF2-40B4-BE49-F238E27FC236}">
                  <a16:creationId xmlns="" xmlns:a16="http://schemas.microsoft.com/office/drawing/2014/main" id="{71DDE5B4-CC2E-46CC-8084-2C26D11161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2">
              <a:extLst>
                <a:ext uri="{FF2B5EF4-FFF2-40B4-BE49-F238E27FC236}">
                  <a16:creationId xmlns="" xmlns:a16="http://schemas.microsoft.com/office/drawing/2014/main" id="{1F8024DB-AD8D-4598-9838-79D737627A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7513" y="4852988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3">
              <a:extLst>
                <a:ext uri="{FF2B5EF4-FFF2-40B4-BE49-F238E27FC236}">
                  <a16:creationId xmlns="" xmlns:a16="http://schemas.microsoft.com/office/drawing/2014/main" id="{FB117D6B-9C1E-47CA-AC6F-A550B57223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3901" y="4543425"/>
              <a:ext cx="188913" cy="188913"/>
            </a:xfrm>
            <a:custGeom>
              <a:avLst/>
              <a:gdLst>
                <a:gd name="T0" fmla="*/ 125 w 249"/>
                <a:gd name="T1" fmla="*/ 42 h 249"/>
                <a:gd name="T2" fmla="*/ 42 w 249"/>
                <a:gd name="T3" fmla="*/ 124 h 249"/>
                <a:gd name="T4" fmla="*/ 125 w 249"/>
                <a:gd name="T5" fmla="*/ 207 h 249"/>
                <a:gd name="T6" fmla="*/ 207 w 249"/>
                <a:gd name="T7" fmla="*/ 124 h 249"/>
                <a:gd name="T8" fmla="*/ 125 w 249"/>
                <a:gd name="T9" fmla="*/ 42 h 249"/>
                <a:gd name="T10" fmla="*/ 125 w 249"/>
                <a:gd name="T11" fmla="*/ 249 h 249"/>
                <a:gd name="T12" fmla="*/ 0 w 249"/>
                <a:gd name="T13" fmla="*/ 124 h 249"/>
                <a:gd name="T14" fmla="*/ 125 w 249"/>
                <a:gd name="T15" fmla="*/ 0 h 249"/>
                <a:gd name="T16" fmla="*/ 249 w 249"/>
                <a:gd name="T17" fmla="*/ 124 h 249"/>
                <a:gd name="T18" fmla="*/ 125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5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5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5" y="42"/>
                  </a:cubicBezTo>
                  <a:close/>
                  <a:moveTo>
                    <a:pt x="125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5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4">
              <a:extLst>
                <a:ext uri="{FF2B5EF4-FFF2-40B4-BE49-F238E27FC236}">
                  <a16:creationId xmlns="" xmlns:a16="http://schemas.microsoft.com/office/drawing/2014/main" id="{3033A957-29E6-4577-8AFD-F7C4E0BF5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23 w 210"/>
                <a:gd name="T1" fmla="*/ 210 h 210"/>
                <a:gd name="T2" fmla="*/ 9 w 210"/>
                <a:gd name="T3" fmla="*/ 204 h 210"/>
                <a:gd name="T4" fmla="*/ 8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8 w 210"/>
                <a:gd name="T13" fmla="*/ 204 h 210"/>
                <a:gd name="T14" fmla="*/ 23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3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2" y="8"/>
                  </a:lnTo>
                  <a:cubicBezTo>
                    <a:pt x="180" y="0"/>
                    <a:pt x="193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8" y="204"/>
                  </a:lnTo>
                  <a:cubicBezTo>
                    <a:pt x="34" y="208"/>
                    <a:pt x="29" y="210"/>
                    <a:pt x="23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5">
              <a:extLst>
                <a:ext uri="{FF2B5EF4-FFF2-40B4-BE49-F238E27FC236}">
                  <a16:creationId xmlns="" xmlns:a16="http://schemas.microsoft.com/office/drawing/2014/main" id="{169B551A-ACF0-4F6C-A0A9-6D3973160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8 w 210"/>
                <a:gd name="T5" fmla="*/ 37 h 210"/>
                <a:gd name="T6" fmla="*/ 9 w 210"/>
                <a:gd name="T7" fmla="*/ 8 h 210"/>
                <a:gd name="T8" fmla="*/ 38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9" y="8"/>
                  </a:cubicBezTo>
                  <a:cubicBezTo>
                    <a:pt x="17" y="0"/>
                    <a:pt x="30" y="0"/>
                    <a:pt x="38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2" y="210"/>
                    <a:pt x="187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6">
              <a:extLst>
                <a:ext uri="{FF2B5EF4-FFF2-40B4-BE49-F238E27FC236}">
                  <a16:creationId xmlns="" xmlns:a16="http://schemas.microsoft.com/office/drawing/2014/main" id="{E134351F-D668-449B-A5C7-9A0D87EF9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24 w 210"/>
                <a:gd name="T1" fmla="*/ 210 h 210"/>
                <a:gd name="T2" fmla="*/ 9 w 210"/>
                <a:gd name="T3" fmla="*/ 204 h 210"/>
                <a:gd name="T4" fmla="*/ 9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9 w 210"/>
                <a:gd name="T13" fmla="*/ 204 h 210"/>
                <a:gd name="T14" fmla="*/ 24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4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1" y="196"/>
                    <a:pt x="0" y="183"/>
                    <a:pt x="9" y="175"/>
                  </a:cubicBezTo>
                  <a:lnTo>
                    <a:pt x="172" y="8"/>
                  </a:lnTo>
                  <a:cubicBezTo>
                    <a:pt x="180" y="0"/>
                    <a:pt x="194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9" y="204"/>
                  </a:lnTo>
                  <a:cubicBezTo>
                    <a:pt x="34" y="208"/>
                    <a:pt x="29" y="210"/>
                    <a:pt x="24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57">
              <a:extLst>
                <a:ext uri="{FF2B5EF4-FFF2-40B4-BE49-F238E27FC236}">
                  <a16:creationId xmlns="" xmlns:a16="http://schemas.microsoft.com/office/drawing/2014/main" id="{543BE7A0-B0FD-4A64-AF2A-5FC81A1F7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9 w 210"/>
                <a:gd name="T5" fmla="*/ 37 h 210"/>
                <a:gd name="T6" fmla="*/ 9 w 210"/>
                <a:gd name="T7" fmla="*/ 8 h 210"/>
                <a:gd name="T8" fmla="*/ 39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9" y="37"/>
                  </a:lnTo>
                  <a:cubicBezTo>
                    <a:pt x="0" y="29"/>
                    <a:pt x="1" y="16"/>
                    <a:pt x="9" y="8"/>
                  </a:cubicBezTo>
                  <a:cubicBezTo>
                    <a:pt x="17" y="0"/>
                    <a:pt x="30" y="0"/>
                    <a:pt x="39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3" y="210"/>
                    <a:pt x="187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58">
              <a:extLst>
                <a:ext uri="{FF2B5EF4-FFF2-40B4-BE49-F238E27FC236}">
                  <a16:creationId xmlns="" xmlns:a16="http://schemas.microsoft.com/office/drawing/2014/main" id="{20DB59ED-E807-43A6-8308-6FE5BDD54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59">
              <a:extLst>
                <a:ext uri="{FF2B5EF4-FFF2-40B4-BE49-F238E27FC236}">
                  <a16:creationId xmlns="" xmlns:a16="http://schemas.microsoft.com/office/drawing/2014/main" id="{6094E280-0723-4594-B1B6-161C8ED3D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0">
              <a:extLst>
                <a:ext uri="{FF2B5EF4-FFF2-40B4-BE49-F238E27FC236}">
                  <a16:creationId xmlns="" xmlns:a16="http://schemas.microsoft.com/office/drawing/2014/main" id="{912E49AC-5E2A-4DD5-B165-7021D534C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1">
              <a:extLst>
                <a:ext uri="{FF2B5EF4-FFF2-40B4-BE49-F238E27FC236}">
                  <a16:creationId xmlns="" xmlns:a16="http://schemas.microsoft.com/office/drawing/2014/main" id="{DFD79E07-44FA-40A5-A950-B63CD04E8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2">
              <a:extLst>
                <a:ext uri="{FF2B5EF4-FFF2-40B4-BE49-F238E27FC236}">
                  <a16:creationId xmlns="" xmlns:a16="http://schemas.microsoft.com/office/drawing/2014/main" id="{93EB856E-ABDC-467E-8DA1-D8E21B608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265113"/>
            </a:xfrm>
            <a:custGeom>
              <a:avLst/>
              <a:gdLst>
                <a:gd name="T0" fmla="*/ 758 w 758"/>
                <a:gd name="T1" fmla="*/ 279 h 348"/>
                <a:gd name="T2" fmla="*/ 688 w 758"/>
                <a:gd name="T3" fmla="*/ 348 h 348"/>
                <a:gd name="T4" fmla="*/ 69 w 758"/>
                <a:gd name="T5" fmla="*/ 348 h 348"/>
                <a:gd name="T6" fmla="*/ 0 w 758"/>
                <a:gd name="T7" fmla="*/ 279 h 348"/>
                <a:gd name="T8" fmla="*/ 0 w 758"/>
                <a:gd name="T9" fmla="*/ 69 h 348"/>
                <a:gd name="T10" fmla="*/ 69 w 758"/>
                <a:gd name="T11" fmla="*/ 0 h 348"/>
                <a:gd name="T12" fmla="*/ 688 w 758"/>
                <a:gd name="T13" fmla="*/ 0 h 348"/>
                <a:gd name="T14" fmla="*/ 758 w 758"/>
                <a:gd name="T15" fmla="*/ 69 h 348"/>
                <a:gd name="T16" fmla="*/ 758 w 758"/>
                <a:gd name="T17" fmla="*/ 27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348">
                  <a:moveTo>
                    <a:pt x="758" y="279"/>
                  </a:moveTo>
                  <a:cubicBezTo>
                    <a:pt x="758" y="317"/>
                    <a:pt x="727" y="348"/>
                    <a:pt x="688" y="348"/>
                  </a:cubicBezTo>
                  <a:lnTo>
                    <a:pt x="69" y="348"/>
                  </a:lnTo>
                  <a:cubicBezTo>
                    <a:pt x="31" y="348"/>
                    <a:pt x="0" y="317"/>
                    <a:pt x="0" y="279"/>
                  </a:cubicBezTo>
                  <a:lnTo>
                    <a:pt x="0" y="69"/>
                  </a:lnTo>
                  <a:cubicBezTo>
                    <a:pt x="0" y="31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31"/>
                    <a:pt x="758" y="69"/>
                  </a:cubicBezTo>
                  <a:lnTo>
                    <a:pt x="758" y="2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3">
              <a:extLst>
                <a:ext uri="{FF2B5EF4-FFF2-40B4-BE49-F238E27FC236}">
                  <a16:creationId xmlns="" xmlns:a16="http://schemas.microsoft.com/office/drawing/2014/main" id="{9D99D65F-2439-4919-9CEE-3C0B223F6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726" y="3582988"/>
              <a:ext cx="577850" cy="131763"/>
            </a:xfrm>
            <a:custGeom>
              <a:avLst/>
              <a:gdLst>
                <a:gd name="T0" fmla="*/ 758 w 758"/>
                <a:gd name="T1" fmla="*/ 139 h 174"/>
                <a:gd name="T2" fmla="*/ 688 w 758"/>
                <a:gd name="T3" fmla="*/ 174 h 174"/>
                <a:gd name="T4" fmla="*/ 69 w 758"/>
                <a:gd name="T5" fmla="*/ 174 h 174"/>
                <a:gd name="T6" fmla="*/ 0 w 758"/>
                <a:gd name="T7" fmla="*/ 139 h 174"/>
                <a:gd name="T8" fmla="*/ 0 w 758"/>
                <a:gd name="T9" fmla="*/ 34 h 174"/>
                <a:gd name="T10" fmla="*/ 69 w 758"/>
                <a:gd name="T11" fmla="*/ 0 h 174"/>
                <a:gd name="T12" fmla="*/ 688 w 758"/>
                <a:gd name="T13" fmla="*/ 0 h 174"/>
                <a:gd name="T14" fmla="*/ 758 w 758"/>
                <a:gd name="T15" fmla="*/ 34 h 174"/>
                <a:gd name="T16" fmla="*/ 758 w 758"/>
                <a:gd name="T17" fmla="*/ 1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174">
                  <a:moveTo>
                    <a:pt x="758" y="139"/>
                  </a:moveTo>
                  <a:cubicBezTo>
                    <a:pt x="758" y="158"/>
                    <a:pt x="727" y="174"/>
                    <a:pt x="688" y="174"/>
                  </a:cubicBezTo>
                  <a:lnTo>
                    <a:pt x="69" y="174"/>
                  </a:lnTo>
                  <a:cubicBezTo>
                    <a:pt x="31" y="174"/>
                    <a:pt x="0" y="158"/>
                    <a:pt x="0" y="139"/>
                  </a:cubicBezTo>
                  <a:lnTo>
                    <a:pt x="0" y="34"/>
                  </a:lnTo>
                  <a:cubicBezTo>
                    <a:pt x="0" y="15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15"/>
                    <a:pt x="758" y="34"/>
                  </a:cubicBezTo>
                  <a:lnTo>
                    <a:pt x="758" y="1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54">
            <a:extLst>
              <a:ext uri="{FF2B5EF4-FFF2-40B4-BE49-F238E27FC236}">
                <a16:creationId xmlns="" xmlns:a16="http://schemas.microsoft.com/office/drawing/2014/main" id="{88CC68D9-8137-4DC7-BC7D-DF36C7EEC661}"/>
              </a:ext>
            </a:extLst>
          </p:cNvPr>
          <p:cNvGrpSpPr/>
          <p:nvPr/>
        </p:nvGrpSpPr>
        <p:grpSpPr>
          <a:xfrm>
            <a:off x="1388139" y="4382252"/>
            <a:ext cx="433916" cy="417849"/>
            <a:chOff x="137623" y="3826858"/>
            <a:chExt cx="1411778" cy="1359505"/>
          </a:xfrm>
        </p:grpSpPr>
        <p:sp>
          <p:nvSpPr>
            <p:cNvPr id="71" name="Freeform 288">
              <a:extLst>
                <a:ext uri="{FF2B5EF4-FFF2-40B4-BE49-F238E27FC236}">
                  <a16:creationId xmlns="" xmlns:a16="http://schemas.microsoft.com/office/drawing/2014/main" id="{B156E353-747A-451F-963D-FCFD0036A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326" y="4125913"/>
              <a:ext cx="269875" cy="247650"/>
            </a:xfrm>
            <a:custGeom>
              <a:avLst/>
              <a:gdLst>
                <a:gd name="T0" fmla="*/ 100 w 355"/>
                <a:gd name="T1" fmla="*/ 323 h 326"/>
                <a:gd name="T2" fmla="*/ 64 w 355"/>
                <a:gd name="T3" fmla="*/ 299 h 326"/>
                <a:gd name="T4" fmla="*/ 3 w 355"/>
                <a:gd name="T5" fmla="*/ 53 h 326"/>
                <a:gd name="T6" fmla="*/ 27 w 355"/>
                <a:gd name="T7" fmla="*/ 17 h 326"/>
                <a:gd name="T8" fmla="*/ 202 w 355"/>
                <a:gd name="T9" fmla="*/ 3 h 326"/>
                <a:gd name="T10" fmla="*/ 239 w 355"/>
                <a:gd name="T11" fmla="*/ 27 h 326"/>
                <a:gd name="T12" fmla="*/ 352 w 355"/>
                <a:gd name="T13" fmla="*/ 238 h 326"/>
                <a:gd name="T14" fmla="*/ 328 w 355"/>
                <a:gd name="T15" fmla="*/ 274 h 326"/>
                <a:gd name="T16" fmla="*/ 100 w 355"/>
                <a:gd name="T17" fmla="*/ 32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26">
                  <a:moveTo>
                    <a:pt x="100" y="323"/>
                  </a:moveTo>
                  <a:cubicBezTo>
                    <a:pt x="83" y="326"/>
                    <a:pt x="67" y="316"/>
                    <a:pt x="64" y="299"/>
                  </a:cubicBezTo>
                  <a:lnTo>
                    <a:pt x="3" y="53"/>
                  </a:lnTo>
                  <a:cubicBezTo>
                    <a:pt x="0" y="37"/>
                    <a:pt x="10" y="20"/>
                    <a:pt x="27" y="17"/>
                  </a:cubicBezTo>
                  <a:lnTo>
                    <a:pt x="202" y="3"/>
                  </a:lnTo>
                  <a:cubicBezTo>
                    <a:pt x="219" y="0"/>
                    <a:pt x="235" y="10"/>
                    <a:pt x="239" y="27"/>
                  </a:cubicBezTo>
                  <a:lnTo>
                    <a:pt x="352" y="238"/>
                  </a:lnTo>
                  <a:cubicBezTo>
                    <a:pt x="355" y="254"/>
                    <a:pt x="345" y="270"/>
                    <a:pt x="328" y="274"/>
                  </a:cubicBezTo>
                  <a:lnTo>
                    <a:pt x="100" y="3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89">
              <a:extLst>
                <a:ext uri="{FF2B5EF4-FFF2-40B4-BE49-F238E27FC236}">
                  <a16:creationId xmlns="" xmlns:a16="http://schemas.microsoft.com/office/drawing/2014/main" id="{3CBF4D7B-A6C0-4E24-BE69-549435BDA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23" y="3826858"/>
              <a:ext cx="1259377" cy="1241413"/>
            </a:xfrm>
            <a:custGeom>
              <a:avLst/>
              <a:gdLst>
                <a:gd name="T0" fmla="*/ 1736 w 1743"/>
                <a:gd name="T1" fmla="*/ 729 h 1698"/>
                <a:gd name="T2" fmla="*/ 1713 w 1743"/>
                <a:gd name="T3" fmla="*/ 626 h 1698"/>
                <a:gd name="T4" fmla="*/ 819 w 1743"/>
                <a:gd name="T5" fmla="*/ 61 h 1698"/>
                <a:gd name="T6" fmla="*/ 114 w 1743"/>
                <a:gd name="T7" fmla="*/ 1032 h 1698"/>
                <a:gd name="T8" fmla="*/ 208 w 1743"/>
                <a:gd name="T9" fmla="*/ 1254 h 1698"/>
                <a:gd name="T10" fmla="*/ 337 w 1743"/>
                <a:gd name="T11" fmla="*/ 1475 h 1698"/>
                <a:gd name="T12" fmla="*/ 652 w 1743"/>
                <a:gd name="T13" fmla="*/ 1679 h 1698"/>
                <a:gd name="T14" fmla="*/ 687 w 1743"/>
                <a:gd name="T15" fmla="*/ 1680 h 1698"/>
                <a:gd name="T16" fmla="*/ 935 w 1743"/>
                <a:gd name="T17" fmla="*/ 1440 h 1698"/>
                <a:gd name="T18" fmla="*/ 939 w 1743"/>
                <a:gd name="T19" fmla="*/ 1426 h 1698"/>
                <a:gd name="T20" fmla="*/ 951 w 1743"/>
                <a:gd name="T21" fmla="*/ 1357 h 1698"/>
                <a:gd name="T22" fmla="*/ 1001 w 1743"/>
                <a:gd name="T23" fmla="*/ 1058 h 1698"/>
                <a:gd name="T24" fmla="*/ 1743 w 1743"/>
                <a:gd name="T25" fmla="*/ 778 h 1698"/>
                <a:gd name="T26" fmla="*/ 1736 w 1743"/>
                <a:gd name="T27" fmla="*/ 729 h 1698"/>
                <a:gd name="connsiteX0" fmla="*/ 9438 w 9478"/>
                <a:gd name="connsiteY0" fmla="*/ 3988 h 9595"/>
                <a:gd name="connsiteX1" fmla="*/ 9306 w 9478"/>
                <a:gd name="connsiteY1" fmla="*/ 3382 h 9595"/>
                <a:gd name="connsiteX2" fmla="*/ 4177 w 9478"/>
                <a:gd name="connsiteY2" fmla="*/ 54 h 9595"/>
                <a:gd name="connsiteX3" fmla="*/ 132 w 9478"/>
                <a:gd name="connsiteY3" fmla="*/ 5773 h 9595"/>
                <a:gd name="connsiteX4" fmla="*/ 466 w 9478"/>
                <a:gd name="connsiteY4" fmla="*/ 7185 h 9595"/>
                <a:gd name="connsiteX5" fmla="*/ 1411 w 9478"/>
                <a:gd name="connsiteY5" fmla="*/ 8382 h 9595"/>
                <a:gd name="connsiteX6" fmla="*/ 3219 w 9478"/>
                <a:gd name="connsiteY6" fmla="*/ 9583 h 9595"/>
                <a:gd name="connsiteX7" fmla="*/ 3419 w 9478"/>
                <a:gd name="connsiteY7" fmla="*/ 9589 h 9595"/>
                <a:gd name="connsiteX8" fmla="*/ 4842 w 9478"/>
                <a:gd name="connsiteY8" fmla="*/ 8176 h 9595"/>
                <a:gd name="connsiteX9" fmla="*/ 4865 w 9478"/>
                <a:gd name="connsiteY9" fmla="*/ 8093 h 9595"/>
                <a:gd name="connsiteX10" fmla="*/ 4934 w 9478"/>
                <a:gd name="connsiteY10" fmla="*/ 7687 h 9595"/>
                <a:gd name="connsiteX11" fmla="*/ 5221 w 9478"/>
                <a:gd name="connsiteY11" fmla="*/ 5926 h 9595"/>
                <a:gd name="connsiteX12" fmla="*/ 9478 w 9478"/>
                <a:gd name="connsiteY12" fmla="*/ 4277 h 9595"/>
                <a:gd name="connsiteX13" fmla="*/ 9438 w 9478"/>
                <a:gd name="connsiteY13" fmla="*/ 3988 h 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78" h="9595">
                  <a:moveTo>
                    <a:pt x="9438" y="3988"/>
                  </a:moveTo>
                  <a:cubicBezTo>
                    <a:pt x="9392" y="3817"/>
                    <a:pt x="9392" y="3576"/>
                    <a:pt x="9306" y="3382"/>
                  </a:cubicBezTo>
                  <a:cubicBezTo>
                    <a:pt x="8371" y="1173"/>
                    <a:pt x="6787" y="-305"/>
                    <a:pt x="4177" y="54"/>
                  </a:cubicBezTo>
                  <a:cubicBezTo>
                    <a:pt x="1337" y="437"/>
                    <a:pt x="-522" y="2958"/>
                    <a:pt x="132" y="5773"/>
                  </a:cubicBezTo>
                  <a:cubicBezTo>
                    <a:pt x="258" y="6332"/>
                    <a:pt x="461" y="7179"/>
                    <a:pt x="466" y="7185"/>
                  </a:cubicBezTo>
                  <a:cubicBezTo>
                    <a:pt x="770" y="7910"/>
                    <a:pt x="1027" y="7793"/>
                    <a:pt x="1411" y="8382"/>
                  </a:cubicBezTo>
                  <a:cubicBezTo>
                    <a:pt x="1790" y="8971"/>
                    <a:pt x="2415" y="9477"/>
                    <a:pt x="3219" y="9583"/>
                  </a:cubicBezTo>
                  <a:cubicBezTo>
                    <a:pt x="3270" y="9589"/>
                    <a:pt x="3374" y="9583"/>
                    <a:pt x="3419" y="9589"/>
                  </a:cubicBezTo>
                  <a:cubicBezTo>
                    <a:pt x="4188" y="9695"/>
                    <a:pt x="4762" y="8505"/>
                    <a:pt x="4842" y="8176"/>
                  </a:cubicBezTo>
                  <a:cubicBezTo>
                    <a:pt x="4928" y="7846"/>
                    <a:pt x="4865" y="8093"/>
                    <a:pt x="4865" y="8093"/>
                  </a:cubicBezTo>
                  <a:cubicBezTo>
                    <a:pt x="4928" y="7922"/>
                    <a:pt x="4911" y="7799"/>
                    <a:pt x="4934" y="7687"/>
                  </a:cubicBezTo>
                  <a:cubicBezTo>
                    <a:pt x="5049" y="7051"/>
                    <a:pt x="4951" y="6550"/>
                    <a:pt x="5221" y="5926"/>
                  </a:cubicBezTo>
                  <a:cubicBezTo>
                    <a:pt x="5955" y="4206"/>
                    <a:pt x="7843" y="4277"/>
                    <a:pt x="9478" y="4277"/>
                  </a:cubicBezTo>
                  <a:cubicBezTo>
                    <a:pt x="9461" y="4159"/>
                    <a:pt x="9472" y="4118"/>
                    <a:pt x="9438" y="3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90">
              <a:extLst>
                <a:ext uri="{FF2B5EF4-FFF2-40B4-BE49-F238E27FC236}">
                  <a16:creationId xmlns="" xmlns:a16="http://schemas.microsoft.com/office/drawing/2014/main" id="{962A4975-1717-47AF-85B9-25941B7F9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8" y="4308475"/>
              <a:ext cx="1101725" cy="814388"/>
            </a:xfrm>
            <a:custGeom>
              <a:avLst/>
              <a:gdLst>
                <a:gd name="T0" fmla="*/ 48 w 1445"/>
                <a:gd name="T1" fmla="*/ 1069 h 1069"/>
                <a:gd name="T2" fmla="*/ 2 w 1445"/>
                <a:gd name="T3" fmla="*/ 1027 h 1069"/>
                <a:gd name="T4" fmla="*/ 44 w 1445"/>
                <a:gd name="T5" fmla="*/ 978 h 1069"/>
                <a:gd name="T6" fmla="*/ 441 w 1445"/>
                <a:gd name="T7" fmla="*/ 754 h 1069"/>
                <a:gd name="T8" fmla="*/ 449 w 1445"/>
                <a:gd name="T9" fmla="*/ 664 h 1069"/>
                <a:gd name="T10" fmla="*/ 645 w 1445"/>
                <a:gd name="T11" fmla="*/ 162 h 1069"/>
                <a:gd name="T12" fmla="*/ 1398 w 1445"/>
                <a:gd name="T13" fmla="*/ 1 h 1069"/>
                <a:gd name="T14" fmla="*/ 1444 w 1445"/>
                <a:gd name="T15" fmla="*/ 45 h 1069"/>
                <a:gd name="T16" fmla="*/ 1400 w 1445"/>
                <a:gd name="T17" fmla="*/ 92 h 1069"/>
                <a:gd name="T18" fmla="*/ 702 w 1445"/>
                <a:gd name="T19" fmla="*/ 233 h 1069"/>
                <a:gd name="T20" fmla="*/ 540 w 1445"/>
                <a:gd name="T21" fmla="*/ 672 h 1069"/>
                <a:gd name="T22" fmla="*/ 531 w 1445"/>
                <a:gd name="T23" fmla="*/ 765 h 1069"/>
                <a:gd name="T24" fmla="*/ 51 w 1445"/>
                <a:gd name="T25" fmla="*/ 1069 h 1069"/>
                <a:gd name="T26" fmla="*/ 48 w 1445"/>
                <a:gd name="T2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069">
                  <a:moveTo>
                    <a:pt x="48" y="1069"/>
                  </a:moveTo>
                  <a:cubicBezTo>
                    <a:pt x="24" y="1069"/>
                    <a:pt x="4" y="1051"/>
                    <a:pt x="2" y="1027"/>
                  </a:cubicBezTo>
                  <a:cubicBezTo>
                    <a:pt x="0" y="1002"/>
                    <a:pt x="19" y="980"/>
                    <a:pt x="44" y="978"/>
                  </a:cubicBezTo>
                  <a:cubicBezTo>
                    <a:pt x="53" y="977"/>
                    <a:pt x="416" y="975"/>
                    <a:pt x="441" y="754"/>
                  </a:cubicBezTo>
                  <a:cubicBezTo>
                    <a:pt x="444" y="726"/>
                    <a:pt x="447" y="696"/>
                    <a:pt x="449" y="664"/>
                  </a:cubicBezTo>
                  <a:cubicBezTo>
                    <a:pt x="464" y="490"/>
                    <a:pt x="480" y="293"/>
                    <a:pt x="645" y="162"/>
                  </a:cubicBezTo>
                  <a:cubicBezTo>
                    <a:pt x="833" y="13"/>
                    <a:pt x="1380" y="1"/>
                    <a:pt x="1398" y="1"/>
                  </a:cubicBezTo>
                  <a:cubicBezTo>
                    <a:pt x="1423" y="0"/>
                    <a:pt x="1444" y="20"/>
                    <a:pt x="1444" y="45"/>
                  </a:cubicBezTo>
                  <a:cubicBezTo>
                    <a:pt x="1445" y="70"/>
                    <a:pt x="1425" y="91"/>
                    <a:pt x="1400" y="92"/>
                  </a:cubicBezTo>
                  <a:cubicBezTo>
                    <a:pt x="1396" y="92"/>
                    <a:pt x="865" y="104"/>
                    <a:pt x="702" y="233"/>
                  </a:cubicBezTo>
                  <a:cubicBezTo>
                    <a:pt x="568" y="340"/>
                    <a:pt x="554" y="508"/>
                    <a:pt x="540" y="672"/>
                  </a:cubicBezTo>
                  <a:cubicBezTo>
                    <a:pt x="537" y="704"/>
                    <a:pt x="535" y="734"/>
                    <a:pt x="531" y="765"/>
                  </a:cubicBezTo>
                  <a:cubicBezTo>
                    <a:pt x="504" y="1002"/>
                    <a:pt x="150" y="1061"/>
                    <a:pt x="51" y="1069"/>
                  </a:cubicBezTo>
                  <a:lnTo>
                    <a:pt x="48" y="10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91">
              <a:extLst>
                <a:ext uri="{FF2B5EF4-FFF2-40B4-BE49-F238E27FC236}">
                  <a16:creationId xmlns="" xmlns:a16="http://schemas.microsoft.com/office/drawing/2014/main" id="{A1C9E7D1-AAAD-44C8-AFD2-4064914EA0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563" y="4751388"/>
              <a:ext cx="985838" cy="434975"/>
            </a:xfrm>
            <a:custGeom>
              <a:avLst/>
              <a:gdLst>
                <a:gd name="T0" fmla="*/ 435 w 1294"/>
                <a:gd name="T1" fmla="*/ 429 h 572"/>
                <a:gd name="T2" fmla="*/ 435 w 1294"/>
                <a:gd name="T3" fmla="*/ 150 h 572"/>
                <a:gd name="T4" fmla="*/ 474 w 1294"/>
                <a:gd name="T5" fmla="*/ 112 h 572"/>
                <a:gd name="T6" fmla="*/ 767 w 1294"/>
                <a:gd name="T7" fmla="*/ 112 h 572"/>
                <a:gd name="T8" fmla="*/ 805 w 1294"/>
                <a:gd name="T9" fmla="*/ 150 h 572"/>
                <a:gd name="T10" fmla="*/ 805 w 1294"/>
                <a:gd name="T11" fmla="*/ 429 h 572"/>
                <a:gd name="T12" fmla="*/ 769 w 1294"/>
                <a:gd name="T13" fmla="*/ 467 h 572"/>
                <a:gd name="T14" fmla="*/ 471 w 1294"/>
                <a:gd name="T15" fmla="*/ 467 h 572"/>
                <a:gd name="T16" fmla="*/ 435 w 1294"/>
                <a:gd name="T17" fmla="*/ 429 h 572"/>
                <a:gd name="T18" fmla="*/ 365 w 1294"/>
                <a:gd name="T19" fmla="*/ 149 h 572"/>
                <a:gd name="T20" fmla="*/ 364 w 1294"/>
                <a:gd name="T21" fmla="*/ 421 h 572"/>
                <a:gd name="T22" fmla="*/ 324 w 1294"/>
                <a:gd name="T23" fmla="*/ 459 h 572"/>
                <a:gd name="T24" fmla="*/ 104 w 1294"/>
                <a:gd name="T25" fmla="*/ 441 h 572"/>
                <a:gd name="T26" fmla="*/ 70 w 1294"/>
                <a:gd name="T27" fmla="*/ 403 h 572"/>
                <a:gd name="T28" fmla="*/ 71 w 1294"/>
                <a:gd name="T29" fmla="*/ 146 h 572"/>
                <a:gd name="T30" fmla="*/ 109 w 1294"/>
                <a:gd name="T31" fmla="*/ 108 h 572"/>
                <a:gd name="T32" fmla="*/ 327 w 1294"/>
                <a:gd name="T33" fmla="*/ 111 h 572"/>
                <a:gd name="T34" fmla="*/ 365 w 1294"/>
                <a:gd name="T35" fmla="*/ 149 h 572"/>
                <a:gd name="T36" fmla="*/ 1148 w 1294"/>
                <a:gd name="T37" fmla="*/ 413 h 572"/>
                <a:gd name="T38" fmla="*/ 983 w 1294"/>
                <a:gd name="T39" fmla="*/ 447 h 572"/>
                <a:gd name="T40" fmla="*/ 876 w 1294"/>
                <a:gd name="T41" fmla="*/ 358 h 572"/>
                <a:gd name="T42" fmla="*/ 876 w 1294"/>
                <a:gd name="T43" fmla="*/ 197 h 572"/>
                <a:gd name="T44" fmla="*/ 958 w 1294"/>
                <a:gd name="T45" fmla="*/ 107 h 572"/>
                <a:gd name="T46" fmla="*/ 1134 w 1294"/>
                <a:gd name="T47" fmla="*/ 87 h 572"/>
                <a:gd name="T48" fmla="*/ 1223 w 1294"/>
                <a:gd name="T49" fmla="*/ 164 h 572"/>
                <a:gd name="T50" fmla="*/ 1223 w 1294"/>
                <a:gd name="T51" fmla="*/ 322 h 572"/>
                <a:gd name="T52" fmla="*/ 1148 w 1294"/>
                <a:gd name="T53" fmla="*/ 413 h 572"/>
                <a:gd name="T54" fmla="*/ 1265 w 1294"/>
                <a:gd name="T55" fmla="*/ 1 h 572"/>
                <a:gd name="T56" fmla="*/ 1252 w 1294"/>
                <a:gd name="T57" fmla="*/ 1 h 572"/>
                <a:gd name="T58" fmla="*/ 42 w 1294"/>
                <a:gd name="T59" fmla="*/ 36 h 572"/>
                <a:gd name="T60" fmla="*/ 29 w 1294"/>
                <a:gd name="T61" fmla="*/ 36 h 572"/>
                <a:gd name="T62" fmla="*/ 0 w 1294"/>
                <a:gd name="T63" fmla="*/ 64 h 572"/>
                <a:gd name="T64" fmla="*/ 0 w 1294"/>
                <a:gd name="T65" fmla="*/ 78 h 572"/>
                <a:gd name="T66" fmla="*/ 0 w 1294"/>
                <a:gd name="T67" fmla="*/ 457 h 572"/>
                <a:gd name="T68" fmla="*/ 0 w 1294"/>
                <a:gd name="T69" fmla="*/ 466 h 572"/>
                <a:gd name="T70" fmla="*/ 0 w 1294"/>
                <a:gd name="T71" fmla="*/ 471 h 572"/>
                <a:gd name="T72" fmla="*/ 28 w 1294"/>
                <a:gd name="T73" fmla="*/ 503 h 572"/>
                <a:gd name="T74" fmla="*/ 1265 w 1294"/>
                <a:gd name="T75" fmla="*/ 467 h 572"/>
                <a:gd name="T76" fmla="*/ 1294 w 1294"/>
                <a:gd name="T77" fmla="*/ 435 h 572"/>
                <a:gd name="T78" fmla="*/ 1294 w 1294"/>
                <a:gd name="T79" fmla="*/ 431 h 572"/>
                <a:gd name="T80" fmla="*/ 1294 w 1294"/>
                <a:gd name="T81" fmla="*/ 422 h 572"/>
                <a:gd name="T82" fmla="*/ 1294 w 1294"/>
                <a:gd name="T83" fmla="*/ 42 h 572"/>
                <a:gd name="T84" fmla="*/ 1294 w 1294"/>
                <a:gd name="T85" fmla="*/ 29 h 572"/>
                <a:gd name="T86" fmla="*/ 1265 w 1294"/>
                <a:gd name="T87" fmla="*/ 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4" h="572">
                  <a:moveTo>
                    <a:pt x="435" y="429"/>
                  </a:moveTo>
                  <a:cubicBezTo>
                    <a:pt x="435" y="334"/>
                    <a:pt x="435" y="246"/>
                    <a:pt x="435" y="150"/>
                  </a:cubicBezTo>
                  <a:cubicBezTo>
                    <a:pt x="436" y="129"/>
                    <a:pt x="453" y="112"/>
                    <a:pt x="474" y="112"/>
                  </a:cubicBezTo>
                  <a:cubicBezTo>
                    <a:pt x="614" y="113"/>
                    <a:pt x="627" y="113"/>
                    <a:pt x="767" y="112"/>
                  </a:cubicBezTo>
                  <a:cubicBezTo>
                    <a:pt x="788" y="112"/>
                    <a:pt x="805" y="129"/>
                    <a:pt x="805" y="150"/>
                  </a:cubicBezTo>
                  <a:cubicBezTo>
                    <a:pt x="805" y="246"/>
                    <a:pt x="805" y="334"/>
                    <a:pt x="805" y="429"/>
                  </a:cubicBezTo>
                  <a:cubicBezTo>
                    <a:pt x="805" y="449"/>
                    <a:pt x="789" y="466"/>
                    <a:pt x="769" y="467"/>
                  </a:cubicBezTo>
                  <a:cubicBezTo>
                    <a:pt x="626" y="474"/>
                    <a:pt x="614" y="474"/>
                    <a:pt x="471" y="467"/>
                  </a:cubicBezTo>
                  <a:cubicBezTo>
                    <a:pt x="451" y="466"/>
                    <a:pt x="435" y="449"/>
                    <a:pt x="435" y="429"/>
                  </a:cubicBezTo>
                  <a:close/>
                  <a:moveTo>
                    <a:pt x="365" y="149"/>
                  </a:moveTo>
                  <a:cubicBezTo>
                    <a:pt x="365" y="242"/>
                    <a:pt x="365" y="328"/>
                    <a:pt x="364" y="421"/>
                  </a:cubicBezTo>
                  <a:cubicBezTo>
                    <a:pt x="364" y="443"/>
                    <a:pt x="346" y="461"/>
                    <a:pt x="324" y="459"/>
                  </a:cubicBezTo>
                  <a:cubicBezTo>
                    <a:pt x="251" y="454"/>
                    <a:pt x="178" y="448"/>
                    <a:pt x="104" y="441"/>
                  </a:cubicBezTo>
                  <a:cubicBezTo>
                    <a:pt x="85" y="439"/>
                    <a:pt x="70" y="422"/>
                    <a:pt x="70" y="403"/>
                  </a:cubicBezTo>
                  <a:cubicBezTo>
                    <a:pt x="70" y="315"/>
                    <a:pt x="70" y="233"/>
                    <a:pt x="71" y="146"/>
                  </a:cubicBezTo>
                  <a:cubicBezTo>
                    <a:pt x="71" y="124"/>
                    <a:pt x="88" y="107"/>
                    <a:pt x="109" y="108"/>
                  </a:cubicBezTo>
                  <a:cubicBezTo>
                    <a:pt x="182" y="109"/>
                    <a:pt x="255" y="110"/>
                    <a:pt x="327" y="111"/>
                  </a:cubicBezTo>
                  <a:cubicBezTo>
                    <a:pt x="348" y="111"/>
                    <a:pt x="365" y="128"/>
                    <a:pt x="365" y="149"/>
                  </a:cubicBezTo>
                  <a:close/>
                  <a:moveTo>
                    <a:pt x="1148" y="413"/>
                  </a:moveTo>
                  <a:cubicBezTo>
                    <a:pt x="1095" y="423"/>
                    <a:pt x="1037" y="437"/>
                    <a:pt x="983" y="447"/>
                  </a:cubicBezTo>
                  <a:cubicBezTo>
                    <a:pt x="927" y="457"/>
                    <a:pt x="876" y="415"/>
                    <a:pt x="876" y="358"/>
                  </a:cubicBezTo>
                  <a:cubicBezTo>
                    <a:pt x="876" y="304"/>
                    <a:pt x="876" y="251"/>
                    <a:pt x="876" y="197"/>
                  </a:cubicBezTo>
                  <a:cubicBezTo>
                    <a:pt x="876" y="150"/>
                    <a:pt x="911" y="111"/>
                    <a:pt x="958" y="107"/>
                  </a:cubicBezTo>
                  <a:cubicBezTo>
                    <a:pt x="1014" y="103"/>
                    <a:pt x="1076" y="95"/>
                    <a:pt x="1134" y="87"/>
                  </a:cubicBezTo>
                  <a:cubicBezTo>
                    <a:pt x="1181" y="80"/>
                    <a:pt x="1223" y="116"/>
                    <a:pt x="1223" y="164"/>
                  </a:cubicBezTo>
                  <a:cubicBezTo>
                    <a:pt x="1223" y="217"/>
                    <a:pt x="1223" y="269"/>
                    <a:pt x="1223" y="322"/>
                  </a:cubicBezTo>
                  <a:cubicBezTo>
                    <a:pt x="1223" y="367"/>
                    <a:pt x="1192" y="405"/>
                    <a:pt x="1148" y="413"/>
                  </a:cubicBezTo>
                  <a:close/>
                  <a:moveTo>
                    <a:pt x="1265" y="1"/>
                  </a:moveTo>
                  <a:cubicBezTo>
                    <a:pt x="1261" y="1"/>
                    <a:pt x="1256" y="0"/>
                    <a:pt x="1252" y="1"/>
                  </a:cubicBezTo>
                  <a:cubicBezTo>
                    <a:pt x="805" y="56"/>
                    <a:pt x="495" y="36"/>
                    <a:pt x="42" y="36"/>
                  </a:cubicBezTo>
                  <a:lnTo>
                    <a:pt x="29" y="36"/>
                  </a:lnTo>
                  <a:cubicBezTo>
                    <a:pt x="13" y="36"/>
                    <a:pt x="0" y="49"/>
                    <a:pt x="0" y="64"/>
                  </a:cubicBezTo>
                  <a:lnTo>
                    <a:pt x="0" y="78"/>
                  </a:lnTo>
                  <a:lnTo>
                    <a:pt x="0" y="457"/>
                  </a:lnTo>
                  <a:lnTo>
                    <a:pt x="0" y="466"/>
                  </a:lnTo>
                  <a:lnTo>
                    <a:pt x="0" y="471"/>
                  </a:lnTo>
                  <a:cubicBezTo>
                    <a:pt x="0" y="486"/>
                    <a:pt x="13" y="501"/>
                    <a:pt x="28" y="503"/>
                  </a:cubicBezTo>
                  <a:cubicBezTo>
                    <a:pt x="488" y="565"/>
                    <a:pt x="805" y="572"/>
                    <a:pt x="1265" y="467"/>
                  </a:cubicBezTo>
                  <a:cubicBezTo>
                    <a:pt x="1281" y="464"/>
                    <a:pt x="1294" y="451"/>
                    <a:pt x="1294" y="435"/>
                  </a:cubicBezTo>
                  <a:lnTo>
                    <a:pt x="1294" y="431"/>
                  </a:lnTo>
                  <a:lnTo>
                    <a:pt x="1294" y="422"/>
                  </a:lnTo>
                  <a:lnTo>
                    <a:pt x="1294" y="42"/>
                  </a:lnTo>
                  <a:lnTo>
                    <a:pt x="1294" y="29"/>
                  </a:lnTo>
                  <a:cubicBezTo>
                    <a:pt x="1294" y="13"/>
                    <a:pt x="1281" y="1"/>
                    <a:pt x="1265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Oval 292">
              <a:extLst>
                <a:ext uri="{FF2B5EF4-FFF2-40B4-BE49-F238E27FC236}">
                  <a16:creationId xmlns="" xmlns:a16="http://schemas.microsoft.com/office/drawing/2014/main" id="{EA5E7E56-35FB-4FE9-9151-6616A0253B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13" y="4673600"/>
              <a:ext cx="228600" cy="2301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293">
              <a:extLst>
                <a:ext uri="{FF2B5EF4-FFF2-40B4-BE49-F238E27FC236}">
                  <a16:creationId xmlns="" xmlns:a16="http://schemas.microsoft.com/office/drawing/2014/main" id="{3E1DEECF-3129-425F-A0E8-F06F06572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88" y="4740275"/>
              <a:ext cx="95250" cy="95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92">
            <a:extLst>
              <a:ext uri="{FF2B5EF4-FFF2-40B4-BE49-F238E27FC236}">
                <a16:creationId xmlns="" xmlns:a16="http://schemas.microsoft.com/office/drawing/2014/main" id="{C23B1FFD-D7C5-4316-8FC3-04738FB1756D}"/>
              </a:ext>
            </a:extLst>
          </p:cNvPr>
          <p:cNvGrpSpPr/>
          <p:nvPr/>
        </p:nvGrpSpPr>
        <p:grpSpPr>
          <a:xfrm>
            <a:off x="2898060" y="4398854"/>
            <a:ext cx="402151" cy="399370"/>
            <a:chOff x="10086976" y="1428749"/>
            <a:chExt cx="1836738" cy="1824038"/>
          </a:xfrm>
          <a:solidFill>
            <a:schemeClr val="accent2"/>
          </a:solidFill>
        </p:grpSpPr>
        <p:sp>
          <p:nvSpPr>
            <p:cNvPr id="78" name="Freeform 272">
              <a:extLst>
                <a:ext uri="{FF2B5EF4-FFF2-40B4-BE49-F238E27FC236}">
                  <a16:creationId xmlns="" xmlns:a16="http://schemas.microsoft.com/office/drawing/2014/main" id="{6D0973F0-CBC6-4C72-BB18-2633C4E982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86976" y="1504950"/>
              <a:ext cx="1836738" cy="847725"/>
            </a:xfrm>
            <a:custGeom>
              <a:avLst/>
              <a:gdLst>
                <a:gd name="T0" fmla="*/ 1978 w 2409"/>
                <a:gd name="T1" fmla="*/ 0 h 1112"/>
                <a:gd name="T2" fmla="*/ 1188 w 2409"/>
                <a:gd name="T3" fmla="*/ 250 h 1112"/>
                <a:gd name="T4" fmla="*/ 431 w 2409"/>
                <a:gd name="T5" fmla="*/ 0 h 1112"/>
                <a:gd name="T6" fmla="*/ 0 w 2409"/>
                <a:gd name="T7" fmla="*/ 348 h 1112"/>
                <a:gd name="T8" fmla="*/ 431 w 2409"/>
                <a:gd name="T9" fmla="*/ 862 h 1112"/>
                <a:gd name="T10" fmla="*/ 1188 w 2409"/>
                <a:gd name="T11" fmla="*/ 1112 h 1112"/>
                <a:gd name="T12" fmla="*/ 1978 w 2409"/>
                <a:gd name="T13" fmla="*/ 862 h 1112"/>
                <a:gd name="T14" fmla="*/ 2409 w 2409"/>
                <a:gd name="T15" fmla="*/ 348 h 1112"/>
                <a:gd name="T16" fmla="*/ 1978 w 2409"/>
                <a:gd name="T17" fmla="*/ 0 h 1112"/>
                <a:gd name="T18" fmla="*/ 2000 w 2409"/>
                <a:gd name="T19" fmla="*/ 151 h 1112"/>
                <a:gd name="T20" fmla="*/ 2194 w 2409"/>
                <a:gd name="T21" fmla="*/ 206 h 1112"/>
                <a:gd name="T22" fmla="*/ 2259 w 2409"/>
                <a:gd name="T23" fmla="*/ 348 h 1112"/>
                <a:gd name="T24" fmla="*/ 2165 w 2409"/>
                <a:gd name="T25" fmla="*/ 601 h 1112"/>
                <a:gd name="T26" fmla="*/ 1978 w 2409"/>
                <a:gd name="T27" fmla="*/ 712 h 1112"/>
                <a:gd name="T28" fmla="*/ 1933 w 2409"/>
                <a:gd name="T29" fmla="*/ 719 h 1112"/>
                <a:gd name="T30" fmla="*/ 1189 w 2409"/>
                <a:gd name="T31" fmla="*/ 954 h 1112"/>
                <a:gd name="T32" fmla="*/ 478 w 2409"/>
                <a:gd name="T33" fmla="*/ 719 h 1112"/>
                <a:gd name="T34" fmla="*/ 431 w 2409"/>
                <a:gd name="T35" fmla="*/ 712 h 1112"/>
                <a:gd name="T36" fmla="*/ 244 w 2409"/>
                <a:gd name="T37" fmla="*/ 601 h 1112"/>
                <a:gd name="T38" fmla="*/ 150 w 2409"/>
                <a:gd name="T39" fmla="*/ 348 h 1112"/>
                <a:gd name="T40" fmla="*/ 215 w 2409"/>
                <a:gd name="T41" fmla="*/ 206 h 1112"/>
                <a:gd name="T42" fmla="*/ 408 w 2409"/>
                <a:gd name="T43" fmla="*/ 151 h 1112"/>
                <a:gd name="T44" fmla="*/ 1140 w 2409"/>
                <a:gd name="T45" fmla="*/ 393 h 1112"/>
                <a:gd name="T46" fmla="*/ 1188 w 2409"/>
                <a:gd name="T47" fmla="*/ 400 h 1112"/>
                <a:gd name="T48" fmla="*/ 1233 w 2409"/>
                <a:gd name="T49" fmla="*/ 393 h 1112"/>
                <a:gd name="T50" fmla="*/ 2000 w 2409"/>
                <a:gd name="T51" fmla="*/ 151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09" h="1112">
                  <a:moveTo>
                    <a:pt x="1978" y="0"/>
                  </a:moveTo>
                  <a:lnTo>
                    <a:pt x="1188" y="250"/>
                  </a:lnTo>
                  <a:lnTo>
                    <a:pt x="431" y="0"/>
                  </a:lnTo>
                  <a:cubicBezTo>
                    <a:pt x="193" y="0"/>
                    <a:pt x="0" y="110"/>
                    <a:pt x="0" y="348"/>
                  </a:cubicBezTo>
                  <a:cubicBezTo>
                    <a:pt x="0" y="586"/>
                    <a:pt x="193" y="862"/>
                    <a:pt x="431" y="862"/>
                  </a:cubicBezTo>
                  <a:lnTo>
                    <a:pt x="1188" y="1112"/>
                  </a:lnTo>
                  <a:lnTo>
                    <a:pt x="1978" y="862"/>
                  </a:lnTo>
                  <a:cubicBezTo>
                    <a:pt x="2216" y="862"/>
                    <a:pt x="2409" y="586"/>
                    <a:pt x="2409" y="348"/>
                  </a:cubicBezTo>
                  <a:cubicBezTo>
                    <a:pt x="2409" y="110"/>
                    <a:pt x="2216" y="0"/>
                    <a:pt x="1978" y="0"/>
                  </a:cubicBezTo>
                  <a:close/>
                  <a:moveTo>
                    <a:pt x="2000" y="151"/>
                  </a:moveTo>
                  <a:cubicBezTo>
                    <a:pt x="2081" y="153"/>
                    <a:pt x="2149" y="173"/>
                    <a:pt x="2194" y="206"/>
                  </a:cubicBezTo>
                  <a:cubicBezTo>
                    <a:pt x="2238" y="238"/>
                    <a:pt x="2259" y="283"/>
                    <a:pt x="2259" y="348"/>
                  </a:cubicBezTo>
                  <a:cubicBezTo>
                    <a:pt x="2259" y="431"/>
                    <a:pt x="2223" y="528"/>
                    <a:pt x="2165" y="601"/>
                  </a:cubicBezTo>
                  <a:cubicBezTo>
                    <a:pt x="2109" y="671"/>
                    <a:pt x="2041" y="712"/>
                    <a:pt x="1978" y="712"/>
                  </a:cubicBezTo>
                  <a:cubicBezTo>
                    <a:pt x="1963" y="712"/>
                    <a:pt x="1947" y="714"/>
                    <a:pt x="1933" y="719"/>
                  </a:cubicBezTo>
                  <a:lnTo>
                    <a:pt x="1189" y="954"/>
                  </a:lnTo>
                  <a:lnTo>
                    <a:pt x="478" y="719"/>
                  </a:lnTo>
                  <a:cubicBezTo>
                    <a:pt x="463" y="714"/>
                    <a:pt x="447" y="712"/>
                    <a:pt x="431" y="712"/>
                  </a:cubicBezTo>
                  <a:cubicBezTo>
                    <a:pt x="368" y="712"/>
                    <a:pt x="300" y="671"/>
                    <a:pt x="244" y="601"/>
                  </a:cubicBezTo>
                  <a:cubicBezTo>
                    <a:pt x="186" y="528"/>
                    <a:pt x="150" y="431"/>
                    <a:pt x="150" y="348"/>
                  </a:cubicBezTo>
                  <a:cubicBezTo>
                    <a:pt x="150" y="283"/>
                    <a:pt x="171" y="238"/>
                    <a:pt x="215" y="206"/>
                  </a:cubicBezTo>
                  <a:cubicBezTo>
                    <a:pt x="260" y="173"/>
                    <a:pt x="328" y="154"/>
                    <a:pt x="408" y="151"/>
                  </a:cubicBezTo>
                  <a:lnTo>
                    <a:pt x="1140" y="393"/>
                  </a:lnTo>
                  <a:cubicBezTo>
                    <a:pt x="1156" y="398"/>
                    <a:pt x="1172" y="400"/>
                    <a:pt x="1188" y="400"/>
                  </a:cubicBezTo>
                  <a:cubicBezTo>
                    <a:pt x="1203" y="400"/>
                    <a:pt x="1218" y="398"/>
                    <a:pt x="1233" y="393"/>
                  </a:cubicBezTo>
                  <a:lnTo>
                    <a:pt x="2000" y="15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89">
              <a:extLst>
                <a:ext uri="{FF2B5EF4-FFF2-40B4-BE49-F238E27FC236}">
                  <a16:creationId xmlns="" xmlns:a16="http://schemas.microsoft.com/office/drawing/2014/main" id="{6B1B5CE8-13E7-45AB-AF8C-B35632831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0513" y="1428749"/>
              <a:ext cx="1109663" cy="1824038"/>
            </a:xfrm>
            <a:custGeom>
              <a:avLst/>
              <a:gdLst>
                <a:gd name="connsiteX0" fmla="*/ 0 w 1109663"/>
                <a:gd name="connsiteY0" fmla="*/ 0 h 1824038"/>
                <a:gd name="connsiteX1" fmla="*/ 1109663 w 1109663"/>
                <a:gd name="connsiteY1" fmla="*/ 0 h 1824038"/>
                <a:gd name="connsiteX2" fmla="*/ 1071530 w 1109663"/>
                <a:gd name="connsiteY2" fmla="*/ 682096 h 1824038"/>
                <a:gd name="connsiteX3" fmla="*/ 761690 w 1109663"/>
                <a:gd name="connsiteY3" fmla="*/ 1181415 h 1824038"/>
                <a:gd name="connsiteX4" fmla="*/ 679450 w 1109663"/>
                <a:gd name="connsiteY4" fmla="*/ 1207632 h 1824038"/>
                <a:gd name="connsiteX5" fmla="*/ 679450 w 1109663"/>
                <a:gd name="connsiteY5" fmla="*/ 1635125 h 1824038"/>
                <a:gd name="connsiteX6" fmla="*/ 679995 w 1109663"/>
                <a:gd name="connsiteY6" fmla="*/ 1635125 h 1824038"/>
                <a:gd name="connsiteX7" fmla="*/ 976736 w 1109663"/>
                <a:gd name="connsiteY7" fmla="*/ 1720366 h 1824038"/>
                <a:gd name="connsiteX8" fmla="*/ 1004888 w 1109663"/>
                <a:gd name="connsiteY8" fmla="*/ 1768747 h 1824038"/>
                <a:gd name="connsiteX9" fmla="*/ 949344 w 1109663"/>
                <a:gd name="connsiteY9" fmla="*/ 1824038 h 1824038"/>
                <a:gd name="connsiteX10" fmla="*/ 160319 w 1109663"/>
                <a:gd name="connsiteY10" fmla="*/ 1824038 h 1824038"/>
                <a:gd name="connsiteX11" fmla="*/ 104775 w 1109663"/>
                <a:gd name="connsiteY11" fmla="*/ 1768747 h 1824038"/>
                <a:gd name="connsiteX12" fmla="*/ 132927 w 1109663"/>
                <a:gd name="connsiteY12" fmla="*/ 1720366 h 1824038"/>
                <a:gd name="connsiteX13" fmla="*/ 428625 w 1109663"/>
                <a:gd name="connsiteY13" fmla="*/ 1635425 h 1824038"/>
                <a:gd name="connsiteX14" fmla="*/ 428625 w 1109663"/>
                <a:gd name="connsiteY14" fmla="*/ 1207278 h 1824038"/>
                <a:gd name="connsiteX15" fmla="*/ 347651 w 1109663"/>
                <a:gd name="connsiteY15" fmla="*/ 1181415 h 1824038"/>
                <a:gd name="connsiteX16" fmla="*/ 38133 w 1109663"/>
                <a:gd name="connsiteY16" fmla="*/ 682096 h 182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09663" h="1824038">
                  <a:moveTo>
                    <a:pt x="0" y="0"/>
                  </a:moveTo>
                  <a:lnTo>
                    <a:pt x="1109663" y="0"/>
                  </a:lnTo>
                  <a:lnTo>
                    <a:pt x="1071530" y="682096"/>
                  </a:lnTo>
                  <a:cubicBezTo>
                    <a:pt x="1071530" y="906731"/>
                    <a:pt x="949267" y="1099214"/>
                    <a:pt x="761690" y="1181415"/>
                  </a:cubicBezTo>
                  <a:lnTo>
                    <a:pt x="679450" y="1207632"/>
                  </a:lnTo>
                  <a:lnTo>
                    <a:pt x="679450" y="1635125"/>
                  </a:lnTo>
                  <a:lnTo>
                    <a:pt x="679995" y="1635125"/>
                  </a:lnTo>
                  <a:lnTo>
                    <a:pt x="976736" y="1720366"/>
                  </a:lnTo>
                  <a:cubicBezTo>
                    <a:pt x="994236" y="1730350"/>
                    <a:pt x="1004888" y="1748780"/>
                    <a:pt x="1004888" y="1768747"/>
                  </a:cubicBezTo>
                  <a:cubicBezTo>
                    <a:pt x="1004888" y="1799464"/>
                    <a:pt x="979779" y="1824038"/>
                    <a:pt x="949344" y="1824038"/>
                  </a:cubicBezTo>
                  <a:lnTo>
                    <a:pt x="160319" y="1824038"/>
                  </a:lnTo>
                  <a:cubicBezTo>
                    <a:pt x="129884" y="1824038"/>
                    <a:pt x="104775" y="1799464"/>
                    <a:pt x="104775" y="1768747"/>
                  </a:cubicBezTo>
                  <a:cubicBezTo>
                    <a:pt x="104775" y="1748780"/>
                    <a:pt x="115427" y="1730350"/>
                    <a:pt x="132927" y="1720366"/>
                  </a:cubicBezTo>
                  <a:lnTo>
                    <a:pt x="428625" y="1635425"/>
                  </a:lnTo>
                  <a:lnTo>
                    <a:pt x="428625" y="1207278"/>
                  </a:lnTo>
                  <a:lnTo>
                    <a:pt x="347651" y="1181415"/>
                  </a:lnTo>
                  <a:cubicBezTo>
                    <a:pt x="160396" y="1099214"/>
                    <a:pt x="38133" y="906731"/>
                    <a:pt x="38133" y="68209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80" name="Group 61">
            <a:extLst>
              <a:ext uri="{FF2B5EF4-FFF2-40B4-BE49-F238E27FC236}">
                <a16:creationId xmlns="" xmlns:a16="http://schemas.microsoft.com/office/drawing/2014/main" id="{DF705F4C-7D01-4868-BDBF-A4083AC2EB3C}"/>
              </a:ext>
            </a:extLst>
          </p:cNvPr>
          <p:cNvGrpSpPr/>
          <p:nvPr/>
        </p:nvGrpSpPr>
        <p:grpSpPr>
          <a:xfrm rot="19757505">
            <a:off x="8779332" y="4714261"/>
            <a:ext cx="527675" cy="230417"/>
            <a:chOff x="9841706" y="4683955"/>
            <a:chExt cx="2493963" cy="1089025"/>
          </a:xfrm>
          <a:solidFill>
            <a:schemeClr val="bg1"/>
          </a:solidFill>
        </p:grpSpPr>
        <p:sp>
          <p:nvSpPr>
            <p:cNvPr id="81" name="Freeform 304">
              <a:extLst>
                <a:ext uri="{FF2B5EF4-FFF2-40B4-BE49-F238E27FC236}">
                  <a16:creationId xmlns="" xmlns:a16="http://schemas.microsoft.com/office/drawing/2014/main" id="{1D271D84-F5EB-431A-BABA-4E73CF1AD3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1706" y="5026855"/>
              <a:ext cx="523875" cy="398463"/>
            </a:xfrm>
            <a:custGeom>
              <a:avLst/>
              <a:gdLst>
                <a:gd name="T0" fmla="*/ 262 w 687"/>
                <a:gd name="T1" fmla="*/ 473 h 523"/>
                <a:gd name="T2" fmla="*/ 50 w 687"/>
                <a:gd name="T3" fmla="*/ 262 h 523"/>
                <a:gd name="T4" fmla="*/ 262 w 687"/>
                <a:gd name="T5" fmla="*/ 50 h 523"/>
                <a:gd name="T6" fmla="*/ 453 w 687"/>
                <a:gd name="T7" fmla="*/ 173 h 523"/>
                <a:gd name="T8" fmla="*/ 450 w 687"/>
                <a:gd name="T9" fmla="*/ 173 h 523"/>
                <a:gd name="T10" fmla="*/ 398 w 687"/>
                <a:gd name="T11" fmla="*/ 225 h 523"/>
                <a:gd name="T12" fmla="*/ 398 w 687"/>
                <a:gd name="T13" fmla="*/ 302 h 523"/>
                <a:gd name="T14" fmla="*/ 450 w 687"/>
                <a:gd name="T15" fmla="*/ 354 h 523"/>
                <a:gd name="T16" fmla="*/ 451 w 687"/>
                <a:gd name="T17" fmla="*/ 354 h 523"/>
                <a:gd name="T18" fmla="*/ 262 w 687"/>
                <a:gd name="T19" fmla="*/ 473 h 523"/>
                <a:gd name="T20" fmla="*/ 687 w 687"/>
                <a:gd name="T21" fmla="*/ 173 h 523"/>
                <a:gd name="T22" fmla="*/ 507 w 687"/>
                <a:gd name="T23" fmla="*/ 173 h 523"/>
                <a:gd name="T24" fmla="*/ 262 w 687"/>
                <a:gd name="T25" fmla="*/ 0 h 523"/>
                <a:gd name="T26" fmla="*/ 0 w 687"/>
                <a:gd name="T27" fmla="*/ 262 h 523"/>
                <a:gd name="T28" fmla="*/ 262 w 687"/>
                <a:gd name="T29" fmla="*/ 523 h 523"/>
                <a:gd name="T30" fmla="*/ 506 w 687"/>
                <a:gd name="T31" fmla="*/ 354 h 523"/>
                <a:gd name="T32" fmla="*/ 687 w 687"/>
                <a:gd name="T33" fmla="*/ 354 h 523"/>
                <a:gd name="T34" fmla="*/ 687 w 687"/>
                <a:gd name="T35" fmla="*/ 173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7" h="523">
                  <a:moveTo>
                    <a:pt x="262" y="473"/>
                  </a:moveTo>
                  <a:cubicBezTo>
                    <a:pt x="145" y="473"/>
                    <a:pt x="50" y="378"/>
                    <a:pt x="50" y="262"/>
                  </a:cubicBezTo>
                  <a:cubicBezTo>
                    <a:pt x="50" y="145"/>
                    <a:pt x="145" y="50"/>
                    <a:pt x="262" y="50"/>
                  </a:cubicBezTo>
                  <a:cubicBezTo>
                    <a:pt x="346" y="50"/>
                    <a:pt x="420" y="101"/>
                    <a:pt x="453" y="173"/>
                  </a:cubicBezTo>
                  <a:lnTo>
                    <a:pt x="450" y="173"/>
                  </a:lnTo>
                  <a:cubicBezTo>
                    <a:pt x="421" y="173"/>
                    <a:pt x="398" y="196"/>
                    <a:pt x="398" y="225"/>
                  </a:cubicBezTo>
                  <a:lnTo>
                    <a:pt x="398" y="302"/>
                  </a:lnTo>
                  <a:cubicBezTo>
                    <a:pt x="398" y="331"/>
                    <a:pt x="421" y="354"/>
                    <a:pt x="450" y="354"/>
                  </a:cubicBezTo>
                  <a:lnTo>
                    <a:pt x="451" y="354"/>
                  </a:lnTo>
                  <a:cubicBezTo>
                    <a:pt x="417" y="424"/>
                    <a:pt x="345" y="473"/>
                    <a:pt x="262" y="473"/>
                  </a:cubicBezTo>
                  <a:close/>
                  <a:moveTo>
                    <a:pt x="687" y="173"/>
                  </a:moveTo>
                  <a:lnTo>
                    <a:pt x="507" y="173"/>
                  </a:lnTo>
                  <a:cubicBezTo>
                    <a:pt x="471" y="73"/>
                    <a:pt x="375" y="0"/>
                    <a:pt x="262" y="0"/>
                  </a:cubicBezTo>
                  <a:cubicBezTo>
                    <a:pt x="118" y="0"/>
                    <a:pt x="0" y="118"/>
                    <a:pt x="0" y="262"/>
                  </a:cubicBezTo>
                  <a:cubicBezTo>
                    <a:pt x="0" y="406"/>
                    <a:pt x="118" y="523"/>
                    <a:pt x="262" y="523"/>
                  </a:cubicBezTo>
                  <a:cubicBezTo>
                    <a:pt x="373" y="523"/>
                    <a:pt x="468" y="453"/>
                    <a:pt x="506" y="354"/>
                  </a:cubicBezTo>
                  <a:lnTo>
                    <a:pt x="687" y="354"/>
                  </a:lnTo>
                  <a:lnTo>
                    <a:pt x="687" y="17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63">
              <a:extLst>
                <a:ext uri="{FF2B5EF4-FFF2-40B4-BE49-F238E27FC236}">
                  <a16:creationId xmlns="" xmlns:a16="http://schemas.microsoft.com/office/drawing/2014/main" id="{F8C4AC9A-8746-48FD-A18D-0C650888E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6044" y="4683955"/>
              <a:ext cx="2079625" cy="1089025"/>
            </a:xfrm>
            <a:custGeom>
              <a:avLst/>
              <a:gdLst>
                <a:gd name="connsiteX0" fmla="*/ 544131 w 2079625"/>
                <a:gd name="connsiteY0" fmla="*/ 0 h 1089025"/>
                <a:gd name="connsiteX1" fmla="*/ 544512 w 2079625"/>
                <a:gd name="connsiteY1" fmla="*/ 37 h 1089025"/>
                <a:gd name="connsiteX2" fmla="*/ 544512 w 2079625"/>
                <a:gd name="connsiteY2" fmla="*/ 0 h 1089025"/>
                <a:gd name="connsiteX3" fmla="*/ 681644 w 2079625"/>
                <a:gd name="connsiteY3" fmla="*/ 0 h 1089025"/>
                <a:gd name="connsiteX4" fmla="*/ 724307 w 2079625"/>
                <a:gd name="connsiteY4" fmla="*/ 42672 h 1089025"/>
                <a:gd name="connsiteX5" fmla="*/ 805824 w 2079625"/>
                <a:gd name="connsiteY5" fmla="*/ 124206 h 1089025"/>
                <a:gd name="connsiteX6" fmla="*/ 848487 w 2079625"/>
                <a:gd name="connsiteY6" fmla="*/ 124206 h 1089025"/>
                <a:gd name="connsiteX7" fmla="*/ 930766 w 2079625"/>
                <a:gd name="connsiteY7" fmla="*/ 42672 h 1089025"/>
                <a:gd name="connsiteX8" fmla="*/ 973429 w 2079625"/>
                <a:gd name="connsiteY8" fmla="*/ 0 h 1089025"/>
                <a:gd name="connsiteX9" fmla="*/ 1963825 w 2079625"/>
                <a:gd name="connsiteY9" fmla="*/ 0 h 1089025"/>
                <a:gd name="connsiteX10" fmla="*/ 2079625 w 2079625"/>
                <a:gd name="connsiteY10" fmla="*/ 115824 h 1089025"/>
                <a:gd name="connsiteX11" fmla="*/ 2079625 w 2079625"/>
                <a:gd name="connsiteY11" fmla="*/ 132588 h 1089025"/>
                <a:gd name="connsiteX12" fmla="*/ 1984395 w 2079625"/>
                <a:gd name="connsiteY12" fmla="*/ 246126 h 1089025"/>
                <a:gd name="connsiteX13" fmla="*/ 1069309 w 2079625"/>
                <a:gd name="connsiteY13" fmla="*/ 407203 h 1089025"/>
                <a:gd name="connsiteX14" fmla="*/ 1078927 w 2079625"/>
                <a:gd name="connsiteY14" fmla="*/ 439344 h 1089025"/>
                <a:gd name="connsiteX15" fmla="*/ 1089025 w 2079625"/>
                <a:gd name="connsiteY15" fmla="*/ 544894 h 1089025"/>
                <a:gd name="connsiteX16" fmla="*/ 544131 w 2079625"/>
                <a:gd name="connsiteY16" fmla="*/ 1089025 h 1089025"/>
                <a:gd name="connsiteX17" fmla="*/ 0 w 2079625"/>
                <a:gd name="connsiteY17" fmla="*/ 544894 h 1089025"/>
                <a:gd name="connsiteX18" fmla="*/ 544131 w 2079625"/>
                <a:gd name="connsiteY18" fmla="*/ 0 h 108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79625" h="1089025">
                  <a:moveTo>
                    <a:pt x="544131" y="0"/>
                  </a:moveTo>
                  <a:lnTo>
                    <a:pt x="544512" y="37"/>
                  </a:lnTo>
                  <a:lnTo>
                    <a:pt x="544512" y="0"/>
                  </a:lnTo>
                  <a:lnTo>
                    <a:pt x="681644" y="0"/>
                  </a:lnTo>
                  <a:cubicBezTo>
                    <a:pt x="705261" y="0"/>
                    <a:pt x="724307" y="19050"/>
                    <a:pt x="724307" y="42672"/>
                  </a:cubicBezTo>
                  <a:cubicBezTo>
                    <a:pt x="724307" y="87630"/>
                    <a:pt x="760875" y="124206"/>
                    <a:pt x="805824" y="124206"/>
                  </a:cubicBezTo>
                  <a:lnTo>
                    <a:pt x="848487" y="124206"/>
                  </a:lnTo>
                  <a:cubicBezTo>
                    <a:pt x="894198" y="124206"/>
                    <a:pt x="930766" y="87630"/>
                    <a:pt x="930766" y="42672"/>
                  </a:cubicBezTo>
                  <a:cubicBezTo>
                    <a:pt x="930766" y="19050"/>
                    <a:pt x="949812" y="0"/>
                    <a:pt x="973429" y="0"/>
                  </a:cubicBezTo>
                  <a:lnTo>
                    <a:pt x="1963825" y="0"/>
                  </a:lnTo>
                  <a:cubicBezTo>
                    <a:pt x="2027820" y="0"/>
                    <a:pt x="2079625" y="51816"/>
                    <a:pt x="2079625" y="115824"/>
                  </a:cubicBezTo>
                  <a:lnTo>
                    <a:pt x="2079625" y="132588"/>
                  </a:lnTo>
                  <a:cubicBezTo>
                    <a:pt x="2079625" y="188214"/>
                    <a:pt x="2039247" y="236220"/>
                    <a:pt x="1984395" y="246126"/>
                  </a:cubicBezTo>
                  <a:lnTo>
                    <a:pt x="1069309" y="407203"/>
                  </a:lnTo>
                  <a:lnTo>
                    <a:pt x="1078927" y="439344"/>
                  </a:lnTo>
                  <a:cubicBezTo>
                    <a:pt x="1085596" y="473448"/>
                    <a:pt x="1089025" y="508695"/>
                    <a:pt x="1089025" y="544894"/>
                  </a:cubicBezTo>
                  <a:cubicBezTo>
                    <a:pt x="1089025" y="845157"/>
                    <a:pt x="845157" y="1089025"/>
                    <a:pt x="544131" y="1089025"/>
                  </a:cubicBezTo>
                  <a:cubicBezTo>
                    <a:pt x="243868" y="1089025"/>
                    <a:pt x="0" y="845157"/>
                    <a:pt x="0" y="544894"/>
                  </a:cubicBezTo>
                  <a:cubicBezTo>
                    <a:pt x="0" y="243869"/>
                    <a:pt x="243868" y="0"/>
                    <a:pt x="544131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3" name="Freeform 307">
              <a:extLst>
                <a:ext uri="{FF2B5EF4-FFF2-40B4-BE49-F238E27FC236}">
                  <a16:creationId xmlns="" xmlns:a16="http://schemas.microsoft.com/office/drawing/2014/main" id="{61DA7902-1FF9-4AA0-B98E-6F9FA042E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0669" y="4858580"/>
              <a:ext cx="739775" cy="739775"/>
            </a:xfrm>
            <a:custGeom>
              <a:avLst/>
              <a:gdLst>
                <a:gd name="T0" fmla="*/ 485 w 970"/>
                <a:gd name="T1" fmla="*/ 83 h 970"/>
                <a:gd name="T2" fmla="*/ 769 w 970"/>
                <a:gd name="T3" fmla="*/ 201 h 970"/>
                <a:gd name="T4" fmla="*/ 887 w 970"/>
                <a:gd name="T5" fmla="*/ 485 h 970"/>
                <a:gd name="T6" fmla="*/ 769 w 970"/>
                <a:gd name="T7" fmla="*/ 768 h 970"/>
                <a:gd name="T8" fmla="*/ 485 w 970"/>
                <a:gd name="T9" fmla="*/ 886 h 970"/>
                <a:gd name="T10" fmla="*/ 202 w 970"/>
                <a:gd name="T11" fmla="*/ 768 h 970"/>
                <a:gd name="T12" fmla="*/ 84 w 970"/>
                <a:gd name="T13" fmla="*/ 485 h 970"/>
                <a:gd name="T14" fmla="*/ 202 w 970"/>
                <a:gd name="T15" fmla="*/ 201 h 970"/>
                <a:gd name="T16" fmla="*/ 485 w 970"/>
                <a:gd name="T17" fmla="*/ 83 h 970"/>
                <a:gd name="T18" fmla="*/ 527 w 970"/>
                <a:gd name="T19" fmla="*/ 41 h 970"/>
                <a:gd name="T20" fmla="*/ 485 w 970"/>
                <a:gd name="T21" fmla="*/ 0 h 970"/>
                <a:gd name="T22" fmla="*/ 143 w 970"/>
                <a:gd name="T23" fmla="*/ 142 h 970"/>
                <a:gd name="T24" fmla="*/ 0 w 970"/>
                <a:gd name="T25" fmla="*/ 485 h 970"/>
                <a:gd name="T26" fmla="*/ 143 w 970"/>
                <a:gd name="T27" fmla="*/ 827 h 970"/>
                <a:gd name="T28" fmla="*/ 485 w 970"/>
                <a:gd name="T29" fmla="*/ 970 h 970"/>
                <a:gd name="T30" fmla="*/ 828 w 970"/>
                <a:gd name="T31" fmla="*/ 827 h 970"/>
                <a:gd name="T32" fmla="*/ 970 w 970"/>
                <a:gd name="T33" fmla="*/ 485 h 970"/>
                <a:gd name="T34" fmla="*/ 828 w 970"/>
                <a:gd name="T35" fmla="*/ 142 h 970"/>
                <a:gd name="T36" fmla="*/ 485 w 970"/>
                <a:gd name="T37" fmla="*/ 0 h 970"/>
                <a:gd name="T38" fmla="*/ 444 w 970"/>
                <a:gd name="T39" fmla="*/ 41 h 970"/>
                <a:gd name="T40" fmla="*/ 485 w 970"/>
                <a:gd name="T41" fmla="*/ 83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70" h="970">
                  <a:moveTo>
                    <a:pt x="485" y="83"/>
                  </a:moveTo>
                  <a:cubicBezTo>
                    <a:pt x="596" y="83"/>
                    <a:pt x="696" y="128"/>
                    <a:pt x="769" y="201"/>
                  </a:cubicBezTo>
                  <a:cubicBezTo>
                    <a:pt x="842" y="274"/>
                    <a:pt x="887" y="374"/>
                    <a:pt x="887" y="485"/>
                  </a:cubicBezTo>
                  <a:cubicBezTo>
                    <a:pt x="887" y="595"/>
                    <a:pt x="842" y="696"/>
                    <a:pt x="769" y="768"/>
                  </a:cubicBezTo>
                  <a:cubicBezTo>
                    <a:pt x="696" y="841"/>
                    <a:pt x="596" y="886"/>
                    <a:pt x="485" y="886"/>
                  </a:cubicBezTo>
                  <a:cubicBezTo>
                    <a:pt x="375" y="886"/>
                    <a:pt x="274" y="841"/>
                    <a:pt x="202" y="768"/>
                  </a:cubicBezTo>
                  <a:cubicBezTo>
                    <a:pt x="129" y="696"/>
                    <a:pt x="84" y="595"/>
                    <a:pt x="84" y="485"/>
                  </a:cubicBezTo>
                  <a:cubicBezTo>
                    <a:pt x="84" y="374"/>
                    <a:pt x="129" y="274"/>
                    <a:pt x="202" y="201"/>
                  </a:cubicBezTo>
                  <a:cubicBezTo>
                    <a:pt x="274" y="128"/>
                    <a:pt x="375" y="83"/>
                    <a:pt x="485" y="83"/>
                  </a:cubicBezTo>
                  <a:cubicBezTo>
                    <a:pt x="508" y="83"/>
                    <a:pt x="527" y="64"/>
                    <a:pt x="527" y="41"/>
                  </a:cubicBezTo>
                  <a:cubicBezTo>
                    <a:pt x="527" y="18"/>
                    <a:pt x="508" y="0"/>
                    <a:pt x="485" y="0"/>
                  </a:cubicBezTo>
                  <a:cubicBezTo>
                    <a:pt x="352" y="0"/>
                    <a:pt x="230" y="54"/>
                    <a:pt x="143" y="142"/>
                  </a:cubicBezTo>
                  <a:cubicBezTo>
                    <a:pt x="55" y="230"/>
                    <a:pt x="0" y="351"/>
                    <a:pt x="0" y="485"/>
                  </a:cubicBezTo>
                  <a:cubicBezTo>
                    <a:pt x="0" y="618"/>
                    <a:pt x="55" y="740"/>
                    <a:pt x="143" y="827"/>
                  </a:cubicBezTo>
                  <a:cubicBezTo>
                    <a:pt x="230" y="915"/>
                    <a:pt x="352" y="970"/>
                    <a:pt x="485" y="970"/>
                  </a:cubicBezTo>
                  <a:cubicBezTo>
                    <a:pt x="619" y="970"/>
                    <a:pt x="741" y="915"/>
                    <a:pt x="828" y="827"/>
                  </a:cubicBezTo>
                  <a:cubicBezTo>
                    <a:pt x="916" y="740"/>
                    <a:pt x="970" y="618"/>
                    <a:pt x="970" y="485"/>
                  </a:cubicBezTo>
                  <a:cubicBezTo>
                    <a:pt x="970" y="351"/>
                    <a:pt x="916" y="230"/>
                    <a:pt x="828" y="142"/>
                  </a:cubicBezTo>
                  <a:cubicBezTo>
                    <a:pt x="741" y="54"/>
                    <a:pt x="619" y="0"/>
                    <a:pt x="485" y="0"/>
                  </a:cubicBezTo>
                  <a:cubicBezTo>
                    <a:pt x="462" y="0"/>
                    <a:pt x="444" y="18"/>
                    <a:pt x="444" y="41"/>
                  </a:cubicBezTo>
                  <a:cubicBezTo>
                    <a:pt x="444" y="64"/>
                    <a:pt x="462" y="83"/>
                    <a:pt x="485" y="8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4" name="Oval 308">
              <a:extLst>
                <a:ext uri="{FF2B5EF4-FFF2-40B4-BE49-F238E27FC236}">
                  <a16:creationId xmlns="" xmlns:a16="http://schemas.microsoft.com/office/drawing/2014/main" id="{3A83D80C-404C-403E-B513-3C1C0FF85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9744" y="5074480"/>
              <a:ext cx="301625" cy="30003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83065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08539" y="3566460"/>
            <a:ext cx="3563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    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15562" y="5697755"/>
            <a:ext cx="9360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Get a modern PowerPoint  Presentation that is beautifully designed. I hope and I believe that this Template will your Time, Money and Reputation.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A6C0828E-8128-4FEA-A2FC-7E3CC8327B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Images &amp; Contents</a:t>
            </a:r>
            <a:endParaRPr lang="ko-KR" altLang="en-US" dirty="0"/>
          </a:p>
        </p:txBody>
      </p:sp>
      <p:grpSp>
        <p:nvGrpSpPr>
          <p:cNvPr id="12" name="Group 54">
            <a:extLst>
              <a:ext uri="{FF2B5EF4-FFF2-40B4-BE49-F238E27FC236}">
                <a16:creationId xmlns="" xmlns:a16="http://schemas.microsoft.com/office/drawing/2014/main" id="{2A2510D3-A48E-485D-B86D-B0BEC6981FB1}"/>
              </a:ext>
            </a:extLst>
          </p:cNvPr>
          <p:cNvGrpSpPr/>
          <p:nvPr/>
        </p:nvGrpSpPr>
        <p:grpSpPr>
          <a:xfrm>
            <a:off x="1903576" y="2602002"/>
            <a:ext cx="761196" cy="735264"/>
            <a:chOff x="137623" y="3822680"/>
            <a:chExt cx="1411778" cy="1363683"/>
          </a:xfrm>
        </p:grpSpPr>
        <p:sp>
          <p:nvSpPr>
            <p:cNvPr id="13" name="Freeform 288">
              <a:extLst>
                <a:ext uri="{FF2B5EF4-FFF2-40B4-BE49-F238E27FC236}">
                  <a16:creationId xmlns="" xmlns:a16="http://schemas.microsoft.com/office/drawing/2014/main" id="{15024868-1F2C-48CA-83F2-EBBD918CE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326" y="4125913"/>
              <a:ext cx="269875" cy="247650"/>
            </a:xfrm>
            <a:custGeom>
              <a:avLst/>
              <a:gdLst>
                <a:gd name="T0" fmla="*/ 100 w 355"/>
                <a:gd name="T1" fmla="*/ 323 h 326"/>
                <a:gd name="T2" fmla="*/ 64 w 355"/>
                <a:gd name="T3" fmla="*/ 299 h 326"/>
                <a:gd name="T4" fmla="*/ 3 w 355"/>
                <a:gd name="T5" fmla="*/ 53 h 326"/>
                <a:gd name="T6" fmla="*/ 27 w 355"/>
                <a:gd name="T7" fmla="*/ 17 h 326"/>
                <a:gd name="T8" fmla="*/ 202 w 355"/>
                <a:gd name="T9" fmla="*/ 3 h 326"/>
                <a:gd name="T10" fmla="*/ 239 w 355"/>
                <a:gd name="T11" fmla="*/ 27 h 326"/>
                <a:gd name="T12" fmla="*/ 352 w 355"/>
                <a:gd name="T13" fmla="*/ 238 h 326"/>
                <a:gd name="T14" fmla="*/ 328 w 355"/>
                <a:gd name="T15" fmla="*/ 274 h 326"/>
                <a:gd name="T16" fmla="*/ 100 w 355"/>
                <a:gd name="T17" fmla="*/ 32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26">
                  <a:moveTo>
                    <a:pt x="100" y="323"/>
                  </a:moveTo>
                  <a:cubicBezTo>
                    <a:pt x="83" y="326"/>
                    <a:pt x="67" y="316"/>
                    <a:pt x="64" y="299"/>
                  </a:cubicBezTo>
                  <a:lnTo>
                    <a:pt x="3" y="53"/>
                  </a:lnTo>
                  <a:cubicBezTo>
                    <a:pt x="0" y="37"/>
                    <a:pt x="10" y="20"/>
                    <a:pt x="27" y="17"/>
                  </a:cubicBezTo>
                  <a:lnTo>
                    <a:pt x="202" y="3"/>
                  </a:lnTo>
                  <a:cubicBezTo>
                    <a:pt x="219" y="0"/>
                    <a:pt x="235" y="10"/>
                    <a:pt x="239" y="27"/>
                  </a:cubicBezTo>
                  <a:lnTo>
                    <a:pt x="352" y="238"/>
                  </a:lnTo>
                  <a:cubicBezTo>
                    <a:pt x="355" y="254"/>
                    <a:pt x="345" y="270"/>
                    <a:pt x="328" y="274"/>
                  </a:cubicBezTo>
                  <a:lnTo>
                    <a:pt x="100" y="3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89">
              <a:extLst>
                <a:ext uri="{FF2B5EF4-FFF2-40B4-BE49-F238E27FC236}">
                  <a16:creationId xmlns="" xmlns:a16="http://schemas.microsoft.com/office/drawing/2014/main" id="{00625C7D-43D4-4BA6-B6F8-18C80E6F4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23" y="3822680"/>
              <a:ext cx="1259379" cy="1241415"/>
            </a:xfrm>
            <a:custGeom>
              <a:avLst/>
              <a:gdLst>
                <a:gd name="T0" fmla="*/ 1736 w 1743"/>
                <a:gd name="T1" fmla="*/ 729 h 1698"/>
                <a:gd name="T2" fmla="*/ 1713 w 1743"/>
                <a:gd name="T3" fmla="*/ 626 h 1698"/>
                <a:gd name="T4" fmla="*/ 819 w 1743"/>
                <a:gd name="T5" fmla="*/ 61 h 1698"/>
                <a:gd name="T6" fmla="*/ 114 w 1743"/>
                <a:gd name="T7" fmla="*/ 1032 h 1698"/>
                <a:gd name="T8" fmla="*/ 208 w 1743"/>
                <a:gd name="T9" fmla="*/ 1254 h 1698"/>
                <a:gd name="T10" fmla="*/ 337 w 1743"/>
                <a:gd name="T11" fmla="*/ 1475 h 1698"/>
                <a:gd name="T12" fmla="*/ 652 w 1743"/>
                <a:gd name="T13" fmla="*/ 1679 h 1698"/>
                <a:gd name="T14" fmla="*/ 687 w 1743"/>
                <a:gd name="T15" fmla="*/ 1680 h 1698"/>
                <a:gd name="T16" fmla="*/ 935 w 1743"/>
                <a:gd name="T17" fmla="*/ 1440 h 1698"/>
                <a:gd name="T18" fmla="*/ 939 w 1743"/>
                <a:gd name="T19" fmla="*/ 1426 h 1698"/>
                <a:gd name="T20" fmla="*/ 951 w 1743"/>
                <a:gd name="T21" fmla="*/ 1357 h 1698"/>
                <a:gd name="T22" fmla="*/ 1001 w 1743"/>
                <a:gd name="T23" fmla="*/ 1058 h 1698"/>
                <a:gd name="T24" fmla="*/ 1743 w 1743"/>
                <a:gd name="T25" fmla="*/ 778 h 1698"/>
                <a:gd name="T26" fmla="*/ 1736 w 1743"/>
                <a:gd name="T27" fmla="*/ 729 h 1698"/>
                <a:gd name="connsiteX0" fmla="*/ 9438 w 9478"/>
                <a:gd name="connsiteY0" fmla="*/ 3988 h 9595"/>
                <a:gd name="connsiteX1" fmla="*/ 9306 w 9478"/>
                <a:gd name="connsiteY1" fmla="*/ 3382 h 9595"/>
                <a:gd name="connsiteX2" fmla="*/ 4177 w 9478"/>
                <a:gd name="connsiteY2" fmla="*/ 54 h 9595"/>
                <a:gd name="connsiteX3" fmla="*/ 132 w 9478"/>
                <a:gd name="connsiteY3" fmla="*/ 5773 h 9595"/>
                <a:gd name="connsiteX4" fmla="*/ 466 w 9478"/>
                <a:gd name="connsiteY4" fmla="*/ 7185 h 9595"/>
                <a:gd name="connsiteX5" fmla="*/ 1411 w 9478"/>
                <a:gd name="connsiteY5" fmla="*/ 8382 h 9595"/>
                <a:gd name="connsiteX6" fmla="*/ 3219 w 9478"/>
                <a:gd name="connsiteY6" fmla="*/ 9583 h 9595"/>
                <a:gd name="connsiteX7" fmla="*/ 3419 w 9478"/>
                <a:gd name="connsiteY7" fmla="*/ 9589 h 9595"/>
                <a:gd name="connsiteX8" fmla="*/ 4842 w 9478"/>
                <a:gd name="connsiteY8" fmla="*/ 8176 h 9595"/>
                <a:gd name="connsiteX9" fmla="*/ 4865 w 9478"/>
                <a:gd name="connsiteY9" fmla="*/ 8093 h 9595"/>
                <a:gd name="connsiteX10" fmla="*/ 4934 w 9478"/>
                <a:gd name="connsiteY10" fmla="*/ 7687 h 9595"/>
                <a:gd name="connsiteX11" fmla="*/ 5221 w 9478"/>
                <a:gd name="connsiteY11" fmla="*/ 5926 h 9595"/>
                <a:gd name="connsiteX12" fmla="*/ 9478 w 9478"/>
                <a:gd name="connsiteY12" fmla="*/ 4277 h 9595"/>
                <a:gd name="connsiteX13" fmla="*/ 9438 w 9478"/>
                <a:gd name="connsiteY13" fmla="*/ 3988 h 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78" h="9595">
                  <a:moveTo>
                    <a:pt x="9438" y="3988"/>
                  </a:moveTo>
                  <a:cubicBezTo>
                    <a:pt x="9392" y="3817"/>
                    <a:pt x="9392" y="3576"/>
                    <a:pt x="9306" y="3382"/>
                  </a:cubicBezTo>
                  <a:cubicBezTo>
                    <a:pt x="8371" y="1173"/>
                    <a:pt x="6787" y="-305"/>
                    <a:pt x="4177" y="54"/>
                  </a:cubicBezTo>
                  <a:cubicBezTo>
                    <a:pt x="1337" y="437"/>
                    <a:pt x="-522" y="2958"/>
                    <a:pt x="132" y="5773"/>
                  </a:cubicBezTo>
                  <a:cubicBezTo>
                    <a:pt x="258" y="6332"/>
                    <a:pt x="461" y="7179"/>
                    <a:pt x="466" y="7185"/>
                  </a:cubicBezTo>
                  <a:cubicBezTo>
                    <a:pt x="770" y="7910"/>
                    <a:pt x="1027" y="7793"/>
                    <a:pt x="1411" y="8382"/>
                  </a:cubicBezTo>
                  <a:cubicBezTo>
                    <a:pt x="1790" y="8971"/>
                    <a:pt x="2415" y="9477"/>
                    <a:pt x="3219" y="9583"/>
                  </a:cubicBezTo>
                  <a:cubicBezTo>
                    <a:pt x="3270" y="9589"/>
                    <a:pt x="3374" y="9583"/>
                    <a:pt x="3419" y="9589"/>
                  </a:cubicBezTo>
                  <a:cubicBezTo>
                    <a:pt x="4188" y="9695"/>
                    <a:pt x="4762" y="8505"/>
                    <a:pt x="4842" y="8176"/>
                  </a:cubicBezTo>
                  <a:cubicBezTo>
                    <a:pt x="4928" y="7846"/>
                    <a:pt x="4865" y="8093"/>
                    <a:pt x="4865" y="8093"/>
                  </a:cubicBezTo>
                  <a:cubicBezTo>
                    <a:pt x="4928" y="7922"/>
                    <a:pt x="4911" y="7799"/>
                    <a:pt x="4934" y="7687"/>
                  </a:cubicBezTo>
                  <a:cubicBezTo>
                    <a:pt x="5049" y="7051"/>
                    <a:pt x="4951" y="6550"/>
                    <a:pt x="5221" y="5926"/>
                  </a:cubicBezTo>
                  <a:cubicBezTo>
                    <a:pt x="5955" y="4206"/>
                    <a:pt x="7843" y="4277"/>
                    <a:pt x="9478" y="4277"/>
                  </a:cubicBezTo>
                  <a:cubicBezTo>
                    <a:pt x="9461" y="4159"/>
                    <a:pt x="9472" y="4118"/>
                    <a:pt x="9438" y="39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90">
              <a:extLst>
                <a:ext uri="{FF2B5EF4-FFF2-40B4-BE49-F238E27FC236}">
                  <a16:creationId xmlns="" xmlns:a16="http://schemas.microsoft.com/office/drawing/2014/main" id="{E03104BE-F908-4342-96CB-310D2495F6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088" y="4308475"/>
              <a:ext cx="1101725" cy="814388"/>
            </a:xfrm>
            <a:custGeom>
              <a:avLst/>
              <a:gdLst>
                <a:gd name="T0" fmla="*/ 48 w 1445"/>
                <a:gd name="T1" fmla="*/ 1069 h 1069"/>
                <a:gd name="T2" fmla="*/ 2 w 1445"/>
                <a:gd name="T3" fmla="*/ 1027 h 1069"/>
                <a:gd name="T4" fmla="*/ 44 w 1445"/>
                <a:gd name="T5" fmla="*/ 978 h 1069"/>
                <a:gd name="T6" fmla="*/ 441 w 1445"/>
                <a:gd name="T7" fmla="*/ 754 h 1069"/>
                <a:gd name="T8" fmla="*/ 449 w 1445"/>
                <a:gd name="T9" fmla="*/ 664 h 1069"/>
                <a:gd name="T10" fmla="*/ 645 w 1445"/>
                <a:gd name="T11" fmla="*/ 162 h 1069"/>
                <a:gd name="T12" fmla="*/ 1398 w 1445"/>
                <a:gd name="T13" fmla="*/ 1 h 1069"/>
                <a:gd name="T14" fmla="*/ 1444 w 1445"/>
                <a:gd name="T15" fmla="*/ 45 h 1069"/>
                <a:gd name="T16" fmla="*/ 1400 w 1445"/>
                <a:gd name="T17" fmla="*/ 92 h 1069"/>
                <a:gd name="T18" fmla="*/ 702 w 1445"/>
                <a:gd name="T19" fmla="*/ 233 h 1069"/>
                <a:gd name="T20" fmla="*/ 540 w 1445"/>
                <a:gd name="T21" fmla="*/ 672 h 1069"/>
                <a:gd name="T22" fmla="*/ 531 w 1445"/>
                <a:gd name="T23" fmla="*/ 765 h 1069"/>
                <a:gd name="T24" fmla="*/ 51 w 1445"/>
                <a:gd name="T25" fmla="*/ 1069 h 1069"/>
                <a:gd name="T26" fmla="*/ 48 w 1445"/>
                <a:gd name="T2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069">
                  <a:moveTo>
                    <a:pt x="48" y="1069"/>
                  </a:moveTo>
                  <a:cubicBezTo>
                    <a:pt x="24" y="1069"/>
                    <a:pt x="4" y="1051"/>
                    <a:pt x="2" y="1027"/>
                  </a:cubicBezTo>
                  <a:cubicBezTo>
                    <a:pt x="0" y="1002"/>
                    <a:pt x="19" y="980"/>
                    <a:pt x="44" y="978"/>
                  </a:cubicBezTo>
                  <a:cubicBezTo>
                    <a:pt x="53" y="977"/>
                    <a:pt x="416" y="975"/>
                    <a:pt x="441" y="754"/>
                  </a:cubicBezTo>
                  <a:cubicBezTo>
                    <a:pt x="444" y="726"/>
                    <a:pt x="447" y="696"/>
                    <a:pt x="449" y="664"/>
                  </a:cubicBezTo>
                  <a:cubicBezTo>
                    <a:pt x="464" y="490"/>
                    <a:pt x="480" y="293"/>
                    <a:pt x="645" y="162"/>
                  </a:cubicBezTo>
                  <a:cubicBezTo>
                    <a:pt x="833" y="13"/>
                    <a:pt x="1380" y="1"/>
                    <a:pt x="1398" y="1"/>
                  </a:cubicBezTo>
                  <a:cubicBezTo>
                    <a:pt x="1423" y="0"/>
                    <a:pt x="1444" y="20"/>
                    <a:pt x="1444" y="45"/>
                  </a:cubicBezTo>
                  <a:cubicBezTo>
                    <a:pt x="1445" y="70"/>
                    <a:pt x="1425" y="91"/>
                    <a:pt x="1400" y="92"/>
                  </a:cubicBezTo>
                  <a:cubicBezTo>
                    <a:pt x="1396" y="92"/>
                    <a:pt x="865" y="104"/>
                    <a:pt x="702" y="233"/>
                  </a:cubicBezTo>
                  <a:cubicBezTo>
                    <a:pt x="568" y="340"/>
                    <a:pt x="554" y="508"/>
                    <a:pt x="540" y="672"/>
                  </a:cubicBezTo>
                  <a:cubicBezTo>
                    <a:pt x="537" y="704"/>
                    <a:pt x="535" y="734"/>
                    <a:pt x="531" y="765"/>
                  </a:cubicBezTo>
                  <a:cubicBezTo>
                    <a:pt x="504" y="1002"/>
                    <a:pt x="150" y="1061"/>
                    <a:pt x="51" y="1069"/>
                  </a:cubicBezTo>
                  <a:lnTo>
                    <a:pt x="48" y="10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91">
              <a:extLst>
                <a:ext uri="{FF2B5EF4-FFF2-40B4-BE49-F238E27FC236}">
                  <a16:creationId xmlns="" xmlns:a16="http://schemas.microsoft.com/office/drawing/2014/main" id="{8A0C55C1-8218-4B79-A095-1D55A0250F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563" y="4751388"/>
              <a:ext cx="985838" cy="434975"/>
            </a:xfrm>
            <a:custGeom>
              <a:avLst/>
              <a:gdLst>
                <a:gd name="T0" fmla="*/ 435 w 1294"/>
                <a:gd name="T1" fmla="*/ 429 h 572"/>
                <a:gd name="T2" fmla="*/ 435 w 1294"/>
                <a:gd name="T3" fmla="*/ 150 h 572"/>
                <a:gd name="T4" fmla="*/ 474 w 1294"/>
                <a:gd name="T5" fmla="*/ 112 h 572"/>
                <a:gd name="T6" fmla="*/ 767 w 1294"/>
                <a:gd name="T7" fmla="*/ 112 h 572"/>
                <a:gd name="T8" fmla="*/ 805 w 1294"/>
                <a:gd name="T9" fmla="*/ 150 h 572"/>
                <a:gd name="T10" fmla="*/ 805 w 1294"/>
                <a:gd name="T11" fmla="*/ 429 h 572"/>
                <a:gd name="T12" fmla="*/ 769 w 1294"/>
                <a:gd name="T13" fmla="*/ 467 h 572"/>
                <a:gd name="T14" fmla="*/ 471 w 1294"/>
                <a:gd name="T15" fmla="*/ 467 h 572"/>
                <a:gd name="T16" fmla="*/ 435 w 1294"/>
                <a:gd name="T17" fmla="*/ 429 h 572"/>
                <a:gd name="T18" fmla="*/ 365 w 1294"/>
                <a:gd name="T19" fmla="*/ 149 h 572"/>
                <a:gd name="T20" fmla="*/ 364 w 1294"/>
                <a:gd name="T21" fmla="*/ 421 h 572"/>
                <a:gd name="T22" fmla="*/ 324 w 1294"/>
                <a:gd name="T23" fmla="*/ 459 h 572"/>
                <a:gd name="T24" fmla="*/ 104 w 1294"/>
                <a:gd name="T25" fmla="*/ 441 h 572"/>
                <a:gd name="T26" fmla="*/ 70 w 1294"/>
                <a:gd name="T27" fmla="*/ 403 h 572"/>
                <a:gd name="T28" fmla="*/ 71 w 1294"/>
                <a:gd name="T29" fmla="*/ 146 h 572"/>
                <a:gd name="T30" fmla="*/ 109 w 1294"/>
                <a:gd name="T31" fmla="*/ 108 h 572"/>
                <a:gd name="T32" fmla="*/ 327 w 1294"/>
                <a:gd name="T33" fmla="*/ 111 h 572"/>
                <a:gd name="T34" fmla="*/ 365 w 1294"/>
                <a:gd name="T35" fmla="*/ 149 h 572"/>
                <a:gd name="T36" fmla="*/ 1148 w 1294"/>
                <a:gd name="T37" fmla="*/ 413 h 572"/>
                <a:gd name="T38" fmla="*/ 983 w 1294"/>
                <a:gd name="T39" fmla="*/ 447 h 572"/>
                <a:gd name="T40" fmla="*/ 876 w 1294"/>
                <a:gd name="T41" fmla="*/ 358 h 572"/>
                <a:gd name="T42" fmla="*/ 876 w 1294"/>
                <a:gd name="T43" fmla="*/ 197 h 572"/>
                <a:gd name="T44" fmla="*/ 958 w 1294"/>
                <a:gd name="T45" fmla="*/ 107 h 572"/>
                <a:gd name="T46" fmla="*/ 1134 w 1294"/>
                <a:gd name="T47" fmla="*/ 87 h 572"/>
                <a:gd name="T48" fmla="*/ 1223 w 1294"/>
                <a:gd name="T49" fmla="*/ 164 h 572"/>
                <a:gd name="T50" fmla="*/ 1223 w 1294"/>
                <a:gd name="T51" fmla="*/ 322 h 572"/>
                <a:gd name="T52" fmla="*/ 1148 w 1294"/>
                <a:gd name="T53" fmla="*/ 413 h 572"/>
                <a:gd name="T54" fmla="*/ 1265 w 1294"/>
                <a:gd name="T55" fmla="*/ 1 h 572"/>
                <a:gd name="T56" fmla="*/ 1252 w 1294"/>
                <a:gd name="T57" fmla="*/ 1 h 572"/>
                <a:gd name="T58" fmla="*/ 42 w 1294"/>
                <a:gd name="T59" fmla="*/ 36 h 572"/>
                <a:gd name="T60" fmla="*/ 29 w 1294"/>
                <a:gd name="T61" fmla="*/ 36 h 572"/>
                <a:gd name="T62" fmla="*/ 0 w 1294"/>
                <a:gd name="T63" fmla="*/ 64 h 572"/>
                <a:gd name="T64" fmla="*/ 0 w 1294"/>
                <a:gd name="T65" fmla="*/ 78 h 572"/>
                <a:gd name="T66" fmla="*/ 0 w 1294"/>
                <a:gd name="T67" fmla="*/ 457 h 572"/>
                <a:gd name="T68" fmla="*/ 0 w 1294"/>
                <a:gd name="T69" fmla="*/ 466 h 572"/>
                <a:gd name="T70" fmla="*/ 0 w 1294"/>
                <a:gd name="T71" fmla="*/ 471 h 572"/>
                <a:gd name="T72" fmla="*/ 28 w 1294"/>
                <a:gd name="T73" fmla="*/ 503 h 572"/>
                <a:gd name="T74" fmla="*/ 1265 w 1294"/>
                <a:gd name="T75" fmla="*/ 467 h 572"/>
                <a:gd name="T76" fmla="*/ 1294 w 1294"/>
                <a:gd name="T77" fmla="*/ 435 h 572"/>
                <a:gd name="T78" fmla="*/ 1294 w 1294"/>
                <a:gd name="T79" fmla="*/ 431 h 572"/>
                <a:gd name="T80" fmla="*/ 1294 w 1294"/>
                <a:gd name="T81" fmla="*/ 422 h 572"/>
                <a:gd name="T82" fmla="*/ 1294 w 1294"/>
                <a:gd name="T83" fmla="*/ 42 h 572"/>
                <a:gd name="T84" fmla="*/ 1294 w 1294"/>
                <a:gd name="T85" fmla="*/ 29 h 572"/>
                <a:gd name="T86" fmla="*/ 1265 w 1294"/>
                <a:gd name="T87" fmla="*/ 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4" h="572">
                  <a:moveTo>
                    <a:pt x="435" y="429"/>
                  </a:moveTo>
                  <a:cubicBezTo>
                    <a:pt x="435" y="334"/>
                    <a:pt x="435" y="246"/>
                    <a:pt x="435" y="150"/>
                  </a:cubicBezTo>
                  <a:cubicBezTo>
                    <a:pt x="436" y="129"/>
                    <a:pt x="453" y="112"/>
                    <a:pt x="474" y="112"/>
                  </a:cubicBezTo>
                  <a:cubicBezTo>
                    <a:pt x="614" y="113"/>
                    <a:pt x="627" y="113"/>
                    <a:pt x="767" y="112"/>
                  </a:cubicBezTo>
                  <a:cubicBezTo>
                    <a:pt x="788" y="112"/>
                    <a:pt x="805" y="129"/>
                    <a:pt x="805" y="150"/>
                  </a:cubicBezTo>
                  <a:cubicBezTo>
                    <a:pt x="805" y="246"/>
                    <a:pt x="805" y="334"/>
                    <a:pt x="805" y="429"/>
                  </a:cubicBezTo>
                  <a:cubicBezTo>
                    <a:pt x="805" y="449"/>
                    <a:pt x="789" y="466"/>
                    <a:pt x="769" y="467"/>
                  </a:cubicBezTo>
                  <a:cubicBezTo>
                    <a:pt x="626" y="474"/>
                    <a:pt x="614" y="474"/>
                    <a:pt x="471" y="467"/>
                  </a:cubicBezTo>
                  <a:cubicBezTo>
                    <a:pt x="451" y="466"/>
                    <a:pt x="435" y="449"/>
                    <a:pt x="435" y="429"/>
                  </a:cubicBezTo>
                  <a:close/>
                  <a:moveTo>
                    <a:pt x="365" y="149"/>
                  </a:moveTo>
                  <a:cubicBezTo>
                    <a:pt x="365" y="242"/>
                    <a:pt x="365" y="328"/>
                    <a:pt x="364" y="421"/>
                  </a:cubicBezTo>
                  <a:cubicBezTo>
                    <a:pt x="364" y="443"/>
                    <a:pt x="346" y="461"/>
                    <a:pt x="324" y="459"/>
                  </a:cubicBezTo>
                  <a:cubicBezTo>
                    <a:pt x="251" y="454"/>
                    <a:pt x="178" y="448"/>
                    <a:pt x="104" y="441"/>
                  </a:cubicBezTo>
                  <a:cubicBezTo>
                    <a:pt x="85" y="439"/>
                    <a:pt x="70" y="422"/>
                    <a:pt x="70" y="403"/>
                  </a:cubicBezTo>
                  <a:cubicBezTo>
                    <a:pt x="70" y="315"/>
                    <a:pt x="70" y="233"/>
                    <a:pt x="71" y="146"/>
                  </a:cubicBezTo>
                  <a:cubicBezTo>
                    <a:pt x="71" y="124"/>
                    <a:pt x="88" y="107"/>
                    <a:pt x="109" y="108"/>
                  </a:cubicBezTo>
                  <a:cubicBezTo>
                    <a:pt x="182" y="109"/>
                    <a:pt x="255" y="110"/>
                    <a:pt x="327" y="111"/>
                  </a:cubicBezTo>
                  <a:cubicBezTo>
                    <a:pt x="348" y="111"/>
                    <a:pt x="365" y="128"/>
                    <a:pt x="365" y="149"/>
                  </a:cubicBezTo>
                  <a:close/>
                  <a:moveTo>
                    <a:pt x="1148" y="413"/>
                  </a:moveTo>
                  <a:cubicBezTo>
                    <a:pt x="1095" y="423"/>
                    <a:pt x="1037" y="437"/>
                    <a:pt x="983" y="447"/>
                  </a:cubicBezTo>
                  <a:cubicBezTo>
                    <a:pt x="927" y="457"/>
                    <a:pt x="876" y="415"/>
                    <a:pt x="876" y="358"/>
                  </a:cubicBezTo>
                  <a:cubicBezTo>
                    <a:pt x="876" y="304"/>
                    <a:pt x="876" y="251"/>
                    <a:pt x="876" y="197"/>
                  </a:cubicBezTo>
                  <a:cubicBezTo>
                    <a:pt x="876" y="150"/>
                    <a:pt x="911" y="111"/>
                    <a:pt x="958" y="107"/>
                  </a:cubicBezTo>
                  <a:cubicBezTo>
                    <a:pt x="1014" y="103"/>
                    <a:pt x="1076" y="95"/>
                    <a:pt x="1134" y="87"/>
                  </a:cubicBezTo>
                  <a:cubicBezTo>
                    <a:pt x="1181" y="80"/>
                    <a:pt x="1223" y="116"/>
                    <a:pt x="1223" y="164"/>
                  </a:cubicBezTo>
                  <a:cubicBezTo>
                    <a:pt x="1223" y="217"/>
                    <a:pt x="1223" y="269"/>
                    <a:pt x="1223" y="322"/>
                  </a:cubicBezTo>
                  <a:cubicBezTo>
                    <a:pt x="1223" y="367"/>
                    <a:pt x="1192" y="405"/>
                    <a:pt x="1148" y="413"/>
                  </a:cubicBezTo>
                  <a:close/>
                  <a:moveTo>
                    <a:pt x="1265" y="1"/>
                  </a:moveTo>
                  <a:cubicBezTo>
                    <a:pt x="1261" y="1"/>
                    <a:pt x="1256" y="0"/>
                    <a:pt x="1252" y="1"/>
                  </a:cubicBezTo>
                  <a:cubicBezTo>
                    <a:pt x="805" y="56"/>
                    <a:pt x="495" y="36"/>
                    <a:pt x="42" y="36"/>
                  </a:cubicBezTo>
                  <a:lnTo>
                    <a:pt x="29" y="36"/>
                  </a:lnTo>
                  <a:cubicBezTo>
                    <a:pt x="13" y="36"/>
                    <a:pt x="0" y="49"/>
                    <a:pt x="0" y="64"/>
                  </a:cubicBezTo>
                  <a:lnTo>
                    <a:pt x="0" y="78"/>
                  </a:lnTo>
                  <a:lnTo>
                    <a:pt x="0" y="457"/>
                  </a:lnTo>
                  <a:lnTo>
                    <a:pt x="0" y="466"/>
                  </a:lnTo>
                  <a:lnTo>
                    <a:pt x="0" y="471"/>
                  </a:lnTo>
                  <a:cubicBezTo>
                    <a:pt x="0" y="486"/>
                    <a:pt x="13" y="501"/>
                    <a:pt x="28" y="503"/>
                  </a:cubicBezTo>
                  <a:cubicBezTo>
                    <a:pt x="488" y="565"/>
                    <a:pt x="805" y="572"/>
                    <a:pt x="1265" y="467"/>
                  </a:cubicBezTo>
                  <a:cubicBezTo>
                    <a:pt x="1281" y="464"/>
                    <a:pt x="1294" y="451"/>
                    <a:pt x="1294" y="435"/>
                  </a:cubicBezTo>
                  <a:lnTo>
                    <a:pt x="1294" y="431"/>
                  </a:lnTo>
                  <a:lnTo>
                    <a:pt x="1294" y="422"/>
                  </a:lnTo>
                  <a:lnTo>
                    <a:pt x="1294" y="42"/>
                  </a:lnTo>
                  <a:lnTo>
                    <a:pt x="1294" y="29"/>
                  </a:lnTo>
                  <a:cubicBezTo>
                    <a:pt x="1294" y="13"/>
                    <a:pt x="1281" y="1"/>
                    <a:pt x="1265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292">
              <a:extLst>
                <a:ext uri="{FF2B5EF4-FFF2-40B4-BE49-F238E27FC236}">
                  <a16:creationId xmlns="" xmlns:a16="http://schemas.microsoft.com/office/drawing/2014/main" id="{10DBFA58-EF55-4649-8EC4-B0D7E9DD5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13" y="4673600"/>
              <a:ext cx="228600" cy="2301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293">
              <a:extLst>
                <a:ext uri="{FF2B5EF4-FFF2-40B4-BE49-F238E27FC236}">
                  <a16:creationId xmlns="" xmlns:a16="http://schemas.microsoft.com/office/drawing/2014/main" id="{F84F9020-5E05-4000-A51E-A20375A27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288" y="4740275"/>
              <a:ext cx="95250" cy="95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Picture Placeholder 1"/>
          <p:cNvSpPr>
            <a:spLocks noGrp="1"/>
          </p:cNvSpPr>
          <p:nvPr>
            <p:ph type="pic" idx="15"/>
          </p:nvPr>
        </p:nvSpPr>
        <p:spPr/>
      </p:sp>
      <p:sp>
        <p:nvSpPr>
          <p:cNvPr id="3" name="Picture Placeholder 2"/>
          <p:cNvSpPr>
            <a:spLocks noGrp="1"/>
          </p:cNvSpPr>
          <p:nvPr>
            <p:ph type="pic" idx="17"/>
          </p:nvPr>
        </p:nvSpPr>
        <p:spPr/>
      </p:sp>
      <p:sp>
        <p:nvSpPr>
          <p:cNvPr id="5" name="Picture Placeholder 4"/>
          <p:cNvSpPr>
            <a:spLocks noGrp="1"/>
          </p:cNvSpPr>
          <p:nvPr>
            <p:ph type="pic" idx="19"/>
          </p:nvPr>
        </p:nvSpPr>
        <p:spPr/>
      </p:sp>
      <p:sp>
        <p:nvSpPr>
          <p:cNvPr id="6" name="Picture Placeholder 5"/>
          <p:cNvSpPr>
            <a:spLocks noGrp="1"/>
          </p:cNvSpPr>
          <p:nvPr>
            <p:ph type="pic" idx="20"/>
          </p:nvPr>
        </p:nvSpPr>
        <p:spPr/>
      </p:sp>
      <p:sp>
        <p:nvSpPr>
          <p:cNvPr id="7" name="Picture Placeholder 6"/>
          <p:cNvSpPr>
            <a:spLocks noGrp="1"/>
          </p:cNvSpPr>
          <p:nvPr>
            <p:ph type="pic" idx="18"/>
          </p:nvPr>
        </p:nvSpPr>
        <p:spPr/>
      </p:sp>
      <p:sp>
        <p:nvSpPr>
          <p:cNvPr id="8" name="Picture Placeholder 7"/>
          <p:cNvSpPr>
            <a:spLocks noGrp="1"/>
          </p:cNvSpPr>
          <p:nvPr>
            <p:ph type="pic" idx="16"/>
          </p:nvPr>
        </p:nvSpPr>
        <p:spPr/>
      </p:sp>
    </p:spTree>
    <p:extLst>
      <p:ext uri="{BB962C8B-B14F-4D97-AF65-F5344CB8AC3E}">
        <p14:creationId xmlns:p14="http://schemas.microsoft.com/office/powerpoint/2010/main" val="27727693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4" name="Group 13">
            <a:extLst>
              <a:ext uri="{FF2B5EF4-FFF2-40B4-BE49-F238E27FC236}">
                <a16:creationId xmlns="" xmlns:a16="http://schemas.microsoft.com/office/drawing/2014/main" id="{00882474-6317-4842-BB97-C447FD355B98}"/>
              </a:ext>
            </a:extLst>
          </p:cNvPr>
          <p:cNvGrpSpPr/>
          <p:nvPr/>
        </p:nvGrpSpPr>
        <p:grpSpPr>
          <a:xfrm>
            <a:off x="7822879" y="1789688"/>
            <a:ext cx="3009243" cy="871880"/>
            <a:chOff x="-740680" y="1114177"/>
            <a:chExt cx="2475552" cy="871880"/>
          </a:xfrm>
        </p:grpSpPr>
        <p:sp>
          <p:nvSpPr>
            <p:cNvPr id="45" name="TextBox 44">
              <a:extLst>
                <a:ext uri="{FF2B5EF4-FFF2-40B4-BE49-F238E27FC236}">
                  <a16:creationId xmlns="" xmlns:a16="http://schemas.microsoft.com/office/drawing/2014/main" id="{46B6B9C9-CEBE-475E-ABD4-6B51B303F78B}"/>
                </a:ext>
              </a:extLst>
            </p:cNvPr>
            <p:cNvSpPr txBox="1"/>
            <p:nvPr/>
          </p:nvSpPr>
          <p:spPr>
            <a:xfrm>
              <a:off x="-740680" y="1114177"/>
              <a:ext cx="246953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0747A08D-C1A7-4A69-8ECF-B0CEAF2EB47C}"/>
                </a:ext>
              </a:extLst>
            </p:cNvPr>
            <p:cNvSpPr txBox="1"/>
            <p:nvPr/>
          </p:nvSpPr>
          <p:spPr>
            <a:xfrm>
              <a:off x="-725681" y="1339726"/>
              <a:ext cx="24605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47" name="Group 16">
            <a:extLst>
              <a:ext uri="{FF2B5EF4-FFF2-40B4-BE49-F238E27FC236}">
                <a16:creationId xmlns="" xmlns:a16="http://schemas.microsoft.com/office/drawing/2014/main" id="{53859834-4B7E-4AC9-BA9E-8234D2CB5FFC}"/>
              </a:ext>
            </a:extLst>
          </p:cNvPr>
          <p:cNvGrpSpPr/>
          <p:nvPr/>
        </p:nvGrpSpPr>
        <p:grpSpPr>
          <a:xfrm>
            <a:off x="8296376" y="3524450"/>
            <a:ext cx="3009243" cy="871880"/>
            <a:chOff x="-740680" y="1114177"/>
            <a:chExt cx="2475552" cy="871880"/>
          </a:xfrm>
        </p:grpSpPr>
        <p:sp>
          <p:nvSpPr>
            <p:cNvPr id="48" name="TextBox 47">
              <a:extLst>
                <a:ext uri="{FF2B5EF4-FFF2-40B4-BE49-F238E27FC236}">
                  <a16:creationId xmlns="" xmlns:a16="http://schemas.microsoft.com/office/drawing/2014/main" id="{53427FBE-96F1-4268-A33E-62A6AD842B26}"/>
                </a:ext>
              </a:extLst>
            </p:cNvPr>
            <p:cNvSpPr txBox="1"/>
            <p:nvPr/>
          </p:nvSpPr>
          <p:spPr>
            <a:xfrm>
              <a:off x="-740680" y="1114177"/>
              <a:ext cx="246953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="" xmlns:a16="http://schemas.microsoft.com/office/drawing/2014/main" id="{CFBD26A2-C5D1-4CB2-AD36-F5A7E3309CC6}"/>
                </a:ext>
              </a:extLst>
            </p:cNvPr>
            <p:cNvSpPr txBox="1"/>
            <p:nvPr/>
          </p:nvSpPr>
          <p:spPr>
            <a:xfrm>
              <a:off x="-725681" y="1339726"/>
              <a:ext cx="24605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50" name="Group 19">
            <a:extLst>
              <a:ext uri="{FF2B5EF4-FFF2-40B4-BE49-F238E27FC236}">
                <a16:creationId xmlns="" xmlns:a16="http://schemas.microsoft.com/office/drawing/2014/main" id="{FDACA9C1-AA90-4D4B-BE88-982B65219D52}"/>
              </a:ext>
            </a:extLst>
          </p:cNvPr>
          <p:cNvGrpSpPr/>
          <p:nvPr/>
        </p:nvGrpSpPr>
        <p:grpSpPr>
          <a:xfrm>
            <a:off x="7822879" y="5259211"/>
            <a:ext cx="3009243" cy="871880"/>
            <a:chOff x="-740680" y="1114177"/>
            <a:chExt cx="2475552" cy="871880"/>
          </a:xfrm>
        </p:grpSpPr>
        <p:sp>
          <p:nvSpPr>
            <p:cNvPr id="51" name="TextBox 50">
              <a:extLst>
                <a:ext uri="{FF2B5EF4-FFF2-40B4-BE49-F238E27FC236}">
                  <a16:creationId xmlns="" xmlns:a16="http://schemas.microsoft.com/office/drawing/2014/main" id="{362449E4-6F33-4533-9848-7A537A582DA2}"/>
                </a:ext>
              </a:extLst>
            </p:cNvPr>
            <p:cNvSpPr txBox="1"/>
            <p:nvPr/>
          </p:nvSpPr>
          <p:spPr>
            <a:xfrm>
              <a:off x="-740680" y="1114177"/>
              <a:ext cx="246953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60DFA2B1-FE5C-4082-844C-6480A73C0B25}"/>
                </a:ext>
              </a:extLst>
            </p:cNvPr>
            <p:cNvSpPr txBox="1"/>
            <p:nvPr/>
          </p:nvSpPr>
          <p:spPr>
            <a:xfrm>
              <a:off x="-725681" y="1339726"/>
              <a:ext cx="24605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53" name="Group 22">
            <a:extLst>
              <a:ext uri="{FF2B5EF4-FFF2-40B4-BE49-F238E27FC236}">
                <a16:creationId xmlns="" xmlns:a16="http://schemas.microsoft.com/office/drawing/2014/main" id="{38C9E3DC-9C16-4402-A80C-77037031A5EF}"/>
              </a:ext>
            </a:extLst>
          </p:cNvPr>
          <p:cNvGrpSpPr/>
          <p:nvPr/>
        </p:nvGrpSpPr>
        <p:grpSpPr>
          <a:xfrm>
            <a:off x="1359878" y="1789688"/>
            <a:ext cx="3017469" cy="871880"/>
            <a:chOff x="-740680" y="1114177"/>
            <a:chExt cx="2475552" cy="871880"/>
          </a:xfrm>
        </p:grpSpPr>
        <p:sp>
          <p:nvSpPr>
            <p:cNvPr id="54" name="TextBox 53">
              <a:extLst>
                <a:ext uri="{FF2B5EF4-FFF2-40B4-BE49-F238E27FC236}">
                  <a16:creationId xmlns="" xmlns:a16="http://schemas.microsoft.com/office/drawing/2014/main" id="{35BB5E95-CF29-4DA9-8576-6BE874BD943B}"/>
                </a:ext>
              </a:extLst>
            </p:cNvPr>
            <p:cNvSpPr txBox="1"/>
            <p:nvPr/>
          </p:nvSpPr>
          <p:spPr>
            <a:xfrm>
              <a:off x="-740680" y="1114177"/>
              <a:ext cx="246953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="" xmlns:a16="http://schemas.microsoft.com/office/drawing/2014/main" id="{C292B41A-A48C-42C1-BBE9-A33C30D53CA4}"/>
                </a:ext>
              </a:extLst>
            </p:cNvPr>
            <p:cNvSpPr txBox="1"/>
            <p:nvPr/>
          </p:nvSpPr>
          <p:spPr>
            <a:xfrm>
              <a:off x="-725681" y="1339726"/>
              <a:ext cx="24605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56" name="Group 25">
            <a:extLst>
              <a:ext uri="{FF2B5EF4-FFF2-40B4-BE49-F238E27FC236}">
                <a16:creationId xmlns="" xmlns:a16="http://schemas.microsoft.com/office/drawing/2014/main" id="{E30D492D-5C78-48A4-9011-700354F9F0F0}"/>
              </a:ext>
            </a:extLst>
          </p:cNvPr>
          <p:cNvGrpSpPr/>
          <p:nvPr/>
        </p:nvGrpSpPr>
        <p:grpSpPr>
          <a:xfrm>
            <a:off x="879347" y="3524450"/>
            <a:ext cx="3017469" cy="871880"/>
            <a:chOff x="-740680" y="1114177"/>
            <a:chExt cx="2475552" cy="871880"/>
          </a:xfrm>
        </p:grpSpPr>
        <p:sp>
          <p:nvSpPr>
            <p:cNvPr id="57" name="TextBox 56">
              <a:extLst>
                <a:ext uri="{FF2B5EF4-FFF2-40B4-BE49-F238E27FC236}">
                  <a16:creationId xmlns="" xmlns:a16="http://schemas.microsoft.com/office/drawing/2014/main" id="{ADBF472E-0448-4C74-9C06-5C79E1C13897}"/>
                </a:ext>
              </a:extLst>
            </p:cNvPr>
            <p:cNvSpPr txBox="1"/>
            <p:nvPr/>
          </p:nvSpPr>
          <p:spPr>
            <a:xfrm>
              <a:off x="-740680" y="1114177"/>
              <a:ext cx="246953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="" xmlns:a16="http://schemas.microsoft.com/office/drawing/2014/main" id="{585E1A1A-BED6-44D5-84E9-B46F65792FF0}"/>
                </a:ext>
              </a:extLst>
            </p:cNvPr>
            <p:cNvSpPr txBox="1"/>
            <p:nvPr/>
          </p:nvSpPr>
          <p:spPr>
            <a:xfrm>
              <a:off x="-725681" y="1339726"/>
              <a:ext cx="24605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59" name="Group 28">
            <a:extLst>
              <a:ext uri="{FF2B5EF4-FFF2-40B4-BE49-F238E27FC236}">
                <a16:creationId xmlns="" xmlns:a16="http://schemas.microsoft.com/office/drawing/2014/main" id="{65F34A51-C859-4638-A9A9-B3E44EBD4C54}"/>
              </a:ext>
            </a:extLst>
          </p:cNvPr>
          <p:cNvGrpSpPr/>
          <p:nvPr/>
        </p:nvGrpSpPr>
        <p:grpSpPr>
          <a:xfrm>
            <a:off x="1359878" y="5259211"/>
            <a:ext cx="3017469" cy="871880"/>
            <a:chOff x="-740680" y="1114177"/>
            <a:chExt cx="2475552" cy="871880"/>
          </a:xfrm>
        </p:grpSpPr>
        <p:sp>
          <p:nvSpPr>
            <p:cNvPr id="60" name="TextBox 59">
              <a:extLst>
                <a:ext uri="{FF2B5EF4-FFF2-40B4-BE49-F238E27FC236}">
                  <a16:creationId xmlns="" xmlns:a16="http://schemas.microsoft.com/office/drawing/2014/main" id="{1225BAAC-9B7D-44CC-A40C-9CA2CCB77204}"/>
                </a:ext>
              </a:extLst>
            </p:cNvPr>
            <p:cNvSpPr txBox="1"/>
            <p:nvPr/>
          </p:nvSpPr>
          <p:spPr>
            <a:xfrm>
              <a:off x="-740680" y="1114177"/>
              <a:ext cx="2469532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="" xmlns:a16="http://schemas.microsoft.com/office/drawing/2014/main" id="{60AB7078-CC11-4C8A-8DD0-410EBA582006}"/>
                </a:ext>
              </a:extLst>
            </p:cNvPr>
            <p:cNvSpPr txBox="1"/>
            <p:nvPr/>
          </p:nvSpPr>
          <p:spPr>
            <a:xfrm>
              <a:off x="-725681" y="1339726"/>
              <a:ext cx="24605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62" name="Group 5">
            <a:extLst>
              <a:ext uri="{FF2B5EF4-FFF2-40B4-BE49-F238E27FC236}">
                <a16:creationId xmlns="" xmlns:a16="http://schemas.microsoft.com/office/drawing/2014/main" id="{127EB873-10AB-4BAB-9765-17584D599124}"/>
              </a:ext>
            </a:extLst>
          </p:cNvPr>
          <p:cNvGrpSpPr/>
          <p:nvPr/>
        </p:nvGrpSpPr>
        <p:grpSpPr>
          <a:xfrm>
            <a:off x="4045862" y="2063165"/>
            <a:ext cx="4100277" cy="3792098"/>
            <a:chOff x="2725841" y="2107539"/>
            <a:chExt cx="3750942" cy="3469019"/>
          </a:xfrm>
        </p:grpSpPr>
        <p:sp>
          <p:nvSpPr>
            <p:cNvPr id="63" name="6-Point Star 6">
              <a:extLst>
                <a:ext uri="{FF2B5EF4-FFF2-40B4-BE49-F238E27FC236}">
                  <a16:creationId xmlns="" xmlns:a16="http://schemas.microsoft.com/office/drawing/2014/main" id="{2A553545-A6F9-4C1B-B7BC-8AB1982C31A1}"/>
                </a:ext>
              </a:extLst>
            </p:cNvPr>
            <p:cNvSpPr/>
            <p:nvPr/>
          </p:nvSpPr>
          <p:spPr>
            <a:xfrm rot="18000000">
              <a:off x="4034093" y="3191853"/>
              <a:ext cx="1105050" cy="1326062"/>
            </a:xfrm>
            <a:prstGeom prst="star6">
              <a:avLst>
                <a:gd name="adj" fmla="val 28869"/>
                <a:gd name="hf" fmla="val 11547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Down Arrow Callout 7">
              <a:extLst>
                <a:ext uri="{FF2B5EF4-FFF2-40B4-BE49-F238E27FC236}">
                  <a16:creationId xmlns="" xmlns:a16="http://schemas.microsoft.com/office/drawing/2014/main" id="{D3188F16-F827-43DB-BAB2-B9943840AE92}"/>
                </a:ext>
              </a:extLst>
            </p:cNvPr>
            <p:cNvSpPr/>
            <p:nvPr/>
          </p:nvSpPr>
          <p:spPr>
            <a:xfrm rot="1800000">
              <a:off x="4615433" y="2119640"/>
              <a:ext cx="1165578" cy="1379434"/>
            </a:xfrm>
            <a:prstGeom prst="downArrowCallou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5" name="Down Arrow Callout 8">
              <a:extLst>
                <a:ext uri="{FF2B5EF4-FFF2-40B4-BE49-F238E27FC236}">
                  <a16:creationId xmlns="" xmlns:a16="http://schemas.microsoft.com/office/drawing/2014/main" id="{C9D300DD-4CCB-449D-ABFC-ED0953550369}"/>
                </a:ext>
              </a:extLst>
            </p:cNvPr>
            <p:cNvSpPr/>
            <p:nvPr/>
          </p:nvSpPr>
          <p:spPr>
            <a:xfrm rot="12600000">
              <a:off x="3411080" y="4191842"/>
              <a:ext cx="1165578" cy="1379434"/>
            </a:xfrm>
            <a:prstGeom prst="downArrowCallou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6" name="Down Arrow Callout 9">
              <a:extLst>
                <a:ext uri="{FF2B5EF4-FFF2-40B4-BE49-F238E27FC236}">
                  <a16:creationId xmlns="" xmlns:a16="http://schemas.microsoft.com/office/drawing/2014/main" id="{8C911557-B075-4C17-8404-EBE03EF73D04}"/>
                </a:ext>
              </a:extLst>
            </p:cNvPr>
            <p:cNvSpPr/>
            <p:nvPr/>
          </p:nvSpPr>
          <p:spPr>
            <a:xfrm rot="5400000">
              <a:off x="5204277" y="3168880"/>
              <a:ext cx="1165578" cy="1379434"/>
            </a:xfrm>
            <a:prstGeom prst="downArrowCallou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7" name="Down Arrow Callout 10">
              <a:extLst>
                <a:ext uri="{FF2B5EF4-FFF2-40B4-BE49-F238E27FC236}">
                  <a16:creationId xmlns="" xmlns:a16="http://schemas.microsoft.com/office/drawing/2014/main" id="{F12F8996-F22A-4856-A429-67CAC962A713}"/>
                </a:ext>
              </a:extLst>
            </p:cNvPr>
            <p:cNvSpPr/>
            <p:nvPr/>
          </p:nvSpPr>
          <p:spPr>
            <a:xfrm rot="9000000">
              <a:off x="4624426" y="4197124"/>
              <a:ext cx="1165578" cy="1379434"/>
            </a:xfrm>
            <a:prstGeom prst="downArrowCallou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8" name="Down Arrow Callout 11">
              <a:extLst>
                <a:ext uri="{FF2B5EF4-FFF2-40B4-BE49-F238E27FC236}">
                  <a16:creationId xmlns="" xmlns:a16="http://schemas.microsoft.com/office/drawing/2014/main" id="{EAE8B4EF-0185-4CFE-9F98-0B8D091876EA}"/>
                </a:ext>
              </a:extLst>
            </p:cNvPr>
            <p:cNvSpPr/>
            <p:nvPr/>
          </p:nvSpPr>
          <p:spPr>
            <a:xfrm rot="19800000">
              <a:off x="3412619" y="2107539"/>
              <a:ext cx="1165578" cy="1379434"/>
            </a:xfrm>
            <a:prstGeom prst="downArrowCallou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69" name="Down Arrow Callout 12">
              <a:extLst>
                <a:ext uri="{FF2B5EF4-FFF2-40B4-BE49-F238E27FC236}">
                  <a16:creationId xmlns="" xmlns:a16="http://schemas.microsoft.com/office/drawing/2014/main" id="{AC4D4448-BEEC-47FC-8C92-1C10F9C83E06}"/>
                </a:ext>
              </a:extLst>
            </p:cNvPr>
            <p:cNvSpPr/>
            <p:nvPr/>
          </p:nvSpPr>
          <p:spPr>
            <a:xfrm rot="16200000">
              <a:off x="2832769" y="3135784"/>
              <a:ext cx="1165578" cy="1379434"/>
            </a:xfrm>
            <a:prstGeom prst="downArrowCallou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70" name="Group 32">
            <a:extLst>
              <a:ext uri="{FF2B5EF4-FFF2-40B4-BE49-F238E27FC236}">
                <a16:creationId xmlns="" xmlns:a16="http://schemas.microsoft.com/office/drawing/2014/main" id="{A5A5067D-6E6D-459D-8FFC-7D8CA1570589}"/>
              </a:ext>
            </a:extLst>
          </p:cNvPr>
          <p:cNvGrpSpPr/>
          <p:nvPr/>
        </p:nvGrpSpPr>
        <p:grpSpPr>
          <a:xfrm rot="1800000">
            <a:off x="6268631" y="2212308"/>
            <a:ext cx="1259867" cy="787614"/>
            <a:chOff x="3577846" y="1895222"/>
            <a:chExt cx="1461886" cy="720511"/>
          </a:xfrm>
          <a:noFill/>
        </p:grpSpPr>
        <p:sp>
          <p:nvSpPr>
            <p:cNvPr id="71" name="TextBox 70">
              <a:extLst>
                <a:ext uri="{FF2B5EF4-FFF2-40B4-BE49-F238E27FC236}">
                  <a16:creationId xmlns="" xmlns:a16="http://schemas.microsoft.com/office/drawing/2014/main" id="{FF461578-22C9-4DBE-8281-A7662BFB6C0A}"/>
                </a:ext>
              </a:extLst>
            </p:cNvPr>
            <p:cNvSpPr txBox="1"/>
            <p:nvPr/>
          </p:nvSpPr>
          <p:spPr>
            <a:xfrm>
              <a:off x="3582784" y="1895222"/>
              <a:ext cx="145694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="" xmlns:a16="http://schemas.microsoft.com/office/drawing/2014/main" id="{A9AED58D-6428-4F74-9EA2-60AAB3C0D0CE}"/>
                </a:ext>
              </a:extLst>
            </p:cNvPr>
            <p:cNvSpPr txBox="1"/>
            <p:nvPr/>
          </p:nvSpPr>
          <p:spPr>
            <a:xfrm>
              <a:off x="3577846" y="2154068"/>
              <a:ext cx="1456951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3" name="Group 35">
            <a:extLst>
              <a:ext uri="{FF2B5EF4-FFF2-40B4-BE49-F238E27FC236}">
                <a16:creationId xmlns="" xmlns:a16="http://schemas.microsoft.com/office/drawing/2014/main" id="{CE8E407F-FC9A-40AF-849A-79D8E23DD130}"/>
              </a:ext>
            </a:extLst>
          </p:cNvPr>
          <p:cNvGrpSpPr/>
          <p:nvPr/>
        </p:nvGrpSpPr>
        <p:grpSpPr>
          <a:xfrm rot="5400000">
            <a:off x="7033538" y="3573420"/>
            <a:ext cx="1259867" cy="787614"/>
            <a:chOff x="3577846" y="1895222"/>
            <a:chExt cx="1461886" cy="720511"/>
          </a:xfrm>
          <a:noFill/>
        </p:grpSpPr>
        <p:sp>
          <p:nvSpPr>
            <p:cNvPr id="74" name="TextBox 73">
              <a:extLst>
                <a:ext uri="{FF2B5EF4-FFF2-40B4-BE49-F238E27FC236}">
                  <a16:creationId xmlns="" xmlns:a16="http://schemas.microsoft.com/office/drawing/2014/main" id="{38B891FE-3AE8-43A7-8E66-DC2DC02C2E89}"/>
                </a:ext>
              </a:extLst>
            </p:cNvPr>
            <p:cNvSpPr txBox="1"/>
            <p:nvPr/>
          </p:nvSpPr>
          <p:spPr>
            <a:xfrm>
              <a:off x="3582784" y="1895222"/>
              <a:ext cx="145694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="" xmlns:a16="http://schemas.microsoft.com/office/drawing/2014/main" id="{186BB979-BF73-4D2E-878A-F8D36889CFDF}"/>
                </a:ext>
              </a:extLst>
            </p:cNvPr>
            <p:cNvSpPr txBox="1"/>
            <p:nvPr/>
          </p:nvSpPr>
          <p:spPr>
            <a:xfrm>
              <a:off x="3577846" y="2154068"/>
              <a:ext cx="1456951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6" name="Group 38">
            <a:extLst>
              <a:ext uri="{FF2B5EF4-FFF2-40B4-BE49-F238E27FC236}">
                <a16:creationId xmlns="" xmlns:a16="http://schemas.microsoft.com/office/drawing/2014/main" id="{5768919E-3899-4C78-97D4-62EBD82637E1}"/>
              </a:ext>
            </a:extLst>
          </p:cNvPr>
          <p:cNvGrpSpPr/>
          <p:nvPr/>
        </p:nvGrpSpPr>
        <p:grpSpPr>
          <a:xfrm rot="9000000">
            <a:off x="6257045" y="4931485"/>
            <a:ext cx="1259867" cy="787614"/>
            <a:chOff x="3577846" y="1895222"/>
            <a:chExt cx="1461886" cy="720511"/>
          </a:xfrm>
          <a:noFill/>
        </p:grpSpPr>
        <p:sp>
          <p:nvSpPr>
            <p:cNvPr id="77" name="TextBox 76">
              <a:extLst>
                <a:ext uri="{FF2B5EF4-FFF2-40B4-BE49-F238E27FC236}">
                  <a16:creationId xmlns="" xmlns:a16="http://schemas.microsoft.com/office/drawing/2014/main" id="{DC51104B-CFCD-4BBA-8AA1-D0F3B43E0085}"/>
                </a:ext>
              </a:extLst>
            </p:cNvPr>
            <p:cNvSpPr txBox="1"/>
            <p:nvPr/>
          </p:nvSpPr>
          <p:spPr>
            <a:xfrm>
              <a:off x="3582784" y="1895222"/>
              <a:ext cx="145694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10B202FD-F507-40FA-983B-4749B7541C9A}"/>
                </a:ext>
              </a:extLst>
            </p:cNvPr>
            <p:cNvSpPr txBox="1"/>
            <p:nvPr/>
          </p:nvSpPr>
          <p:spPr>
            <a:xfrm>
              <a:off x="3577846" y="2154068"/>
              <a:ext cx="1456951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9" name="Group 41">
            <a:extLst>
              <a:ext uri="{FF2B5EF4-FFF2-40B4-BE49-F238E27FC236}">
                <a16:creationId xmlns="" xmlns:a16="http://schemas.microsoft.com/office/drawing/2014/main" id="{87810481-FA7D-4472-B11D-6C9C9F5A3758}"/>
              </a:ext>
            </a:extLst>
          </p:cNvPr>
          <p:cNvGrpSpPr/>
          <p:nvPr/>
        </p:nvGrpSpPr>
        <p:grpSpPr>
          <a:xfrm rot="12600000">
            <a:off x="4686307" y="4951401"/>
            <a:ext cx="1259867" cy="787614"/>
            <a:chOff x="3577846" y="1895222"/>
            <a:chExt cx="1461886" cy="720511"/>
          </a:xfrm>
          <a:noFill/>
        </p:grpSpPr>
        <p:sp>
          <p:nvSpPr>
            <p:cNvPr id="80" name="TextBox 79">
              <a:extLst>
                <a:ext uri="{FF2B5EF4-FFF2-40B4-BE49-F238E27FC236}">
                  <a16:creationId xmlns="" xmlns:a16="http://schemas.microsoft.com/office/drawing/2014/main" id="{5AC303AF-752E-47C9-9796-80DFB948EECA}"/>
                </a:ext>
              </a:extLst>
            </p:cNvPr>
            <p:cNvSpPr txBox="1"/>
            <p:nvPr/>
          </p:nvSpPr>
          <p:spPr>
            <a:xfrm>
              <a:off x="3582784" y="1895222"/>
              <a:ext cx="145694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="" xmlns:a16="http://schemas.microsoft.com/office/drawing/2014/main" id="{9C4DE265-47E7-4985-A734-B36A441ED9AB}"/>
                </a:ext>
              </a:extLst>
            </p:cNvPr>
            <p:cNvSpPr txBox="1"/>
            <p:nvPr/>
          </p:nvSpPr>
          <p:spPr>
            <a:xfrm>
              <a:off x="3577846" y="2154068"/>
              <a:ext cx="1456951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2" name="Group 44">
            <a:extLst>
              <a:ext uri="{FF2B5EF4-FFF2-40B4-BE49-F238E27FC236}">
                <a16:creationId xmlns="" xmlns:a16="http://schemas.microsoft.com/office/drawing/2014/main" id="{A455C0FD-64FD-406A-AA5A-92CF98E41CAE}"/>
              </a:ext>
            </a:extLst>
          </p:cNvPr>
          <p:cNvGrpSpPr/>
          <p:nvPr/>
        </p:nvGrpSpPr>
        <p:grpSpPr>
          <a:xfrm rot="16200000">
            <a:off x="3903182" y="3540186"/>
            <a:ext cx="1259867" cy="787614"/>
            <a:chOff x="3577846" y="1895222"/>
            <a:chExt cx="1461886" cy="720511"/>
          </a:xfrm>
          <a:noFill/>
        </p:grpSpPr>
        <p:sp>
          <p:nvSpPr>
            <p:cNvPr id="83" name="TextBox 82">
              <a:extLst>
                <a:ext uri="{FF2B5EF4-FFF2-40B4-BE49-F238E27FC236}">
                  <a16:creationId xmlns="" xmlns:a16="http://schemas.microsoft.com/office/drawing/2014/main" id="{2759879D-8489-4E73-834A-5A942DA9777C}"/>
                </a:ext>
              </a:extLst>
            </p:cNvPr>
            <p:cNvSpPr txBox="1"/>
            <p:nvPr/>
          </p:nvSpPr>
          <p:spPr>
            <a:xfrm>
              <a:off x="3582784" y="1895222"/>
              <a:ext cx="145694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="" xmlns:a16="http://schemas.microsoft.com/office/drawing/2014/main" id="{1399724D-582E-4239-9F54-1B02ADC38AEB}"/>
                </a:ext>
              </a:extLst>
            </p:cNvPr>
            <p:cNvSpPr txBox="1"/>
            <p:nvPr/>
          </p:nvSpPr>
          <p:spPr>
            <a:xfrm>
              <a:off x="3577846" y="2154068"/>
              <a:ext cx="1456951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5" name="Group 47">
            <a:extLst>
              <a:ext uri="{FF2B5EF4-FFF2-40B4-BE49-F238E27FC236}">
                <a16:creationId xmlns="" xmlns:a16="http://schemas.microsoft.com/office/drawing/2014/main" id="{6EDD4553-547E-4EC4-B9CC-E53CF076CD6A}"/>
              </a:ext>
            </a:extLst>
          </p:cNvPr>
          <p:cNvGrpSpPr/>
          <p:nvPr/>
        </p:nvGrpSpPr>
        <p:grpSpPr>
          <a:xfrm rot="19800000">
            <a:off x="4683122" y="2180824"/>
            <a:ext cx="1259867" cy="787614"/>
            <a:chOff x="3577846" y="1895222"/>
            <a:chExt cx="1461886" cy="720511"/>
          </a:xfrm>
          <a:noFill/>
        </p:grpSpPr>
        <p:sp>
          <p:nvSpPr>
            <p:cNvPr id="86" name="TextBox 85">
              <a:extLst>
                <a:ext uri="{FF2B5EF4-FFF2-40B4-BE49-F238E27FC236}">
                  <a16:creationId xmlns="" xmlns:a16="http://schemas.microsoft.com/office/drawing/2014/main" id="{78204A95-9B36-4AA8-8C84-E87FD30187CE}"/>
                </a:ext>
              </a:extLst>
            </p:cNvPr>
            <p:cNvSpPr txBox="1"/>
            <p:nvPr/>
          </p:nvSpPr>
          <p:spPr>
            <a:xfrm>
              <a:off x="3582784" y="1895222"/>
              <a:ext cx="1456948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="" xmlns:a16="http://schemas.microsoft.com/office/drawing/2014/main" id="{8D5A9CB0-3354-4556-928C-A0326D59B763}"/>
                </a:ext>
              </a:extLst>
            </p:cNvPr>
            <p:cNvSpPr txBox="1"/>
            <p:nvPr/>
          </p:nvSpPr>
          <p:spPr>
            <a:xfrm>
              <a:off x="3577846" y="2154068"/>
              <a:ext cx="1456951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89" name="Group 92">
            <a:extLst>
              <a:ext uri="{FF2B5EF4-FFF2-40B4-BE49-F238E27FC236}">
                <a16:creationId xmlns="" xmlns:a16="http://schemas.microsoft.com/office/drawing/2014/main" id="{37883797-293F-40DF-A5E0-060B3A08026C}"/>
              </a:ext>
            </a:extLst>
          </p:cNvPr>
          <p:cNvGrpSpPr/>
          <p:nvPr/>
        </p:nvGrpSpPr>
        <p:grpSpPr>
          <a:xfrm>
            <a:off x="5819811" y="3749999"/>
            <a:ext cx="532716" cy="529030"/>
            <a:chOff x="10086976" y="1428749"/>
            <a:chExt cx="1836738" cy="1824038"/>
          </a:xfrm>
          <a:solidFill>
            <a:schemeClr val="bg1"/>
          </a:solidFill>
        </p:grpSpPr>
        <p:sp>
          <p:nvSpPr>
            <p:cNvPr id="90" name="Freeform 272">
              <a:extLst>
                <a:ext uri="{FF2B5EF4-FFF2-40B4-BE49-F238E27FC236}">
                  <a16:creationId xmlns="" xmlns:a16="http://schemas.microsoft.com/office/drawing/2014/main" id="{E9FBEE0C-7C5D-4251-A1B9-CB43836AAF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86976" y="1504950"/>
              <a:ext cx="1836738" cy="847725"/>
            </a:xfrm>
            <a:custGeom>
              <a:avLst/>
              <a:gdLst>
                <a:gd name="T0" fmla="*/ 1978 w 2409"/>
                <a:gd name="T1" fmla="*/ 0 h 1112"/>
                <a:gd name="T2" fmla="*/ 1188 w 2409"/>
                <a:gd name="T3" fmla="*/ 250 h 1112"/>
                <a:gd name="T4" fmla="*/ 431 w 2409"/>
                <a:gd name="T5" fmla="*/ 0 h 1112"/>
                <a:gd name="T6" fmla="*/ 0 w 2409"/>
                <a:gd name="T7" fmla="*/ 348 h 1112"/>
                <a:gd name="T8" fmla="*/ 431 w 2409"/>
                <a:gd name="T9" fmla="*/ 862 h 1112"/>
                <a:gd name="T10" fmla="*/ 1188 w 2409"/>
                <a:gd name="T11" fmla="*/ 1112 h 1112"/>
                <a:gd name="T12" fmla="*/ 1978 w 2409"/>
                <a:gd name="T13" fmla="*/ 862 h 1112"/>
                <a:gd name="T14" fmla="*/ 2409 w 2409"/>
                <a:gd name="T15" fmla="*/ 348 h 1112"/>
                <a:gd name="T16" fmla="*/ 1978 w 2409"/>
                <a:gd name="T17" fmla="*/ 0 h 1112"/>
                <a:gd name="T18" fmla="*/ 2000 w 2409"/>
                <a:gd name="T19" fmla="*/ 151 h 1112"/>
                <a:gd name="T20" fmla="*/ 2194 w 2409"/>
                <a:gd name="T21" fmla="*/ 206 h 1112"/>
                <a:gd name="T22" fmla="*/ 2259 w 2409"/>
                <a:gd name="T23" fmla="*/ 348 h 1112"/>
                <a:gd name="T24" fmla="*/ 2165 w 2409"/>
                <a:gd name="T25" fmla="*/ 601 h 1112"/>
                <a:gd name="T26" fmla="*/ 1978 w 2409"/>
                <a:gd name="T27" fmla="*/ 712 h 1112"/>
                <a:gd name="T28" fmla="*/ 1933 w 2409"/>
                <a:gd name="T29" fmla="*/ 719 h 1112"/>
                <a:gd name="T30" fmla="*/ 1189 w 2409"/>
                <a:gd name="T31" fmla="*/ 954 h 1112"/>
                <a:gd name="T32" fmla="*/ 478 w 2409"/>
                <a:gd name="T33" fmla="*/ 719 h 1112"/>
                <a:gd name="T34" fmla="*/ 431 w 2409"/>
                <a:gd name="T35" fmla="*/ 712 h 1112"/>
                <a:gd name="T36" fmla="*/ 244 w 2409"/>
                <a:gd name="T37" fmla="*/ 601 h 1112"/>
                <a:gd name="T38" fmla="*/ 150 w 2409"/>
                <a:gd name="T39" fmla="*/ 348 h 1112"/>
                <a:gd name="T40" fmla="*/ 215 w 2409"/>
                <a:gd name="T41" fmla="*/ 206 h 1112"/>
                <a:gd name="T42" fmla="*/ 408 w 2409"/>
                <a:gd name="T43" fmla="*/ 151 h 1112"/>
                <a:gd name="T44" fmla="*/ 1140 w 2409"/>
                <a:gd name="T45" fmla="*/ 393 h 1112"/>
                <a:gd name="T46" fmla="*/ 1188 w 2409"/>
                <a:gd name="T47" fmla="*/ 400 h 1112"/>
                <a:gd name="T48" fmla="*/ 1233 w 2409"/>
                <a:gd name="T49" fmla="*/ 393 h 1112"/>
                <a:gd name="T50" fmla="*/ 2000 w 2409"/>
                <a:gd name="T51" fmla="*/ 151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09" h="1112">
                  <a:moveTo>
                    <a:pt x="1978" y="0"/>
                  </a:moveTo>
                  <a:lnTo>
                    <a:pt x="1188" y="250"/>
                  </a:lnTo>
                  <a:lnTo>
                    <a:pt x="431" y="0"/>
                  </a:lnTo>
                  <a:cubicBezTo>
                    <a:pt x="193" y="0"/>
                    <a:pt x="0" y="110"/>
                    <a:pt x="0" y="348"/>
                  </a:cubicBezTo>
                  <a:cubicBezTo>
                    <a:pt x="0" y="586"/>
                    <a:pt x="193" y="862"/>
                    <a:pt x="431" y="862"/>
                  </a:cubicBezTo>
                  <a:lnTo>
                    <a:pt x="1188" y="1112"/>
                  </a:lnTo>
                  <a:lnTo>
                    <a:pt x="1978" y="862"/>
                  </a:lnTo>
                  <a:cubicBezTo>
                    <a:pt x="2216" y="862"/>
                    <a:pt x="2409" y="586"/>
                    <a:pt x="2409" y="348"/>
                  </a:cubicBezTo>
                  <a:cubicBezTo>
                    <a:pt x="2409" y="110"/>
                    <a:pt x="2216" y="0"/>
                    <a:pt x="1978" y="0"/>
                  </a:cubicBezTo>
                  <a:close/>
                  <a:moveTo>
                    <a:pt x="2000" y="151"/>
                  </a:moveTo>
                  <a:cubicBezTo>
                    <a:pt x="2081" y="153"/>
                    <a:pt x="2149" y="173"/>
                    <a:pt x="2194" y="206"/>
                  </a:cubicBezTo>
                  <a:cubicBezTo>
                    <a:pt x="2238" y="238"/>
                    <a:pt x="2259" y="283"/>
                    <a:pt x="2259" y="348"/>
                  </a:cubicBezTo>
                  <a:cubicBezTo>
                    <a:pt x="2259" y="431"/>
                    <a:pt x="2223" y="528"/>
                    <a:pt x="2165" y="601"/>
                  </a:cubicBezTo>
                  <a:cubicBezTo>
                    <a:pt x="2109" y="671"/>
                    <a:pt x="2041" y="712"/>
                    <a:pt x="1978" y="712"/>
                  </a:cubicBezTo>
                  <a:cubicBezTo>
                    <a:pt x="1963" y="712"/>
                    <a:pt x="1947" y="714"/>
                    <a:pt x="1933" y="719"/>
                  </a:cubicBezTo>
                  <a:lnTo>
                    <a:pt x="1189" y="954"/>
                  </a:lnTo>
                  <a:lnTo>
                    <a:pt x="478" y="719"/>
                  </a:lnTo>
                  <a:cubicBezTo>
                    <a:pt x="463" y="714"/>
                    <a:pt x="447" y="712"/>
                    <a:pt x="431" y="712"/>
                  </a:cubicBezTo>
                  <a:cubicBezTo>
                    <a:pt x="368" y="712"/>
                    <a:pt x="300" y="671"/>
                    <a:pt x="244" y="601"/>
                  </a:cubicBezTo>
                  <a:cubicBezTo>
                    <a:pt x="186" y="528"/>
                    <a:pt x="150" y="431"/>
                    <a:pt x="150" y="348"/>
                  </a:cubicBezTo>
                  <a:cubicBezTo>
                    <a:pt x="150" y="283"/>
                    <a:pt x="171" y="238"/>
                    <a:pt x="215" y="206"/>
                  </a:cubicBezTo>
                  <a:cubicBezTo>
                    <a:pt x="260" y="173"/>
                    <a:pt x="328" y="154"/>
                    <a:pt x="408" y="151"/>
                  </a:cubicBezTo>
                  <a:lnTo>
                    <a:pt x="1140" y="393"/>
                  </a:lnTo>
                  <a:cubicBezTo>
                    <a:pt x="1156" y="398"/>
                    <a:pt x="1172" y="400"/>
                    <a:pt x="1188" y="400"/>
                  </a:cubicBezTo>
                  <a:cubicBezTo>
                    <a:pt x="1203" y="400"/>
                    <a:pt x="1218" y="398"/>
                    <a:pt x="1233" y="393"/>
                  </a:cubicBezTo>
                  <a:lnTo>
                    <a:pt x="2000" y="15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9">
              <a:extLst>
                <a:ext uri="{FF2B5EF4-FFF2-40B4-BE49-F238E27FC236}">
                  <a16:creationId xmlns="" xmlns:a16="http://schemas.microsoft.com/office/drawing/2014/main" id="{D6191546-933B-44D2-99E0-81F365EBC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0513" y="1428749"/>
              <a:ext cx="1109663" cy="1824038"/>
            </a:xfrm>
            <a:custGeom>
              <a:avLst/>
              <a:gdLst>
                <a:gd name="connsiteX0" fmla="*/ 0 w 1109663"/>
                <a:gd name="connsiteY0" fmla="*/ 0 h 1824038"/>
                <a:gd name="connsiteX1" fmla="*/ 1109663 w 1109663"/>
                <a:gd name="connsiteY1" fmla="*/ 0 h 1824038"/>
                <a:gd name="connsiteX2" fmla="*/ 1071530 w 1109663"/>
                <a:gd name="connsiteY2" fmla="*/ 682096 h 1824038"/>
                <a:gd name="connsiteX3" fmla="*/ 761690 w 1109663"/>
                <a:gd name="connsiteY3" fmla="*/ 1181415 h 1824038"/>
                <a:gd name="connsiteX4" fmla="*/ 679450 w 1109663"/>
                <a:gd name="connsiteY4" fmla="*/ 1207632 h 1824038"/>
                <a:gd name="connsiteX5" fmla="*/ 679450 w 1109663"/>
                <a:gd name="connsiteY5" fmla="*/ 1635125 h 1824038"/>
                <a:gd name="connsiteX6" fmla="*/ 679995 w 1109663"/>
                <a:gd name="connsiteY6" fmla="*/ 1635125 h 1824038"/>
                <a:gd name="connsiteX7" fmla="*/ 976736 w 1109663"/>
                <a:gd name="connsiteY7" fmla="*/ 1720366 h 1824038"/>
                <a:gd name="connsiteX8" fmla="*/ 1004888 w 1109663"/>
                <a:gd name="connsiteY8" fmla="*/ 1768747 h 1824038"/>
                <a:gd name="connsiteX9" fmla="*/ 949344 w 1109663"/>
                <a:gd name="connsiteY9" fmla="*/ 1824038 h 1824038"/>
                <a:gd name="connsiteX10" fmla="*/ 160319 w 1109663"/>
                <a:gd name="connsiteY10" fmla="*/ 1824038 h 1824038"/>
                <a:gd name="connsiteX11" fmla="*/ 104775 w 1109663"/>
                <a:gd name="connsiteY11" fmla="*/ 1768747 h 1824038"/>
                <a:gd name="connsiteX12" fmla="*/ 132927 w 1109663"/>
                <a:gd name="connsiteY12" fmla="*/ 1720366 h 1824038"/>
                <a:gd name="connsiteX13" fmla="*/ 428625 w 1109663"/>
                <a:gd name="connsiteY13" fmla="*/ 1635425 h 1824038"/>
                <a:gd name="connsiteX14" fmla="*/ 428625 w 1109663"/>
                <a:gd name="connsiteY14" fmla="*/ 1207278 h 1824038"/>
                <a:gd name="connsiteX15" fmla="*/ 347651 w 1109663"/>
                <a:gd name="connsiteY15" fmla="*/ 1181415 h 1824038"/>
                <a:gd name="connsiteX16" fmla="*/ 38133 w 1109663"/>
                <a:gd name="connsiteY16" fmla="*/ 682096 h 182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09663" h="1824038">
                  <a:moveTo>
                    <a:pt x="0" y="0"/>
                  </a:moveTo>
                  <a:lnTo>
                    <a:pt x="1109663" y="0"/>
                  </a:lnTo>
                  <a:lnTo>
                    <a:pt x="1071530" y="682096"/>
                  </a:lnTo>
                  <a:cubicBezTo>
                    <a:pt x="1071530" y="906731"/>
                    <a:pt x="949267" y="1099214"/>
                    <a:pt x="761690" y="1181415"/>
                  </a:cubicBezTo>
                  <a:lnTo>
                    <a:pt x="679450" y="1207632"/>
                  </a:lnTo>
                  <a:lnTo>
                    <a:pt x="679450" y="1635125"/>
                  </a:lnTo>
                  <a:lnTo>
                    <a:pt x="679995" y="1635125"/>
                  </a:lnTo>
                  <a:lnTo>
                    <a:pt x="976736" y="1720366"/>
                  </a:lnTo>
                  <a:cubicBezTo>
                    <a:pt x="994236" y="1730350"/>
                    <a:pt x="1004888" y="1748780"/>
                    <a:pt x="1004888" y="1768747"/>
                  </a:cubicBezTo>
                  <a:cubicBezTo>
                    <a:pt x="1004888" y="1799464"/>
                    <a:pt x="979779" y="1824038"/>
                    <a:pt x="949344" y="1824038"/>
                  </a:cubicBezTo>
                  <a:lnTo>
                    <a:pt x="160319" y="1824038"/>
                  </a:lnTo>
                  <a:cubicBezTo>
                    <a:pt x="129884" y="1824038"/>
                    <a:pt x="104775" y="1799464"/>
                    <a:pt x="104775" y="1768747"/>
                  </a:cubicBezTo>
                  <a:cubicBezTo>
                    <a:pt x="104775" y="1748780"/>
                    <a:pt x="115427" y="1730350"/>
                    <a:pt x="132927" y="1720366"/>
                  </a:cubicBezTo>
                  <a:lnTo>
                    <a:pt x="428625" y="1635425"/>
                  </a:lnTo>
                  <a:lnTo>
                    <a:pt x="428625" y="1207278"/>
                  </a:lnTo>
                  <a:lnTo>
                    <a:pt x="347651" y="1181415"/>
                  </a:lnTo>
                  <a:cubicBezTo>
                    <a:pt x="160396" y="1099214"/>
                    <a:pt x="38133" y="906731"/>
                    <a:pt x="38133" y="68209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015905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1">
            <a:extLst>
              <a:ext uri="{FF2B5EF4-FFF2-40B4-BE49-F238E27FC236}">
                <a16:creationId xmlns="" xmlns:a16="http://schemas.microsoft.com/office/drawing/2014/main" id="{850CE9DB-89CF-4FDF-8474-D7B06F3ED7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755625"/>
              </p:ext>
            </p:extLst>
          </p:nvPr>
        </p:nvGraphicFramePr>
        <p:xfrm>
          <a:off x="912008" y="1818173"/>
          <a:ext cx="10384644" cy="2387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5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724510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</a:tblGrid>
              <a:tr h="397978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Jan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Feb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Mar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Apr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May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Jun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Jul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Aug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Sep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Oct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Nov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  <a:cs typeface="Arial" pitchFamily="34" charset="0"/>
                        </a:rPr>
                        <a:t>Dec</a:t>
                      </a:r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797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79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79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79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79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Text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F1674C74-E18C-4836-BDB0-9DB276436D30}"/>
              </a:ext>
            </a:extLst>
          </p:cNvPr>
          <p:cNvSpPr/>
          <p:nvPr/>
        </p:nvSpPr>
        <p:spPr>
          <a:xfrm>
            <a:off x="3340361" y="2326853"/>
            <a:ext cx="2157237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Rectangle 3">
            <a:extLst>
              <a:ext uri="{FF2B5EF4-FFF2-40B4-BE49-F238E27FC236}">
                <a16:creationId xmlns="" xmlns:a16="http://schemas.microsoft.com/office/drawing/2014/main" id="{88632086-4C9E-4D2D-B03A-2B780BB04540}"/>
              </a:ext>
            </a:extLst>
          </p:cNvPr>
          <p:cNvSpPr/>
          <p:nvPr/>
        </p:nvSpPr>
        <p:spPr>
          <a:xfrm>
            <a:off x="4565126" y="2718927"/>
            <a:ext cx="1656526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Rectangle 4">
            <a:extLst>
              <a:ext uri="{FF2B5EF4-FFF2-40B4-BE49-F238E27FC236}">
                <a16:creationId xmlns="" xmlns:a16="http://schemas.microsoft.com/office/drawing/2014/main" id="{E2E56407-FEB4-44E7-9CF6-CB93D80CA870}"/>
              </a:ext>
            </a:extLst>
          </p:cNvPr>
          <p:cNvSpPr/>
          <p:nvPr/>
        </p:nvSpPr>
        <p:spPr>
          <a:xfrm>
            <a:off x="9856859" y="2718927"/>
            <a:ext cx="1439793" cy="1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Rectangle 5">
            <a:extLst>
              <a:ext uri="{FF2B5EF4-FFF2-40B4-BE49-F238E27FC236}">
                <a16:creationId xmlns="" xmlns:a16="http://schemas.microsoft.com/office/drawing/2014/main" id="{4966CDC9-7A37-45BD-8CAA-E5B7E9791BF2}"/>
              </a:ext>
            </a:extLst>
          </p:cNvPr>
          <p:cNvSpPr/>
          <p:nvPr/>
        </p:nvSpPr>
        <p:spPr>
          <a:xfrm>
            <a:off x="6953172" y="2326853"/>
            <a:ext cx="2157237" cy="1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Rectangle 6">
            <a:extLst>
              <a:ext uri="{FF2B5EF4-FFF2-40B4-BE49-F238E27FC236}">
                <a16:creationId xmlns="" xmlns:a16="http://schemas.microsoft.com/office/drawing/2014/main" id="{85D61055-98BF-4441-AE03-43B6636A6C81}"/>
              </a:ext>
            </a:extLst>
          </p:cNvPr>
          <p:cNvSpPr/>
          <p:nvPr/>
        </p:nvSpPr>
        <p:spPr>
          <a:xfrm>
            <a:off x="5512526" y="3133696"/>
            <a:ext cx="2873827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Rectangle 7">
            <a:extLst>
              <a:ext uri="{FF2B5EF4-FFF2-40B4-BE49-F238E27FC236}">
                <a16:creationId xmlns="" xmlns:a16="http://schemas.microsoft.com/office/drawing/2014/main" id="{7CD01EE5-FF9C-4354-AACF-C6CBDEC48481}"/>
              </a:ext>
            </a:extLst>
          </p:cNvPr>
          <p:cNvSpPr/>
          <p:nvPr/>
        </p:nvSpPr>
        <p:spPr>
          <a:xfrm>
            <a:off x="2612571" y="3917743"/>
            <a:ext cx="2885027" cy="18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Rectangle 8">
            <a:extLst>
              <a:ext uri="{FF2B5EF4-FFF2-40B4-BE49-F238E27FC236}">
                <a16:creationId xmlns="" xmlns:a16="http://schemas.microsoft.com/office/drawing/2014/main" id="{6A4B561F-01B1-4550-A11A-AE39FBAC841F}"/>
              </a:ext>
            </a:extLst>
          </p:cNvPr>
          <p:cNvSpPr/>
          <p:nvPr/>
        </p:nvSpPr>
        <p:spPr>
          <a:xfrm>
            <a:off x="4052901" y="3520199"/>
            <a:ext cx="716907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Rectangle 9">
            <a:extLst>
              <a:ext uri="{FF2B5EF4-FFF2-40B4-BE49-F238E27FC236}">
                <a16:creationId xmlns="" xmlns:a16="http://schemas.microsoft.com/office/drawing/2014/main" id="{D6E78D54-84EA-4861-97DD-0461DBC0E2EA}"/>
              </a:ext>
            </a:extLst>
          </p:cNvPr>
          <p:cNvSpPr/>
          <p:nvPr/>
        </p:nvSpPr>
        <p:spPr>
          <a:xfrm>
            <a:off x="9136536" y="3917743"/>
            <a:ext cx="2160116" cy="1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64FE1C01-858B-4C5F-8DC6-2500EEAF3009}"/>
              </a:ext>
            </a:extLst>
          </p:cNvPr>
          <p:cNvSpPr/>
          <p:nvPr/>
        </p:nvSpPr>
        <p:spPr>
          <a:xfrm>
            <a:off x="6248477" y="3520199"/>
            <a:ext cx="2137875" cy="18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Rectangle 11">
            <a:extLst>
              <a:ext uri="{FF2B5EF4-FFF2-40B4-BE49-F238E27FC236}">
                <a16:creationId xmlns="" xmlns:a16="http://schemas.microsoft.com/office/drawing/2014/main" id="{6E879886-F400-4341-94BA-7114AB191E41}"/>
              </a:ext>
            </a:extLst>
          </p:cNvPr>
          <p:cNvSpPr/>
          <p:nvPr/>
        </p:nvSpPr>
        <p:spPr>
          <a:xfrm>
            <a:off x="6953172" y="2718927"/>
            <a:ext cx="720323" cy="18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568F91DF-F830-4A5D-81F1-C2C8E1F52336}"/>
              </a:ext>
            </a:extLst>
          </p:cNvPr>
          <p:cNvSpPr txBox="1"/>
          <p:nvPr/>
        </p:nvSpPr>
        <p:spPr>
          <a:xfrm>
            <a:off x="846055" y="1500976"/>
            <a:ext cx="3633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l"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Rectangle 13">
            <a:extLst>
              <a:ext uri="{FF2B5EF4-FFF2-40B4-BE49-F238E27FC236}">
                <a16:creationId xmlns="" xmlns:a16="http://schemas.microsoft.com/office/drawing/2014/main" id="{C99562E6-F12B-4BD6-90E1-261D70BF34CF}"/>
              </a:ext>
            </a:extLst>
          </p:cNvPr>
          <p:cNvSpPr/>
          <p:nvPr/>
        </p:nvSpPr>
        <p:spPr>
          <a:xfrm>
            <a:off x="912009" y="4447245"/>
            <a:ext cx="108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6" name="Group 14">
            <a:extLst>
              <a:ext uri="{FF2B5EF4-FFF2-40B4-BE49-F238E27FC236}">
                <a16:creationId xmlns="" xmlns:a16="http://schemas.microsoft.com/office/drawing/2014/main" id="{53FCD3A6-C358-4F7B-9EA3-CB6A0822B0B5}"/>
              </a:ext>
            </a:extLst>
          </p:cNvPr>
          <p:cNvGrpSpPr/>
          <p:nvPr/>
        </p:nvGrpSpPr>
        <p:grpSpPr>
          <a:xfrm>
            <a:off x="1125111" y="4437914"/>
            <a:ext cx="4827478" cy="738665"/>
            <a:chOff x="6210997" y="1433695"/>
            <a:chExt cx="2633527" cy="525503"/>
          </a:xfrm>
        </p:grpSpPr>
        <p:sp>
          <p:nvSpPr>
            <p:cNvPr id="17" name="TextBox 16">
              <a:extLst>
                <a:ext uri="{FF2B5EF4-FFF2-40B4-BE49-F238E27FC236}">
                  <a16:creationId xmlns="" xmlns:a16="http://schemas.microsoft.com/office/drawing/2014/main" id="{15416C73-EA1C-47C0-A34A-0AA73D42C720}"/>
                </a:ext>
              </a:extLst>
            </p:cNvPr>
            <p:cNvSpPr txBox="1"/>
            <p:nvPr/>
          </p:nvSpPr>
          <p:spPr>
            <a:xfrm>
              <a:off x="6210999" y="1433695"/>
              <a:ext cx="2633525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="" xmlns:a16="http://schemas.microsoft.com/office/drawing/2014/main" id="{8CEB8DCC-8C6C-4721-A70A-EA77E94427A3}"/>
                </a:ext>
              </a:extLst>
            </p:cNvPr>
            <p:cNvSpPr txBox="1"/>
            <p:nvPr/>
          </p:nvSpPr>
          <p:spPr>
            <a:xfrm>
              <a:off x="6210997" y="1630759"/>
              <a:ext cx="2633525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9" name="Rectangle 17">
            <a:extLst>
              <a:ext uri="{FF2B5EF4-FFF2-40B4-BE49-F238E27FC236}">
                <a16:creationId xmlns="" xmlns:a16="http://schemas.microsoft.com/office/drawing/2014/main" id="{854298CD-42B9-42CF-B329-5EC05B515AD1}"/>
              </a:ext>
            </a:extLst>
          </p:cNvPr>
          <p:cNvSpPr/>
          <p:nvPr/>
        </p:nvSpPr>
        <p:spPr>
          <a:xfrm>
            <a:off x="6248477" y="4447245"/>
            <a:ext cx="108000" cy="72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0" name="Group 18">
            <a:extLst>
              <a:ext uri="{FF2B5EF4-FFF2-40B4-BE49-F238E27FC236}">
                <a16:creationId xmlns="" xmlns:a16="http://schemas.microsoft.com/office/drawing/2014/main" id="{BDFA44A9-6CBE-4754-9245-B71C30A20AD4}"/>
              </a:ext>
            </a:extLst>
          </p:cNvPr>
          <p:cNvGrpSpPr/>
          <p:nvPr/>
        </p:nvGrpSpPr>
        <p:grpSpPr>
          <a:xfrm>
            <a:off x="6452505" y="4437914"/>
            <a:ext cx="4827484" cy="738665"/>
            <a:chOff x="6210996" y="1433695"/>
            <a:chExt cx="2718407" cy="525503"/>
          </a:xfrm>
        </p:grpSpPr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80A8CA72-7EC5-4A52-B347-07C945498ABA}"/>
                </a:ext>
              </a:extLst>
            </p:cNvPr>
            <p:cNvSpPr txBox="1"/>
            <p:nvPr/>
          </p:nvSpPr>
          <p:spPr>
            <a:xfrm>
              <a:off x="6210999" y="1433695"/>
              <a:ext cx="2718404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2DE4592C-D6E3-401D-ABE9-398FF50F53EC}"/>
                </a:ext>
              </a:extLst>
            </p:cNvPr>
            <p:cNvSpPr txBox="1"/>
            <p:nvPr/>
          </p:nvSpPr>
          <p:spPr>
            <a:xfrm>
              <a:off x="6210996" y="1630759"/>
              <a:ext cx="2718404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Rectangle 21">
            <a:extLst>
              <a:ext uri="{FF2B5EF4-FFF2-40B4-BE49-F238E27FC236}">
                <a16:creationId xmlns="" xmlns:a16="http://schemas.microsoft.com/office/drawing/2014/main" id="{E017B43A-918A-419A-BC92-9E2D81FB6606}"/>
              </a:ext>
            </a:extLst>
          </p:cNvPr>
          <p:cNvSpPr/>
          <p:nvPr/>
        </p:nvSpPr>
        <p:spPr>
          <a:xfrm>
            <a:off x="912012" y="5243633"/>
            <a:ext cx="108000" cy="72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4" name="Group 22">
            <a:extLst>
              <a:ext uri="{FF2B5EF4-FFF2-40B4-BE49-F238E27FC236}">
                <a16:creationId xmlns="" xmlns:a16="http://schemas.microsoft.com/office/drawing/2014/main" id="{37D2875F-7960-4945-AD5D-E4C07821F63F}"/>
              </a:ext>
            </a:extLst>
          </p:cNvPr>
          <p:cNvGrpSpPr/>
          <p:nvPr/>
        </p:nvGrpSpPr>
        <p:grpSpPr>
          <a:xfrm>
            <a:off x="1125111" y="5234302"/>
            <a:ext cx="4827478" cy="738665"/>
            <a:chOff x="6210997" y="1433695"/>
            <a:chExt cx="2633527" cy="525503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02281BDD-D24E-4685-BD98-518EEE1A663F}"/>
                </a:ext>
              </a:extLst>
            </p:cNvPr>
            <p:cNvSpPr txBox="1"/>
            <p:nvPr/>
          </p:nvSpPr>
          <p:spPr>
            <a:xfrm>
              <a:off x="6210999" y="1433695"/>
              <a:ext cx="2633525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41CD4028-C722-4BB9-AD62-891781E0292D}"/>
                </a:ext>
              </a:extLst>
            </p:cNvPr>
            <p:cNvSpPr txBox="1"/>
            <p:nvPr/>
          </p:nvSpPr>
          <p:spPr>
            <a:xfrm>
              <a:off x="6210997" y="1630759"/>
              <a:ext cx="2633525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Rectangle 25">
            <a:extLst>
              <a:ext uri="{FF2B5EF4-FFF2-40B4-BE49-F238E27FC236}">
                <a16:creationId xmlns="" xmlns:a16="http://schemas.microsoft.com/office/drawing/2014/main" id="{945DB15D-3C50-4563-A721-E0BCC9E985E6}"/>
              </a:ext>
            </a:extLst>
          </p:cNvPr>
          <p:cNvSpPr/>
          <p:nvPr/>
        </p:nvSpPr>
        <p:spPr>
          <a:xfrm>
            <a:off x="6248480" y="5243633"/>
            <a:ext cx="108000" cy="72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8" name="Group 26">
            <a:extLst>
              <a:ext uri="{FF2B5EF4-FFF2-40B4-BE49-F238E27FC236}">
                <a16:creationId xmlns="" xmlns:a16="http://schemas.microsoft.com/office/drawing/2014/main" id="{02F79D79-B474-49E9-9B02-1FEE4FACF1EF}"/>
              </a:ext>
            </a:extLst>
          </p:cNvPr>
          <p:cNvGrpSpPr/>
          <p:nvPr/>
        </p:nvGrpSpPr>
        <p:grpSpPr>
          <a:xfrm>
            <a:off x="6452505" y="5234302"/>
            <a:ext cx="4827484" cy="738665"/>
            <a:chOff x="6210996" y="1433695"/>
            <a:chExt cx="2718407" cy="525503"/>
          </a:xfrm>
        </p:grpSpPr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CC200DC4-8C50-4A32-98FA-67B2448A2F11}"/>
                </a:ext>
              </a:extLst>
            </p:cNvPr>
            <p:cNvSpPr txBox="1"/>
            <p:nvPr/>
          </p:nvSpPr>
          <p:spPr>
            <a:xfrm>
              <a:off x="6210999" y="1433695"/>
              <a:ext cx="2718404" cy="197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D8039927-356D-4B42-A3CA-567AF11ED88B}"/>
                </a:ext>
              </a:extLst>
            </p:cNvPr>
            <p:cNvSpPr txBox="1"/>
            <p:nvPr/>
          </p:nvSpPr>
          <p:spPr>
            <a:xfrm>
              <a:off x="6210996" y="1630759"/>
              <a:ext cx="2718404" cy="328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 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26525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725E353-1BC8-441B-951F-6EAECE5CD2E3}"/>
              </a:ext>
            </a:extLst>
          </p:cNvPr>
          <p:cNvSpPr txBox="1">
            <a:spLocks/>
          </p:cNvSpPr>
          <p:nvPr/>
        </p:nvSpPr>
        <p:spPr>
          <a:xfrm>
            <a:off x="649460" y="925542"/>
            <a:ext cx="2736850" cy="1584325"/>
          </a:xfrm>
          <a:prstGeom prst="rect">
            <a:avLst/>
          </a:prstGeom>
        </p:spPr>
        <p:txBody>
          <a:bodyPr anchor="ctr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dirty="0">
                <a:solidFill>
                  <a:schemeClr val="bg1"/>
                </a:solidFill>
              </a:rPr>
              <a:t>Column Style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="" xmlns:a16="http://schemas.microsoft.com/office/drawing/2014/main" id="{94E8F303-3D58-4269-855C-7B3B47A753D2}"/>
              </a:ext>
            </a:extLst>
          </p:cNvPr>
          <p:cNvSpPr/>
          <p:nvPr/>
        </p:nvSpPr>
        <p:spPr>
          <a:xfrm>
            <a:off x="6427905" y="587003"/>
            <a:ext cx="5044850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9D6297A-69E6-4B30-AAA3-A94458A532B7}"/>
              </a:ext>
            </a:extLst>
          </p:cNvPr>
          <p:cNvSpPr txBox="1"/>
          <p:nvPr/>
        </p:nvSpPr>
        <p:spPr>
          <a:xfrm>
            <a:off x="5563810" y="515867"/>
            <a:ext cx="74450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DB1ADB7-E55B-4EC6-BF58-263AB88C829F}"/>
              </a:ext>
            </a:extLst>
          </p:cNvPr>
          <p:cNvSpPr txBox="1"/>
          <p:nvPr/>
        </p:nvSpPr>
        <p:spPr>
          <a:xfrm>
            <a:off x="6528489" y="685143"/>
            <a:ext cx="34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Modern PowerPoint  Presentation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C5B4047-3F08-4C75-8606-C3995D1BAB1B}"/>
              </a:ext>
            </a:extLst>
          </p:cNvPr>
          <p:cNvSpPr txBox="1"/>
          <p:nvPr/>
        </p:nvSpPr>
        <p:spPr>
          <a:xfrm>
            <a:off x="6427905" y="1275436"/>
            <a:ext cx="511463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0B883BAA-2571-4986-8D1A-97BCB73C0344}"/>
              </a:ext>
            </a:extLst>
          </p:cNvPr>
          <p:cNvSpPr txBox="1"/>
          <p:nvPr/>
        </p:nvSpPr>
        <p:spPr>
          <a:xfrm>
            <a:off x="3386310" y="2824639"/>
            <a:ext cx="1838299" cy="3046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Easy to change colors, photos and Text.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6881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8">
            <a:extLst>
              <a:ext uri="{FF2B5EF4-FFF2-40B4-BE49-F238E27FC236}">
                <a16:creationId xmlns="" xmlns:a16="http://schemas.microsoft.com/office/drawing/2014/main" id="{1356399D-C5FD-4E42-ADF5-E9BC8DC70325}"/>
              </a:ext>
            </a:extLst>
          </p:cNvPr>
          <p:cNvSpPr/>
          <p:nvPr/>
        </p:nvSpPr>
        <p:spPr>
          <a:xfrm>
            <a:off x="3123498" y="584735"/>
            <a:ext cx="8551946" cy="568853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 Placeholder 10">
            <a:extLst>
              <a:ext uri="{FF2B5EF4-FFF2-40B4-BE49-F238E27FC236}">
                <a16:creationId xmlns="" xmlns:a16="http://schemas.microsoft.com/office/drawing/2014/main" id="{5B391DB1-DF38-47DB-AE1E-FA201B752233}"/>
              </a:ext>
            </a:extLst>
          </p:cNvPr>
          <p:cNvSpPr txBox="1">
            <a:spLocks/>
          </p:cNvSpPr>
          <p:nvPr/>
        </p:nvSpPr>
        <p:spPr>
          <a:xfrm>
            <a:off x="3518154" y="1208004"/>
            <a:ext cx="1997122" cy="2046895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Two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Column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61FFC84-1D9D-4766-AC82-6D2590F9C658}"/>
              </a:ext>
            </a:extLst>
          </p:cNvPr>
          <p:cNvSpPr txBox="1"/>
          <p:nvPr/>
        </p:nvSpPr>
        <p:spPr>
          <a:xfrm>
            <a:off x="5771305" y="1169504"/>
            <a:ext cx="5331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63EF02F-E7F3-40F4-9006-D9FDE1316B14}"/>
              </a:ext>
            </a:extLst>
          </p:cNvPr>
          <p:cNvSpPr txBox="1"/>
          <p:nvPr/>
        </p:nvSpPr>
        <p:spPr>
          <a:xfrm>
            <a:off x="5771305" y="1752718"/>
            <a:ext cx="53310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You can simply impress your audience and add a unique zing and appeal to your Presentations. Easy to change colors, photos and Text. I hope and I believe that this Template will your Time, Money and Reputation. Get a modern PowerPoint  Presentation that is beautifully designed. Easy to change colors, photos and Text. Get a modern PowerPoint  Presentation that is beautifully designed. You can simply impress your audience and add a unique zing and appeal to your Presentations. Easy to change colors, photos and Text.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B634CCD-509D-48E4-8DDC-E0048E160B53}"/>
              </a:ext>
            </a:extLst>
          </p:cNvPr>
          <p:cNvSpPr txBox="1"/>
          <p:nvPr/>
        </p:nvSpPr>
        <p:spPr>
          <a:xfrm>
            <a:off x="5771305" y="3630553"/>
            <a:ext cx="5331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29E4FF0-10F0-480B-AF6D-91B8F247D95F}"/>
              </a:ext>
            </a:extLst>
          </p:cNvPr>
          <p:cNvSpPr txBox="1"/>
          <p:nvPr/>
        </p:nvSpPr>
        <p:spPr>
          <a:xfrm>
            <a:off x="5771305" y="4213767"/>
            <a:ext cx="53310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You can simply impress your audience and add a unique zing and appeal to your Presentations. Easy to change colors, photos and Text. I hope and I believe that this Template will your Time, Money and Reputation. Get a modern PowerPoint  Presentation that is beautifully designed. Easy to change colors, photos and Text. Get a modern PowerPoint  Presentation that is beautifully designed. You can simply impress your audience and add a unique zing and appeal to your Presentations. Easy to change colors, photos and Text.</a:t>
            </a:r>
          </a:p>
        </p:txBody>
      </p:sp>
    </p:spTree>
    <p:extLst>
      <p:ext uri="{BB962C8B-B14F-4D97-AF65-F5344CB8AC3E}">
        <p14:creationId xmlns:p14="http://schemas.microsoft.com/office/powerpoint/2010/main" val="28538667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695950" y="2861733"/>
            <a:ext cx="6496050" cy="701758"/>
          </a:xfrm>
        </p:spPr>
        <p:txBody>
          <a:bodyPr/>
          <a:lstStyle/>
          <a:p>
            <a:r>
              <a:rPr lang="en-US" dirty="0"/>
              <a:t>Section Break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Insert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5822242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27723" y="1801256"/>
            <a:ext cx="3123302" cy="4298510"/>
            <a:chOff x="429974" y="166058"/>
            <a:chExt cx="1718004" cy="2364439"/>
          </a:xfrm>
        </p:grpSpPr>
        <p:sp>
          <p:nvSpPr>
            <p:cNvPr id="4" name="Freeform 230"/>
            <p:cNvSpPr>
              <a:spLocks noEditPoints="1"/>
            </p:cNvSpPr>
            <p:nvPr/>
          </p:nvSpPr>
          <p:spPr bwMode="auto">
            <a:xfrm>
              <a:off x="429974" y="166058"/>
              <a:ext cx="1718004" cy="2364439"/>
            </a:xfrm>
            <a:custGeom>
              <a:avLst/>
              <a:gdLst>
                <a:gd name="T0" fmla="*/ 3505 w 3685"/>
                <a:gd name="T1" fmla="*/ 3342 h 5076"/>
                <a:gd name="T2" fmla="*/ 3142 w 3685"/>
                <a:gd name="T3" fmla="*/ 3380 h 5076"/>
                <a:gd name="T4" fmla="*/ 2723 w 3685"/>
                <a:gd name="T5" fmla="*/ 3331 h 5076"/>
                <a:gd name="T6" fmla="*/ 2402 w 3685"/>
                <a:gd name="T7" fmla="*/ 3253 h 5076"/>
                <a:gd name="T8" fmla="*/ 2141 w 3685"/>
                <a:gd name="T9" fmla="*/ 3025 h 5076"/>
                <a:gd name="T10" fmla="*/ 2314 w 3685"/>
                <a:gd name="T11" fmla="*/ 2845 h 5076"/>
                <a:gd name="T12" fmla="*/ 2335 w 3685"/>
                <a:gd name="T13" fmla="*/ 3036 h 5076"/>
                <a:gd name="T14" fmla="*/ 2469 w 3685"/>
                <a:gd name="T15" fmla="*/ 3071 h 5076"/>
                <a:gd name="T16" fmla="*/ 2553 w 3685"/>
                <a:gd name="T17" fmla="*/ 2943 h 5076"/>
                <a:gd name="T18" fmla="*/ 2603 w 3685"/>
                <a:gd name="T19" fmla="*/ 2652 h 5076"/>
                <a:gd name="T20" fmla="*/ 2688 w 3685"/>
                <a:gd name="T21" fmla="*/ 2501 h 5076"/>
                <a:gd name="T22" fmla="*/ 2859 w 3685"/>
                <a:gd name="T23" fmla="*/ 2186 h 5076"/>
                <a:gd name="T24" fmla="*/ 3032 w 3685"/>
                <a:gd name="T25" fmla="*/ 1578 h 5076"/>
                <a:gd name="T26" fmla="*/ 2903 w 3685"/>
                <a:gd name="T27" fmla="*/ 1413 h 5076"/>
                <a:gd name="T28" fmla="*/ 2439 w 3685"/>
                <a:gd name="T29" fmla="*/ 704 h 5076"/>
                <a:gd name="T30" fmla="*/ 1911 w 3685"/>
                <a:gd name="T31" fmla="*/ 625 h 5076"/>
                <a:gd name="T32" fmla="*/ 1843 w 3685"/>
                <a:gd name="T33" fmla="*/ 91 h 5076"/>
                <a:gd name="T34" fmla="*/ 1682 w 3685"/>
                <a:gd name="T35" fmla="*/ 3 h 5076"/>
                <a:gd name="T36" fmla="*/ 1355 w 3685"/>
                <a:gd name="T37" fmla="*/ 80 h 5076"/>
                <a:gd name="T38" fmla="*/ 1231 w 3685"/>
                <a:gd name="T39" fmla="*/ 375 h 5076"/>
                <a:gd name="T40" fmla="*/ 1274 w 3685"/>
                <a:gd name="T41" fmla="*/ 656 h 5076"/>
                <a:gd name="T42" fmla="*/ 731 w 3685"/>
                <a:gd name="T43" fmla="*/ 972 h 5076"/>
                <a:gd name="T44" fmla="*/ 798 w 3685"/>
                <a:gd name="T45" fmla="*/ 1296 h 5076"/>
                <a:gd name="T46" fmla="*/ 864 w 3685"/>
                <a:gd name="T47" fmla="*/ 1374 h 5076"/>
                <a:gd name="T48" fmla="*/ 641 w 3685"/>
                <a:gd name="T49" fmla="*/ 2033 h 5076"/>
                <a:gd name="T50" fmla="*/ 726 w 3685"/>
                <a:gd name="T51" fmla="*/ 2388 h 5076"/>
                <a:gd name="T52" fmla="*/ 1075 w 3685"/>
                <a:gd name="T53" fmla="*/ 2318 h 5076"/>
                <a:gd name="T54" fmla="*/ 1159 w 3685"/>
                <a:gd name="T55" fmla="*/ 1487 h 5076"/>
                <a:gd name="T56" fmla="*/ 1361 w 3685"/>
                <a:gd name="T57" fmla="*/ 1876 h 5076"/>
                <a:gd name="T58" fmla="*/ 1382 w 3685"/>
                <a:gd name="T59" fmla="*/ 1986 h 5076"/>
                <a:gd name="T60" fmla="*/ 1392 w 3685"/>
                <a:gd name="T61" fmla="*/ 2052 h 5076"/>
                <a:gd name="T62" fmla="*/ 1370 w 3685"/>
                <a:gd name="T63" fmla="*/ 2501 h 5076"/>
                <a:gd name="T64" fmla="*/ 624 w 3685"/>
                <a:gd name="T65" fmla="*/ 3694 h 5076"/>
                <a:gd name="T66" fmla="*/ 223 w 3685"/>
                <a:gd name="T67" fmla="*/ 4714 h 5076"/>
                <a:gd name="T68" fmla="*/ 57 w 3685"/>
                <a:gd name="T69" fmla="*/ 5065 h 5076"/>
                <a:gd name="T70" fmla="*/ 539 w 3685"/>
                <a:gd name="T71" fmla="*/ 4879 h 5076"/>
                <a:gd name="T72" fmla="*/ 720 w 3685"/>
                <a:gd name="T73" fmla="*/ 4402 h 5076"/>
                <a:gd name="T74" fmla="*/ 942 w 3685"/>
                <a:gd name="T75" fmla="*/ 4080 h 5076"/>
                <a:gd name="T76" fmla="*/ 1051 w 3685"/>
                <a:gd name="T77" fmla="*/ 3687 h 5076"/>
                <a:gd name="T78" fmla="*/ 1248 w 3685"/>
                <a:gd name="T79" fmla="*/ 3462 h 5076"/>
                <a:gd name="T80" fmla="*/ 2697 w 3685"/>
                <a:gd name="T81" fmla="*/ 3658 h 5076"/>
                <a:gd name="T82" fmla="*/ 3628 w 3685"/>
                <a:gd name="T83" fmla="*/ 4087 h 5076"/>
                <a:gd name="T84" fmla="*/ 2308 w 3685"/>
                <a:gd name="T85" fmla="*/ 1787 h 5076"/>
                <a:gd name="T86" fmla="*/ 2334 w 3685"/>
                <a:gd name="T87" fmla="*/ 1579 h 5076"/>
                <a:gd name="T88" fmla="*/ 2642 w 3685"/>
                <a:gd name="T89" fmla="*/ 1697 h 5076"/>
                <a:gd name="T90" fmla="*/ 2731 w 3685"/>
                <a:gd name="T91" fmla="*/ 1838 h 5076"/>
                <a:gd name="T92" fmla="*/ 2583 w 3685"/>
                <a:gd name="T93" fmla="*/ 2268 h 5076"/>
                <a:gd name="T94" fmla="*/ 2477 w 3685"/>
                <a:gd name="T95" fmla="*/ 2446 h 5076"/>
                <a:gd name="T96" fmla="*/ 2379 w 3685"/>
                <a:gd name="T97" fmla="*/ 2143 h 5076"/>
                <a:gd name="T98" fmla="*/ 2303 w 3685"/>
                <a:gd name="T99" fmla="*/ 2006 h 5076"/>
                <a:gd name="T100" fmla="*/ 2293 w 3685"/>
                <a:gd name="T101" fmla="*/ 1920 h 5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85" h="5076">
                  <a:moveTo>
                    <a:pt x="3649" y="3809"/>
                  </a:moveTo>
                  <a:cubicBezTo>
                    <a:pt x="3649" y="3767"/>
                    <a:pt x="3640" y="3731"/>
                    <a:pt x="3625" y="3692"/>
                  </a:cubicBezTo>
                  <a:cubicBezTo>
                    <a:pt x="3620" y="3680"/>
                    <a:pt x="3615" y="3669"/>
                    <a:pt x="3609" y="3656"/>
                  </a:cubicBezTo>
                  <a:cubicBezTo>
                    <a:pt x="3532" y="3568"/>
                    <a:pt x="3499" y="3457"/>
                    <a:pt x="3505" y="3342"/>
                  </a:cubicBezTo>
                  <a:cubicBezTo>
                    <a:pt x="3502" y="3332"/>
                    <a:pt x="3502" y="3320"/>
                    <a:pt x="3498" y="3309"/>
                  </a:cubicBezTo>
                  <a:cubicBezTo>
                    <a:pt x="3489" y="3288"/>
                    <a:pt x="3483" y="3266"/>
                    <a:pt x="3464" y="3251"/>
                  </a:cubicBezTo>
                  <a:cubicBezTo>
                    <a:pt x="3409" y="3208"/>
                    <a:pt x="3350" y="3204"/>
                    <a:pt x="3282" y="3231"/>
                  </a:cubicBezTo>
                  <a:cubicBezTo>
                    <a:pt x="3214" y="3257"/>
                    <a:pt x="3191" y="3324"/>
                    <a:pt x="3142" y="3380"/>
                  </a:cubicBezTo>
                  <a:cubicBezTo>
                    <a:pt x="3072" y="3388"/>
                    <a:pt x="3022" y="3404"/>
                    <a:pt x="2946" y="3396"/>
                  </a:cubicBezTo>
                  <a:cubicBezTo>
                    <a:pt x="2929" y="3394"/>
                    <a:pt x="2874" y="3383"/>
                    <a:pt x="2848" y="3376"/>
                  </a:cubicBezTo>
                  <a:cubicBezTo>
                    <a:pt x="2842" y="3374"/>
                    <a:pt x="2827" y="3372"/>
                    <a:pt x="2817" y="3368"/>
                  </a:cubicBezTo>
                  <a:cubicBezTo>
                    <a:pt x="2788" y="3354"/>
                    <a:pt x="2755" y="3340"/>
                    <a:pt x="2723" y="3331"/>
                  </a:cubicBezTo>
                  <a:cubicBezTo>
                    <a:pt x="2713" y="3328"/>
                    <a:pt x="2701" y="3325"/>
                    <a:pt x="2691" y="3322"/>
                  </a:cubicBezTo>
                  <a:cubicBezTo>
                    <a:pt x="2681" y="3319"/>
                    <a:pt x="2672" y="3314"/>
                    <a:pt x="2662" y="3311"/>
                  </a:cubicBezTo>
                  <a:cubicBezTo>
                    <a:pt x="2589" y="3275"/>
                    <a:pt x="2515" y="3265"/>
                    <a:pt x="2435" y="3254"/>
                  </a:cubicBezTo>
                  <a:cubicBezTo>
                    <a:pt x="2425" y="3252"/>
                    <a:pt x="2413" y="3253"/>
                    <a:pt x="2402" y="3253"/>
                  </a:cubicBezTo>
                  <a:cubicBezTo>
                    <a:pt x="2391" y="3253"/>
                    <a:pt x="2379" y="3257"/>
                    <a:pt x="2368" y="3257"/>
                  </a:cubicBezTo>
                  <a:cubicBezTo>
                    <a:pt x="2358" y="3258"/>
                    <a:pt x="2346" y="3256"/>
                    <a:pt x="2335" y="3255"/>
                  </a:cubicBezTo>
                  <a:cubicBezTo>
                    <a:pt x="2284" y="3253"/>
                    <a:pt x="2235" y="3257"/>
                    <a:pt x="2185" y="3267"/>
                  </a:cubicBezTo>
                  <a:cubicBezTo>
                    <a:pt x="2176" y="3184"/>
                    <a:pt x="2139" y="3109"/>
                    <a:pt x="2141" y="3025"/>
                  </a:cubicBezTo>
                  <a:cubicBezTo>
                    <a:pt x="2144" y="2941"/>
                    <a:pt x="2118" y="2907"/>
                    <a:pt x="2172" y="2827"/>
                  </a:cubicBezTo>
                  <a:cubicBezTo>
                    <a:pt x="2189" y="2803"/>
                    <a:pt x="2232" y="2748"/>
                    <a:pt x="2251" y="2717"/>
                  </a:cubicBezTo>
                  <a:cubicBezTo>
                    <a:pt x="2279" y="2705"/>
                    <a:pt x="2299" y="2690"/>
                    <a:pt x="2326" y="2710"/>
                  </a:cubicBezTo>
                  <a:cubicBezTo>
                    <a:pt x="2369" y="2741"/>
                    <a:pt x="2328" y="2815"/>
                    <a:pt x="2314" y="2845"/>
                  </a:cubicBezTo>
                  <a:cubicBezTo>
                    <a:pt x="2301" y="2875"/>
                    <a:pt x="2226" y="2951"/>
                    <a:pt x="2277" y="2959"/>
                  </a:cubicBezTo>
                  <a:cubicBezTo>
                    <a:pt x="2329" y="2967"/>
                    <a:pt x="2380" y="2852"/>
                    <a:pt x="2400" y="2811"/>
                  </a:cubicBezTo>
                  <a:cubicBezTo>
                    <a:pt x="2396" y="2842"/>
                    <a:pt x="2382" y="2897"/>
                    <a:pt x="2371" y="2924"/>
                  </a:cubicBezTo>
                  <a:cubicBezTo>
                    <a:pt x="2346" y="2983"/>
                    <a:pt x="2322" y="3023"/>
                    <a:pt x="2335" y="3036"/>
                  </a:cubicBezTo>
                  <a:cubicBezTo>
                    <a:pt x="2344" y="3046"/>
                    <a:pt x="2358" y="3047"/>
                    <a:pt x="2360" y="3045"/>
                  </a:cubicBezTo>
                  <a:cubicBezTo>
                    <a:pt x="2419" y="2985"/>
                    <a:pt x="2440" y="2865"/>
                    <a:pt x="2458" y="2873"/>
                  </a:cubicBezTo>
                  <a:cubicBezTo>
                    <a:pt x="2476" y="2882"/>
                    <a:pt x="2472" y="2911"/>
                    <a:pt x="2470" y="2958"/>
                  </a:cubicBezTo>
                  <a:cubicBezTo>
                    <a:pt x="2466" y="3057"/>
                    <a:pt x="2467" y="3061"/>
                    <a:pt x="2469" y="3071"/>
                  </a:cubicBezTo>
                  <a:cubicBezTo>
                    <a:pt x="2472" y="3092"/>
                    <a:pt x="2480" y="3105"/>
                    <a:pt x="2506" y="3088"/>
                  </a:cubicBezTo>
                  <a:cubicBezTo>
                    <a:pt x="2511" y="3084"/>
                    <a:pt x="2515" y="3078"/>
                    <a:pt x="2516" y="3071"/>
                  </a:cubicBezTo>
                  <a:cubicBezTo>
                    <a:pt x="2522" y="3022"/>
                    <a:pt x="2517" y="2951"/>
                    <a:pt x="2522" y="2894"/>
                  </a:cubicBezTo>
                  <a:cubicBezTo>
                    <a:pt x="2526" y="2841"/>
                    <a:pt x="2551" y="2871"/>
                    <a:pt x="2553" y="2943"/>
                  </a:cubicBezTo>
                  <a:cubicBezTo>
                    <a:pt x="2553" y="2956"/>
                    <a:pt x="2580" y="3094"/>
                    <a:pt x="2601" y="3024"/>
                  </a:cubicBezTo>
                  <a:cubicBezTo>
                    <a:pt x="2619" y="2966"/>
                    <a:pt x="2610" y="2902"/>
                    <a:pt x="2601" y="2839"/>
                  </a:cubicBezTo>
                  <a:cubicBezTo>
                    <a:pt x="2593" y="2790"/>
                    <a:pt x="2586" y="2735"/>
                    <a:pt x="2595" y="2684"/>
                  </a:cubicBezTo>
                  <a:cubicBezTo>
                    <a:pt x="2597" y="2675"/>
                    <a:pt x="2598" y="2665"/>
                    <a:pt x="2603" y="2652"/>
                  </a:cubicBezTo>
                  <a:cubicBezTo>
                    <a:pt x="2614" y="2625"/>
                    <a:pt x="2632" y="2612"/>
                    <a:pt x="2647" y="2577"/>
                  </a:cubicBezTo>
                  <a:cubicBezTo>
                    <a:pt x="2649" y="2573"/>
                    <a:pt x="2651" y="2571"/>
                    <a:pt x="2653" y="2568"/>
                  </a:cubicBezTo>
                  <a:cubicBezTo>
                    <a:pt x="2666" y="2549"/>
                    <a:pt x="2676" y="2531"/>
                    <a:pt x="2685" y="2510"/>
                  </a:cubicBezTo>
                  <a:cubicBezTo>
                    <a:pt x="2686" y="2507"/>
                    <a:pt x="2687" y="2504"/>
                    <a:pt x="2688" y="2501"/>
                  </a:cubicBezTo>
                  <a:cubicBezTo>
                    <a:pt x="2698" y="2475"/>
                    <a:pt x="2713" y="2451"/>
                    <a:pt x="2722" y="2424"/>
                  </a:cubicBezTo>
                  <a:cubicBezTo>
                    <a:pt x="2724" y="2421"/>
                    <a:pt x="2726" y="2418"/>
                    <a:pt x="2728" y="2415"/>
                  </a:cubicBezTo>
                  <a:cubicBezTo>
                    <a:pt x="2752" y="2364"/>
                    <a:pt x="2775" y="2319"/>
                    <a:pt x="2805" y="2264"/>
                  </a:cubicBezTo>
                  <a:cubicBezTo>
                    <a:pt x="2808" y="2259"/>
                    <a:pt x="2858" y="2188"/>
                    <a:pt x="2859" y="2186"/>
                  </a:cubicBezTo>
                  <a:cubicBezTo>
                    <a:pt x="2893" y="2138"/>
                    <a:pt x="2906" y="2113"/>
                    <a:pt x="2943" y="2075"/>
                  </a:cubicBezTo>
                  <a:cubicBezTo>
                    <a:pt x="2952" y="2063"/>
                    <a:pt x="2985" y="2028"/>
                    <a:pt x="2990" y="2019"/>
                  </a:cubicBezTo>
                  <a:cubicBezTo>
                    <a:pt x="3025" y="1952"/>
                    <a:pt x="3060" y="1865"/>
                    <a:pt x="3080" y="1804"/>
                  </a:cubicBezTo>
                  <a:cubicBezTo>
                    <a:pt x="3109" y="1716"/>
                    <a:pt x="3063" y="1636"/>
                    <a:pt x="3032" y="1578"/>
                  </a:cubicBezTo>
                  <a:cubicBezTo>
                    <a:pt x="3000" y="1519"/>
                    <a:pt x="2998" y="1532"/>
                    <a:pt x="2951" y="1511"/>
                  </a:cubicBezTo>
                  <a:cubicBezTo>
                    <a:pt x="2949" y="1510"/>
                    <a:pt x="2945" y="1507"/>
                    <a:pt x="2942" y="1503"/>
                  </a:cubicBezTo>
                  <a:cubicBezTo>
                    <a:pt x="2939" y="1495"/>
                    <a:pt x="2934" y="1485"/>
                    <a:pt x="2931" y="1477"/>
                  </a:cubicBezTo>
                  <a:cubicBezTo>
                    <a:pt x="2924" y="1454"/>
                    <a:pt x="2914" y="1433"/>
                    <a:pt x="2903" y="1413"/>
                  </a:cubicBezTo>
                  <a:cubicBezTo>
                    <a:pt x="2859" y="1325"/>
                    <a:pt x="2728" y="1285"/>
                    <a:pt x="2748" y="1164"/>
                  </a:cubicBezTo>
                  <a:cubicBezTo>
                    <a:pt x="2778" y="1042"/>
                    <a:pt x="2728" y="931"/>
                    <a:pt x="2654" y="843"/>
                  </a:cubicBezTo>
                  <a:cubicBezTo>
                    <a:pt x="2639" y="827"/>
                    <a:pt x="2623" y="812"/>
                    <a:pt x="2606" y="798"/>
                  </a:cubicBezTo>
                  <a:cubicBezTo>
                    <a:pt x="2556" y="756"/>
                    <a:pt x="2498" y="724"/>
                    <a:pt x="2439" y="704"/>
                  </a:cubicBezTo>
                  <a:cubicBezTo>
                    <a:pt x="2417" y="695"/>
                    <a:pt x="2395" y="686"/>
                    <a:pt x="2373" y="678"/>
                  </a:cubicBezTo>
                  <a:cubicBezTo>
                    <a:pt x="2262" y="639"/>
                    <a:pt x="2145" y="614"/>
                    <a:pt x="2028" y="610"/>
                  </a:cubicBezTo>
                  <a:cubicBezTo>
                    <a:pt x="2010" y="612"/>
                    <a:pt x="1992" y="614"/>
                    <a:pt x="1973" y="616"/>
                  </a:cubicBezTo>
                  <a:cubicBezTo>
                    <a:pt x="1954" y="619"/>
                    <a:pt x="1933" y="622"/>
                    <a:pt x="1911" y="625"/>
                  </a:cubicBezTo>
                  <a:cubicBezTo>
                    <a:pt x="1930" y="568"/>
                    <a:pt x="1924" y="513"/>
                    <a:pt x="1921" y="455"/>
                  </a:cubicBezTo>
                  <a:cubicBezTo>
                    <a:pt x="1931" y="454"/>
                    <a:pt x="1938" y="452"/>
                    <a:pt x="1941" y="443"/>
                  </a:cubicBezTo>
                  <a:cubicBezTo>
                    <a:pt x="1944" y="433"/>
                    <a:pt x="1938" y="425"/>
                    <a:pt x="1930" y="420"/>
                  </a:cubicBezTo>
                  <a:cubicBezTo>
                    <a:pt x="1942" y="295"/>
                    <a:pt x="1929" y="186"/>
                    <a:pt x="1843" y="91"/>
                  </a:cubicBezTo>
                  <a:cubicBezTo>
                    <a:pt x="1836" y="84"/>
                    <a:pt x="1830" y="81"/>
                    <a:pt x="1824" y="75"/>
                  </a:cubicBezTo>
                  <a:cubicBezTo>
                    <a:pt x="1808" y="61"/>
                    <a:pt x="1792" y="49"/>
                    <a:pt x="1774" y="39"/>
                  </a:cubicBezTo>
                  <a:cubicBezTo>
                    <a:pt x="1768" y="35"/>
                    <a:pt x="1762" y="33"/>
                    <a:pt x="1756" y="29"/>
                  </a:cubicBezTo>
                  <a:cubicBezTo>
                    <a:pt x="1732" y="17"/>
                    <a:pt x="1709" y="8"/>
                    <a:pt x="1682" y="3"/>
                  </a:cubicBezTo>
                  <a:cubicBezTo>
                    <a:pt x="1673" y="2"/>
                    <a:pt x="1665" y="0"/>
                    <a:pt x="1656" y="0"/>
                  </a:cubicBezTo>
                  <a:cubicBezTo>
                    <a:pt x="1565" y="1"/>
                    <a:pt x="1483" y="11"/>
                    <a:pt x="1399" y="49"/>
                  </a:cubicBezTo>
                  <a:cubicBezTo>
                    <a:pt x="1391" y="52"/>
                    <a:pt x="1384" y="58"/>
                    <a:pt x="1377" y="63"/>
                  </a:cubicBezTo>
                  <a:cubicBezTo>
                    <a:pt x="1369" y="68"/>
                    <a:pt x="1362" y="74"/>
                    <a:pt x="1355" y="80"/>
                  </a:cubicBezTo>
                  <a:cubicBezTo>
                    <a:pt x="1291" y="143"/>
                    <a:pt x="1254" y="214"/>
                    <a:pt x="1239" y="301"/>
                  </a:cubicBezTo>
                  <a:cubicBezTo>
                    <a:pt x="1237" y="312"/>
                    <a:pt x="1236" y="322"/>
                    <a:pt x="1235" y="331"/>
                  </a:cubicBezTo>
                  <a:cubicBezTo>
                    <a:pt x="1234" y="340"/>
                    <a:pt x="1233" y="346"/>
                    <a:pt x="1232" y="353"/>
                  </a:cubicBezTo>
                  <a:cubicBezTo>
                    <a:pt x="1232" y="361"/>
                    <a:pt x="1232" y="368"/>
                    <a:pt x="1231" y="375"/>
                  </a:cubicBezTo>
                  <a:cubicBezTo>
                    <a:pt x="1227" y="411"/>
                    <a:pt x="1228" y="444"/>
                    <a:pt x="1234" y="479"/>
                  </a:cubicBezTo>
                  <a:cubicBezTo>
                    <a:pt x="1235" y="488"/>
                    <a:pt x="1237" y="495"/>
                    <a:pt x="1239" y="504"/>
                  </a:cubicBezTo>
                  <a:cubicBezTo>
                    <a:pt x="1241" y="513"/>
                    <a:pt x="1242" y="520"/>
                    <a:pt x="1245" y="529"/>
                  </a:cubicBezTo>
                  <a:cubicBezTo>
                    <a:pt x="1258" y="574"/>
                    <a:pt x="1295" y="607"/>
                    <a:pt x="1274" y="656"/>
                  </a:cubicBezTo>
                  <a:cubicBezTo>
                    <a:pt x="1251" y="672"/>
                    <a:pt x="1229" y="675"/>
                    <a:pt x="1206" y="675"/>
                  </a:cubicBezTo>
                  <a:cubicBezTo>
                    <a:pt x="1182" y="676"/>
                    <a:pt x="1158" y="673"/>
                    <a:pt x="1133" y="677"/>
                  </a:cubicBezTo>
                  <a:cubicBezTo>
                    <a:pt x="1105" y="676"/>
                    <a:pt x="1078" y="678"/>
                    <a:pt x="1052" y="683"/>
                  </a:cubicBezTo>
                  <a:cubicBezTo>
                    <a:pt x="908" y="719"/>
                    <a:pt x="746" y="810"/>
                    <a:pt x="731" y="972"/>
                  </a:cubicBezTo>
                  <a:cubicBezTo>
                    <a:pt x="724" y="997"/>
                    <a:pt x="720" y="1022"/>
                    <a:pt x="718" y="1047"/>
                  </a:cubicBezTo>
                  <a:cubicBezTo>
                    <a:pt x="715" y="1098"/>
                    <a:pt x="722" y="1151"/>
                    <a:pt x="741" y="1204"/>
                  </a:cubicBezTo>
                  <a:cubicBezTo>
                    <a:pt x="745" y="1220"/>
                    <a:pt x="752" y="1236"/>
                    <a:pt x="761" y="1252"/>
                  </a:cubicBezTo>
                  <a:cubicBezTo>
                    <a:pt x="770" y="1267"/>
                    <a:pt x="782" y="1282"/>
                    <a:pt x="798" y="1296"/>
                  </a:cubicBezTo>
                  <a:cubicBezTo>
                    <a:pt x="805" y="1303"/>
                    <a:pt x="813" y="1304"/>
                    <a:pt x="821" y="1309"/>
                  </a:cubicBezTo>
                  <a:cubicBezTo>
                    <a:pt x="830" y="1313"/>
                    <a:pt x="838" y="1355"/>
                    <a:pt x="847" y="1358"/>
                  </a:cubicBezTo>
                  <a:cubicBezTo>
                    <a:pt x="855" y="1360"/>
                    <a:pt x="863" y="1363"/>
                    <a:pt x="871" y="1366"/>
                  </a:cubicBezTo>
                  <a:cubicBezTo>
                    <a:pt x="879" y="1369"/>
                    <a:pt x="856" y="1371"/>
                    <a:pt x="864" y="1374"/>
                  </a:cubicBezTo>
                  <a:cubicBezTo>
                    <a:pt x="798" y="1421"/>
                    <a:pt x="834" y="1471"/>
                    <a:pt x="798" y="1545"/>
                  </a:cubicBezTo>
                  <a:cubicBezTo>
                    <a:pt x="769" y="1560"/>
                    <a:pt x="753" y="1575"/>
                    <a:pt x="733" y="1603"/>
                  </a:cubicBezTo>
                  <a:cubicBezTo>
                    <a:pt x="730" y="1608"/>
                    <a:pt x="724" y="1614"/>
                    <a:pt x="718" y="1622"/>
                  </a:cubicBezTo>
                  <a:cubicBezTo>
                    <a:pt x="619" y="1745"/>
                    <a:pt x="623" y="1881"/>
                    <a:pt x="641" y="2033"/>
                  </a:cubicBezTo>
                  <a:cubicBezTo>
                    <a:pt x="644" y="2041"/>
                    <a:pt x="647" y="2049"/>
                    <a:pt x="650" y="2058"/>
                  </a:cubicBezTo>
                  <a:cubicBezTo>
                    <a:pt x="653" y="2066"/>
                    <a:pt x="657" y="2074"/>
                    <a:pt x="661" y="2082"/>
                  </a:cubicBezTo>
                  <a:cubicBezTo>
                    <a:pt x="661" y="2181"/>
                    <a:pt x="669" y="2273"/>
                    <a:pt x="711" y="2364"/>
                  </a:cubicBezTo>
                  <a:cubicBezTo>
                    <a:pt x="716" y="2373"/>
                    <a:pt x="721" y="2379"/>
                    <a:pt x="726" y="2388"/>
                  </a:cubicBezTo>
                  <a:cubicBezTo>
                    <a:pt x="771" y="2481"/>
                    <a:pt x="846" y="2529"/>
                    <a:pt x="939" y="2465"/>
                  </a:cubicBezTo>
                  <a:cubicBezTo>
                    <a:pt x="948" y="2458"/>
                    <a:pt x="957" y="2452"/>
                    <a:pt x="965" y="2445"/>
                  </a:cubicBezTo>
                  <a:cubicBezTo>
                    <a:pt x="998" y="2416"/>
                    <a:pt x="1027" y="2380"/>
                    <a:pt x="1054" y="2346"/>
                  </a:cubicBezTo>
                  <a:cubicBezTo>
                    <a:pt x="1061" y="2337"/>
                    <a:pt x="1069" y="2325"/>
                    <a:pt x="1075" y="2318"/>
                  </a:cubicBezTo>
                  <a:cubicBezTo>
                    <a:pt x="1133" y="2237"/>
                    <a:pt x="1185" y="2090"/>
                    <a:pt x="1188" y="2006"/>
                  </a:cubicBezTo>
                  <a:cubicBezTo>
                    <a:pt x="1192" y="1855"/>
                    <a:pt x="1151" y="1818"/>
                    <a:pt x="1080" y="1707"/>
                  </a:cubicBezTo>
                  <a:cubicBezTo>
                    <a:pt x="1072" y="1692"/>
                    <a:pt x="1076" y="1674"/>
                    <a:pt x="1084" y="1659"/>
                  </a:cubicBezTo>
                  <a:cubicBezTo>
                    <a:pt x="1128" y="1609"/>
                    <a:pt x="1146" y="1552"/>
                    <a:pt x="1159" y="1487"/>
                  </a:cubicBezTo>
                  <a:cubicBezTo>
                    <a:pt x="1186" y="1560"/>
                    <a:pt x="1217" y="1624"/>
                    <a:pt x="1257" y="1692"/>
                  </a:cubicBezTo>
                  <a:cubicBezTo>
                    <a:pt x="1277" y="1725"/>
                    <a:pt x="1304" y="1764"/>
                    <a:pt x="1324" y="1798"/>
                  </a:cubicBezTo>
                  <a:cubicBezTo>
                    <a:pt x="1331" y="1810"/>
                    <a:pt x="1339" y="1825"/>
                    <a:pt x="1344" y="1835"/>
                  </a:cubicBezTo>
                  <a:cubicBezTo>
                    <a:pt x="1349" y="1846"/>
                    <a:pt x="1360" y="1882"/>
                    <a:pt x="1361" y="1876"/>
                  </a:cubicBezTo>
                  <a:cubicBezTo>
                    <a:pt x="1363" y="1888"/>
                    <a:pt x="1376" y="1952"/>
                    <a:pt x="1370" y="1902"/>
                  </a:cubicBezTo>
                  <a:cubicBezTo>
                    <a:pt x="1372" y="1918"/>
                    <a:pt x="1382" y="1984"/>
                    <a:pt x="1373" y="1929"/>
                  </a:cubicBezTo>
                  <a:cubicBezTo>
                    <a:pt x="1374" y="1937"/>
                    <a:pt x="1380" y="1994"/>
                    <a:pt x="1382" y="1957"/>
                  </a:cubicBezTo>
                  <a:cubicBezTo>
                    <a:pt x="1383" y="1966"/>
                    <a:pt x="1381" y="1977"/>
                    <a:pt x="1382" y="1986"/>
                  </a:cubicBezTo>
                  <a:cubicBezTo>
                    <a:pt x="1383" y="1994"/>
                    <a:pt x="1388" y="2004"/>
                    <a:pt x="1388" y="2013"/>
                  </a:cubicBezTo>
                  <a:cubicBezTo>
                    <a:pt x="1379" y="1979"/>
                    <a:pt x="1389" y="2037"/>
                    <a:pt x="1390" y="2042"/>
                  </a:cubicBezTo>
                  <a:cubicBezTo>
                    <a:pt x="1387" y="2022"/>
                    <a:pt x="1385" y="2009"/>
                    <a:pt x="1390" y="2037"/>
                  </a:cubicBezTo>
                  <a:cubicBezTo>
                    <a:pt x="1391" y="2042"/>
                    <a:pt x="1392" y="2046"/>
                    <a:pt x="1392" y="2052"/>
                  </a:cubicBezTo>
                  <a:cubicBezTo>
                    <a:pt x="1403" y="2151"/>
                    <a:pt x="1416" y="2241"/>
                    <a:pt x="1394" y="2340"/>
                  </a:cubicBezTo>
                  <a:cubicBezTo>
                    <a:pt x="1392" y="2348"/>
                    <a:pt x="1389" y="2357"/>
                    <a:pt x="1387" y="2366"/>
                  </a:cubicBezTo>
                  <a:cubicBezTo>
                    <a:pt x="1377" y="2401"/>
                    <a:pt x="1370" y="2437"/>
                    <a:pt x="1370" y="2473"/>
                  </a:cubicBezTo>
                  <a:cubicBezTo>
                    <a:pt x="1370" y="2482"/>
                    <a:pt x="1369" y="2492"/>
                    <a:pt x="1370" y="2501"/>
                  </a:cubicBezTo>
                  <a:cubicBezTo>
                    <a:pt x="1370" y="2554"/>
                    <a:pt x="1365" y="2611"/>
                    <a:pt x="1371" y="2660"/>
                  </a:cubicBezTo>
                  <a:cubicBezTo>
                    <a:pt x="1310" y="2749"/>
                    <a:pt x="1322" y="2691"/>
                    <a:pt x="1227" y="2796"/>
                  </a:cubicBezTo>
                  <a:cubicBezTo>
                    <a:pt x="1132" y="2900"/>
                    <a:pt x="919" y="3062"/>
                    <a:pt x="797" y="3198"/>
                  </a:cubicBezTo>
                  <a:cubicBezTo>
                    <a:pt x="676" y="3334"/>
                    <a:pt x="640" y="3493"/>
                    <a:pt x="624" y="3694"/>
                  </a:cubicBezTo>
                  <a:cubicBezTo>
                    <a:pt x="607" y="3895"/>
                    <a:pt x="517" y="4220"/>
                    <a:pt x="453" y="4394"/>
                  </a:cubicBezTo>
                  <a:cubicBezTo>
                    <a:pt x="388" y="4569"/>
                    <a:pt x="353" y="4564"/>
                    <a:pt x="260" y="4682"/>
                  </a:cubicBezTo>
                  <a:cubicBezTo>
                    <a:pt x="252" y="4692"/>
                    <a:pt x="252" y="4689"/>
                    <a:pt x="244" y="4697"/>
                  </a:cubicBezTo>
                  <a:cubicBezTo>
                    <a:pt x="237" y="4705"/>
                    <a:pt x="231" y="4708"/>
                    <a:pt x="223" y="4714"/>
                  </a:cubicBezTo>
                  <a:cubicBezTo>
                    <a:pt x="215" y="4720"/>
                    <a:pt x="177" y="4784"/>
                    <a:pt x="168" y="4789"/>
                  </a:cubicBezTo>
                  <a:cubicBezTo>
                    <a:pt x="159" y="4795"/>
                    <a:pt x="152" y="4799"/>
                    <a:pt x="142" y="4805"/>
                  </a:cubicBezTo>
                  <a:cubicBezTo>
                    <a:pt x="56" y="4857"/>
                    <a:pt x="0" y="4936"/>
                    <a:pt x="27" y="5039"/>
                  </a:cubicBezTo>
                  <a:cubicBezTo>
                    <a:pt x="35" y="5050"/>
                    <a:pt x="45" y="5058"/>
                    <a:pt x="57" y="5065"/>
                  </a:cubicBezTo>
                  <a:cubicBezTo>
                    <a:pt x="63" y="5068"/>
                    <a:pt x="69" y="5070"/>
                    <a:pt x="75" y="5072"/>
                  </a:cubicBezTo>
                  <a:cubicBezTo>
                    <a:pt x="223" y="5076"/>
                    <a:pt x="356" y="5050"/>
                    <a:pt x="473" y="4959"/>
                  </a:cubicBezTo>
                  <a:cubicBezTo>
                    <a:pt x="482" y="4953"/>
                    <a:pt x="485" y="4946"/>
                    <a:pt x="491" y="4940"/>
                  </a:cubicBezTo>
                  <a:cubicBezTo>
                    <a:pt x="508" y="4920"/>
                    <a:pt x="524" y="4900"/>
                    <a:pt x="539" y="4879"/>
                  </a:cubicBezTo>
                  <a:cubicBezTo>
                    <a:pt x="546" y="4869"/>
                    <a:pt x="550" y="4859"/>
                    <a:pt x="555" y="4849"/>
                  </a:cubicBezTo>
                  <a:cubicBezTo>
                    <a:pt x="574" y="4806"/>
                    <a:pt x="617" y="4709"/>
                    <a:pt x="630" y="4662"/>
                  </a:cubicBezTo>
                  <a:cubicBezTo>
                    <a:pt x="651" y="4588"/>
                    <a:pt x="677" y="4509"/>
                    <a:pt x="706" y="4436"/>
                  </a:cubicBezTo>
                  <a:cubicBezTo>
                    <a:pt x="711" y="4425"/>
                    <a:pt x="717" y="4413"/>
                    <a:pt x="720" y="4402"/>
                  </a:cubicBezTo>
                  <a:cubicBezTo>
                    <a:pt x="724" y="4390"/>
                    <a:pt x="726" y="4378"/>
                    <a:pt x="730" y="4366"/>
                  </a:cubicBezTo>
                  <a:cubicBezTo>
                    <a:pt x="735" y="4355"/>
                    <a:pt x="739" y="4344"/>
                    <a:pt x="745" y="4333"/>
                  </a:cubicBezTo>
                  <a:cubicBezTo>
                    <a:pt x="751" y="4323"/>
                    <a:pt x="756" y="4311"/>
                    <a:pt x="763" y="4301"/>
                  </a:cubicBezTo>
                  <a:cubicBezTo>
                    <a:pt x="820" y="4225"/>
                    <a:pt x="885" y="4155"/>
                    <a:pt x="942" y="4080"/>
                  </a:cubicBezTo>
                  <a:cubicBezTo>
                    <a:pt x="950" y="4069"/>
                    <a:pt x="958" y="4058"/>
                    <a:pt x="965" y="4047"/>
                  </a:cubicBezTo>
                  <a:cubicBezTo>
                    <a:pt x="1013" y="3964"/>
                    <a:pt x="1021" y="3874"/>
                    <a:pt x="1039" y="3782"/>
                  </a:cubicBezTo>
                  <a:cubicBezTo>
                    <a:pt x="1041" y="3771"/>
                    <a:pt x="1040" y="3761"/>
                    <a:pt x="1042" y="3750"/>
                  </a:cubicBezTo>
                  <a:cubicBezTo>
                    <a:pt x="1044" y="3729"/>
                    <a:pt x="1047" y="3708"/>
                    <a:pt x="1051" y="3687"/>
                  </a:cubicBezTo>
                  <a:cubicBezTo>
                    <a:pt x="1053" y="3674"/>
                    <a:pt x="1056" y="3661"/>
                    <a:pt x="1059" y="3648"/>
                  </a:cubicBezTo>
                  <a:cubicBezTo>
                    <a:pt x="1065" y="3622"/>
                    <a:pt x="1072" y="3596"/>
                    <a:pt x="1080" y="3571"/>
                  </a:cubicBezTo>
                  <a:cubicBezTo>
                    <a:pt x="1088" y="3562"/>
                    <a:pt x="1092" y="3556"/>
                    <a:pt x="1101" y="3548"/>
                  </a:cubicBezTo>
                  <a:cubicBezTo>
                    <a:pt x="1148" y="3510"/>
                    <a:pt x="1191" y="3494"/>
                    <a:pt x="1248" y="3462"/>
                  </a:cubicBezTo>
                  <a:cubicBezTo>
                    <a:pt x="1338" y="3412"/>
                    <a:pt x="1503" y="3309"/>
                    <a:pt x="1582" y="3236"/>
                  </a:cubicBezTo>
                  <a:cubicBezTo>
                    <a:pt x="1662" y="3323"/>
                    <a:pt x="1643" y="3427"/>
                    <a:pt x="1729" y="3524"/>
                  </a:cubicBezTo>
                  <a:cubicBezTo>
                    <a:pt x="1816" y="3621"/>
                    <a:pt x="1860" y="3749"/>
                    <a:pt x="2048" y="3738"/>
                  </a:cubicBezTo>
                  <a:cubicBezTo>
                    <a:pt x="2235" y="3727"/>
                    <a:pt x="2488" y="3664"/>
                    <a:pt x="2697" y="3658"/>
                  </a:cubicBezTo>
                  <a:cubicBezTo>
                    <a:pt x="2905" y="3653"/>
                    <a:pt x="3142" y="3700"/>
                    <a:pt x="3334" y="3770"/>
                  </a:cubicBezTo>
                  <a:cubicBezTo>
                    <a:pt x="3391" y="3791"/>
                    <a:pt x="3400" y="3815"/>
                    <a:pt x="3437" y="3850"/>
                  </a:cubicBezTo>
                  <a:cubicBezTo>
                    <a:pt x="3449" y="3861"/>
                    <a:pt x="3440" y="3870"/>
                    <a:pt x="3450" y="3882"/>
                  </a:cubicBezTo>
                  <a:cubicBezTo>
                    <a:pt x="3506" y="3951"/>
                    <a:pt x="3521" y="4106"/>
                    <a:pt x="3628" y="4087"/>
                  </a:cubicBezTo>
                  <a:cubicBezTo>
                    <a:pt x="3685" y="4040"/>
                    <a:pt x="3652" y="3918"/>
                    <a:pt x="3651" y="3855"/>
                  </a:cubicBezTo>
                  <a:cubicBezTo>
                    <a:pt x="3650" y="3841"/>
                    <a:pt x="3649" y="3823"/>
                    <a:pt x="3649" y="3809"/>
                  </a:cubicBezTo>
                  <a:close/>
                  <a:moveTo>
                    <a:pt x="2292" y="1834"/>
                  </a:moveTo>
                  <a:cubicBezTo>
                    <a:pt x="2305" y="1821"/>
                    <a:pt x="2306" y="1804"/>
                    <a:pt x="2308" y="1787"/>
                  </a:cubicBezTo>
                  <a:cubicBezTo>
                    <a:pt x="2311" y="1770"/>
                    <a:pt x="2311" y="1715"/>
                    <a:pt x="2312" y="1699"/>
                  </a:cubicBezTo>
                  <a:cubicBezTo>
                    <a:pt x="2312" y="1690"/>
                    <a:pt x="2313" y="1683"/>
                    <a:pt x="2313" y="1674"/>
                  </a:cubicBezTo>
                  <a:cubicBezTo>
                    <a:pt x="2316" y="1649"/>
                    <a:pt x="2321" y="1625"/>
                    <a:pt x="2330" y="1601"/>
                  </a:cubicBezTo>
                  <a:cubicBezTo>
                    <a:pt x="2332" y="1594"/>
                    <a:pt x="2332" y="1586"/>
                    <a:pt x="2334" y="1579"/>
                  </a:cubicBezTo>
                  <a:cubicBezTo>
                    <a:pt x="2338" y="1548"/>
                    <a:pt x="2340" y="1516"/>
                    <a:pt x="2338" y="1485"/>
                  </a:cubicBezTo>
                  <a:cubicBezTo>
                    <a:pt x="2377" y="1486"/>
                    <a:pt x="2387" y="1503"/>
                    <a:pt x="2412" y="1531"/>
                  </a:cubicBezTo>
                  <a:cubicBezTo>
                    <a:pt x="2417" y="1536"/>
                    <a:pt x="2424" y="1543"/>
                    <a:pt x="2431" y="1549"/>
                  </a:cubicBezTo>
                  <a:cubicBezTo>
                    <a:pt x="2495" y="1600"/>
                    <a:pt x="2565" y="1673"/>
                    <a:pt x="2642" y="1697"/>
                  </a:cubicBezTo>
                  <a:cubicBezTo>
                    <a:pt x="2652" y="1712"/>
                    <a:pt x="2629" y="1703"/>
                    <a:pt x="2646" y="1723"/>
                  </a:cubicBezTo>
                  <a:cubicBezTo>
                    <a:pt x="2664" y="1743"/>
                    <a:pt x="2721" y="1749"/>
                    <a:pt x="2740" y="1780"/>
                  </a:cubicBezTo>
                  <a:cubicBezTo>
                    <a:pt x="2746" y="1788"/>
                    <a:pt x="2739" y="1808"/>
                    <a:pt x="2736" y="1819"/>
                  </a:cubicBezTo>
                  <a:cubicBezTo>
                    <a:pt x="2735" y="1823"/>
                    <a:pt x="2732" y="1833"/>
                    <a:pt x="2731" y="1838"/>
                  </a:cubicBezTo>
                  <a:cubicBezTo>
                    <a:pt x="2689" y="1923"/>
                    <a:pt x="2662" y="2011"/>
                    <a:pt x="2632" y="2101"/>
                  </a:cubicBezTo>
                  <a:cubicBezTo>
                    <a:pt x="2629" y="2109"/>
                    <a:pt x="2627" y="2118"/>
                    <a:pt x="2624" y="2126"/>
                  </a:cubicBezTo>
                  <a:cubicBezTo>
                    <a:pt x="2612" y="2169"/>
                    <a:pt x="2601" y="2213"/>
                    <a:pt x="2587" y="2256"/>
                  </a:cubicBezTo>
                  <a:cubicBezTo>
                    <a:pt x="2586" y="2260"/>
                    <a:pt x="2585" y="2264"/>
                    <a:pt x="2583" y="2268"/>
                  </a:cubicBezTo>
                  <a:cubicBezTo>
                    <a:pt x="2571" y="2293"/>
                    <a:pt x="2560" y="2318"/>
                    <a:pt x="2548" y="2342"/>
                  </a:cubicBezTo>
                  <a:cubicBezTo>
                    <a:pt x="2546" y="2346"/>
                    <a:pt x="2544" y="2349"/>
                    <a:pt x="2543" y="2352"/>
                  </a:cubicBezTo>
                  <a:cubicBezTo>
                    <a:pt x="2523" y="2382"/>
                    <a:pt x="2501" y="2409"/>
                    <a:pt x="2483" y="2439"/>
                  </a:cubicBezTo>
                  <a:cubicBezTo>
                    <a:pt x="2482" y="2442"/>
                    <a:pt x="2480" y="2444"/>
                    <a:pt x="2477" y="2446"/>
                  </a:cubicBezTo>
                  <a:cubicBezTo>
                    <a:pt x="2463" y="2463"/>
                    <a:pt x="2447" y="2475"/>
                    <a:pt x="2427" y="2486"/>
                  </a:cubicBezTo>
                  <a:cubicBezTo>
                    <a:pt x="2401" y="2500"/>
                    <a:pt x="2378" y="2523"/>
                    <a:pt x="2356" y="2542"/>
                  </a:cubicBezTo>
                  <a:cubicBezTo>
                    <a:pt x="2379" y="2499"/>
                    <a:pt x="2406" y="2427"/>
                    <a:pt x="2409" y="2383"/>
                  </a:cubicBezTo>
                  <a:cubicBezTo>
                    <a:pt x="2416" y="2290"/>
                    <a:pt x="2417" y="2223"/>
                    <a:pt x="2379" y="2143"/>
                  </a:cubicBezTo>
                  <a:cubicBezTo>
                    <a:pt x="2375" y="2134"/>
                    <a:pt x="2370" y="2129"/>
                    <a:pt x="2365" y="2122"/>
                  </a:cubicBezTo>
                  <a:cubicBezTo>
                    <a:pt x="2354" y="2110"/>
                    <a:pt x="2346" y="2099"/>
                    <a:pt x="2335" y="2089"/>
                  </a:cubicBezTo>
                  <a:cubicBezTo>
                    <a:pt x="2331" y="2073"/>
                    <a:pt x="2329" y="2059"/>
                    <a:pt x="2315" y="2049"/>
                  </a:cubicBezTo>
                  <a:cubicBezTo>
                    <a:pt x="2319" y="2031"/>
                    <a:pt x="2315" y="2019"/>
                    <a:pt x="2303" y="2006"/>
                  </a:cubicBezTo>
                  <a:cubicBezTo>
                    <a:pt x="2309" y="1995"/>
                    <a:pt x="2304" y="1987"/>
                    <a:pt x="2298" y="1978"/>
                  </a:cubicBezTo>
                  <a:cubicBezTo>
                    <a:pt x="2303" y="1971"/>
                    <a:pt x="2304" y="1965"/>
                    <a:pt x="2301" y="1957"/>
                  </a:cubicBezTo>
                  <a:cubicBezTo>
                    <a:pt x="2303" y="1950"/>
                    <a:pt x="2300" y="1944"/>
                    <a:pt x="2295" y="1940"/>
                  </a:cubicBezTo>
                  <a:cubicBezTo>
                    <a:pt x="2296" y="1933"/>
                    <a:pt x="2295" y="1926"/>
                    <a:pt x="2293" y="1920"/>
                  </a:cubicBezTo>
                  <a:cubicBezTo>
                    <a:pt x="2291" y="1914"/>
                    <a:pt x="2287" y="1909"/>
                    <a:pt x="2282" y="1903"/>
                  </a:cubicBezTo>
                  <a:cubicBezTo>
                    <a:pt x="2286" y="1890"/>
                    <a:pt x="2286" y="1877"/>
                    <a:pt x="2285" y="1863"/>
                  </a:cubicBezTo>
                  <a:cubicBezTo>
                    <a:pt x="2296" y="1854"/>
                    <a:pt x="2300" y="1846"/>
                    <a:pt x="2292" y="183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022348" y="346777"/>
              <a:ext cx="310600" cy="251392"/>
              <a:chOff x="4357688" y="1800225"/>
              <a:chExt cx="508001" cy="411163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6" name="Freeform 231"/>
              <p:cNvSpPr>
                <a:spLocks/>
              </p:cNvSpPr>
              <p:nvPr/>
            </p:nvSpPr>
            <p:spPr bwMode="auto">
              <a:xfrm>
                <a:off x="4357688" y="1800225"/>
                <a:ext cx="506413" cy="411163"/>
              </a:xfrm>
              <a:custGeom>
                <a:avLst/>
                <a:gdLst>
                  <a:gd name="T0" fmla="*/ 638 w 664"/>
                  <a:gd name="T1" fmla="*/ 16 h 538"/>
                  <a:gd name="T2" fmla="*/ 624 w 664"/>
                  <a:gd name="T3" fmla="*/ 191 h 538"/>
                  <a:gd name="T4" fmla="*/ 614 w 664"/>
                  <a:gd name="T5" fmla="*/ 313 h 538"/>
                  <a:gd name="T6" fmla="*/ 600 w 664"/>
                  <a:gd name="T7" fmla="*/ 387 h 538"/>
                  <a:gd name="T8" fmla="*/ 497 w 664"/>
                  <a:gd name="T9" fmla="*/ 493 h 538"/>
                  <a:gd name="T10" fmla="*/ 354 w 664"/>
                  <a:gd name="T11" fmla="*/ 504 h 538"/>
                  <a:gd name="T12" fmla="*/ 247 w 664"/>
                  <a:gd name="T13" fmla="*/ 455 h 538"/>
                  <a:gd name="T14" fmla="*/ 156 w 664"/>
                  <a:gd name="T15" fmla="*/ 413 h 538"/>
                  <a:gd name="T16" fmla="*/ 120 w 664"/>
                  <a:gd name="T17" fmla="*/ 235 h 538"/>
                  <a:gd name="T18" fmla="*/ 83 w 664"/>
                  <a:gd name="T19" fmla="*/ 177 h 538"/>
                  <a:gd name="T20" fmla="*/ 52 w 664"/>
                  <a:gd name="T21" fmla="*/ 128 h 538"/>
                  <a:gd name="T22" fmla="*/ 71 w 664"/>
                  <a:gd name="T23" fmla="*/ 96 h 538"/>
                  <a:gd name="T24" fmla="*/ 123 w 664"/>
                  <a:gd name="T25" fmla="*/ 108 h 538"/>
                  <a:gd name="T26" fmla="*/ 141 w 664"/>
                  <a:gd name="T27" fmla="*/ 90 h 538"/>
                  <a:gd name="T28" fmla="*/ 27 w 664"/>
                  <a:gd name="T29" fmla="*/ 79 h 538"/>
                  <a:gd name="T30" fmla="*/ 93 w 664"/>
                  <a:gd name="T31" fmla="*/ 243 h 538"/>
                  <a:gd name="T32" fmla="*/ 120 w 664"/>
                  <a:gd name="T33" fmla="*/ 426 h 538"/>
                  <a:gd name="T34" fmla="*/ 158 w 664"/>
                  <a:gd name="T35" fmla="*/ 439 h 538"/>
                  <a:gd name="T36" fmla="*/ 239 w 664"/>
                  <a:gd name="T37" fmla="*/ 480 h 538"/>
                  <a:gd name="T38" fmla="*/ 359 w 664"/>
                  <a:gd name="T39" fmla="*/ 530 h 538"/>
                  <a:gd name="T40" fmla="*/ 509 w 664"/>
                  <a:gd name="T41" fmla="*/ 515 h 538"/>
                  <a:gd name="T42" fmla="*/ 622 w 664"/>
                  <a:gd name="T43" fmla="*/ 400 h 538"/>
                  <a:gd name="T44" fmla="*/ 639 w 664"/>
                  <a:gd name="T45" fmla="*/ 313 h 538"/>
                  <a:gd name="T46" fmla="*/ 663 w 664"/>
                  <a:gd name="T47" fmla="*/ 16 h 538"/>
                  <a:gd name="T48" fmla="*/ 638 w 664"/>
                  <a:gd name="T49" fmla="*/ 16 h 538"/>
                  <a:gd name="T50" fmla="*/ 638 w 664"/>
                  <a:gd name="T51" fmla="*/ 16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664" h="538">
                    <a:moveTo>
                      <a:pt x="638" y="16"/>
                    </a:moveTo>
                    <a:cubicBezTo>
                      <a:pt x="634" y="74"/>
                      <a:pt x="629" y="133"/>
                      <a:pt x="624" y="191"/>
                    </a:cubicBezTo>
                    <a:cubicBezTo>
                      <a:pt x="621" y="232"/>
                      <a:pt x="618" y="273"/>
                      <a:pt x="614" y="313"/>
                    </a:cubicBezTo>
                    <a:cubicBezTo>
                      <a:pt x="611" y="338"/>
                      <a:pt x="612" y="365"/>
                      <a:pt x="600" y="387"/>
                    </a:cubicBezTo>
                    <a:cubicBezTo>
                      <a:pt x="581" y="424"/>
                      <a:pt x="534" y="474"/>
                      <a:pt x="497" y="493"/>
                    </a:cubicBezTo>
                    <a:cubicBezTo>
                      <a:pt x="460" y="512"/>
                      <a:pt x="394" y="510"/>
                      <a:pt x="354" y="504"/>
                    </a:cubicBezTo>
                    <a:cubicBezTo>
                      <a:pt x="316" y="499"/>
                      <a:pt x="280" y="473"/>
                      <a:pt x="247" y="455"/>
                    </a:cubicBezTo>
                    <a:cubicBezTo>
                      <a:pt x="217" y="439"/>
                      <a:pt x="187" y="425"/>
                      <a:pt x="156" y="413"/>
                    </a:cubicBezTo>
                    <a:cubicBezTo>
                      <a:pt x="75" y="381"/>
                      <a:pt x="138" y="297"/>
                      <a:pt x="120" y="235"/>
                    </a:cubicBezTo>
                    <a:cubicBezTo>
                      <a:pt x="113" y="213"/>
                      <a:pt x="97" y="195"/>
                      <a:pt x="83" y="177"/>
                    </a:cubicBezTo>
                    <a:cubicBezTo>
                      <a:pt x="73" y="164"/>
                      <a:pt x="55" y="146"/>
                      <a:pt x="52" y="128"/>
                    </a:cubicBezTo>
                    <a:cubicBezTo>
                      <a:pt x="47" y="105"/>
                      <a:pt x="44" y="111"/>
                      <a:pt x="71" y="96"/>
                    </a:cubicBezTo>
                    <a:cubicBezTo>
                      <a:pt x="99" y="80"/>
                      <a:pt x="103" y="86"/>
                      <a:pt x="123" y="108"/>
                    </a:cubicBezTo>
                    <a:cubicBezTo>
                      <a:pt x="134" y="120"/>
                      <a:pt x="152" y="102"/>
                      <a:pt x="141" y="90"/>
                    </a:cubicBezTo>
                    <a:cubicBezTo>
                      <a:pt x="113" y="61"/>
                      <a:pt x="50" y="24"/>
                      <a:pt x="27" y="79"/>
                    </a:cubicBezTo>
                    <a:cubicBezTo>
                      <a:pt x="0" y="145"/>
                      <a:pt x="78" y="189"/>
                      <a:pt x="93" y="243"/>
                    </a:cubicBezTo>
                    <a:cubicBezTo>
                      <a:pt x="111" y="306"/>
                      <a:pt x="54" y="375"/>
                      <a:pt x="120" y="426"/>
                    </a:cubicBezTo>
                    <a:cubicBezTo>
                      <a:pt x="133" y="435"/>
                      <a:pt x="144" y="435"/>
                      <a:pt x="158" y="439"/>
                    </a:cubicBezTo>
                    <a:cubicBezTo>
                      <a:pt x="186" y="448"/>
                      <a:pt x="213" y="466"/>
                      <a:pt x="239" y="480"/>
                    </a:cubicBezTo>
                    <a:cubicBezTo>
                      <a:pt x="278" y="500"/>
                      <a:pt x="315" y="526"/>
                      <a:pt x="359" y="530"/>
                    </a:cubicBezTo>
                    <a:cubicBezTo>
                      <a:pt x="404" y="534"/>
                      <a:pt x="469" y="538"/>
                      <a:pt x="509" y="515"/>
                    </a:cubicBezTo>
                    <a:cubicBezTo>
                      <a:pt x="552" y="490"/>
                      <a:pt x="598" y="443"/>
                      <a:pt x="622" y="400"/>
                    </a:cubicBezTo>
                    <a:cubicBezTo>
                      <a:pt x="637" y="374"/>
                      <a:pt x="636" y="342"/>
                      <a:pt x="639" y="313"/>
                    </a:cubicBezTo>
                    <a:cubicBezTo>
                      <a:pt x="649" y="214"/>
                      <a:pt x="656" y="115"/>
                      <a:pt x="663" y="16"/>
                    </a:cubicBezTo>
                    <a:cubicBezTo>
                      <a:pt x="664" y="0"/>
                      <a:pt x="639" y="0"/>
                      <a:pt x="638" y="16"/>
                    </a:cubicBezTo>
                    <a:lnTo>
                      <a:pt x="638" y="16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Freeform 232"/>
              <p:cNvSpPr>
                <a:spLocks/>
              </p:cNvSpPr>
              <p:nvPr/>
            </p:nvSpPr>
            <p:spPr bwMode="auto">
              <a:xfrm>
                <a:off x="4446588" y="1831975"/>
                <a:ext cx="419100" cy="73025"/>
              </a:xfrm>
              <a:custGeom>
                <a:avLst/>
                <a:gdLst>
                  <a:gd name="T0" fmla="*/ 528 w 549"/>
                  <a:gd name="T1" fmla="*/ 6 h 97"/>
                  <a:gd name="T2" fmla="*/ 16 w 549"/>
                  <a:gd name="T3" fmla="*/ 49 h 97"/>
                  <a:gd name="T4" fmla="*/ 16 w 549"/>
                  <a:gd name="T5" fmla="*/ 74 h 97"/>
                  <a:gd name="T6" fmla="*/ 535 w 549"/>
                  <a:gd name="T7" fmla="*/ 30 h 97"/>
                  <a:gd name="T8" fmla="*/ 528 w 549"/>
                  <a:gd name="T9" fmla="*/ 6 h 97"/>
                  <a:gd name="T10" fmla="*/ 528 w 549"/>
                  <a:gd name="T11" fmla="*/ 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9" h="97">
                    <a:moveTo>
                      <a:pt x="528" y="6"/>
                    </a:moveTo>
                    <a:cubicBezTo>
                      <a:pt x="371" y="72"/>
                      <a:pt x="181" y="66"/>
                      <a:pt x="16" y="49"/>
                    </a:cubicBezTo>
                    <a:cubicBezTo>
                      <a:pt x="0" y="47"/>
                      <a:pt x="0" y="72"/>
                      <a:pt x="16" y="74"/>
                    </a:cubicBezTo>
                    <a:cubicBezTo>
                      <a:pt x="183" y="91"/>
                      <a:pt x="376" y="97"/>
                      <a:pt x="535" y="30"/>
                    </a:cubicBezTo>
                    <a:cubicBezTo>
                      <a:pt x="549" y="24"/>
                      <a:pt x="543" y="0"/>
                      <a:pt x="528" y="6"/>
                    </a:cubicBezTo>
                    <a:lnTo>
                      <a:pt x="52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" name="Freeform 233"/>
              <p:cNvSpPr>
                <a:spLocks/>
              </p:cNvSpPr>
              <p:nvPr/>
            </p:nvSpPr>
            <p:spPr bwMode="auto">
              <a:xfrm>
                <a:off x="4464051" y="1862138"/>
                <a:ext cx="401638" cy="82550"/>
              </a:xfrm>
              <a:custGeom>
                <a:avLst/>
                <a:gdLst>
                  <a:gd name="T0" fmla="*/ 498 w 527"/>
                  <a:gd name="T1" fmla="*/ 12 h 109"/>
                  <a:gd name="T2" fmla="*/ 401 w 527"/>
                  <a:gd name="T3" fmla="*/ 54 h 109"/>
                  <a:gd name="T4" fmla="*/ 16 w 527"/>
                  <a:gd name="T5" fmla="*/ 60 h 109"/>
                  <a:gd name="T6" fmla="*/ 16 w 527"/>
                  <a:gd name="T7" fmla="*/ 85 h 109"/>
                  <a:gd name="T8" fmla="*/ 416 w 527"/>
                  <a:gd name="T9" fmla="*/ 76 h 109"/>
                  <a:gd name="T10" fmla="*/ 516 w 527"/>
                  <a:gd name="T11" fmla="*/ 30 h 109"/>
                  <a:gd name="T12" fmla="*/ 498 w 527"/>
                  <a:gd name="T13" fmla="*/ 12 h 109"/>
                  <a:gd name="T14" fmla="*/ 498 w 527"/>
                  <a:gd name="T15" fmla="*/ 1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7" h="109">
                    <a:moveTo>
                      <a:pt x="498" y="12"/>
                    </a:moveTo>
                    <a:cubicBezTo>
                      <a:pt x="475" y="37"/>
                      <a:pt x="431" y="46"/>
                      <a:pt x="401" y="54"/>
                    </a:cubicBezTo>
                    <a:cubicBezTo>
                      <a:pt x="276" y="83"/>
                      <a:pt x="142" y="74"/>
                      <a:pt x="16" y="60"/>
                    </a:cubicBezTo>
                    <a:cubicBezTo>
                      <a:pt x="0" y="59"/>
                      <a:pt x="0" y="84"/>
                      <a:pt x="16" y="85"/>
                    </a:cubicBezTo>
                    <a:cubicBezTo>
                      <a:pt x="147" y="100"/>
                      <a:pt x="287" y="109"/>
                      <a:pt x="416" y="76"/>
                    </a:cubicBezTo>
                    <a:cubicBezTo>
                      <a:pt x="448" y="67"/>
                      <a:pt x="492" y="56"/>
                      <a:pt x="516" y="30"/>
                    </a:cubicBezTo>
                    <a:cubicBezTo>
                      <a:pt x="527" y="18"/>
                      <a:pt x="509" y="0"/>
                      <a:pt x="498" y="12"/>
                    </a:cubicBezTo>
                    <a:lnTo>
                      <a:pt x="49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234"/>
              <p:cNvSpPr>
                <a:spLocks/>
              </p:cNvSpPr>
              <p:nvPr/>
            </p:nvSpPr>
            <p:spPr bwMode="auto">
              <a:xfrm>
                <a:off x="4583113" y="1804988"/>
                <a:ext cx="190500" cy="82550"/>
              </a:xfrm>
              <a:custGeom>
                <a:avLst/>
                <a:gdLst>
                  <a:gd name="T0" fmla="*/ 246 w 249"/>
                  <a:gd name="T1" fmla="*/ 77 h 109"/>
                  <a:gd name="T2" fmla="*/ 236 w 249"/>
                  <a:gd name="T3" fmla="*/ 26 h 109"/>
                  <a:gd name="T4" fmla="*/ 146 w 249"/>
                  <a:gd name="T5" fmla="*/ 14 h 109"/>
                  <a:gd name="T6" fmla="*/ 31 w 249"/>
                  <a:gd name="T7" fmla="*/ 26 h 109"/>
                  <a:gd name="T8" fmla="*/ 1 w 249"/>
                  <a:gd name="T9" fmla="*/ 93 h 109"/>
                  <a:gd name="T10" fmla="*/ 26 w 249"/>
                  <a:gd name="T11" fmla="*/ 93 h 109"/>
                  <a:gd name="T12" fmla="*/ 58 w 249"/>
                  <a:gd name="T13" fmla="*/ 46 h 109"/>
                  <a:gd name="T14" fmla="*/ 135 w 249"/>
                  <a:gd name="T15" fmla="*/ 40 h 109"/>
                  <a:gd name="T16" fmla="*/ 222 w 249"/>
                  <a:gd name="T17" fmla="*/ 70 h 109"/>
                  <a:gd name="T18" fmla="*/ 246 w 249"/>
                  <a:gd name="T19" fmla="*/ 77 h 109"/>
                  <a:gd name="T20" fmla="*/ 246 w 249"/>
                  <a:gd name="T21" fmla="*/ 7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9" h="109">
                    <a:moveTo>
                      <a:pt x="246" y="77"/>
                    </a:moveTo>
                    <a:cubicBezTo>
                      <a:pt x="249" y="60"/>
                      <a:pt x="248" y="40"/>
                      <a:pt x="236" y="26"/>
                    </a:cubicBezTo>
                    <a:cubicBezTo>
                      <a:pt x="215" y="0"/>
                      <a:pt x="174" y="12"/>
                      <a:pt x="146" y="14"/>
                    </a:cubicBezTo>
                    <a:cubicBezTo>
                      <a:pt x="111" y="16"/>
                      <a:pt x="63" y="11"/>
                      <a:pt x="31" y="26"/>
                    </a:cubicBezTo>
                    <a:cubicBezTo>
                      <a:pt x="7" y="38"/>
                      <a:pt x="3" y="69"/>
                      <a:pt x="1" y="93"/>
                    </a:cubicBezTo>
                    <a:cubicBezTo>
                      <a:pt x="0" y="109"/>
                      <a:pt x="25" y="109"/>
                      <a:pt x="26" y="93"/>
                    </a:cubicBezTo>
                    <a:cubicBezTo>
                      <a:pt x="28" y="69"/>
                      <a:pt x="34" y="53"/>
                      <a:pt x="58" y="46"/>
                    </a:cubicBezTo>
                    <a:cubicBezTo>
                      <a:pt x="80" y="38"/>
                      <a:pt x="111" y="41"/>
                      <a:pt x="135" y="40"/>
                    </a:cubicBezTo>
                    <a:cubicBezTo>
                      <a:pt x="165" y="38"/>
                      <a:pt x="229" y="22"/>
                      <a:pt x="222" y="70"/>
                    </a:cubicBezTo>
                    <a:cubicBezTo>
                      <a:pt x="220" y="86"/>
                      <a:pt x="244" y="92"/>
                      <a:pt x="246" y="77"/>
                    </a:cubicBezTo>
                    <a:lnTo>
                      <a:pt x="246" y="77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235"/>
              <p:cNvSpPr>
                <a:spLocks/>
              </p:cNvSpPr>
              <p:nvPr/>
            </p:nvSpPr>
            <p:spPr bwMode="auto">
              <a:xfrm>
                <a:off x="4437063" y="1962150"/>
                <a:ext cx="417513" cy="103188"/>
              </a:xfrm>
              <a:custGeom>
                <a:avLst/>
                <a:gdLst>
                  <a:gd name="T0" fmla="*/ 519 w 548"/>
                  <a:gd name="T1" fmla="*/ 15 h 137"/>
                  <a:gd name="T2" fmla="*/ 351 w 548"/>
                  <a:gd name="T3" fmla="*/ 98 h 137"/>
                  <a:gd name="T4" fmla="*/ 22 w 548"/>
                  <a:gd name="T5" fmla="*/ 47 h 137"/>
                  <a:gd name="T6" fmla="*/ 16 w 548"/>
                  <a:gd name="T7" fmla="*/ 71 h 137"/>
                  <a:gd name="T8" fmla="*/ 384 w 548"/>
                  <a:gd name="T9" fmla="*/ 121 h 137"/>
                  <a:gd name="T10" fmla="*/ 540 w 548"/>
                  <a:gd name="T11" fmla="*/ 27 h 137"/>
                  <a:gd name="T12" fmla="*/ 519 w 548"/>
                  <a:gd name="T13" fmla="*/ 15 h 137"/>
                  <a:gd name="T14" fmla="*/ 519 w 548"/>
                  <a:gd name="T15" fmla="*/ 1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8" h="137">
                    <a:moveTo>
                      <a:pt x="519" y="15"/>
                    </a:moveTo>
                    <a:cubicBezTo>
                      <a:pt x="489" y="74"/>
                      <a:pt x="411" y="96"/>
                      <a:pt x="351" y="98"/>
                    </a:cubicBezTo>
                    <a:cubicBezTo>
                      <a:pt x="242" y="103"/>
                      <a:pt x="126" y="78"/>
                      <a:pt x="22" y="47"/>
                    </a:cubicBezTo>
                    <a:cubicBezTo>
                      <a:pt x="7" y="42"/>
                      <a:pt x="0" y="66"/>
                      <a:pt x="16" y="71"/>
                    </a:cubicBezTo>
                    <a:cubicBezTo>
                      <a:pt x="129" y="105"/>
                      <a:pt x="265" y="137"/>
                      <a:pt x="384" y="121"/>
                    </a:cubicBezTo>
                    <a:cubicBezTo>
                      <a:pt x="442" y="112"/>
                      <a:pt x="512" y="83"/>
                      <a:pt x="540" y="27"/>
                    </a:cubicBezTo>
                    <a:cubicBezTo>
                      <a:pt x="548" y="13"/>
                      <a:pt x="526" y="0"/>
                      <a:pt x="519" y="15"/>
                    </a:cubicBezTo>
                    <a:lnTo>
                      <a:pt x="519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236"/>
              <p:cNvSpPr>
                <a:spLocks/>
              </p:cNvSpPr>
              <p:nvPr/>
            </p:nvSpPr>
            <p:spPr bwMode="auto">
              <a:xfrm>
                <a:off x="4424363" y="2019300"/>
                <a:ext cx="419100" cy="84138"/>
              </a:xfrm>
              <a:custGeom>
                <a:avLst/>
                <a:gdLst>
                  <a:gd name="T0" fmla="*/ 522 w 549"/>
                  <a:gd name="T1" fmla="*/ 16 h 111"/>
                  <a:gd name="T2" fmla="*/ 289 w 549"/>
                  <a:gd name="T3" fmla="*/ 80 h 111"/>
                  <a:gd name="T4" fmla="*/ 22 w 549"/>
                  <a:gd name="T5" fmla="*/ 29 h 111"/>
                  <a:gd name="T6" fmla="*/ 16 w 549"/>
                  <a:gd name="T7" fmla="*/ 53 h 111"/>
                  <a:gd name="T8" fmla="*/ 347 w 549"/>
                  <a:gd name="T9" fmla="*/ 109 h 111"/>
                  <a:gd name="T10" fmla="*/ 546 w 549"/>
                  <a:gd name="T11" fmla="*/ 23 h 111"/>
                  <a:gd name="T12" fmla="*/ 522 w 549"/>
                  <a:gd name="T13" fmla="*/ 16 h 111"/>
                  <a:gd name="T14" fmla="*/ 522 w 549"/>
                  <a:gd name="T15" fmla="*/ 16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9" h="111">
                    <a:moveTo>
                      <a:pt x="522" y="16"/>
                    </a:moveTo>
                    <a:cubicBezTo>
                      <a:pt x="507" y="102"/>
                      <a:pt x="347" y="86"/>
                      <a:pt x="289" y="80"/>
                    </a:cubicBezTo>
                    <a:cubicBezTo>
                      <a:pt x="199" y="72"/>
                      <a:pt x="109" y="53"/>
                      <a:pt x="22" y="29"/>
                    </a:cubicBezTo>
                    <a:cubicBezTo>
                      <a:pt x="7" y="25"/>
                      <a:pt x="0" y="49"/>
                      <a:pt x="16" y="53"/>
                    </a:cubicBezTo>
                    <a:cubicBezTo>
                      <a:pt x="123" y="83"/>
                      <a:pt x="236" y="106"/>
                      <a:pt x="347" y="109"/>
                    </a:cubicBezTo>
                    <a:cubicBezTo>
                      <a:pt x="406" y="111"/>
                      <a:pt x="532" y="104"/>
                      <a:pt x="546" y="23"/>
                    </a:cubicBezTo>
                    <a:cubicBezTo>
                      <a:pt x="549" y="7"/>
                      <a:pt x="524" y="0"/>
                      <a:pt x="522" y="16"/>
                    </a:cubicBezTo>
                    <a:lnTo>
                      <a:pt x="52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237"/>
              <p:cNvSpPr>
                <a:spLocks/>
              </p:cNvSpPr>
              <p:nvPr/>
            </p:nvSpPr>
            <p:spPr bwMode="auto">
              <a:xfrm>
                <a:off x="4773613" y="2000250"/>
                <a:ext cx="52388" cy="158750"/>
              </a:xfrm>
              <a:custGeom>
                <a:avLst/>
                <a:gdLst>
                  <a:gd name="T0" fmla="*/ 41 w 67"/>
                  <a:gd name="T1" fmla="*/ 16 h 209"/>
                  <a:gd name="T2" fmla="*/ 8 w 67"/>
                  <a:gd name="T3" fmla="*/ 183 h 209"/>
                  <a:gd name="T4" fmla="*/ 30 w 67"/>
                  <a:gd name="T5" fmla="*/ 195 h 209"/>
                  <a:gd name="T6" fmla="*/ 66 w 67"/>
                  <a:gd name="T7" fmla="*/ 16 h 209"/>
                  <a:gd name="T8" fmla="*/ 41 w 67"/>
                  <a:gd name="T9" fmla="*/ 16 h 209"/>
                  <a:gd name="T10" fmla="*/ 41 w 67"/>
                  <a:gd name="T11" fmla="*/ 16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209">
                    <a:moveTo>
                      <a:pt x="41" y="16"/>
                    </a:moveTo>
                    <a:cubicBezTo>
                      <a:pt x="39" y="70"/>
                      <a:pt x="37" y="136"/>
                      <a:pt x="8" y="183"/>
                    </a:cubicBezTo>
                    <a:cubicBezTo>
                      <a:pt x="0" y="197"/>
                      <a:pt x="21" y="209"/>
                      <a:pt x="30" y="195"/>
                    </a:cubicBezTo>
                    <a:cubicBezTo>
                      <a:pt x="61" y="145"/>
                      <a:pt x="64" y="74"/>
                      <a:pt x="66" y="16"/>
                    </a:cubicBezTo>
                    <a:cubicBezTo>
                      <a:pt x="67" y="0"/>
                      <a:pt x="41" y="0"/>
                      <a:pt x="41" y="16"/>
                    </a:cubicBezTo>
                    <a:lnTo>
                      <a:pt x="41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238"/>
              <p:cNvSpPr>
                <a:spLocks/>
              </p:cNvSpPr>
              <p:nvPr/>
            </p:nvSpPr>
            <p:spPr bwMode="auto">
              <a:xfrm>
                <a:off x="4684713" y="2035175"/>
                <a:ext cx="34925" cy="173038"/>
              </a:xfrm>
              <a:custGeom>
                <a:avLst/>
                <a:gdLst>
                  <a:gd name="T0" fmla="*/ 16 w 45"/>
                  <a:gd name="T1" fmla="*/ 17 h 227"/>
                  <a:gd name="T2" fmla="*/ 17 w 45"/>
                  <a:gd name="T3" fmla="*/ 93 h 227"/>
                  <a:gd name="T4" fmla="*/ 8 w 45"/>
                  <a:gd name="T5" fmla="*/ 200 h 227"/>
                  <a:gd name="T6" fmla="*/ 29 w 45"/>
                  <a:gd name="T7" fmla="*/ 213 h 227"/>
                  <a:gd name="T8" fmla="*/ 42 w 45"/>
                  <a:gd name="T9" fmla="*/ 109 h 227"/>
                  <a:gd name="T10" fmla="*/ 41 w 45"/>
                  <a:gd name="T11" fmla="*/ 17 h 227"/>
                  <a:gd name="T12" fmla="*/ 16 w 45"/>
                  <a:gd name="T13" fmla="*/ 17 h 227"/>
                  <a:gd name="T14" fmla="*/ 16 w 45"/>
                  <a:gd name="T15" fmla="*/ 1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227">
                    <a:moveTo>
                      <a:pt x="16" y="17"/>
                    </a:moveTo>
                    <a:cubicBezTo>
                      <a:pt x="17" y="42"/>
                      <a:pt x="17" y="67"/>
                      <a:pt x="17" y="93"/>
                    </a:cubicBezTo>
                    <a:cubicBezTo>
                      <a:pt x="17" y="124"/>
                      <a:pt x="23" y="171"/>
                      <a:pt x="8" y="200"/>
                    </a:cubicBezTo>
                    <a:cubicBezTo>
                      <a:pt x="0" y="214"/>
                      <a:pt x="22" y="227"/>
                      <a:pt x="29" y="213"/>
                    </a:cubicBezTo>
                    <a:cubicBezTo>
                      <a:pt x="45" y="183"/>
                      <a:pt x="42" y="141"/>
                      <a:pt x="42" y="109"/>
                    </a:cubicBezTo>
                    <a:cubicBezTo>
                      <a:pt x="43" y="78"/>
                      <a:pt x="42" y="47"/>
                      <a:pt x="41" y="17"/>
                    </a:cubicBezTo>
                    <a:cubicBezTo>
                      <a:pt x="40" y="0"/>
                      <a:pt x="15" y="0"/>
                      <a:pt x="16" y="17"/>
                    </a:cubicBezTo>
                    <a:lnTo>
                      <a:pt x="16" y="17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239"/>
              <p:cNvSpPr>
                <a:spLocks/>
              </p:cNvSpPr>
              <p:nvPr/>
            </p:nvSpPr>
            <p:spPr bwMode="auto">
              <a:xfrm>
                <a:off x="4606926" y="2028825"/>
                <a:ext cx="41275" cy="180975"/>
              </a:xfrm>
              <a:custGeom>
                <a:avLst/>
                <a:gdLst>
                  <a:gd name="T0" fmla="*/ 4 w 54"/>
                  <a:gd name="T1" fmla="*/ 17 h 237"/>
                  <a:gd name="T2" fmla="*/ 24 w 54"/>
                  <a:gd name="T3" fmla="*/ 222 h 237"/>
                  <a:gd name="T4" fmla="*/ 48 w 54"/>
                  <a:gd name="T5" fmla="*/ 215 h 237"/>
                  <a:gd name="T6" fmla="*/ 29 w 54"/>
                  <a:gd name="T7" fmla="*/ 17 h 237"/>
                  <a:gd name="T8" fmla="*/ 4 w 54"/>
                  <a:gd name="T9" fmla="*/ 17 h 237"/>
                  <a:gd name="T10" fmla="*/ 4 w 54"/>
                  <a:gd name="T11" fmla="*/ 1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37">
                    <a:moveTo>
                      <a:pt x="4" y="17"/>
                    </a:moveTo>
                    <a:cubicBezTo>
                      <a:pt x="4" y="81"/>
                      <a:pt x="0" y="161"/>
                      <a:pt x="24" y="222"/>
                    </a:cubicBezTo>
                    <a:cubicBezTo>
                      <a:pt x="30" y="237"/>
                      <a:pt x="54" y="230"/>
                      <a:pt x="48" y="215"/>
                    </a:cubicBezTo>
                    <a:cubicBezTo>
                      <a:pt x="25" y="156"/>
                      <a:pt x="30" y="80"/>
                      <a:pt x="29" y="17"/>
                    </a:cubicBezTo>
                    <a:cubicBezTo>
                      <a:pt x="29" y="0"/>
                      <a:pt x="4" y="0"/>
                      <a:pt x="4" y="17"/>
                    </a:cubicBezTo>
                    <a:lnTo>
                      <a:pt x="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240"/>
              <p:cNvSpPr>
                <a:spLocks/>
              </p:cNvSpPr>
              <p:nvPr/>
            </p:nvSpPr>
            <p:spPr bwMode="auto">
              <a:xfrm>
                <a:off x="4730751" y="2019300"/>
                <a:ext cx="60325" cy="177800"/>
              </a:xfrm>
              <a:custGeom>
                <a:avLst/>
                <a:gdLst>
                  <a:gd name="T0" fmla="*/ 52 w 78"/>
                  <a:gd name="T1" fmla="*/ 16 h 234"/>
                  <a:gd name="T2" fmla="*/ 46 w 78"/>
                  <a:gd name="T3" fmla="*/ 89 h 234"/>
                  <a:gd name="T4" fmla="*/ 11 w 78"/>
                  <a:gd name="T5" fmla="*/ 204 h 234"/>
                  <a:gd name="T6" fmla="*/ 29 w 78"/>
                  <a:gd name="T7" fmla="*/ 222 h 234"/>
                  <a:gd name="T8" fmla="*/ 77 w 78"/>
                  <a:gd name="T9" fmla="*/ 16 h 234"/>
                  <a:gd name="T10" fmla="*/ 52 w 78"/>
                  <a:gd name="T11" fmla="*/ 16 h 234"/>
                  <a:gd name="T12" fmla="*/ 52 w 78"/>
                  <a:gd name="T13" fmla="*/ 1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234">
                    <a:moveTo>
                      <a:pt x="52" y="16"/>
                    </a:moveTo>
                    <a:cubicBezTo>
                      <a:pt x="51" y="40"/>
                      <a:pt x="49" y="65"/>
                      <a:pt x="46" y="89"/>
                    </a:cubicBezTo>
                    <a:cubicBezTo>
                      <a:pt x="42" y="124"/>
                      <a:pt x="38" y="177"/>
                      <a:pt x="11" y="204"/>
                    </a:cubicBezTo>
                    <a:cubicBezTo>
                      <a:pt x="0" y="216"/>
                      <a:pt x="18" y="234"/>
                      <a:pt x="29" y="222"/>
                    </a:cubicBezTo>
                    <a:cubicBezTo>
                      <a:pt x="75" y="174"/>
                      <a:pt x="75" y="79"/>
                      <a:pt x="77" y="16"/>
                    </a:cubicBezTo>
                    <a:cubicBezTo>
                      <a:pt x="78" y="0"/>
                      <a:pt x="53" y="0"/>
                      <a:pt x="52" y="16"/>
                    </a:cubicBezTo>
                    <a:lnTo>
                      <a:pt x="5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Freeform 241"/>
              <p:cNvSpPr>
                <a:spLocks/>
              </p:cNvSpPr>
              <p:nvPr/>
            </p:nvSpPr>
            <p:spPr bwMode="auto">
              <a:xfrm>
                <a:off x="4446588" y="1862138"/>
                <a:ext cx="100013" cy="301625"/>
              </a:xfrm>
              <a:custGeom>
                <a:avLst/>
                <a:gdLst>
                  <a:gd name="T0" fmla="*/ 5 w 133"/>
                  <a:gd name="T1" fmla="*/ 22 h 396"/>
                  <a:gd name="T2" fmla="*/ 21 w 133"/>
                  <a:gd name="T3" fmla="*/ 122 h 396"/>
                  <a:gd name="T4" fmla="*/ 48 w 133"/>
                  <a:gd name="T5" fmla="*/ 198 h 396"/>
                  <a:gd name="T6" fmla="*/ 105 w 133"/>
                  <a:gd name="T7" fmla="*/ 381 h 396"/>
                  <a:gd name="T8" fmla="*/ 126 w 133"/>
                  <a:gd name="T9" fmla="*/ 368 h 396"/>
                  <a:gd name="T10" fmla="*/ 68 w 133"/>
                  <a:gd name="T11" fmla="*/ 175 h 396"/>
                  <a:gd name="T12" fmla="*/ 45 w 133"/>
                  <a:gd name="T13" fmla="*/ 89 h 396"/>
                  <a:gd name="T14" fmla="*/ 29 w 133"/>
                  <a:gd name="T15" fmla="*/ 16 h 396"/>
                  <a:gd name="T16" fmla="*/ 5 w 133"/>
                  <a:gd name="T17" fmla="*/ 22 h 396"/>
                  <a:gd name="T18" fmla="*/ 5 w 133"/>
                  <a:gd name="T19" fmla="*/ 22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396">
                    <a:moveTo>
                      <a:pt x="5" y="22"/>
                    </a:moveTo>
                    <a:cubicBezTo>
                      <a:pt x="16" y="56"/>
                      <a:pt x="15" y="88"/>
                      <a:pt x="21" y="122"/>
                    </a:cubicBezTo>
                    <a:cubicBezTo>
                      <a:pt x="27" y="148"/>
                      <a:pt x="41" y="171"/>
                      <a:pt x="48" y="198"/>
                    </a:cubicBezTo>
                    <a:cubicBezTo>
                      <a:pt x="64" y="259"/>
                      <a:pt x="78" y="324"/>
                      <a:pt x="105" y="381"/>
                    </a:cubicBezTo>
                    <a:cubicBezTo>
                      <a:pt x="112" y="396"/>
                      <a:pt x="133" y="383"/>
                      <a:pt x="126" y="368"/>
                    </a:cubicBezTo>
                    <a:cubicBezTo>
                      <a:pt x="98" y="308"/>
                      <a:pt x="87" y="239"/>
                      <a:pt x="68" y="175"/>
                    </a:cubicBezTo>
                    <a:cubicBezTo>
                      <a:pt x="60" y="146"/>
                      <a:pt x="48" y="119"/>
                      <a:pt x="45" y="89"/>
                    </a:cubicBezTo>
                    <a:cubicBezTo>
                      <a:pt x="42" y="64"/>
                      <a:pt x="37" y="40"/>
                      <a:pt x="29" y="16"/>
                    </a:cubicBezTo>
                    <a:cubicBezTo>
                      <a:pt x="24" y="0"/>
                      <a:pt x="0" y="7"/>
                      <a:pt x="5" y="22"/>
                    </a:cubicBezTo>
                    <a:lnTo>
                      <a:pt x="5" y="22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9428018" y="1626438"/>
            <a:ext cx="2319739" cy="4754885"/>
            <a:chOff x="2655559" y="166058"/>
            <a:chExt cx="1226328" cy="2513666"/>
          </a:xfrm>
        </p:grpSpPr>
        <p:sp>
          <p:nvSpPr>
            <p:cNvPr id="18" name="Freeform 242"/>
            <p:cNvSpPr>
              <a:spLocks noEditPoints="1"/>
            </p:cNvSpPr>
            <p:nvPr/>
          </p:nvSpPr>
          <p:spPr bwMode="auto">
            <a:xfrm>
              <a:off x="2655559" y="166058"/>
              <a:ext cx="1226328" cy="2513666"/>
            </a:xfrm>
            <a:custGeom>
              <a:avLst/>
              <a:gdLst>
                <a:gd name="T0" fmla="*/ 2195 w 2511"/>
                <a:gd name="T1" fmla="*/ 1360 h 5150"/>
                <a:gd name="T2" fmla="*/ 1769 w 2511"/>
                <a:gd name="T3" fmla="*/ 640 h 5150"/>
                <a:gd name="T4" fmla="*/ 1650 w 2511"/>
                <a:gd name="T5" fmla="*/ 460 h 5150"/>
                <a:gd name="T6" fmla="*/ 995 w 2511"/>
                <a:gd name="T7" fmla="*/ 373 h 5150"/>
                <a:gd name="T8" fmla="*/ 894 w 2511"/>
                <a:gd name="T9" fmla="*/ 619 h 5150"/>
                <a:gd name="T10" fmla="*/ 383 w 2511"/>
                <a:gd name="T11" fmla="*/ 1347 h 5150"/>
                <a:gd name="T12" fmla="*/ 370 w 2511"/>
                <a:gd name="T13" fmla="*/ 1855 h 5150"/>
                <a:gd name="T14" fmla="*/ 569 w 2511"/>
                <a:gd name="T15" fmla="*/ 2686 h 5150"/>
                <a:gd name="T16" fmla="*/ 528 w 2511"/>
                <a:gd name="T17" fmla="*/ 3135 h 5150"/>
                <a:gd name="T18" fmla="*/ 498 w 2511"/>
                <a:gd name="T19" fmla="*/ 3605 h 5150"/>
                <a:gd name="T20" fmla="*/ 267 w 2511"/>
                <a:gd name="T21" fmla="*/ 4571 h 5150"/>
                <a:gd name="T22" fmla="*/ 25 w 2511"/>
                <a:gd name="T23" fmla="*/ 4916 h 5150"/>
                <a:gd name="T24" fmla="*/ 1 w 2511"/>
                <a:gd name="T25" fmla="*/ 5003 h 5150"/>
                <a:gd name="T26" fmla="*/ 294 w 2511"/>
                <a:gd name="T27" fmla="*/ 5014 h 5150"/>
                <a:gd name="T28" fmla="*/ 435 w 2511"/>
                <a:gd name="T29" fmla="*/ 4903 h 5150"/>
                <a:gd name="T30" fmla="*/ 622 w 2511"/>
                <a:gd name="T31" fmla="*/ 4258 h 5150"/>
                <a:gd name="T32" fmla="*/ 768 w 2511"/>
                <a:gd name="T33" fmla="*/ 3857 h 5150"/>
                <a:gd name="T34" fmla="*/ 853 w 2511"/>
                <a:gd name="T35" fmla="*/ 3612 h 5150"/>
                <a:gd name="T36" fmla="*/ 955 w 2511"/>
                <a:gd name="T37" fmla="*/ 3374 h 5150"/>
                <a:gd name="T38" fmla="*/ 1077 w 2511"/>
                <a:gd name="T39" fmla="*/ 3071 h 5150"/>
                <a:gd name="T40" fmla="*/ 1247 w 2511"/>
                <a:gd name="T41" fmla="*/ 2743 h 5150"/>
                <a:gd name="T42" fmla="*/ 1361 w 2511"/>
                <a:gd name="T43" fmla="*/ 2972 h 5150"/>
                <a:gd name="T44" fmla="*/ 1567 w 2511"/>
                <a:gd name="T45" fmla="*/ 3421 h 5150"/>
                <a:gd name="T46" fmla="*/ 1737 w 2511"/>
                <a:gd name="T47" fmla="*/ 3726 h 5150"/>
                <a:gd name="T48" fmla="*/ 1864 w 2511"/>
                <a:gd name="T49" fmla="*/ 4288 h 5150"/>
                <a:gd name="T50" fmla="*/ 1992 w 2511"/>
                <a:gd name="T51" fmla="*/ 4685 h 5150"/>
                <a:gd name="T52" fmla="*/ 2197 w 2511"/>
                <a:gd name="T53" fmla="*/ 5035 h 5150"/>
                <a:gd name="T54" fmla="*/ 2271 w 2511"/>
                <a:gd name="T55" fmla="*/ 5104 h 5150"/>
                <a:gd name="T56" fmla="*/ 2475 w 2511"/>
                <a:gd name="T57" fmla="*/ 4917 h 5150"/>
                <a:gd name="T58" fmla="*/ 2221 w 2511"/>
                <a:gd name="T59" fmla="*/ 4567 h 5150"/>
                <a:gd name="T60" fmla="*/ 2023 w 2511"/>
                <a:gd name="T61" fmla="*/ 3651 h 5150"/>
                <a:gd name="T62" fmla="*/ 2033 w 2511"/>
                <a:gd name="T63" fmla="*/ 3405 h 5150"/>
                <a:gd name="T64" fmla="*/ 2016 w 2511"/>
                <a:gd name="T65" fmla="*/ 3309 h 5150"/>
                <a:gd name="T66" fmla="*/ 2006 w 2511"/>
                <a:gd name="T67" fmla="*/ 2914 h 5150"/>
                <a:gd name="T68" fmla="*/ 1915 w 2511"/>
                <a:gd name="T69" fmla="*/ 2533 h 5150"/>
                <a:gd name="T70" fmla="*/ 1773 w 2511"/>
                <a:gd name="T71" fmla="*/ 2047 h 5150"/>
                <a:gd name="T72" fmla="*/ 702 w 2511"/>
                <a:gd name="T73" fmla="*/ 1794 h 5150"/>
                <a:gd name="T74" fmla="*/ 697 w 2511"/>
                <a:gd name="T75" fmla="*/ 1456 h 5150"/>
                <a:gd name="T76" fmla="*/ 745 w 2511"/>
                <a:gd name="T77" fmla="*/ 1688 h 5150"/>
                <a:gd name="T78" fmla="*/ 750 w 2511"/>
                <a:gd name="T79" fmla="*/ 1796 h 5150"/>
                <a:gd name="T80" fmla="*/ 1859 w 2511"/>
                <a:gd name="T81" fmla="*/ 1767 h 5150"/>
                <a:gd name="T82" fmla="*/ 1851 w 2511"/>
                <a:gd name="T83" fmla="*/ 1458 h 5150"/>
                <a:gd name="T84" fmla="*/ 1945 w 2511"/>
                <a:gd name="T85" fmla="*/ 1675 h 5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11" h="5150">
                  <a:moveTo>
                    <a:pt x="2148" y="1386"/>
                  </a:moveTo>
                  <a:cubicBezTo>
                    <a:pt x="2162" y="1379"/>
                    <a:pt x="2168" y="1387"/>
                    <a:pt x="2188" y="1376"/>
                  </a:cubicBezTo>
                  <a:cubicBezTo>
                    <a:pt x="2191" y="1375"/>
                    <a:pt x="2193" y="1369"/>
                    <a:pt x="2195" y="1360"/>
                  </a:cubicBezTo>
                  <a:cubicBezTo>
                    <a:pt x="2180" y="1239"/>
                    <a:pt x="2230" y="1139"/>
                    <a:pt x="2230" y="1014"/>
                  </a:cubicBezTo>
                  <a:cubicBezTo>
                    <a:pt x="2230" y="1001"/>
                    <a:pt x="2228" y="988"/>
                    <a:pt x="2227" y="975"/>
                  </a:cubicBezTo>
                  <a:cubicBezTo>
                    <a:pt x="2199" y="760"/>
                    <a:pt x="2033" y="621"/>
                    <a:pt x="1769" y="640"/>
                  </a:cubicBezTo>
                  <a:cubicBezTo>
                    <a:pt x="1753" y="638"/>
                    <a:pt x="1722" y="635"/>
                    <a:pt x="1710" y="634"/>
                  </a:cubicBezTo>
                  <a:cubicBezTo>
                    <a:pt x="1685" y="632"/>
                    <a:pt x="1643" y="641"/>
                    <a:pt x="1620" y="638"/>
                  </a:cubicBezTo>
                  <a:cubicBezTo>
                    <a:pt x="1620" y="590"/>
                    <a:pt x="1651" y="501"/>
                    <a:pt x="1650" y="460"/>
                  </a:cubicBezTo>
                  <a:cubicBezTo>
                    <a:pt x="1649" y="418"/>
                    <a:pt x="1644" y="405"/>
                    <a:pt x="1617" y="386"/>
                  </a:cubicBezTo>
                  <a:cubicBezTo>
                    <a:pt x="1644" y="144"/>
                    <a:pt x="1566" y="37"/>
                    <a:pt x="1324" y="0"/>
                  </a:cubicBezTo>
                  <a:cubicBezTo>
                    <a:pt x="1084" y="30"/>
                    <a:pt x="990" y="129"/>
                    <a:pt x="995" y="373"/>
                  </a:cubicBezTo>
                  <a:cubicBezTo>
                    <a:pt x="967" y="392"/>
                    <a:pt x="961" y="405"/>
                    <a:pt x="959" y="447"/>
                  </a:cubicBezTo>
                  <a:cubicBezTo>
                    <a:pt x="957" y="488"/>
                    <a:pt x="985" y="576"/>
                    <a:pt x="983" y="625"/>
                  </a:cubicBezTo>
                  <a:cubicBezTo>
                    <a:pt x="963" y="627"/>
                    <a:pt x="913" y="617"/>
                    <a:pt x="894" y="619"/>
                  </a:cubicBezTo>
                  <a:cubicBezTo>
                    <a:pt x="579" y="572"/>
                    <a:pt x="374" y="719"/>
                    <a:pt x="362" y="991"/>
                  </a:cubicBezTo>
                  <a:cubicBezTo>
                    <a:pt x="361" y="998"/>
                    <a:pt x="361" y="1006"/>
                    <a:pt x="361" y="1013"/>
                  </a:cubicBezTo>
                  <a:cubicBezTo>
                    <a:pt x="375" y="1119"/>
                    <a:pt x="405" y="1229"/>
                    <a:pt x="383" y="1347"/>
                  </a:cubicBezTo>
                  <a:cubicBezTo>
                    <a:pt x="384" y="1357"/>
                    <a:pt x="385" y="1364"/>
                    <a:pt x="387" y="1365"/>
                  </a:cubicBezTo>
                  <a:cubicBezTo>
                    <a:pt x="403" y="1376"/>
                    <a:pt x="405" y="1365"/>
                    <a:pt x="415" y="1370"/>
                  </a:cubicBezTo>
                  <a:cubicBezTo>
                    <a:pt x="383" y="1547"/>
                    <a:pt x="325" y="1651"/>
                    <a:pt x="370" y="1855"/>
                  </a:cubicBezTo>
                  <a:cubicBezTo>
                    <a:pt x="393" y="1963"/>
                    <a:pt x="760" y="1947"/>
                    <a:pt x="786" y="2076"/>
                  </a:cubicBezTo>
                  <a:cubicBezTo>
                    <a:pt x="813" y="2204"/>
                    <a:pt x="793" y="2179"/>
                    <a:pt x="712" y="2367"/>
                  </a:cubicBezTo>
                  <a:cubicBezTo>
                    <a:pt x="672" y="2462"/>
                    <a:pt x="611" y="2570"/>
                    <a:pt x="569" y="2686"/>
                  </a:cubicBezTo>
                  <a:cubicBezTo>
                    <a:pt x="564" y="2699"/>
                    <a:pt x="559" y="2712"/>
                    <a:pt x="555" y="2725"/>
                  </a:cubicBezTo>
                  <a:cubicBezTo>
                    <a:pt x="525" y="2843"/>
                    <a:pt x="525" y="2974"/>
                    <a:pt x="527" y="3100"/>
                  </a:cubicBezTo>
                  <a:cubicBezTo>
                    <a:pt x="528" y="3112"/>
                    <a:pt x="528" y="3123"/>
                    <a:pt x="528" y="3135"/>
                  </a:cubicBezTo>
                  <a:cubicBezTo>
                    <a:pt x="528" y="3206"/>
                    <a:pt x="520" y="3277"/>
                    <a:pt x="496" y="3349"/>
                  </a:cubicBezTo>
                  <a:cubicBezTo>
                    <a:pt x="493" y="3362"/>
                    <a:pt x="490" y="3375"/>
                    <a:pt x="488" y="3388"/>
                  </a:cubicBezTo>
                  <a:cubicBezTo>
                    <a:pt x="474" y="3467"/>
                    <a:pt x="468" y="3548"/>
                    <a:pt x="498" y="3605"/>
                  </a:cubicBezTo>
                  <a:cubicBezTo>
                    <a:pt x="457" y="3708"/>
                    <a:pt x="429" y="3739"/>
                    <a:pt x="396" y="3866"/>
                  </a:cubicBezTo>
                  <a:cubicBezTo>
                    <a:pt x="363" y="3993"/>
                    <a:pt x="349" y="4345"/>
                    <a:pt x="335" y="4454"/>
                  </a:cubicBezTo>
                  <a:cubicBezTo>
                    <a:pt x="320" y="4564"/>
                    <a:pt x="289" y="4512"/>
                    <a:pt x="267" y="4571"/>
                  </a:cubicBezTo>
                  <a:cubicBezTo>
                    <a:pt x="245" y="4629"/>
                    <a:pt x="197" y="4648"/>
                    <a:pt x="166" y="4688"/>
                  </a:cubicBezTo>
                  <a:cubicBezTo>
                    <a:pt x="135" y="4728"/>
                    <a:pt x="167" y="4725"/>
                    <a:pt x="146" y="4768"/>
                  </a:cubicBezTo>
                  <a:cubicBezTo>
                    <a:pt x="125" y="4811"/>
                    <a:pt x="51" y="4874"/>
                    <a:pt x="25" y="4916"/>
                  </a:cubicBezTo>
                  <a:cubicBezTo>
                    <a:pt x="21" y="4923"/>
                    <a:pt x="17" y="4931"/>
                    <a:pt x="13" y="4940"/>
                  </a:cubicBezTo>
                  <a:cubicBezTo>
                    <a:pt x="10" y="4949"/>
                    <a:pt x="7" y="4959"/>
                    <a:pt x="5" y="4970"/>
                  </a:cubicBezTo>
                  <a:cubicBezTo>
                    <a:pt x="2" y="4982"/>
                    <a:pt x="0" y="4993"/>
                    <a:pt x="1" y="5003"/>
                  </a:cubicBezTo>
                  <a:cubicBezTo>
                    <a:pt x="14" y="5130"/>
                    <a:pt x="194" y="5140"/>
                    <a:pt x="267" y="5067"/>
                  </a:cubicBezTo>
                  <a:cubicBezTo>
                    <a:pt x="273" y="5059"/>
                    <a:pt x="279" y="5050"/>
                    <a:pt x="283" y="5041"/>
                  </a:cubicBezTo>
                  <a:cubicBezTo>
                    <a:pt x="288" y="5032"/>
                    <a:pt x="291" y="5023"/>
                    <a:pt x="294" y="5014"/>
                  </a:cubicBezTo>
                  <a:cubicBezTo>
                    <a:pt x="298" y="5005"/>
                    <a:pt x="303" y="4996"/>
                    <a:pt x="309" y="4988"/>
                  </a:cubicBezTo>
                  <a:cubicBezTo>
                    <a:pt x="315" y="4980"/>
                    <a:pt x="321" y="4974"/>
                    <a:pt x="328" y="4969"/>
                  </a:cubicBezTo>
                  <a:cubicBezTo>
                    <a:pt x="372" y="4940"/>
                    <a:pt x="397" y="4952"/>
                    <a:pt x="435" y="4903"/>
                  </a:cubicBezTo>
                  <a:cubicBezTo>
                    <a:pt x="473" y="4853"/>
                    <a:pt x="473" y="4765"/>
                    <a:pt x="486" y="4686"/>
                  </a:cubicBezTo>
                  <a:cubicBezTo>
                    <a:pt x="499" y="4608"/>
                    <a:pt x="481" y="4570"/>
                    <a:pt x="519" y="4461"/>
                  </a:cubicBezTo>
                  <a:cubicBezTo>
                    <a:pt x="538" y="4407"/>
                    <a:pt x="579" y="4333"/>
                    <a:pt x="622" y="4258"/>
                  </a:cubicBezTo>
                  <a:cubicBezTo>
                    <a:pt x="629" y="4246"/>
                    <a:pt x="636" y="4233"/>
                    <a:pt x="644" y="4221"/>
                  </a:cubicBezTo>
                  <a:cubicBezTo>
                    <a:pt x="706" y="4117"/>
                    <a:pt x="776" y="4017"/>
                    <a:pt x="767" y="3896"/>
                  </a:cubicBezTo>
                  <a:cubicBezTo>
                    <a:pt x="767" y="3883"/>
                    <a:pt x="768" y="3870"/>
                    <a:pt x="768" y="3857"/>
                  </a:cubicBezTo>
                  <a:cubicBezTo>
                    <a:pt x="771" y="3792"/>
                    <a:pt x="770" y="3729"/>
                    <a:pt x="785" y="3679"/>
                  </a:cubicBezTo>
                  <a:cubicBezTo>
                    <a:pt x="806" y="3610"/>
                    <a:pt x="810" y="3653"/>
                    <a:pt x="828" y="3644"/>
                  </a:cubicBezTo>
                  <a:cubicBezTo>
                    <a:pt x="834" y="3641"/>
                    <a:pt x="842" y="3632"/>
                    <a:pt x="853" y="3612"/>
                  </a:cubicBezTo>
                  <a:cubicBezTo>
                    <a:pt x="870" y="3565"/>
                    <a:pt x="890" y="3518"/>
                    <a:pt x="910" y="3470"/>
                  </a:cubicBezTo>
                  <a:cubicBezTo>
                    <a:pt x="915" y="3458"/>
                    <a:pt x="920" y="3447"/>
                    <a:pt x="925" y="3435"/>
                  </a:cubicBezTo>
                  <a:cubicBezTo>
                    <a:pt x="935" y="3415"/>
                    <a:pt x="945" y="3394"/>
                    <a:pt x="955" y="3374"/>
                  </a:cubicBezTo>
                  <a:cubicBezTo>
                    <a:pt x="959" y="3363"/>
                    <a:pt x="964" y="3353"/>
                    <a:pt x="968" y="3342"/>
                  </a:cubicBezTo>
                  <a:cubicBezTo>
                    <a:pt x="1009" y="3267"/>
                    <a:pt x="1036" y="3185"/>
                    <a:pt x="1065" y="3105"/>
                  </a:cubicBezTo>
                  <a:cubicBezTo>
                    <a:pt x="1069" y="3094"/>
                    <a:pt x="1073" y="3083"/>
                    <a:pt x="1077" y="3071"/>
                  </a:cubicBezTo>
                  <a:cubicBezTo>
                    <a:pt x="1113" y="3007"/>
                    <a:pt x="1131" y="2927"/>
                    <a:pt x="1161" y="2855"/>
                  </a:cubicBezTo>
                  <a:cubicBezTo>
                    <a:pt x="1172" y="2831"/>
                    <a:pt x="1183" y="2808"/>
                    <a:pt x="1197" y="2787"/>
                  </a:cubicBezTo>
                  <a:cubicBezTo>
                    <a:pt x="1207" y="2763"/>
                    <a:pt x="1227" y="2733"/>
                    <a:pt x="1247" y="2743"/>
                  </a:cubicBezTo>
                  <a:cubicBezTo>
                    <a:pt x="1307" y="2763"/>
                    <a:pt x="1317" y="2833"/>
                    <a:pt x="1330" y="2897"/>
                  </a:cubicBezTo>
                  <a:cubicBezTo>
                    <a:pt x="1335" y="2912"/>
                    <a:pt x="1341" y="2926"/>
                    <a:pt x="1347" y="2940"/>
                  </a:cubicBezTo>
                  <a:cubicBezTo>
                    <a:pt x="1352" y="2951"/>
                    <a:pt x="1357" y="2961"/>
                    <a:pt x="1361" y="2972"/>
                  </a:cubicBezTo>
                  <a:cubicBezTo>
                    <a:pt x="1368" y="3021"/>
                    <a:pt x="1381" y="3065"/>
                    <a:pt x="1400" y="3106"/>
                  </a:cubicBezTo>
                  <a:cubicBezTo>
                    <a:pt x="1404" y="3116"/>
                    <a:pt x="1409" y="3127"/>
                    <a:pt x="1415" y="3137"/>
                  </a:cubicBezTo>
                  <a:cubicBezTo>
                    <a:pt x="1448" y="3245"/>
                    <a:pt x="1528" y="3325"/>
                    <a:pt x="1567" y="3421"/>
                  </a:cubicBezTo>
                  <a:cubicBezTo>
                    <a:pt x="1570" y="3428"/>
                    <a:pt x="1572" y="3435"/>
                    <a:pt x="1575" y="3442"/>
                  </a:cubicBezTo>
                  <a:cubicBezTo>
                    <a:pt x="1615" y="3539"/>
                    <a:pt x="1645" y="3615"/>
                    <a:pt x="1658" y="3642"/>
                  </a:cubicBezTo>
                  <a:cubicBezTo>
                    <a:pt x="1706" y="3745"/>
                    <a:pt x="1710" y="3634"/>
                    <a:pt x="1737" y="3726"/>
                  </a:cubicBezTo>
                  <a:cubicBezTo>
                    <a:pt x="1753" y="3781"/>
                    <a:pt x="1743" y="3861"/>
                    <a:pt x="1742" y="3941"/>
                  </a:cubicBezTo>
                  <a:cubicBezTo>
                    <a:pt x="1742" y="3954"/>
                    <a:pt x="1741" y="3968"/>
                    <a:pt x="1742" y="3981"/>
                  </a:cubicBezTo>
                  <a:cubicBezTo>
                    <a:pt x="1738" y="4097"/>
                    <a:pt x="1789" y="4197"/>
                    <a:pt x="1864" y="4288"/>
                  </a:cubicBezTo>
                  <a:cubicBezTo>
                    <a:pt x="1871" y="4299"/>
                    <a:pt x="1878" y="4310"/>
                    <a:pt x="1885" y="4321"/>
                  </a:cubicBezTo>
                  <a:cubicBezTo>
                    <a:pt x="1919" y="4377"/>
                    <a:pt x="1950" y="4429"/>
                    <a:pt x="1965" y="4472"/>
                  </a:cubicBezTo>
                  <a:cubicBezTo>
                    <a:pt x="2000" y="4574"/>
                    <a:pt x="1981" y="4609"/>
                    <a:pt x="1992" y="4685"/>
                  </a:cubicBezTo>
                  <a:cubicBezTo>
                    <a:pt x="2002" y="4760"/>
                    <a:pt x="2009" y="4854"/>
                    <a:pt x="2045" y="4900"/>
                  </a:cubicBezTo>
                  <a:cubicBezTo>
                    <a:pt x="2081" y="4946"/>
                    <a:pt x="2070" y="4910"/>
                    <a:pt x="2113" y="4940"/>
                  </a:cubicBezTo>
                  <a:cubicBezTo>
                    <a:pt x="2135" y="4955"/>
                    <a:pt x="2165" y="4997"/>
                    <a:pt x="2197" y="5035"/>
                  </a:cubicBezTo>
                  <a:cubicBezTo>
                    <a:pt x="2205" y="5045"/>
                    <a:pt x="2213" y="5054"/>
                    <a:pt x="2221" y="5063"/>
                  </a:cubicBezTo>
                  <a:cubicBezTo>
                    <a:pt x="2228" y="5072"/>
                    <a:pt x="2236" y="5079"/>
                    <a:pt x="2244" y="5086"/>
                  </a:cubicBezTo>
                  <a:cubicBezTo>
                    <a:pt x="2252" y="5093"/>
                    <a:pt x="2261" y="5099"/>
                    <a:pt x="2271" y="5104"/>
                  </a:cubicBezTo>
                  <a:cubicBezTo>
                    <a:pt x="2340" y="5150"/>
                    <a:pt x="2461" y="5140"/>
                    <a:pt x="2501" y="5070"/>
                  </a:cubicBezTo>
                  <a:cubicBezTo>
                    <a:pt x="2511" y="5030"/>
                    <a:pt x="2511" y="4979"/>
                    <a:pt x="2488" y="4941"/>
                  </a:cubicBezTo>
                  <a:cubicBezTo>
                    <a:pt x="2484" y="4932"/>
                    <a:pt x="2479" y="4924"/>
                    <a:pt x="2475" y="4917"/>
                  </a:cubicBezTo>
                  <a:cubicBezTo>
                    <a:pt x="2445" y="4876"/>
                    <a:pt x="2360" y="4808"/>
                    <a:pt x="2336" y="4764"/>
                  </a:cubicBezTo>
                  <a:cubicBezTo>
                    <a:pt x="2312" y="4720"/>
                    <a:pt x="2342" y="4720"/>
                    <a:pt x="2312" y="4681"/>
                  </a:cubicBezTo>
                  <a:cubicBezTo>
                    <a:pt x="2281" y="4642"/>
                    <a:pt x="2246" y="4621"/>
                    <a:pt x="2221" y="4567"/>
                  </a:cubicBezTo>
                  <a:cubicBezTo>
                    <a:pt x="2196" y="4513"/>
                    <a:pt x="2171" y="4563"/>
                    <a:pt x="2146" y="4460"/>
                  </a:cubicBezTo>
                  <a:cubicBezTo>
                    <a:pt x="2122" y="4358"/>
                    <a:pt x="2137" y="4029"/>
                    <a:pt x="2108" y="3907"/>
                  </a:cubicBezTo>
                  <a:cubicBezTo>
                    <a:pt x="2078" y="3786"/>
                    <a:pt x="2062" y="3749"/>
                    <a:pt x="2023" y="3651"/>
                  </a:cubicBezTo>
                  <a:cubicBezTo>
                    <a:pt x="2048" y="3603"/>
                    <a:pt x="2051" y="3551"/>
                    <a:pt x="2046" y="3499"/>
                  </a:cubicBezTo>
                  <a:cubicBezTo>
                    <a:pt x="2045" y="3489"/>
                    <a:pt x="2043" y="3478"/>
                    <a:pt x="2042" y="3468"/>
                  </a:cubicBezTo>
                  <a:cubicBezTo>
                    <a:pt x="2039" y="3447"/>
                    <a:pt x="2036" y="3426"/>
                    <a:pt x="2033" y="3405"/>
                  </a:cubicBezTo>
                  <a:cubicBezTo>
                    <a:pt x="2032" y="3395"/>
                    <a:pt x="2030" y="3384"/>
                    <a:pt x="2029" y="3374"/>
                  </a:cubicBezTo>
                  <a:cubicBezTo>
                    <a:pt x="2026" y="3363"/>
                    <a:pt x="2024" y="3352"/>
                    <a:pt x="2022" y="3341"/>
                  </a:cubicBezTo>
                  <a:cubicBezTo>
                    <a:pt x="2019" y="3331"/>
                    <a:pt x="2017" y="3320"/>
                    <a:pt x="2016" y="3309"/>
                  </a:cubicBezTo>
                  <a:cubicBezTo>
                    <a:pt x="1999" y="3194"/>
                    <a:pt x="2009" y="3094"/>
                    <a:pt x="2000" y="2984"/>
                  </a:cubicBezTo>
                  <a:cubicBezTo>
                    <a:pt x="2001" y="2972"/>
                    <a:pt x="2002" y="2961"/>
                    <a:pt x="2003" y="2949"/>
                  </a:cubicBezTo>
                  <a:cubicBezTo>
                    <a:pt x="2004" y="2937"/>
                    <a:pt x="2005" y="2925"/>
                    <a:pt x="2006" y="2914"/>
                  </a:cubicBezTo>
                  <a:cubicBezTo>
                    <a:pt x="2005" y="2904"/>
                    <a:pt x="2005" y="2894"/>
                    <a:pt x="2004" y="2883"/>
                  </a:cubicBezTo>
                  <a:cubicBezTo>
                    <a:pt x="2003" y="2875"/>
                    <a:pt x="2002" y="2866"/>
                    <a:pt x="2002" y="2858"/>
                  </a:cubicBezTo>
                  <a:cubicBezTo>
                    <a:pt x="1969" y="2743"/>
                    <a:pt x="1939" y="2643"/>
                    <a:pt x="1915" y="2533"/>
                  </a:cubicBezTo>
                  <a:cubicBezTo>
                    <a:pt x="1910" y="2522"/>
                    <a:pt x="1905" y="2512"/>
                    <a:pt x="1899" y="2502"/>
                  </a:cubicBezTo>
                  <a:cubicBezTo>
                    <a:pt x="1866" y="2442"/>
                    <a:pt x="1835" y="2381"/>
                    <a:pt x="1817" y="2311"/>
                  </a:cubicBezTo>
                  <a:cubicBezTo>
                    <a:pt x="1754" y="2071"/>
                    <a:pt x="1731" y="2186"/>
                    <a:pt x="1773" y="2047"/>
                  </a:cubicBezTo>
                  <a:cubicBezTo>
                    <a:pt x="1814" y="1909"/>
                    <a:pt x="2155" y="1944"/>
                    <a:pt x="2182" y="1789"/>
                  </a:cubicBezTo>
                  <a:cubicBezTo>
                    <a:pt x="2209" y="1634"/>
                    <a:pt x="2159" y="1530"/>
                    <a:pt x="2148" y="1386"/>
                  </a:cubicBezTo>
                  <a:close/>
                  <a:moveTo>
                    <a:pt x="702" y="1794"/>
                  </a:moveTo>
                  <a:cubicBezTo>
                    <a:pt x="683" y="1788"/>
                    <a:pt x="607" y="1745"/>
                    <a:pt x="611" y="1703"/>
                  </a:cubicBezTo>
                  <a:cubicBezTo>
                    <a:pt x="615" y="1661"/>
                    <a:pt x="624" y="1632"/>
                    <a:pt x="646" y="1599"/>
                  </a:cubicBezTo>
                  <a:cubicBezTo>
                    <a:pt x="667" y="1566"/>
                    <a:pt x="694" y="1478"/>
                    <a:pt x="697" y="1456"/>
                  </a:cubicBezTo>
                  <a:cubicBezTo>
                    <a:pt x="700" y="1434"/>
                    <a:pt x="715" y="1425"/>
                    <a:pt x="716" y="1458"/>
                  </a:cubicBezTo>
                  <a:cubicBezTo>
                    <a:pt x="717" y="1463"/>
                    <a:pt x="713" y="1472"/>
                    <a:pt x="717" y="1481"/>
                  </a:cubicBezTo>
                  <a:cubicBezTo>
                    <a:pt x="750" y="1567"/>
                    <a:pt x="736" y="1620"/>
                    <a:pt x="745" y="1688"/>
                  </a:cubicBezTo>
                  <a:cubicBezTo>
                    <a:pt x="746" y="1700"/>
                    <a:pt x="747" y="1713"/>
                    <a:pt x="748" y="1725"/>
                  </a:cubicBezTo>
                  <a:cubicBezTo>
                    <a:pt x="749" y="1737"/>
                    <a:pt x="750" y="1749"/>
                    <a:pt x="750" y="1761"/>
                  </a:cubicBezTo>
                  <a:cubicBezTo>
                    <a:pt x="750" y="1772"/>
                    <a:pt x="750" y="1784"/>
                    <a:pt x="750" y="1796"/>
                  </a:cubicBezTo>
                  <a:cubicBezTo>
                    <a:pt x="749" y="1810"/>
                    <a:pt x="742" y="1811"/>
                    <a:pt x="732" y="1808"/>
                  </a:cubicBezTo>
                  <a:cubicBezTo>
                    <a:pt x="723" y="1805"/>
                    <a:pt x="712" y="1797"/>
                    <a:pt x="702" y="1794"/>
                  </a:cubicBezTo>
                  <a:close/>
                  <a:moveTo>
                    <a:pt x="1859" y="1767"/>
                  </a:moveTo>
                  <a:cubicBezTo>
                    <a:pt x="1835" y="1774"/>
                    <a:pt x="1832" y="1795"/>
                    <a:pt x="1812" y="1769"/>
                  </a:cubicBezTo>
                  <a:cubicBezTo>
                    <a:pt x="1793" y="1743"/>
                    <a:pt x="1838" y="1581"/>
                    <a:pt x="1840" y="1549"/>
                  </a:cubicBezTo>
                  <a:cubicBezTo>
                    <a:pt x="1843" y="1513"/>
                    <a:pt x="1848" y="1469"/>
                    <a:pt x="1851" y="1458"/>
                  </a:cubicBezTo>
                  <a:cubicBezTo>
                    <a:pt x="1857" y="1434"/>
                    <a:pt x="1869" y="1434"/>
                    <a:pt x="1871" y="1457"/>
                  </a:cubicBezTo>
                  <a:cubicBezTo>
                    <a:pt x="1873" y="1479"/>
                    <a:pt x="1875" y="1525"/>
                    <a:pt x="1895" y="1555"/>
                  </a:cubicBezTo>
                  <a:cubicBezTo>
                    <a:pt x="1914" y="1585"/>
                    <a:pt x="1942" y="1637"/>
                    <a:pt x="1945" y="1675"/>
                  </a:cubicBezTo>
                  <a:cubicBezTo>
                    <a:pt x="1947" y="1713"/>
                    <a:pt x="1883" y="1759"/>
                    <a:pt x="1859" y="176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43"/>
            <p:cNvSpPr>
              <a:spLocks noEditPoints="1"/>
            </p:cNvSpPr>
            <p:nvPr/>
          </p:nvSpPr>
          <p:spPr bwMode="auto">
            <a:xfrm>
              <a:off x="3135686" y="349092"/>
              <a:ext cx="321326" cy="235910"/>
            </a:xfrm>
            <a:custGeom>
              <a:avLst/>
              <a:gdLst>
                <a:gd name="T0" fmla="*/ 647 w 658"/>
                <a:gd name="T1" fmla="*/ 23 h 483"/>
                <a:gd name="T2" fmla="*/ 647 w 658"/>
                <a:gd name="T3" fmla="*/ 20 h 483"/>
                <a:gd name="T4" fmla="*/ 631 w 658"/>
                <a:gd name="T5" fmla="*/ 1 h 483"/>
                <a:gd name="T6" fmla="*/ 28 w 658"/>
                <a:gd name="T7" fmla="*/ 1 h 483"/>
                <a:gd name="T8" fmla="*/ 12 w 658"/>
                <a:gd name="T9" fmla="*/ 20 h 483"/>
                <a:gd name="T10" fmla="*/ 4 w 658"/>
                <a:gd name="T11" fmla="*/ 53 h 483"/>
                <a:gd name="T12" fmla="*/ 17 w 658"/>
                <a:gd name="T13" fmla="*/ 75 h 483"/>
                <a:gd name="T14" fmla="*/ 87 w 658"/>
                <a:gd name="T15" fmla="*/ 237 h 483"/>
                <a:gd name="T16" fmla="*/ 330 w 658"/>
                <a:gd name="T17" fmla="*/ 483 h 483"/>
                <a:gd name="T18" fmla="*/ 572 w 658"/>
                <a:gd name="T19" fmla="*/ 237 h 483"/>
                <a:gd name="T20" fmla="*/ 642 w 658"/>
                <a:gd name="T21" fmla="*/ 75 h 483"/>
                <a:gd name="T22" fmla="*/ 656 w 658"/>
                <a:gd name="T23" fmla="*/ 55 h 483"/>
                <a:gd name="T24" fmla="*/ 544 w 658"/>
                <a:gd name="T25" fmla="*/ 220 h 483"/>
                <a:gd name="T26" fmla="*/ 330 w 658"/>
                <a:gd name="T27" fmla="*/ 257 h 483"/>
                <a:gd name="T28" fmla="*/ 115 w 658"/>
                <a:gd name="T29" fmla="*/ 220 h 483"/>
                <a:gd name="T30" fmla="*/ 70 w 658"/>
                <a:gd name="T31" fmla="*/ 88 h 483"/>
                <a:gd name="T32" fmla="*/ 589 w 658"/>
                <a:gd name="T33" fmla="*/ 88 h 483"/>
                <a:gd name="T34" fmla="*/ 344 w 658"/>
                <a:gd name="T35" fmla="*/ 453 h 483"/>
                <a:gd name="T36" fmla="*/ 446 w 658"/>
                <a:gd name="T37" fmla="*/ 276 h 483"/>
                <a:gd name="T38" fmla="*/ 344 w 658"/>
                <a:gd name="T39" fmla="*/ 453 h 483"/>
                <a:gd name="T40" fmla="*/ 213 w 658"/>
                <a:gd name="T41" fmla="*/ 276 h 483"/>
                <a:gd name="T42" fmla="*/ 315 w 658"/>
                <a:gd name="T43" fmla="*/ 453 h 483"/>
                <a:gd name="T44" fmla="*/ 330 w 658"/>
                <a:gd name="T45" fmla="*/ 48 h 483"/>
                <a:gd name="T46" fmla="*/ 602 w 658"/>
                <a:gd name="T47" fmla="*/ 55 h 483"/>
                <a:gd name="T48" fmla="*/ 57 w 658"/>
                <a:gd name="T49" fmla="*/ 55 h 483"/>
                <a:gd name="T50" fmla="*/ 330 w 658"/>
                <a:gd name="T51" fmla="*/ 48 h 483"/>
                <a:gd name="T52" fmla="*/ 65 w 658"/>
                <a:gd name="T53" fmla="*/ 145 h 483"/>
                <a:gd name="T54" fmla="*/ 45 w 658"/>
                <a:gd name="T55" fmla="*/ 103 h 483"/>
                <a:gd name="T56" fmla="*/ 119 w 658"/>
                <a:gd name="T57" fmla="*/ 255 h 483"/>
                <a:gd name="T58" fmla="*/ 181 w 658"/>
                <a:gd name="T59" fmla="*/ 270 h 483"/>
                <a:gd name="T60" fmla="*/ 123 w 658"/>
                <a:gd name="T61" fmla="*/ 308 h 483"/>
                <a:gd name="T62" fmla="*/ 441 w 658"/>
                <a:gd name="T63" fmla="*/ 435 h 483"/>
                <a:gd name="T64" fmla="*/ 536 w 658"/>
                <a:gd name="T65" fmla="*/ 256 h 483"/>
                <a:gd name="T66" fmla="*/ 536 w 658"/>
                <a:gd name="T67" fmla="*/ 308 h 483"/>
                <a:gd name="T68" fmla="*/ 594 w 658"/>
                <a:gd name="T69" fmla="*/ 145 h 483"/>
                <a:gd name="T70" fmla="*/ 585 w 658"/>
                <a:gd name="T71" fmla="*/ 171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8" h="483">
                  <a:moveTo>
                    <a:pt x="656" y="55"/>
                  </a:moveTo>
                  <a:lnTo>
                    <a:pt x="647" y="23"/>
                  </a:lnTo>
                  <a:cubicBezTo>
                    <a:pt x="647" y="22"/>
                    <a:pt x="647" y="22"/>
                    <a:pt x="646" y="21"/>
                  </a:cubicBezTo>
                  <a:cubicBezTo>
                    <a:pt x="647" y="21"/>
                    <a:pt x="647" y="20"/>
                    <a:pt x="647" y="20"/>
                  </a:cubicBezTo>
                  <a:cubicBezTo>
                    <a:pt x="649" y="15"/>
                    <a:pt x="648" y="10"/>
                    <a:pt x="644" y="6"/>
                  </a:cubicBezTo>
                  <a:cubicBezTo>
                    <a:pt x="641" y="2"/>
                    <a:pt x="636" y="0"/>
                    <a:pt x="631" y="1"/>
                  </a:cubicBezTo>
                  <a:cubicBezTo>
                    <a:pt x="630" y="1"/>
                    <a:pt x="494" y="18"/>
                    <a:pt x="330" y="18"/>
                  </a:cubicBezTo>
                  <a:cubicBezTo>
                    <a:pt x="165" y="18"/>
                    <a:pt x="30" y="1"/>
                    <a:pt x="28" y="1"/>
                  </a:cubicBezTo>
                  <a:cubicBezTo>
                    <a:pt x="23" y="0"/>
                    <a:pt x="18" y="2"/>
                    <a:pt x="15" y="6"/>
                  </a:cubicBezTo>
                  <a:cubicBezTo>
                    <a:pt x="12" y="10"/>
                    <a:pt x="11" y="15"/>
                    <a:pt x="12" y="20"/>
                  </a:cubicBezTo>
                  <a:cubicBezTo>
                    <a:pt x="13" y="21"/>
                    <a:pt x="13" y="23"/>
                    <a:pt x="15" y="27"/>
                  </a:cubicBezTo>
                  <a:lnTo>
                    <a:pt x="4" y="53"/>
                  </a:lnTo>
                  <a:cubicBezTo>
                    <a:pt x="0" y="60"/>
                    <a:pt x="4" y="69"/>
                    <a:pt x="11" y="72"/>
                  </a:cubicBezTo>
                  <a:cubicBezTo>
                    <a:pt x="11" y="72"/>
                    <a:pt x="14" y="73"/>
                    <a:pt x="17" y="75"/>
                  </a:cubicBezTo>
                  <a:cubicBezTo>
                    <a:pt x="13" y="104"/>
                    <a:pt x="10" y="173"/>
                    <a:pt x="63" y="198"/>
                  </a:cubicBezTo>
                  <a:cubicBezTo>
                    <a:pt x="65" y="208"/>
                    <a:pt x="72" y="223"/>
                    <a:pt x="87" y="237"/>
                  </a:cubicBezTo>
                  <a:cubicBezTo>
                    <a:pt x="91" y="265"/>
                    <a:pt x="94" y="293"/>
                    <a:pt x="94" y="308"/>
                  </a:cubicBezTo>
                  <a:cubicBezTo>
                    <a:pt x="94" y="326"/>
                    <a:pt x="100" y="483"/>
                    <a:pt x="330" y="483"/>
                  </a:cubicBezTo>
                  <a:cubicBezTo>
                    <a:pt x="559" y="483"/>
                    <a:pt x="566" y="326"/>
                    <a:pt x="566" y="308"/>
                  </a:cubicBezTo>
                  <a:cubicBezTo>
                    <a:pt x="566" y="293"/>
                    <a:pt x="568" y="265"/>
                    <a:pt x="572" y="237"/>
                  </a:cubicBezTo>
                  <a:cubicBezTo>
                    <a:pt x="587" y="223"/>
                    <a:pt x="594" y="208"/>
                    <a:pt x="597" y="198"/>
                  </a:cubicBezTo>
                  <a:cubicBezTo>
                    <a:pt x="650" y="173"/>
                    <a:pt x="646" y="104"/>
                    <a:pt x="642" y="75"/>
                  </a:cubicBezTo>
                  <a:cubicBezTo>
                    <a:pt x="646" y="73"/>
                    <a:pt x="648" y="72"/>
                    <a:pt x="648" y="72"/>
                  </a:cubicBezTo>
                  <a:cubicBezTo>
                    <a:pt x="655" y="69"/>
                    <a:pt x="658" y="62"/>
                    <a:pt x="656" y="55"/>
                  </a:cubicBezTo>
                  <a:close/>
                  <a:moveTo>
                    <a:pt x="569" y="130"/>
                  </a:moveTo>
                  <a:cubicBezTo>
                    <a:pt x="558" y="149"/>
                    <a:pt x="550" y="185"/>
                    <a:pt x="544" y="220"/>
                  </a:cubicBezTo>
                  <a:cubicBezTo>
                    <a:pt x="540" y="223"/>
                    <a:pt x="534" y="225"/>
                    <a:pt x="528" y="227"/>
                  </a:cubicBezTo>
                  <a:cubicBezTo>
                    <a:pt x="481" y="241"/>
                    <a:pt x="401" y="257"/>
                    <a:pt x="330" y="257"/>
                  </a:cubicBezTo>
                  <a:cubicBezTo>
                    <a:pt x="259" y="257"/>
                    <a:pt x="178" y="241"/>
                    <a:pt x="131" y="227"/>
                  </a:cubicBezTo>
                  <a:cubicBezTo>
                    <a:pt x="125" y="225"/>
                    <a:pt x="119" y="223"/>
                    <a:pt x="115" y="220"/>
                  </a:cubicBezTo>
                  <a:cubicBezTo>
                    <a:pt x="109" y="185"/>
                    <a:pt x="101" y="149"/>
                    <a:pt x="90" y="130"/>
                  </a:cubicBezTo>
                  <a:cubicBezTo>
                    <a:pt x="84" y="120"/>
                    <a:pt x="77" y="105"/>
                    <a:pt x="70" y="88"/>
                  </a:cubicBezTo>
                  <a:cubicBezTo>
                    <a:pt x="119" y="98"/>
                    <a:pt x="201" y="109"/>
                    <a:pt x="330" y="109"/>
                  </a:cubicBezTo>
                  <a:cubicBezTo>
                    <a:pt x="458" y="109"/>
                    <a:pt x="540" y="98"/>
                    <a:pt x="589" y="88"/>
                  </a:cubicBezTo>
                  <a:cubicBezTo>
                    <a:pt x="582" y="105"/>
                    <a:pt x="575" y="120"/>
                    <a:pt x="569" y="130"/>
                  </a:cubicBezTo>
                  <a:close/>
                  <a:moveTo>
                    <a:pt x="344" y="453"/>
                  </a:moveTo>
                  <a:lnTo>
                    <a:pt x="344" y="287"/>
                  </a:lnTo>
                  <a:cubicBezTo>
                    <a:pt x="379" y="286"/>
                    <a:pt x="414" y="282"/>
                    <a:pt x="446" y="276"/>
                  </a:cubicBezTo>
                  <a:lnTo>
                    <a:pt x="408" y="445"/>
                  </a:lnTo>
                  <a:cubicBezTo>
                    <a:pt x="390" y="449"/>
                    <a:pt x="369" y="452"/>
                    <a:pt x="344" y="453"/>
                  </a:cubicBezTo>
                  <a:close/>
                  <a:moveTo>
                    <a:pt x="251" y="445"/>
                  </a:moveTo>
                  <a:lnTo>
                    <a:pt x="213" y="276"/>
                  </a:lnTo>
                  <a:cubicBezTo>
                    <a:pt x="246" y="282"/>
                    <a:pt x="281" y="286"/>
                    <a:pt x="315" y="287"/>
                  </a:cubicBezTo>
                  <a:lnTo>
                    <a:pt x="315" y="453"/>
                  </a:lnTo>
                  <a:cubicBezTo>
                    <a:pt x="291" y="452"/>
                    <a:pt x="270" y="449"/>
                    <a:pt x="251" y="445"/>
                  </a:cubicBezTo>
                  <a:close/>
                  <a:moveTo>
                    <a:pt x="330" y="48"/>
                  </a:moveTo>
                  <a:cubicBezTo>
                    <a:pt x="455" y="48"/>
                    <a:pt x="564" y="38"/>
                    <a:pt x="611" y="33"/>
                  </a:cubicBezTo>
                  <a:cubicBezTo>
                    <a:pt x="608" y="39"/>
                    <a:pt x="605" y="47"/>
                    <a:pt x="602" y="55"/>
                  </a:cubicBezTo>
                  <a:cubicBezTo>
                    <a:pt x="560" y="65"/>
                    <a:pt x="476" y="79"/>
                    <a:pt x="330" y="79"/>
                  </a:cubicBezTo>
                  <a:cubicBezTo>
                    <a:pt x="184" y="79"/>
                    <a:pt x="99" y="65"/>
                    <a:pt x="57" y="55"/>
                  </a:cubicBezTo>
                  <a:cubicBezTo>
                    <a:pt x="54" y="47"/>
                    <a:pt x="51" y="39"/>
                    <a:pt x="48" y="33"/>
                  </a:cubicBezTo>
                  <a:cubicBezTo>
                    <a:pt x="95" y="38"/>
                    <a:pt x="204" y="48"/>
                    <a:pt x="330" y="48"/>
                  </a:cubicBezTo>
                  <a:close/>
                  <a:moveTo>
                    <a:pt x="45" y="103"/>
                  </a:moveTo>
                  <a:cubicBezTo>
                    <a:pt x="52" y="120"/>
                    <a:pt x="59" y="135"/>
                    <a:pt x="65" y="145"/>
                  </a:cubicBezTo>
                  <a:cubicBezTo>
                    <a:pt x="68" y="151"/>
                    <a:pt x="71" y="160"/>
                    <a:pt x="74" y="171"/>
                  </a:cubicBezTo>
                  <a:cubicBezTo>
                    <a:pt x="50" y="158"/>
                    <a:pt x="45" y="128"/>
                    <a:pt x="45" y="103"/>
                  </a:cubicBezTo>
                  <a:close/>
                  <a:moveTo>
                    <a:pt x="123" y="308"/>
                  </a:moveTo>
                  <a:cubicBezTo>
                    <a:pt x="123" y="298"/>
                    <a:pt x="122" y="278"/>
                    <a:pt x="119" y="255"/>
                  </a:cubicBezTo>
                  <a:cubicBezTo>
                    <a:pt x="121" y="255"/>
                    <a:pt x="122" y="255"/>
                    <a:pt x="123" y="256"/>
                  </a:cubicBezTo>
                  <a:cubicBezTo>
                    <a:pt x="140" y="261"/>
                    <a:pt x="160" y="266"/>
                    <a:pt x="181" y="270"/>
                  </a:cubicBezTo>
                  <a:lnTo>
                    <a:pt x="219" y="435"/>
                  </a:lnTo>
                  <a:cubicBezTo>
                    <a:pt x="127" y="398"/>
                    <a:pt x="123" y="319"/>
                    <a:pt x="123" y="308"/>
                  </a:cubicBezTo>
                  <a:close/>
                  <a:moveTo>
                    <a:pt x="536" y="308"/>
                  </a:moveTo>
                  <a:cubicBezTo>
                    <a:pt x="536" y="319"/>
                    <a:pt x="533" y="398"/>
                    <a:pt x="441" y="435"/>
                  </a:cubicBezTo>
                  <a:lnTo>
                    <a:pt x="478" y="270"/>
                  </a:lnTo>
                  <a:cubicBezTo>
                    <a:pt x="500" y="266"/>
                    <a:pt x="520" y="261"/>
                    <a:pt x="536" y="256"/>
                  </a:cubicBezTo>
                  <a:cubicBezTo>
                    <a:pt x="538" y="255"/>
                    <a:pt x="539" y="255"/>
                    <a:pt x="540" y="255"/>
                  </a:cubicBezTo>
                  <a:cubicBezTo>
                    <a:pt x="537" y="278"/>
                    <a:pt x="536" y="298"/>
                    <a:pt x="536" y="308"/>
                  </a:cubicBezTo>
                  <a:close/>
                  <a:moveTo>
                    <a:pt x="585" y="171"/>
                  </a:moveTo>
                  <a:cubicBezTo>
                    <a:pt x="588" y="160"/>
                    <a:pt x="591" y="151"/>
                    <a:pt x="594" y="145"/>
                  </a:cubicBezTo>
                  <a:cubicBezTo>
                    <a:pt x="601" y="135"/>
                    <a:pt x="608" y="120"/>
                    <a:pt x="615" y="103"/>
                  </a:cubicBezTo>
                  <a:cubicBezTo>
                    <a:pt x="615" y="128"/>
                    <a:pt x="609" y="158"/>
                    <a:pt x="585" y="171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869434" y="5436105"/>
            <a:ext cx="854331" cy="1083824"/>
            <a:chOff x="2338388" y="3582988"/>
            <a:chExt cx="1406525" cy="1784350"/>
          </a:xfrm>
        </p:grpSpPr>
        <p:sp>
          <p:nvSpPr>
            <p:cNvPr id="21" name="Freeform 247"/>
            <p:cNvSpPr>
              <a:spLocks/>
            </p:cNvSpPr>
            <p:nvPr/>
          </p:nvSpPr>
          <p:spPr bwMode="auto">
            <a:xfrm>
              <a:off x="2338388" y="3636963"/>
              <a:ext cx="1406525" cy="1531938"/>
            </a:xfrm>
            <a:custGeom>
              <a:avLst/>
              <a:gdLst>
                <a:gd name="T0" fmla="*/ 1700 w 1847"/>
                <a:gd name="T1" fmla="*/ 2011 h 2011"/>
                <a:gd name="T2" fmla="*/ 147 w 1847"/>
                <a:gd name="T3" fmla="*/ 2011 h 2011"/>
                <a:gd name="T4" fmla="*/ 0 w 1847"/>
                <a:gd name="T5" fmla="*/ 1864 h 2011"/>
                <a:gd name="T6" fmla="*/ 0 w 1847"/>
                <a:gd name="T7" fmla="*/ 311 h 2011"/>
                <a:gd name="T8" fmla="*/ 147 w 1847"/>
                <a:gd name="T9" fmla="*/ 164 h 2011"/>
                <a:gd name="T10" fmla="*/ 545 w 1847"/>
                <a:gd name="T11" fmla="*/ 164 h 2011"/>
                <a:gd name="T12" fmla="*/ 545 w 1847"/>
                <a:gd name="T13" fmla="*/ 70 h 2011"/>
                <a:gd name="T14" fmla="*/ 614 w 1847"/>
                <a:gd name="T15" fmla="*/ 0 h 2011"/>
                <a:gd name="T16" fmla="*/ 924 w 1847"/>
                <a:gd name="T17" fmla="*/ 0 h 2011"/>
                <a:gd name="T18" fmla="*/ 1233 w 1847"/>
                <a:gd name="T19" fmla="*/ 0 h 2011"/>
                <a:gd name="T20" fmla="*/ 1303 w 1847"/>
                <a:gd name="T21" fmla="*/ 70 h 2011"/>
                <a:gd name="T22" fmla="*/ 1303 w 1847"/>
                <a:gd name="T23" fmla="*/ 164 h 2011"/>
                <a:gd name="T24" fmla="*/ 1700 w 1847"/>
                <a:gd name="T25" fmla="*/ 164 h 2011"/>
                <a:gd name="T26" fmla="*/ 1847 w 1847"/>
                <a:gd name="T27" fmla="*/ 311 h 2011"/>
                <a:gd name="T28" fmla="*/ 1847 w 1847"/>
                <a:gd name="T29" fmla="*/ 1864 h 2011"/>
                <a:gd name="T30" fmla="*/ 1700 w 1847"/>
                <a:gd name="T31" fmla="*/ 2011 h 2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7" h="2011">
                  <a:moveTo>
                    <a:pt x="1700" y="2011"/>
                  </a:moveTo>
                  <a:lnTo>
                    <a:pt x="147" y="2011"/>
                  </a:lnTo>
                  <a:cubicBezTo>
                    <a:pt x="66" y="2011"/>
                    <a:pt x="0" y="1945"/>
                    <a:pt x="0" y="1864"/>
                  </a:cubicBezTo>
                  <a:lnTo>
                    <a:pt x="0" y="311"/>
                  </a:lnTo>
                  <a:cubicBezTo>
                    <a:pt x="0" y="230"/>
                    <a:pt x="66" y="164"/>
                    <a:pt x="147" y="164"/>
                  </a:cubicBezTo>
                  <a:lnTo>
                    <a:pt x="545" y="164"/>
                  </a:lnTo>
                  <a:lnTo>
                    <a:pt x="545" y="70"/>
                  </a:lnTo>
                  <a:cubicBezTo>
                    <a:pt x="545" y="32"/>
                    <a:pt x="576" y="0"/>
                    <a:pt x="614" y="0"/>
                  </a:cubicBezTo>
                  <a:lnTo>
                    <a:pt x="924" y="0"/>
                  </a:lnTo>
                  <a:lnTo>
                    <a:pt x="1233" y="0"/>
                  </a:lnTo>
                  <a:cubicBezTo>
                    <a:pt x="1272" y="0"/>
                    <a:pt x="1303" y="32"/>
                    <a:pt x="1303" y="70"/>
                  </a:cubicBezTo>
                  <a:lnTo>
                    <a:pt x="1303" y="164"/>
                  </a:lnTo>
                  <a:lnTo>
                    <a:pt x="1700" y="164"/>
                  </a:lnTo>
                  <a:cubicBezTo>
                    <a:pt x="1781" y="164"/>
                    <a:pt x="1847" y="230"/>
                    <a:pt x="1847" y="311"/>
                  </a:cubicBezTo>
                  <a:lnTo>
                    <a:pt x="1847" y="1864"/>
                  </a:lnTo>
                  <a:cubicBezTo>
                    <a:pt x="1847" y="1945"/>
                    <a:pt x="1781" y="2011"/>
                    <a:pt x="1700" y="2011"/>
                  </a:cubicBezTo>
                  <a:close/>
                </a:path>
              </a:pathLst>
            </a:custGeom>
            <a:solidFill>
              <a:srgbClr val="CCCC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48"/>
            <p:cNvSpPr>
              <a:spLocks/>
            </p:cNvSpPr>
            <p:nvPr/>
          </p:nvSpPr>
          <p:spPr bwMode="auto">
            <a:xfrm>
              <a:off x="2370138" y="3744913"/>
              <a:ext cx="1343025" cy="1584325"/>
            </a:xfrm>
            <a:custGeom>
              <a:avLst/>
              <a:gdLst>
                <a:gd name="T0" fmla="*/ 1763 w 1763"/>
                <a:gd name="T1" fmla="*/ 1956 h 2079"/>
                <a:gd name="T2" fmla="*/ 1658 w 1763"/>
                <a:gd name="T3" fmla="*/ 2079 h 2079"/>
                <a:gd name="T4" fmla="*/ 105 w 1763"/>
                <a:gd name="T5" fmla="*/ 2079 h 2079"/>
                <a:gd name="T6" fmla="*/ 0 w 1763"/>
                <a:gd name="T7" fmla="*/ 1956 h 2079"/>
                <a:gd name="T8" fmla="*/ 0 w 1763"/>
                <a:gd name="T9" fmla="*/ 124 h 2079"/>
                <a:gd name="T10" fmla="*/ 105 w 1763"/>
                <a:gd name="T11" fmla="*/ 0 h 2079"/>
                <a:gd name="T12" fmla="*/ 1658 w 1763"/>
                <a:gd name="T13" fmla="*/ 0 h 2079"/>
                <a:gd name="T14" fmla="*/ 1763 w 1763"/>
                <a:gd name="T15" fmla="*/ 124 h 2079"/>
                <a:gd name="T16" fmla="*/ 1763 w 1763"/>
                <a:gd name="T17" fmla="*/ 1956 h 2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63" h="2079">
                  <a:moveTo>
                    <a:pt x="1763" y="1956"/>
                  </a:moveTo>
                  <a:cubicBezTo>
                    <a:pt x="1763" y="2024"/>
                    <a:pt x="1716" y="2079"/>
                    <a:pt x="1658" y="2079"/>
                  </a:cubicBezTo>
                  <a:lnTo>
                    <a:pt x="105" y="2079"/>
                  </a:lnTo>
                  <a:cubicBezTo>
                    <a:pt x="47" y="2079"/>
                    <a:pt x="0" y="2024"/>
                    <a:pt x="0" y="1956"/>
                  </a:cubicBezTo>
                  <a:lnTo>
                    <a:pt x="0" y="124"/>
                  </a:lnTo>
                  <a:cubicBezTo>
                    <a:pt x="0" y="55"/>
                    <a:pt x="47" y="0"/>
                    <a:pt x="105" y="0"/>
                  </a:cubicBezTo>
                  <a:lnTo>
                    <a:pt x="1658" y="0"/>
                  </a:lnTo>
                  <a:cubicBezTo>
                    <a:pt x="1716" y="0"/>
                    <a:pt x="1763" y="55"/>
                    <a:pt x="1763" y="124"/>
                  </a:cubicBezTo>
                  <a:lnTo>
                    <a:pt x="1763" y="1956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49"/>
            <p:cNvSpPr>
              <a:spLocks noEditPoints="1"/>
            </p:cNvSpPr>
            <p:nvPr/>
          </p:nvSpPr>
          <p:spPr bwMode="auto">
            <a:xfrm>
              <a:off x="2338388" y="3708400"/>
              <a:ext cx="1406525" cy="1658938"/>
            </a:xfrm>
            <a:custGeom>
              <a:avLst/>
              <a:gdLst>
                <a:gd name="T0" fmla="*/ 147 w 1847"/>
                <a:gd name="T1" fmla="*/ 98 h 2178"/>
                <a:gd name="T2" fmla="*/ 84 w 1847"/>
                <a:gd name="T3" fmla="*/ 173 h 2178"/>
                <a:gd name="T4" fmla="*/ 84 w 1847"/>
                <a:gd name="T5" fmla="*/ 2005 h 2178"/>
                <a:gd name="T6" fmla="*/ 147 w 1847"/>
                <a:gd name="T7" fmla="*/ 2079 h 2178"/>
                <a:gd name="T8" fmla="*/ 1700 w 1847"/>
                <a:gd name="T9" fmla="*/ 2079 h 2178"/>
                <a:gd name="T10" fmla="*/ 1763 w 1847"/>
                <a:gd name="T11" fmla="*/ 2005 h 2178"/>
                <a:gd name="T12" fmla="*/ 1763 w 1847"/>
                <a:gd name="T13" fmla="*/ 173 h 2178"/>
                <a:gd name="T14" fmla="*/ 1700 w 1847"/>
                <a:gd name="T15" fmla="*/ 98 h 2178"/>
                <a:gd name="T16" fmla="*/ 147 w 1847"/>
                <a:gd name="T17" fmla="*/ 98 h 2178"/>
                <a:gd name="T18" fmla="*/ 1700 w 1847"/>
                <a:gd name="T19" fmla="*/ 2178 h 2178"/>
                <a:gd name="T20" fmla="*/ 147 w 1847"/>
                <a:gd name="T21" fmla="*/ 2178 h 2178"/>
                <a:gd name="T22" fmla="*/ 0 w 1847"/>
                <a:gd name="T23" fmla="*/ 2005 h 2178"/>
                <a:gd name="T24" fmla="*/ 0 w 1847"/>
                <a:gd name="T25" fmla="*/ 173 h 2178"/>
                <a:gd name="T26" fmla="*/ 147 w 1847"/>
                <a:gd name="T27" fmla="*/ 0 h 2178"/>
                <a:gd name="T28" fmla="*/ 1700 w 1847"/>
                <a:gd name="T29" fmla="*/ 0 h 2178"/>
                <a:gd name="T30" fmla="*/ 1847 w 1847"/>
                <a:gd name="T31" fmla="*/ 173 h 2178"/>
                <a:gd name="T32" fmla="*/ 1847 w 1847"/>
                <a:gd name="T33" fmla="*/ 2005 h 2178"/>
                <a:gd name="T34" fmla="*/ 1700 w 1847"/>
                <a:gd name="T35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47" h="2178">
                  <a:moveTo>
                    <a:pt x="147" y="98"/>
                  </a:moveTo>
                  <a:cubicBezTo>
                    <a:pt x="112" y="98"/>
                    <a:pt x="84" y="132"/>
                    <a:pt x="84" y="173"/>
                  </a:cubicBezTo>
                  <a:lnTo>
                    <a:pt x="84" y="2005"/>
                  </a:lnTo>
                  <a:cubicBezTo>
                    <a:pt x="84" y="2046"/>
                    <a:pt x="112" y="2079"/>
                    <a:pt x="147" y="2079"/>
                  </a:cubicBezTo>
                  <a:lnTo>
                    <a:pt x="1700" y="2079"/>
                  </a:lnTo>
                  <a:cubicBezTo>
                    <a:pt x="1735" y="2079"/>
                    <a:pt x="1763" y="2046"/>
                    <a:pt x="1763" y="2005"/>
                  </a:cubicBezTo>
                  <a:lnTo>
                    <a:pt x="1763" y="173"/>
                  </a:lnTo>
                  <a:cubicBezTo>
                    <a:pt x="1763" y="132"/>
                    <a:pt x="1735" y="98"/>
                    <a:pt x="1700" y="98"/>
                  </a:cubicBezTo>
                  <a:lnTo>
                    <a:pt x="147" y="98"/>
                  </a:lnTo>
                  <a:close/>
                  <a:moveTo>
                    <a:pt x="1700" y="2178"/>
                  </a:moveTo>
                  <a:lnTo>
                    <a:pt x="147" y="2178"/>
                  </a:lnTo>
                  <a:cubicBezTo>
                    <a:pt x="66" y="2178"/>
                    <a:pt x="0" y="2100"/>
                    <a:pt x="0" y="2005"/>
                  </a:cubicBezTo>
                  <a:lnTo>
                    <a:pt x="0" y="173"/>
                  </a:lnTo>
                  <a:cubicBezTo>
                    <a:pt x="0" y="77"/>
                    <a:pt x="66" y="0"/>
                    <a:pt x="147" y="0"/>
                  </a:cubicBezTo>
                  <a:lnTo>
                    <a:pt x="1700" y="0"/>
                  </a:lnTo>
                  <a:cubicBezTo>
                    <a:pt x="1781" y="0"/>
                    <a:pt x="1847" y="77"/>
                    <a:pt x="1847" y="173"/>
                  </a:cubicBezTo>
                  <a:lnTo>
                    <a:pt x="1847" y="2005"/>
                  </a:lnTo>
                  <a:cubicBezTo>
                    <a:pt x="1847" y="2100"/>
                    <a:pt x="1781" y="2178"/>
                    <a:pt x="1700" y="2178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50"/>
            <p:cNvSpPr>
              <a:spLocks noEditPoints="1"/>
            </p:cNvSpPr>
            <p:nvPr/>
          </p:nvSpPr>
          <p:spPr bwMode="auto">
            <a:xfrm>
              <a:off x="26527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51"/>
            <p:cNvSpPr>
              <a:spLocks noEditPoints="1"/>
            </p:cNvSpPr>
            <p:nvPr/>
          </p:nvSpPr>
          <p:spPr bwMode="auto">
            <a:xfrm>
              <a:off x="2957513" y="4543425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52"/>
            <p:cNvSpPr>
              <a:spLocks noEditPoints="1"/>
            </p:cNvSpPr>
            <p:nvPr/>
          </p:nvSpPr>
          <p:spPr bwMode="auto">
            <a:xfrm>
              <a:off x="2957513" y="4852988"/>
              <a:ext cx="190500" cy="188913"/>
            </a:xfrm>
            <a:custGeom>
              <a:avLst/>
              <a:gdLst>
                <a:gd name="T0" fmla="*/ 124 w 249"/>
                <a:gd name="T1" fmla="*/ 42 h 249"/>
                <a:gd name="T2" fmla="*/ 42 w 249"/>
                <a:gd name="T3" fmla="*/ 124 h 249"/>
                <a:gd name="T4" fmla="*/ 124 w 249"/>
                <a:gd name="T5" fmla="*/ 207 h 249"/>
                <a:gd name="T6" fmla="*/ 207 w 249"/>
                <a:gd name="T7" fmla="*/ 124 h 249"/>
                <a:gd name="T8" fmla="*/ 124 w 249"/>
                <a:gd name="T9" fmla="*/ 42 h 249"/>
                <a:gd name="T10" fmla="*/ 124 w 249"/>
                <a:gd name="T11" fmla="*/ 249 h 249"/>
                <a:gd name="T12" fmla="*/ 0 w 249"/>
                <a:gd name="T13" fmla="*/ 124 h 249"/>
                <a:gd name="T14" fmla="*/ 124 w 249"/>
                <a:gd name="T15" fmla="*/ 0 h 249"/>
                <a:gd name="T16" fmla="*/ 249 w 249"/>
                <a:gd name="T17" fmla="*/ 124 h 249"/>
                <a:gd name="T18" fmla="*/ 124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4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4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4" y="42"/>
                  </a:cubicBezTo>
                  <a:close/>
                  <a:moveTo>
                    <a:pt x="124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4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4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53"/>
            <p:cNvSpPr>
              <a:spLocks noEditPoints="1"/>
            </p:cNvSpPr>
            <p:nvPr/>
          </p:nvSpPr>
          <p:spPr bwMode="auto">
            <a:xfrm>
              <a:off x="3263901" y="4543425"/>
              <a:ext cx="188913" cy="188913"/>
            </a:xfrm>
            <a:custGeom>
              <a:avLst/>
              <a:gdLst>
                <a:gd name="T0" fmla="*/ 125 w 249"/>
                <a:gd name="T1" fmla="*/ 42 h 249"/>
                <a:gd name="T2" fmla="*/ 42 w 249"/>
                <a:gd name="T3" fmla="*/ 124 h 249"/>
                <a:gd name="T4" fmla="*/ 125 w 249"/>
                <a:gd name="T5" fmla="*/ 207 h 249"/>
                <a:gd name="T6" fmla="*/ 207 w 249"/>
                <a:gd name="T7" fmla="*/ 124 h 249"/>
                <a:gd name="T8" fmla="*/ 125 w 249"/>
                <a:gd name="T9" fmla="*/ 42 h 249"/>
                <a:gd name="T10" fmla="*/ 125 w 249"/>
                <a:gd name="T11" fmla="*/ 249 h 249"/>
                <a:gd name="T12" fmla="*/ 0 w 249"/>
                <a:gd name="T13" fmla="*/ 124 h 249"/>
                <a:gd name="T14" fmla="*/ 125 w 249"/>
                <a:gd name="T15" fmla="*/ 0 h 249"/>
                <a:gd name="T16" fmla="*/ 249 w 249"/>
                <a:gd name="T17" fmla="*/ 124 h 249"/>
                <a:gd name="T18" fmla="*/ 125 w 249"/>
                <a:gd name="T1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" h="249">
                  <a:moveTo>
                    <a:pt x="125" y="42"/>
                  </a:moveTo>
                  <a:cubicBezTo>
                    <a:pt x="79" y="42"/>
                    <a:pt x="42" y="79"/>
                    <a:pt x="42" y="124"/>
                  </a:cubicBezTo>
                  <a:cubicBezTo>
                    <a:pt x="42" y="170"/>
                    <a:pt x="79" y="207"/>
                    <a:pt x="125" y="207"/>
                  </a:cubicBezTo>
                  <a:cubicBezTo>
                    <a:pt x="170" y="207"/>
                    <a:pt x="207" y="170"/>
                    <a:pt x="207" y="124"/>
                  </a:cubicBezTo>
                  <a:cubicBezTo>
                    <a:pt x="207" y="79"/>
                    <a:pt x="170" y="42"/>
                    <a:pt x="125" y="42"/>
                  </a:cubicBezTo>
                  <a:close/>
                  <a:moveTo>
                    <a:pt x="125" y="249"/>
                  </a:moveTo>
                  <a:cubicBezTo>
                    <a:pt x="56" y="249"/>
                    <a:pt x="0" y="193"/>
                    <a:pt x="0" y="124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93" y="0"/>
                    <a:pt x="249" y="56"/>
                    <a:pt x="249" y="124"/>
                  </a:cubicBezTo>
                  <a:cubicBezTo>
                    <a:pt x="249" y="193"/>
                    <a:pt x="193" y="249"/>
                    <a:pt x="125" y="249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4"/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23 w 210"/>
                <a:gd name="T1" fmla="*/ 210 h 210"/>
                <a:gd name="T2" fmla="*/ 9 w 210"/>
                <a:gd name="T3" fmla="*/ 204 h 210"/>
                <a:gd name="T4" fmla="*/ 8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8 w 210"/>
                <a:gd name="T13" fmla="*/ 204 h 210"/>
                <a:gd name="T14" fmla="*/ 23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3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2" y="8"/>
                  </a:lnTo>
                  <a:cubicBezTo>
                    <a:pt x="180" y="0"/>
                    <a:pt x="193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8" y="204"/>
                  </a:lnTo>
                  <a:cubicBezTo>
                    <a:pt x="34" y="208"/>
                    <a:pt x="29" y="210"/>
                    <a:pt x="23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55"/>
            <p:cNvSpPr>
              <a:spLocks/>
            </p:cNvSpPr>
            <p:nvPr/>
          </p:nvSpPr>
          <p:spPr bwMode="auto">
            <a:xfrm>
              <a:off x="2667001" y="4241800"/>
              <a:ext cx="160338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8 w 210"/>
                <a:gd name="T5" fmla="*/ 37 h 210"/>
                <a:gd name="T6" fmla="*/ 9 w 210"/>
                <a:gd name="T7" fmla="*/ 8 h 210"/>
                <a:gd name="T8" fmla="*/ 38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9" y="8"/>
                  </a:cubicBezTo>
                  <a:cubicBezTo>
                    <a:pt x="17" y="0"/>
                    <a:pt x="30" y="0"/>
                    <a:pt x="38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2" y="210"/>
                    <a:pt x="187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6"/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24 w 210"/>
                <a:gd name="T1" fmla="*/ 210 h 210"/>
                <a:gd name="T2" fmla="*/ 9 w 210"/>
                <a:gd name="T3" fmla="*/ 204 h 210"/>
                <a:gd name="T4" fmla="*/ 9 w 210"/>
                <a:gd name="T5" fmla="*/ 175 h 210"/>
                <a:gd name="T6" fmla="*/ 172 w 210"/>
                <a:gd name="T7" fmla="*/ 8 h 210"/>
                <a:gd name="T8" fmla="*/ 202 w 210"/>
                <a:gd name="T9" fmla="*/ 8 h 210"/>
                <a:gd name="T10" fmla="*/ 202 w 210"/>
                <a:gd name="T11" fmla="*/ 37 h 210"/>
                <a:gd name="T12" fmla="*/ 39 w 210"/>
                <a:gd name="T13" fmla="*/ 204 h 210"/>
                <a:gd name="T14" fmla="*/ 24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24" y="210"/>
                  </a:moveTo>
                  <a:cubicBezTo>
                    <a:pt x="18" y="210"/>
                    <a:pt x="13" y="208"/>
                    <a:pt x="9" y="204"/>
                  </a:cubicBezTo>
                  <a:cubicBezTo>
                    <a:pt x="1" y="196"/>
                    <a:pt x="0" y="183"/>
                    <a:pt x="9" y="175"/>
                  </a:cubicBezTo>
                  <a:lnTo>
                    <a:pt x="172" y="8"/>
                  </a:lnTo>
                  <a:cubicBezTo>
                    <a:pt x="180" y="0"/>
                    <a:pt x="194" y="0"/>
                    <a:pt x="202" y="8"/>
                  </a:cubicBezTo>
                  <a:cubicBezTo>
                    <a:pt x="210" y="16"/>
                    <a:pt x="210" y="29"/>
                    <a:pt x="202" y="37"/>
                  </a:cubicBezTo>
                  <a:lnTo>
                    <a:pt x="39" y="204"/>
                  </a:lnTo>
                  <a:cubicBezTo>
                    <a:pt x="34" y="208"/>
                    <a:pt x="29" y="210"/>
                    <a:pt x="24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57"/>
            <p:cNvSpPr>
              <a:spLocks/>
            </p:cNvSpPr>
            <p:nvPr/>
          </p:nvSpPr>
          <p:spPr bwMode="auto">
            <a:xfrm>
              <a:off x="2973388" y="4241800"/>
              <a:ext cx="158750" cy="160338"/>
            </a:xfrm>
            <a:custGeom>
              <a:avLst/>
              <a:gdLst>
                <a:gd name="T0" fmla="*/ 187 w 210"/>
                <a:gd name="T1" fmla="*/ 210 h 210"/>
                <a:gd name="T2" fmla="*/ 172 w 210"/>
                <a:gd name="T3" fmla="*/ 204 h 210"/>
                <a:gd name="T4" fmla="*/ 9 w 210"/>
                <a:gd name="T5" fmla="*/ 37 h 210"/>
                <a:gd name="T6" fmla="*/ 9 w 210"/>
                <a:gd name="T7" fmla="*/ 8 h 210"/>
                <a:gd name="T8" fmla="*/ 39 w 210"/>
                <a:gd name="T9" fmla="*/ 8 h 210"/>
                <a:gd name="T10" fmla="*/ 202 w 210"/>
                <a:gd name="T11" fmla="*/ 175 h 210"/>
                <a:gd name="T12" fmla="*/ 202 w 210"/>
                <a:gd name="T13" fmla="*/ 204 h 210"/>
                <a:gd name="T14" fmla="*/ 187 w 210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10">
                  <a:moveTo>
                    <a:pt x="187" y="210"/>
                  </a:moveTo>
                  <a:cubicBezTo>
                    <a:pt x="182" y="210"/>
                    <a:pt x="176" y="208"/>
                    <a:pt x="172" y="204"/>
                  </a:cubicBezTo>
                  <a:lnTo>
                    <a:pt x="9" y="37"/>
                  </a:lnTo>
                  <a:cubicBezTo>
                    <a:pt x="0" y="29"/>
                    <a:pt x="1" y="16"/>
                    <a:pt x="9" y="8"/>
                  </a:cubicBezTo>
                  <a:cubicBezTo>
                    <a:pt x="17" y="0"/>
                    <a:pt x="30" y="0"/>
                    <a:pt x="39" y="8"/>
                  </a:cubicBezTo>
                  <a:lnTo>
                    <a:pt x="202" y="175"/>
                  </a:lnTo>
                  <a:cubicBezTo>
                    <a:pt x="210" y="183"/>
                    <a:pt x="210" y="196"/>
                    <a:pt x="202" y="204"/>
                  </a:cubicBezTo>
                  <a:cubicBezTo>
                    <a:pt x="198" y="208"/>
                    <a:pt x="193" y="210"/>
                    <a:pt x="187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8"/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9"/>
            <p:cNvSpPr>
              <a:spLocks/>
            </p:cNvSpPr>
            <p:nvPr/>
          </p:nvSpPr>
          <p:spPr bwMode="auto">
            <a:xfrm>
              <a:off x="3279776" y="42418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60"/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23 w 209"/>
                <a:gd name="T1" fmla="*/ 210 h 210"/>
                <a:gd name="T2" fmla="*/ 8 w 209"/>
                <a:gd name="T3" fmla="*/ 204 h 210"/>
                <a:gd name="T4" fmla="*/ 8 w 209"/>
                <a:gd name="T5" fmla="*/ 175 h 210"/>
                <a:gd name="T6" fmla="*/ 171 w 209"/>
                <a:gd name="T7" fmla="*/ 8 h 210"/>
                <a:gd name="T8" fmla="*/ 201 w 209"/>
                <a:gd name="T9" fmla="*/ 8 h 210"/>
                <a:gd name="T10" fmla="*/ 201 w 209"/>
                <a:gd name="T11" fmla="*/ 37 h 210"/>
                <a:gd name="T12" fmla="*/ 38 w 209"/>
                <a:gd name="T13" fmla="*/ 204 h 210"/>
                <a:gd name="T14" fmla="*/ 23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23" y="210"/>
                  </a:moveTo>
                  <a:cubicBezTo>
                    <a:pt x="17" y="210"/>
                    <a:pt x="12" y="208"/>
                    <a:pt x="8" y="204"/>
                  </a:cubicBezTo>
                  <a:cubicBezTo>
                    <a:pt x="0" y="196"/>
                    <a:pt x="0" y="183"/>
                    <a:pt x="8" y="175"/>
                  </a:cubicBezTo>
                  <a:lnTo>
                    <a:pt x="171" y="8"/>
                  </a:lnTo>
                  <a:cubicBezTo>
                    <a:pt x="180" y="0"/>
                    <a:pt x="193" y="0"/>
                    <a:pt x="201" y="8"/>
                  </a:cubicBezTo>
                  <a:cubicBezTo>
                    <a:pt x="209" y="16"/>
                    <a:pt x="209" y="29"/>
                    <a:pt x="201" y="37"/>
                  </a:cubicBezTo>
                  <a:lnTo>
                    <a:pt x="38" y="204"/>
                  </a:lnTo>
                  <a:cubicBezTo>
                    <a:pt x="34" y="208"/>
                    <a:pt x="28" y="210"/>
                    <a:pt x="23" y="21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61"/>
            <p:cNvSpPr>
              <a:spLocks/>
            </p:cNvSpPr>
            <p:nvPr/>
          </p:nvSpPr>
          <p:spPr bwMode="auto">
            <a:xfrm>
              <a:off x="2974976" y="3975100"/>
              <a:ext cx="158750" cy="160338"/>
            </a:xfrm>
            <a:custGeom>
              <a:avLst/>
              <a:gdLst>
                <a:gd name="T0" fmla="*/ 186 w 209"/>
                <a:gd name="T1" fmla="*/ 210 h 210"/>
                <a:gd name="T2" fmla="*/ 171 w 209"/>
                <a:gd name="T3" fmla="*/ 204 h 210"/>
                <a:gd name="T4" fmla="*/ 8 w 209"/>
                <a:gd name="T5" fmla="*/ 37 h 210"/>
                <a:gd name="T6" fmla="*/ 8 w 209"/>
                <a:gd name="T7" fmla="*/ 8 h 210"/>
                <a:gd name="T8" fmla="*/ 38 w 209"/>
                <a:gd name="T9" fmla="*/ 8 h 210"/>
                <a:gd name="T10" fmla="*/ 201 w 209"/>
                <a:gd name="T11" fmla="*/ 175 h 210"/>
                <a:gd name="T12" fmla="*/ 201 w 209"/>
                <a:gd name="T13" fmla="*/ 204 h 210"/>
                <a:gd name="T14" fmla="*/ 186 w 209"/>
                <a:gd name="T15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210">
                  <a:moveTo>
                    <a:pt x="186" y="210"/>
                  </a:moveTo>
                  <a:cubicBezTo>
                    <a:pt x="181" y="210"/>
                    <a:pt x="176" y="208"/>
                    <a:pt x="171" y="204"/>
                  </a:cubicBezTo>
                  <a:lnTo>
                    <a:pt x="8" y="37"/>
                  </a:lnTo>
                  <a:cubicBezTo>
                    <a:pt x="0" y="29"/>
                    <a:pt x="0" y="16"/>
                    <a:pt x="8" y="8"/>
                  </a:cubicBezTo>
                  <a:cubicBezTo>
                    <a:pt x="16" y="0"/>
                    <a:pt x="30" y="0"/>
                    <a:pt x="38" y="8"/>
                  </a:cubicBezTo>
                  <a:lnTo>
                    <a:pt x="201" y="175"/>
                  </a:lnTo>
                  <a:cubicBezTo>
                    <a:pt x="209" y="183"/>
                    <a:pt x="209" y="196"/>
                    <a:pt x="201" y="204"/>
                  </a:cubicBezTo>
                  <a:cubicBezTo>
                    <a:pt x="197" y="208"/>
                    <a:pt x="192" y="210"/>
                    <a:pt x="186" y="21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2"/>
            <p:cNvSpPr>
              <a:spLocks/>
            </p:cNvSpPr>
            <p:nvPr/>
          </p:nvSpPr>
          <p:spPr bwMode="auto">
            <a:xfrm>
              <a:off x="2752726" y="3582988"/>
              <a:ext cx="577850" cy="265113"/>
            </a:xfrm>
            <a:custGeom>
              <a:avLst/>
              <a:gdLst>
                <a:gd name="T0" fmla="*/ 758 w 758"/>
                <a:gd name="T1" fmla="*/ 279 h 348"/>
                <a:gd name="T2" fmla="*/ 688 w 758"/>
                <a:gd name="T3" fmla="*/ 348 h 348"/>
                <a:gd name="T4" fmla="*/ 69 w 758"/>
                <a:gd name="T5" fmla="*/ 348 h 348"/>
                <a:gd name="T6" fmla="*/ 0 w 758"/>
                <a:gd name="T7" fmla="*/ 279 h 348"/>
                <a:gd name="T8" fmla="*/ 0 w 758"/>
                <a:gd name="T9" fmla="*/ 69 h 348"/>
                <a:gd name="T10" fmla="*/ 69 w 758"/>
                <a:gd name="T11" fmla="*/ 0 h 348"/>
                <a:gd name="T12" fmla="*/ 688 w 758"/>
                <a:gd name="T13" fmla="*/ 0 h 348"/>
                <a:gd name="T14" fmla="*/ 758 w 758"/>
                <a:gd name="T15" fmla="*/ 69 h 348"/>
                <a:gd name="T16" fmla="*/ 758 w 758"/>
                <a:gd name="T17" fmla="*/ 279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348">
                  <a:moveTo>
                    <a:pt x="758" y="279"/>
                  </a:moveTo>
                  <a:cubicBezTo>
                    <a:pt x="758" y="317"/>
                    <a:pt x="727" y="348"/>
                    <a:pt x="688" y="348"/>
                  </a:cubicBezTo>
                  <a:lnTo>
                    <a:pt x="69" y="348"/>
                  </a:lnTo>
                  <a:cubicBezTo>
                    <a:pt x="31" y="348"/>
                    <a:pt x="0" y="317"/>
                    <a:pt x="0" y="279"/>
                  </a:cubicBezTo>
                  <a:lnTo>
                    <a:pt x="0" y="69"/>
                  </a:lnTo>
                  <a:cubicBezTo>
                    <a:pt x="0" y="31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31"/>
                    <a:pt x="758" y="69"/>
                  </a:cubicBezTo>
                  <a:lnTo>
                    <a:pt x="758" y="27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63"/>
            <p:cNvSpPr>
              <a:spLocks/>
            </p:cNvSpPr>
            <p:nvPr/>
          </p:nvSpPr>
          <p:spPr bwMode="auto">
            <a:xfrm>
              <a:off x="2752726" y="3582988"/>
              <a:ext cx="577850" cy="131763"/>
            </a:xfrm>
            <a:custGeom>
              <a:avLst/>
              <a:gdLst>
                <a:gd name="T0" fmla="*/ 758 w 758"/>
                <a:gd name="T1" fmla="*/ 139 h 174"/>
                <a:gd name="T2" fmla="*/ 688 w 758"/>
                <a:gd name="T3" fmla="*/ 174 h 174"/>
                <a:gd name="T4" fmla="*/ 69 w 758"/>
                <a:gd name="T5" fmla="*/ 174 h 174"/>
                <a:gd name="T6" fmla="*/ 0 w 758"/>
                <a:gd name="T7" fmla="*/ 139 h 174"/>
                <a:gd name="T8" fmla="*/ 0 w 758"/>
                <a:gd name="T9" fmla="*/ 34 h 174"/>
                <a:gd name="T10" fmla="*/ 69 w 758"/>
                <a:gd name="T11" fmla="*/ 0 h 174"/>
                <a:gd name="T12" fmla="*/ 688 w 758"/>
                <a:gd name="T13" fmla="*/ 0 h 174"/>
                <a:gd name="T14" fmla="*/ 758 w 758"/>
                <a:gd name="T15" fmla="*/ 34 h 174"/>
                <a:gd name="T16" fmla="*/ 758 w 758"/>
                <a:gd name="T17" fmla="*/ 13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174">
                  <a:moveTo>
                    <a:pt x="758" y="139"/>
                  </a:moveTo>
                  <a:cubicBezTo>
                    <a:pt x="758" y="158"/>
                    <a:pt x="727" y="174"/>
                    <a:pt x="688" y="174"/>
                  </a:cubicBezTo>
                  <a:lnTo>
                    <a:pt x="69" y="174"/>
                  </a:lnTo>
                  <a:cubicBezTo>
                    <a:pt x="31" y="174"/>
                    <a:pt x="0" y="158"/>
                    <a:pt x="0" y="139"/>
                  </a:cubicBezTo>
                  <a:lnTo>
                    <a:pt x="0" y="34"/>
                  </a:lnTo>
                  <a:cubicBezTo>
                    <a:pt x="0" y="15"/>
                    <a:pt x="31" y="0"/>
                    <a:pt x="69" y="0"/>
                  </a:cubicBezTo>
                  <a:lnTo>
                    <a:pt x="688" y="0"/>
                  </a:lnTo>
                  <a:cubicBezTo>
                    <a:pt x="727" y="0"/>
                    <a:pt x="758" y="15"/>
                    <a:pt x="758" y="34"/>
                  </a:cubicBezTo>
                  <a:lnTo>
                    <a:pt x="758" y="1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756711" y="1402978"/>
            <a:ext cx="762251" cy="1510324"/>
            <a:chOff x="4826001" y="1458913"/>
            <a:chExt cx="1109663" cy="2198687"/>
          </a:xfrm>
        </p:grpSpPr>
        <p:sp>
          <p:nvSpPr>
            <p:cNvPr id="40" name="Freeform 274"/>
            <p:cNvSpPr>
              <a:spLocks/>
            </p:cNvSpPr>
            <p:nvPr/>
          </p:nvSpPr>
          <p:spPr bwMode="auto">
            <a:xfrm>
              <a:off x="4826001" y="1458913"/>
              <a:ext cx="1109663" cy="1895475"/>
            </a:xfrm>
            <a:custGeom>
              <a:avLst/>
              <a:gdLst>
                <a:gd name="T0" fmla="*/ 1382 w 1457"/>
                <a:gd name="T1" fmla="*/ 0 h 2488"/>
                <a:gd name="T2" fmla="*/ 1307 w 1457"/>
                <a:gd name="T3" fmla="*/ 75 h 2488"/>
                <a:gd name="T4" fmla="*/ 1307 w 1457"/>
                <a:gd name="T5" fmla="*/ 1409 h 2488"/>
                <a:gd name="T6" fmla="*/ 1189 w 1457"/>
                <a:gd name="T7" fmla="*/ 1528 h 2488"/>
                <a:gd name="T8" fmla="*/ 268 w 1457"/>
                <a:gd name="T9" fmla="*/ 1528 h 2488"/>
                <a:gd name="T10" fmla="*/ 150 w 1457"/>
                <a:gd name="T11" fmla="*/ 1409 h 2488"/>
                <a:gd name="T12" fmla="*/ 150 w 1457"/>
                <a:gd name="T13" fmla="*/ 75 h 2488"/>
                <a:gd name="T14" fmla="*/ 75 w 1457"/>
                <a:gd name="T15" fmla="*/ 0 h 2488"/>
                <a:gd name="T16" fmla="*/ 0 w 1457"/>
                <a:gd name="T17" fmla="*/ 75 h 2488"/>
                <a:gd name="T18" fmla="*/ 0 w 1457"/>
                <a:gd name="T19" fmla="*/ 1409 h 2488"/>
                <a:gd name="T20" fmla="*/ 268 w 1457"/>
                <a:gd name="T21" fmla="*/ 1678 h 2488"/>
                <a:gd name="T22" fmla="*/ 654 w 1457"/>
                <a:gd name="T23" fmla="*/ 1678 h 2488"/>
                <a:gd name="T24" fmla="*/ 654 w 1457"/>
                <a:gd name="T25" fmla="*/ 2413 h 2488"/>
                <a:gd name="T26" fmla="*/ 729 w 1457"/>
                <a:gd name="T27" fmla="*/ 2488 h 2488"/>
                <a:gd name="T28" fmla="*/ 804 w 1457"/>
                <a:gd name="T29" fmla="*/ 2413 h 2488"/>
                <a:gd name="T30" fmla="*/ 804 w 1457"/>
                <a:gd name="T31" fmla="*/ 1678 h 2488"/>
                <a:gd name="T32" fmla="*/ 1189 w 1457"/>
                <a:gd name="T33" fmla="*/ 1678 h 2488"/>
                <a:gd name="T34" fmla="*/ 1457 w 1457"/>
                <a:gd name="T35" fmla="*/ 1409 h 2488"/>
                <a:gd name="T36" fmla="*/ 1457 w 1457"/>
                <a:gd name="T37" fmla="*/ 75 h 2488"/>
                <a:gd name="T38" fmla="*/ 1382 w 1457"/>
                <a:gd name="T39" fmla="*/ 0 h 2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57" h="2488">
                  <a:moveTo>
                    <a:pt x="1382" y="0"/>
                  </a:moveTo>
                  <a:cubicBezTo>
                    <a:pt x="1341" y="0"/>
                    <a:pt x="1307" y="34"/>
                    <a:pt x="1307" y="75"/>
                  </a:cubicBezTo>
                  <a:lnTo>
                    <a:pt x="1307" y="1409"/>
                  </a:lnTo>
                  <a:cubicBezTo>
                    <a:pt x="1307" y="1475"/>
                    <a:pt x="1254" y="1528"/>
                    <a:pt x="1189" y="1528"/>
                  </a:cubicBezTo>
                  <a:lnTo>
                    <a:pt x="268" y="1528"/>
                  </a:lnTo>
                  <a:cubicBezTo>
                    <a:pt x="203" y="1528"/>
                    <a:pt x="150" y="1475"/>
                    <a:pt x="150" y="1409"/>
                  </a:cubicBezTo>
                  <a:lnTo>
                    <a:pt x="150" y="75"/>
                  </a:lnTo>
                  <a:cubicBezTo>
                    <a:pt x="150" y="34"/>
                    <a:pt x="117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lnTo>
                    <a:pt x="0" y="1409"/>
                  </a:lnTo>
                  <a:cubicBezTo>
                    <a:pt x="0" y="1557"/>
                    <a:pt x="120" y="1678"/>
                    <a:pt x="268" y="1678"/>
                  </a:cubicBezTo>
                  <a:lnTo>
                    <a:pt x="654" y="1678"/>
                  </a:lnTo>
                  <a:lnTo>
                    <a:pt x="654" y="2413"/>
                  </a:lnTo>
                  <a:cubicBezTo>
                    <a:pt x="654" y="2455"/>
                    <a:pt x="687" y="2488"/>
                    <a:pt x="729" y="2488"/>
                  </a:cubicBezTo>
                  <a:cubicBezTo>
                    <a:pt x="770" y="2488"/>
                    <a:pt x="804" y="2455"/>
                    <a:pt x="804" y="2413"/>
                  </a:cubicBezTo>
                  <a:lnTo>
                    <a:pt x="804" y="1678"/>
                  </a:lnTo>
                  <a:lnTo>
                    <a:pt x="1189" y="1678"/>
                  </a:lnTo>
                  <a:cubicBezTo>
                    <a:pt x="1337" y="1678"/>
                    <a:pt x="1457" y="1557"/>
                    <a:pt x="1457" y="1409"/>
                  </a:cubicBezTo>
                  <a:lnTo>
                    <a:pt x="1457" y="75"/>
                  </a:lnTo>
                  <a:cubicBezTo>
                    <a:pt x="1457" y="34"/>
                    <a:pt x="1424" y="0"/>
                    <a:pt x="13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75"/>
            <p:cNvSpPr>
              <a:spLocks/>
            </p:cNvSpPr>
            <p:nvPr/>
          </p:nvSpPr>
          <p:spPr bwMode="auto">
            <a:xfrm>
              <a:off x="5203826" y="2990850"/>
              <a:ext cx="355600" cy="666750"/>
            </a:xfrm>
            <a:custGeom>
              <a:avLst/>
              <a:gdLst>
                <a:gd name="T0" fmla="*/ 467 w 467"/>
                <a:gd name="T1" fmla="*/ 874 h 874"/>
                <a:gd name="T2" fmla="*/ 0 w 467"/>
                <a:gd name="T3" fmla="*/ 874 h 874"/>
                <a:gd name="T4" fmla="*/ 0 w 467"/>
                <a:gd name="T5" fmla="*/ 99 h 874"/>
                <a:gd name="T6" fmla="*/ 84 w 467"/>
                <a:gd name="T7" fmla="*/ 0 h 874"/>
                <a:gd name="T8" fmla="*/ 383 w 467"/>
                <a:gd name="T9" fmla="*/ 0 h 874"/>
                <a:gd name="T10" fmla="*/ 467 w 467"/>
                <a:gd name="T11" fmla="*/ 99 h 874"/>
                <a:gd name="T12" fmla="*/ 467 w 467"/>
                <a:gd name="T13" fmla="*/ 874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7" h="874">
                  <a:moveTo>
                    <a:pt x="467" y="874"/>
                  </a:moveTo>
                  <a:lnTo>
                    <a:pt x="0" y="874"/>
                  </a:lnTo>
                  <a:lnTo>
                    <a:pt x="0" y="99"/>
                  </a:lnTo>
                  <a:cubicBezTo>
                    <a:pt x="0" y="44"/>
                    <a:pt x="38" y="0"/>
                    <a:pt x="84" y="0"/>
                  </a:cubicBezTo>
                  <a:lnTo>
                    <a:pt x="383" y="0"/>
                  </a:lnTo>
                  <a:cubicBezTo>
                    <a:pt x="429" y="0"/>
                    <a:pt x="467" y="44"/>
                    <a:pt x="467" y="99"/>
                  </a:cubicBezTo>
                  <a:lnTo>
                    <a:pt x="467" y="87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949548" y="3291337"/>
            <a:ext cx="762270" cy="1562417"/>
            <a:chOff x="4397376" y="3940175"/>
            <a:chExt cx="1277938" cy="2619375"/>
          </a:xfrm>
        </p:grpSpPr>
        <p:sp>
          <p:nvSpPr>
            <p:cNvPr id="43" name="Freeform 276"/>
            <p:cNvSpPr>
              <a:spLocks/>
            </p:cNvSpPr>
            <p:nvPr/>
          </p:nvSpPr>
          <p:spPr bwMode="auto">
            <a:xfrm>
              <a:off x="4956176" y="4038600"/>
              <a:ext cx="160338" cy="276225"/>
            </a:xfrm>
            <a:custGeom>
              <a:avLst/>
              <a:gdLst>
                <a:gd name="T0" fmla="*/ 211 w 211"/>
                <a:gd name="T1" fmla="*/ 0 h 363"/>
                <a:gd name="T2" fmla="*/ 0 w 211"/>
                <a:gd name="T3" fmla="*/ 121 h 363"/>
                <a:gd name="T4" fmla="*/ 0 w 211"/>
                <a:gd name="T5" fmla="*/ 363 h 363"/>
                <a:gd name="T6" fmla="*/ 211 w 211"/>
                <a:gd name="T7" fmla="*/ 248 h 363"/>
                <a:gd name="T8" fmla="*/ 211 w 211"/>
                <a:gd name="T9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363">
                  <a:moveTo>
                    <a:pt x="211" y="0"/>
                  </a:moveTo>
                  <a:cubicBezTo>
                    <a:pt x="143" y="44"/>
                    <a:pt x="72" y="84"/>
                    <a:pt x="0" y="121"/>
                  </a:cubicBezTo>
                  <a:lnTo>
                    <a:pt x="0" y="363"/>
                  </a:lnTo>
                  <a:cubicBezTo>
                    <a:pt x="72" y="327"/>
                    <a:pt x="143" y="290"/>
                    <a:pt x="211" y="248"/>
                  </a:cubicBezTo>
                  <a:lnTo>
                    <a:pt x="211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77"/>
            <p:cNvSpPr>
              <a:spLocks/>
            </p:cNvSpPr>
            <p:nvPr/>
          </p:nvSpPr>
          <p:spPr bwMode="auto">
            <a:xfrm>
              <a:off x="4956176" y="4437063"/>
              <a:ext cx="160338" cy="266700"/>
            </a:xfrm>
            <a:custGeom>
              <a:avLst/>
              <a:gdLst>
                <a:gd name="T0" fmla="*/ 211 w 211"/>
                <a:gd name="T1" fmla="*/ 0 h 349"/>
                <a:gd name="T2" fmla="*/ 0 w 211"/>
                <a:gd name="T3" fmla="*/ 113 h 349"/>
                <a:gd name="T4" fmla="*/ 0 w 211"/>
                <a:gd name="T5" fmla="*/ 349 h 349"/>
                <a:gd name="T6" fmla="*/ 211 w 211"/>
                <a:gd name="T7" fmla="*/ 261 h 349"/>
                <a:gd name="T8" fmla="*/ 211 w 211"/>
                <a:gd name="T9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349">
                  <a:moveTo>
                    <a:pt x="211" y="0"/>
                  </a:moveTo>
                  <a:cubicBezTo>
                    <a:pt x="144" y="41"/>
                    <a:pt x="73" y="78"/>
                    <a:pt x="0" y="113"/>
                  </a:cubicBezTo>
                  <a:lnTo>
                    <a:pt x="0" y="349"/>
                  </a:lnTo>
                  <a:cubicBezTo>
                    <a:pt x="72" y="322"/>
                    <a:pt x="144" y="296"/>
                    <a:pt x="211" y="261"/>
                  </a:cubicBezTo>
                  <a:lnTo>
                    <a:pt x="21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78"/>
            <p:cNvSpPr>
              <a:spLocks/>
            </p:cNvSpPr>
            <p:nvPr/>
          </p:nvSpPr>
          <p:spPr bwMode="auto">
            <a:xfrm>
              <a:off x="4956176" y="4789488"/>
              <a:ext cx="160338" cy="820738"/>
            </a:xfrm>
            <a:custGeom>
              <a:avLst/>
              <a:gdLst>
                <a:gd name="T0" fmla="*/ 0 w 211"/>
                <a:gd name="T1" fmla="*/ 85 h 1076"/>
                <a:gd name="T2" fmla="*/ 0 w 211"/>
                <a:gd name="T3" fmla="*/ 1023 h 1076"/>
                <a:gd name="T4" fmla="*/ 53 w 211"/>
                <a:gd name="T5" fmla="*/ 1076 h 1076"/>
                <a:gd name="T6" fmla="*/ 158 w 211"/>
                <a:gd name="T7" fmla="*/ 1076 h 1076"/>
                <a:gd name="T8" fmla="*/ 211 w 211"/>
                <a:gd name="T9" fmla="*/ 1023 h 1076"/>
                <a:gd name="T10" fmla="*/ 211 w 211"/>
                <a:gd name="T11" fmla="*/ 0 h 1076"/>
                <a:gd name="T12" fmla="*/ 0 w 211"/>
                <a:gd name="T13" fmla="*/ 85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1076">
                  <a:moveTo>
                    <a:pt x="0" y="85"/>
                  </a:moveTo>
                  <a:lnTo>
                    <a:pt x="0" y="1023"/>
                  </a:lnTo>
                  <a:cubicBezTo>
                    <a:pt x="0" y="1053"/>
                    <a:pt x="23" y="1076"/>
                    <a:pt x="53" y="1076"/>
                  </a:cubicBezTo>
                  <a:lnTo>
                    <a:pt x="158" y="1076"/>
                  </a:lnTo>
                  <a:cubicBezTo>
                    <a:pt x="187" y="1076"/>
                    <a:pt x="211" y="1053"/>
                    <a:pt x="211" y="1023"/>
                  </a:cubicBezTo>
                  <a:lnTo>
                    <a:pt x="211" y="0"/>
                  </a:lnTo>
                  <a:cubicBezTo>
                    <a:pt x="141" y="30"/>
                    <a:pt x="71" y="57"/>
                    <a:pt x="0" y="85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79"/>
            <p:cNvSpPr>
              <a:spLocks/>
            </p:cNvSpPr>
            <p:nvPr/>
          </p:nvSpPr>
          <p:spPr bwMode="auto">
            <a:xfrm>
              <a:off x="4956176" y="4637088"/>
              <a:ext cx="160338" cy="217488"/>
            </a:xfrm>
            <a:custGeom>
              <a:avLst/>
              <a:gdLst>
                <a:gd name="T0" fmla="*/ 211 w 211"/>
                <a:gd name="T1" fmla="*/ 0 h 286"/>
                <a:gd name="T2" fmla="*/ 0 w 211"/>
                <a:gd name="T3" fmla="*/ 88 h 286"/>
                <a:gd name="T4" fmla="*/ 0 w 211"/>
                <a:gd name="T5" fmla="*/ 286 h 286"/>
                <a:gd name="T6" fmla="*/ 211 w 211"/>
                <a:gd name="T7" fmla="*/ 201 h 286"/>
                <a:gd name="T8" fmla="*/ 211 w 211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286">
                  <a:moveTo>
                    <a:pt x="211" y="0"/>
                  </a:moveTo>
                  <a:cubicBezTo>
                    <a:pt x="144" y="35"/>
                    <a:pt x="72" y="61"/>
                    <a:pt x="0" y="88"/>
                  </a:cubicBezTo>
                  <a:lnTo>
                    <a:pt x="0" y="286"/>
                  </a:lnTo>
                  <a:cubicBezTo>
                    <a:pt x="71" y="258"/>
                    <a:pt x="141" y="231"/>
                    <a:pt x="211" y="201"/>
                  </a:cubicBezTo>
                  <a:lnTo>
                    <a:pt x="211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80"/>
            <p:cNvSpPr>
              <a:spLocks/>
            </p:cNvSpPr>
            <p:nvPr/>
          </p:nvSpPr>
          <p:spPr bwMode="auto">
            <a:xfrm>
              <a:off x="4956176" y="4227513"/>
              <a:ext cx="160338" cy="296863"/>
            </a:xfrm>
            <a:custGeom>
              <a:avLst/>
              <a:gdLst>
                <a:gd name="T0" fmla="*/ 211 w 211"/>
                <a:gd name="T1" fmla="*/ 0 h 389"/>
                <a:gd name="T2" fmla="*/ 0 w 211"/>
                <a:gd name="T3" fmla="*/ 115 h 389"/>
                <a:gd name="T4" fmla="*/ 0 w 211"/>
                <a:gd name="T5" fmla="*/ 389 h 389"/>
                <a:gd name="T6" fmla="*/ 211 w 211"/>
                <a:gd name="T7" fmla="*/ 276 h 389"/>
                <a:gd name="T8" fmla="*/ 211 w 211"/>
                <a:gd name="T9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389">
                  <a:moveTo>
                    <a:pt x="211" y="0"/>
                  </a:moveTo>
                  <a:cubicBezTo>
                    <a:pt x="143" y="42"/>
                    <a:pt x="72" y="79"/>
                    <a:pt x="0" y="115"/>
                  </a:cubicBezTo>
                  <a:lnTo>
                    <a:pt x="0" y="389"/>
                  </a:lnTo>
                  <a:cubicBezTo>
                    <a:pt x="73" y="354"/>
                    <a:pt x="144" y="317"/>
                    <a:pt x="211" y="276"/>
                  </a:cubicBezTo>
                  <a:lnTo>
                    <a:pt x="211" y="0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81"/>
            <p:cNvSpPr>
              <a:spLocks/>
            </p:cNvSpPr>
            <p:nvPr/>
          </p:nvSpPr>
          <p:spPr bwMode="auto">
            <a:xfrm>
              <a:off x="4956176" y="3940175"/>
              <a:ext cx="160338" cy="190500"/>
            </a:xfrm>
            <a:custGeom>
              <a:avLst/>
              <a:gdLst>
                <a:gd name="T0" fmla="*/ 211 w 211"/>
                <a:gd name="T1" fmla="*/ 52 h 249"/>
                <a:gd name="T2" fmla="*/ 158 w 211"/>
                <a:gd name="T3" fmla="*/ 0 h 249"/>
                <a:gd name="T4" fmla="*/ 53 w 211"/>
                <a:gd name="T5" fmla="*/ 0 h 249"/>
                <a:gd name="T6" fmla="*/ 0 w 211"/>
                <a:gd name="T7" fmla="*/ 52 h 249"/>
                <a:gd name="T8" fmla="*/ 0 w 211"/>
                <a:gd name="T9" fmla="*/ 249 h 249"/>
                <a:gd name="T10" fmla="*/ 211 w 211"/>
                <a:gd name="T11" fmla="*/ 128 h 249"/>
                <a:gd name="T12" fmla="*/ 211 w 211"/>
                <a:gd name="T13" fmla="*/ 5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249">
                  <a:moveTo>
                    <a:pt x="211" y="52"/>
                  </a:moveTo>
                  <a:cubicBezTo>
                    <a:pt x="211" y="23"/>
                    <a:pt x="187" y="0"/>
                    <a:pt x="158" y="0"/>
                  </a:cubicBezTo>
                  <a:lnTo>
                    <a:pt x="53" y="0"/>
                  </a:lnTo>
                  <a:cubicBezTo>
                    <a:pt x="23" y="0"/>
                    <a:pt x="0" y="23"/>
                    <a:pt x="0" y="52"/>
                  </a:cubicBezTo>
                  <a:lnTo>
                    <a:pt x="0" y="249"/>
                  </a:lnTo>
                  <a:cubicBezTo>
                    <a:pt x="72" y="212"/>
                    <a:pt x="143" y="172"/>
                    <a:pt x="211" y="128"/>
                  </a:cubicBezTo>
                  <a:lnTo>
                    <a:pt x="211" y="52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82"/>
            <p:cNvSpPr>
              <a:spLocks/>
            </p:cNvSpPr>
            <p:nvPr/>
          </p:nvSpPr>
          <p:spPr bwMode="auto">
            <a:xfrm>
              <a:off x="4483101" y="5010150"/>
              <a:ext cx="1104900" cy="1549400"/>
            </a:xfrm>
            <a:custGeom>
              <a:avLst/>
              <a:gdLst>
                <a:gd name="T0" fmla="*/ 1151 w 1450"/>
                <a:gd name="T1" fmla="*/ 2032 h 2032"/>
                <a:gd name="T2" fmla="*/ 299 w 1450"/>
                <a:gd name="T3" fmla="*/ 2032 h 2032"/>
                <a:gd name="T4" fmla="*/ 96 w 1450"/>
                <a:gd name="T5" fmla="*/ 1839 h 2032"/>
                <a:gd name="T6" fmla="*/ 0 w 1450"/>
                <a:gd name="T7" fmla="*/ 0 h 2032"/>
                <a:gd name="T8" fmla="*/ 1450 w 1450"/>
                <a:gd name="T9" fmla="*/ 0 h 2032"/>
                <a:gd name="T10" fmla="*/ 1355 w 1450"/>
                <a:gd name="T11" fmla="*/ 1839 h 2032"/>
                <a:gd name="T12" fmla="*/ 1151 w 1450"/>
                <a:gd name="T13" fmla="*/ 2032 h 2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0" h="2032">
                  <a:moveTo>
                    <a:pt x="1151" y="2032"/>
                  </a:moveTo>
                  <a:lnTo>
                    <a:pt x="299" y="2032"/>
                  </a:lnTo>
                  <a:cubicBezTo>
                    <a:pt x="187" y="2032"/>
                    <a:pt x="96" y="1946"/>
                    <a:pt x="96" y="1839"/>
                  </a:cubicBezTo>
                  <a:lnTo>
                    <a:pt x="0" y="0"/>
                  </a:lnTo>
                  <a:lnTo>
                    <a:pt x="1450" y="0"/>
                  </a:lnTo>
                  <a:lnTo>
                    <a:pt x="1355" y="1839"/>
                  </a:lnTo>
                  <a:cubicBezTo>
                    <a:pt x="1355" y="1946"/>
                    <a:pt x="1264" y="2032"/>
                    <a:pt x="1151" y="20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83"/>
            <p:cNvSpPr>
              <a:spLocks/>
            </p:cNvSpPr>
            <p:nvPr/>
          </p:nvSpPr>
          <p:spPr bwMode="auto">
            <a:xfrm>
              <a:off x="4502151" y="5378450"/>
              <a:ext cx="1066800" cy="660400"/>
            </a:xfrm>
            <a:custGeom>
              <a:avLst/>
              <a:gdLst>
                <a:gd name="T0" fmla="*/ 672 w 672"/>
                <a:gd name="T1" fmla="*/ 0 h 416"/>
                <a:gd name="T2" fmla="*/ 650 w 672"/>
                <a:gd name="T3" fmla="*/ 416 h 416"/>
                <a:gd name="T4" fmla="*/ 22 w 672"/>
                <a:gd name="T5" fmla="*/ 416 h 416"/>
                <a:gd name="T6" fmla="*/ 0 w 672"/>
                <a:gd name="T7" fmla="*/ 0 h 416"/>
                <a:gd name="T8" fmla="*/ 672 w 672"/>
                <a:gd name="T9" fmla="*/ 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2" h="416">
                  <a:moveTo>
                    <a:pt x="672" y="0"/>
                  </a:moveTo>
                  <a:lnTo>
                    <a:pt x="650" y="416"/>
                  </a:lnTo>
                  <a:lnTo>
                    <a:pt x="22" y="416"/>
                  </a:lnTo>
                  <a:lnTo>
                    <a:pt x="0" y="0"/>
                  </a:lnTo>
                  <a:lnTo>
                    <a:pt x="67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84"/>
            <p:cNvSpPr>
              <a:spLocks/>
            </p:cNvSpPr>
            <p:nvPr/>
          </p:nvSpPr>
          <p:spPr bwMode="auto">
            <a:xfrm>
              <a:off x="4397376" y="4919663"/>
              <a:ext cx="1277938" cy="150813"/>
            </a:xfrm>
            <a:custGeom>
              <a:avLst/>
              <a:gdLst>
                <a:gd name="T0" fmla="*/ 1677 w 1677"/>
                <a:gd name="T1" fmla="*/ 99 h 198"/>
                <a:gd name="T2" fmla="*/ 1577 w 1677"/>
                <a:gd name="T3" fmla="*/ 198 h 198"/>
                <a:gd name="T4" fmla="*/ 99 w 1677"/>
                <a:gd name="T5" fmla="*/ 198 h 198"/>
                <a:gd name="T6" fmla="*/ 0 w 1677"/>
                <a:gd name="T7" fmla="*/ 99 h 198"/>
                <a:gd name="T8" fmla="*/ 99 w 1677"/>
                <a:gd name="T9" fmla="*/ 0 h 198"/>
                <a:gd name="T10" fmla="*/ 1577 w 1677"/>
                <a:gd name="T11" fmla="*/ 0 h 198"/>
                <a:gd name="T12" fmla="*/ 1677 w 1677"/>
                <a:gd name="T13" fmla="*/ 9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7" h="198">
                  <a:moveTo>
                    <a:pt x="1677" y="99"/>
                  </a:moveTo>
                  <a:cubicBezTo>
                    <a:pt x="1677" y="154"/>
                    <a:pt x="1632" y="198"/>
                    <a:pt x="1577" y="198"/>
                  </a:cubicBezTo>
                  <a:lnTo>
                    <a:pt x="99" y="198"/>
                  </a:lnTo>
                  <a:cubicBezTo>
                    <a:pt x="45" y="198"/>
                    <a:pt x="0" y="154"/>
                    <a:pt x="0" y="99"/>
                  </a:cubicBezTo>
                  <a:cubicBezTo>
                    <a:pt x="0" y="44"/>
                    <a:pt x="45" y="0"/>
                    <a:pt x="99" y="0"/>
                  </a:cubicBezTo>
                  <a:lnTo>
                    <a:pt x="1577" y="0"/>
                  </a:lnTo>
                  <a:cubicBezTo>
                    <a:pt x="1632" y="0"/>
                    <a:pt x="1677" y="44"/>
                    <a:pt x="1677" y="9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3784627" y="1598064"/>
            <a:ext cx="1091163" cy="1038198"/>
            <a:chOff x="137623" y="3843112"/>
            <a:chExt cx="1411778" cy="1343251"/>
          </a:xfrm>
        </p:grpSpPr>
        <p:sp>
          <p:nvSpPr>
            <p:cNvPr id="56" name="Freeform 288"/>
            <p:cNvSpPr>
              <a:spLocks/>
            </p:cNvSpPr>
            <p:nvPr/>
          </p:nvSpPr>
          <p:spPr bwMode="auto">
            <a:xfrm>
              <a:off x="1203326" y="4125913"/>
              <a:ext cx="269875" cy="247650"/>
            </a:xfrm>
            <a:custGeom>
              <a:avLst/>
              <a:gdLst>
                <a:gd name="T0" fmla="*/ 100 w 355"/>
                <a:gd name="T1" fmla="*/ 323 h 326"/>
                <a:gd name="T2" fmla="*/ 64 w 355"/>
                <a:gd name="T3" fmla="*/ 299 h 326"/>
                <a:gd name="T4" fmla="*/ 3 w 355"/>
                <a:gd name="T5" fmla="*/ 53 h 326"/>
                <a:gd name="T6" fmla="*/ 27 w 355"/>
                <a:gd name="T7" fmla="*/ 17 h 326"/>
                <a:gd name="T8" fmla="*/ 202 w 355"/>
                <a:gd name="T9" fmla="*/ 3 h 326"/>
                <a:gd name="T10" fmla="*/ 239 w 355"/>
                <a:gd name="T11" fmla="*/ 27 h 326"/>
                <a:gd name="T12" fmla="*/ 352 w 355"/>
                <a:gd name="T13" fmla="*/ 238 h 326"/>
                <a:gd name="T14" fmla="*/ 328 w 355"/>
                <a:gd name="T15" fmla="*/ 274 h 326"/>
                <a:gd name="T16" fmla="*/ 100 w 355"/>
                <a:gd name="T17" fmla="*/ 323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26">
                  <a:moveTo>
                    <a:pt x="100" y="323"/>
                  </a:moveTo>
                  <a:cubicBezTo>
                    <a:pt x="83" y="326"/>
                    <a:pt x="67" y="316"/>
                    <a:pt x="64" y="299"/>
                  </a:cubicBezTo>
                  <a:lnTo>
                    <a:pt x="3" y="53"/>
                  </a:lnTo>
                  <a:cubicBezTo>
                    <a:pt x="0" y="37"/>
                    <a:pt x="10" y="20"/>
                    <a:pt x="27" y="17"/>
                  </a:cubicBezTo>
                  <a:lnTo>
                    <a:pt x="202" y="3"/>
                  </a:lnTo>
                  <a:cubicBezTo>
                    <a:pt x="219" y="0"/>
                    <a:pt x="235" y="10"/>
                    <a:pt x="239" y="27"/>
                  </a:cubicBezTo>
                  <a:lnTo>
                    <a:pt x="352" y="238"/>
                  </a:lnTo>
                  <a:cubicBezTo>
                    <a:pt x="355" y="254"/>
                    <a:pt x="345" y="270"/>
                    <a:pt x="328" y="274"/>
                  </a:cubicBezTo>
                  <a:lnTo>
                    <a:pt x="100" y="32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89"/>
            <p:cNvSpPr>
              <a:spLocks/>
            </p:cNvSpPr>
            <p:nvPr/>
          </p:nvSpPr>
          <p:spPr bwMode="auto">
            <a:xfrm>
              <a:off x="137623" y="3843112"/>
              <a:ext cx="1259378" cy="1241414"/>
            </a:xfrm>
            <a:custGeom>
              <a:avLst/>
              <a:gdLst>
                <a:gd name="T0" fmla="*/ 1736 w 1743"/>
                <a:gd name="T1" fmla="*/ 729 h 1698"/>
                <a:gd name="T2" fmla="*/ 1713 w 1743"/>
                <a:gd name="T3" fmla="*/ 626 h 1698"/>
                <a:gd name="T4" fmla="*/ 819 w 1743"/>
                <a:gd name="T5" fmla="*/ 61 h 1698"/>
                <a:gd name="T6" fmla="*/ 114 w 1743"/>
                <a:gd name="T7" fmla="*/ 1032 h 1698"/>
                <a:gd name="T8" fmla="*/ 208 w 1743"/>
                <a:gd name="T9" fmla="*/ 1254 h 1698"/>
                <a:gd name="T10" fmla="*/ 337 w 1743"/>
                <a:gd name="T11" fmla="*/ 1475 h 1698"/>
                <a:gd name="T12" fmla="*/ 652 w 1743"/>
                <a:gd name="T13" fmla="*/ 1679 h 1698"/>
                <a:gd name="T14" fmla="*/ 687 w 1743"/>
                <a:gd name="T15" fmla="*/ 1680 h 1698"/>
                <a:gd name="T16" fmla="*/ 935 w 1743"/>
                <a:gd name="T17" fmla="*/ 1440 h 1698"/>
                <a:gd name="T18" fmla="*/ 939 w 1743"/>
                <a:gd name="T19" fmla="*/ 1426 h 1698"/>
                <a:gd name="T20" fmla="*/ 951 w 1743"/>
                <a:gd name="T21" fmla="*/ 1357 h 1698"/>
                <a:gd name="T22" fmla="*/ 1001 w 1743"/>
                <a:gd name="T23" fmla="*/ 1058 h 1698"/>
                <a:gd name="T24" fmla="*/ 1743 w 1743"/>
                <a:gd name="T25" fmla="*/ 778 h 1698"/>
                <a:gd name="T26" fmla="*/ 1736 w 1743"/>
                <a:gd name="T27" fmla="*/ 729 h 1698"/>
                <a:gd name="connsiteX0" fmla="*/ 9438 w 9478"/>
                <a:gd name="connsiteY0" fmla="*/ 3988 h 9595"/>
                <a:gd name="connsiteX1" fmla="*/ 9306 w 9478"/>
                <a:gd name="connsiteY1" fmla="*/ 3382 h 9595"/>
                <a:gd name="connsiteX2" fmla="*/ 4177 w 9478"/>
                <a:gd name="connsiteY2" fmla="*/ 54 h 9595"/>
                <a:gd name="connsiteX3" fmla="*/ 132 w 9478"/>
                <a:gd name="connsiteY3" fmla="*/ 5773 h 9595"/>
                <a:gd name="connsiteX4" fmla="*/ 466 w 9478"/>
                <a:gd name="connsiteY4" fmla="*/ 7185 h 9595"/>
                <a:gd name="connsiteX5" fmla="*/ 1411 w 9478"/>
                <a:gd name="connsiteY5" fmla="*/ 8382 h 9595"/>
                <a:gd name="connsiteX6" fmla="*/ 3219 w 9478"/>
                <a:gd name="connsiteY6" fmla="*/ 9583 h 9595"/>
                <a:gd name="connsiteX7" fmla="*/ 3419 w 9478"/>
                <a:gd name="connsiteY7" fmla="*/ 9589 h 9595"/>
                <a:gd name="connsiteX8" fmla="*/ 4842 w 9478"/>
                <a:gd name="connsiteY8" fmla="*/ 8176 h 9595"/>
                <a:gd name="connsiteX9" fmla="*/ 4865 w 9478"/>
                <a:gd name="connsiteY9" fmla="*/ 8093 h 9595"/>
                <a:gd name="connsiteX10" fmla="*/ 4934 w 9478"/>
                <a:gd name="connsiteY10" fmla="*/ 7687 h 9595"/>
                <a:gd name="connsiteX11" fmla="*/ 5221 w 9478"/>
                <a:gd name="connsiteY11" fmla="*/ 5926 h 9595"/>
                <a:gd name="connsiteX12" fmla="*/ 9478 w 9478"/>
                <a:gd name="connsiteY12" fmla="*/ 4277 h 9595"/>
                <a:gd name="connsiteX13" fmla="*/ 9438 w 9478"/>
                <a:gd name="connsiteY13" fmla="*/ 3988 h 9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478" h="9595">
                  <a:moveTo>
                    <a:pt x="9438" y="3988"/>
                  </a:moveTo>
                  <a:cubicBezTo>
                    <a:pt x="9392" y="3817"/>
                    <a:pt x="9392" y="3576"/>
                    <a:pt x="9306" y="3382"/>
                  </a:cubicBezTo>
                  <a:cubicBezTo>
                    <a:pt x="8371" y="1173"/>
                    <a:pt x="6787" y="-305"/>
                    <a:pt x="4177" y="54"/>
                  </a:cubicBezTo>
                  <a:cubicBezTo>
                    <a:pt x="1337" y="437"/>
                    <a:pt x="-522" y="2958"/>
                    <a:pt x="132" y="5773"/>
                  </a:cubicBezTo>
                  <a:cubicBezTo>
                    <a:pt x="258" y="6332"/>
                    <a:pt x="461" y="7179"/>
                    <a:pt x="466" y="7185"/>
                  </a:cubicBezTo>
                  <a:cubicBezTo>
                    <a:pt x="770" y="7910"/>
                    <a:pt x="1027" y="7793"/>
                    <a:pt x="1411" y="8382"/>
                  </a:cubicBezTo>
                  <a:cubicBezTo>
                    <a:pt x="1790" y="8971"/>
                    <a:pt x="2415" y="9477"/>
                    <a:pt x="3219" y="9583"/>
                  </a:cubicBezTo>
                  <a:cubicBezTo>
                    <a:pt x="3270" y="9589"/>
                    <a:pt x="3374" y="9583"/>
                    <a:pt x="3419" y="9589"/>
                  </a:cubicBezTo>
                  <a:cubicBezTo>
                    <a:pt x="4188" y="9695"/>
                    <a:pt x="4762" y="8505"/>
                    <a:pt x="4842" y="8176"/>
                  </a:cubicBezTo>
                  <a:cubicBezTo>
                    <a:pt x="4928" y="7846"/>
                    <a:pt x="4865" y="8093"/>
                    <a:pt x="4865" y="8093"/>
                  </a:cubicBezTo>
                  <a:cubicBezTo>
                    <a:pt x="4928" y="7922"/>
                    <a:pt x="4911" y="7799"/>
                    <a:pt x="4934" y="7687"/>
                  </a:cubicBezTo>
                  <a:cubicBezTo>
                    <a:pt x="5049" y="7051"/>
                    <a:pt x="4951" y="6550"/>
                    <a:pt x="5221" y="5926"/>
                  </a:cubicBezTo>
                  <a:cubicBezTo>
                    <a:pt x="5955" y="4206"/>
                    <a:pt x="7843" y="4277"/>
                    <a:pt x="9478" y="4277"/>
                  </a:cubicBezTo>
                  <a:cubicBezTo>
                    <a:pt x="9461" y="4159"/>
                    <a:pt x="9472" y="4118"/>
                    <a:pt x="9438" y="39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90"/>
            <p:cNvSpPr>
              <a:spLocks/>
            </p:cNvSpPr>
            <p:nvPr/>
          </p:nvSpPr>
          <p:spPr bwMode="auto">
            <a:xfrm>
              <a:off x="446088" y="4308475"/>
              <a:ext cx="1101725" cy="814388"/>
            </a:xfrm>
            <a:custGeom>
              <a:avLst/>
              <a:gdLst>
                <a:gd name="T0" fmla="*/ 48 w 1445"/>
                <a:gd name="T1" fmla="*/ 1069 h 1069"/>
                <a:gd name="T2" fmla="*/ 2 w 1445"/>
                <a:gd name="T3" fmla="*/ 1027 h 1069"/>
                <a:gd name="T4" fmla="*/ 44 w 1445"/>
                <a:gd name="T5" fmla="*/ 978 h 1069"/>
                <a:gd name="T6" fmla="*/ 441 w 1445"/>
                <a:gd name="T7" fmla="*/ 754 h 1069"/>
                <a:gd name="T8" fmla="*/ 449 w 1445"/>
                <a:gd name="T9" fmla="*/ 664 h 1069"/>
                <a:gd name="T10" fmla="*/ 645 w 1445"/>
                <a:gd name="T11" fmla="*/ 162 h 1069"/>
                <a:gd name="T12" fmla="*/ 1398 w 1445"/>
                <a:gd name="T13" fmla="*/ 1 h 1069"/>
                <a:gd name="T14" fmla="*/ 1444 w 1445"/>
                <a:gd name="T15" fmla="*/ 45 h 1069"/>
                <a:gd name="T16" fmla="*/ 1400 w 1445"/>
                <a:gd name="T17" fmla="*/ 92 h 1069"/>
                <a:gd name="T18" fmla="*/ 702 w 1445"/>
                <a:gd name="T19" fmla="*/ 233 h 1069"/>
                <a:gd name="T20" fmla="*/ 540 w 1445"/>
                <a:gd name="T21" fmla="*/ 672 h 1069"/>
                <a:gd name="T22" fmla="*/ 531 w 1445"/>
                <a:gd name="T23" fmla="*/ 765 h 1069"/>
                <a:gd name="T24" fmla="*/ 51 w 1445"/>
                <a:gd name="T25" fmla="*/ 1069 h 1069"/>
                <a:gd name="T26" fmla="*/ 48 w 1445"/>
                <a:gd name="T27" fmla="*/ 1069 h 1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069">
                  <a:moveTo>
                    <a:pt x="48" y="1069"/>
                  </a:moveTo>
                  <a:cubicBezTo>
                    <a:pt x="24" y="1069"/>
                    <a:pt x="4" y="1051"/>
                    <a:pt x="2" y="1027"/>
                  </a:cubicBezTo>
                  <a:cubicBezTo>
                    <a:pt x="0" y="1002"/>
                    <a:pt x="19" y="980"/>
                    <a:pt x="44" y="978"/>
                  </a:cubicBezTo>
                  <a:cubicBezTo>
                    <a:pt x="53" y="977"/>
                    <a:pt x="416" y="975"/>
                    <a:pt x="441" y="754"/>
                  </a:cubicBezTo>
                  <a:cubicBezTo>
                    <a:pt x="444" y="726"/>
                    <a:pt x="447" y="696"/>
                    <a:pt x="449" y="664"/>
                  </a:cubicBezTo>
                  <a:cubicBezTo>
                    <a:pt x="464" y="490"/>
                    <a:pt x="480" y="293"/>
                    <a:pt x="645" y="162"/>
                  </a:cubicBezTo>
                  <a:cubicBezTo>
                    <a:pt x="833" y="13"/>
                    <a:pt x="1380" y="1"/>
                    <a:pt x="1398" y="1"/>
                  </a:cubicBezTo>
                  <a:cubicBezTo>
                    <a:pt x="1423" y="0"/>
                    <a:pt x="1444" y="20"/>
                    <a:pt x="1444" y="45"/>
                  </a:cubicBezTo>
                  <a:cubicBezTo>
                    <a:pt x="1445" y="70"/>
                    <a:pt x="1425" y="91"/>
                    <a:pt x="1400" y="92"/>
                  </a:cubicBezTo>
                  <a:cubicBezTo>
                    <a:pt x="1396" y="92"/>
                    <a:pt x="865" y="104"/>
                    <a:pt x="702" y="233"/>
                  </a:cubicBezTo>
                  <a:cubicBezTo>
                    <a:pt x="568" y="340"/>
                    <a:pt x="554" y="508"/>
                    <a:pt x="540" y="672"/>
                  </a:cubicBezTo>
                  <a:cubicBezTo>
                    <a:pt x="537" y="704"/>
                    <a:pt x="535" y="734"/>
                    <a:pt x="531" y="765"/>
                  </a:cubicBezTo>
                  <a:cubicBezTo>
                    <a:pt x="504" y="1002"/>
                    <a:pt x="150" y="1061"/>
                    <a:pt x="51" y="1069"/>
                  </a:cubicBezTo>
                  <a:lnTo>
                    <a:pt x="48" y="10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91"/>
            <p:cNvSpPr>
              <a:spLocks noEditPoints="1"/>
            </p:cNvSpPr>
            <p:nvPr/>
          </p:nvSpPr>
          <p:spPr bwMode="auto">
            <a:xfrm>
              <a:off x="563563" y="4751388"/>
              <a:ext cx="985838" cy="434975"/>
            </a:xfrm>
            <a:custGeom>
              <a:avLst/>
              <a:gdLst>
                <a:gd name="T0" fmla="*/ 435 w 1294"/>
                <a:gd name="T1" fmla="*/ 429 h 572"/>
                <a:gd name="T2" fmla="*/ 435 w 1294"/>
                <a:gd name="T3" fmla="*/ 150 h 572"/>
                <a:gd name="T4" fmla="*/ 474 w 1294"/>
                <a:gd name="T5" fmla="*/ 112 h 572"/>
                <a:gd name="T6" fmla="*/ 767 w 1294"/>
                <a:gd name="T7" fmla="*/ 112 h 572"/>
                <a:gd name="T8" fmla="*/ 805 w 1294"/>
                <a:gd name="T9" fmla="*/ 150 h 572"/>
                <a:gd name="T10" fmla="*/ 805 w 1294"/>
                <a:gd name="T11" fmla="*/ 429 h 572"/>
                <a:gd name="T12" fmla="*/ 769 w 1294"/>
                <a:gd name="T13" fmla="*/ 467 h 572"/>
                <a:gd name="T14" fmla="*/ 471 w 1294"/>
                <a:gd name="T15" fmla="*/ 467 h 572"/>
                <a:gd name="T16" fmla="*/ 435 w 1294"/>
                <a:gd name="T17" fmla="*/ 429 h 572"/>
                <a:gd name="T18" fmla="*/ 365 w 1294"/>
                <a:gd name="T19" fmla="*/ 149 h 572"/>
                <a:gd name="T20" fmla="*/ 364 w 1294"/>
                <a:gd name="T21" fmla="*/ 421 h 572"/>
                <a:gd name="T22" fmla="*/ 324 w 1294"/>
                <a:gd name="T23" fmla="*/ 459 h 572"/>
                <a:gd name="T24" fmla="*/ 104 w 1294"/>
                <a:gd name="T25" fmla="*/ 441 h 572"/>
                <a:gd name="T26" fmla="*/ 70 w 1294"/>
                <a:gd name="T27" fmla="*/ 403 h 572"/>
                <a:gd name="T28" fmla="*/ 71 w 1294"/>
                <a:gd name="T29" fmla="*/ 146 h 572"/>
                <a:gd name="T30" fmla="*/ 109 w 1294"/>
                <a:gd name="T31" fmla="*/ 108 h 572"/>
                <a:gd name="T32" fmla="*/ 327 w 1294"/>
                <a:gd name="T33" fmla="*/ 111 h 572"/>
                <a:gd name="T34" fmla="*/ 365 w 1294"/>
                <a:gd name="T35" fmla="*/ 149 h 572"/>
                <a:gd name="T36" fmla="*/ 1148 w 1294"/>
                <a:gd name="T37" fmla="*/ 413 h 572"/>
                <a:gd name="T38" fmla="*/ 983 w 1294"/>
                <a:gd name="T39" fmla="*/ 447 h 572"/>
                <a:gd name="T40" fmla="*/ 876 w 1294"/>
                <a:gd name="T41" fmla="*/ 358 h 572"/>
                <a:gd name="T42" fmla="*/ 876 w 1294"/>
                <a:gd name="T43" fmla="*/ 197 h 572"/>
                <a:gd name="T44" fmla="*/ 958 w 1294"/>
                <a:gd name="T45" fmla="*/ 107 h 572"/>
                <a:gd name="T46" fmla="*/ 1134 w 1294"/>
                <a:gd name="T47" fmla="*/ 87 h 572"/>
                <a:gd name="T48" fmla="*/ 1223 w 1294"/>
                <a:gd name="T49" fmla="*/ 164 h 572"/>
                <a:gd name="T50" fmla="*/ 1223 w 1294"/>
                <a:gd name="T51" fmla="*/ 322 h 572"/>
                <a:gd name="T52" fmla="*/ 1148 w 1294"/>
                <a:gd name="T53" fmla="*/ 413 h 572"/>
                <a:gd name="T54" fmla="*/ 1265 w 1294"/>
                <a:gd name="T55" fmla="*/ 1 h 572"/>
                <a:gd name="T56" fmla="*/ 1252 w 1294"/>
                <a:gd name="T57" fmla="*/ 1 h 572"/>
                <a:gd name="T58" fmla="*/ 42 w 1294"/>
                <a:gd name="T59" fmla="*/ 36 h 572"/>
                <a:gd name="T60" fmla="*/ 29 w 1294"/>
                <a:gd name="T61" fmla="*/ 36 h 572"/>
                <a:gd name="T62" fmla="*/ 0 w 1294"/>
                <a:gd name="T63" fmla="*/ 64 h 572"/>
                <a:gd name="T64" fmla="*/ 0 w 1294"/>
                <a:gd name="T65" fmla="*/ 78 h 572"/>
                <a:gd name="T66" fmla="*/ 0 w 1294"/>
                <a:gd name="T67" fmla="*/ 457 h 572"/>
                <a:gd name="T68" fmla="*/ 0 w 1294"/>
                <a:gd name="T69" fmla="*/ 466 h 572"/>
                <a:gd name="T70" fmla="*/ 0 w 1294"/>
                <a:gd name="T71" fmla="*/ 471 h 572"/>
                <a:gd name="T72" fmla="*/ 28 w 1294"/>
                <a:gd name="T73" fmla="*/ 503 h 572"/>
                <a:gd name="T74" fmla="*/ 1265 w 1294"/>
                <a:gd name="T75" fmla="*/ 467 h 572"/>
                <a:gd name="T76" fmla="*/ 1294 w 1294"/>
                <a:gd name="T77" fmla="*/ 435 h 572"/>
                <a:gd name="T78" fmla="*/ 1294 w 1294"/>
                <a:gd name="T79" fmla="*/ 431 h 572"/>
                <a:gd name="T80" fmla="*/ 1294 w 1294"/>
                <a:gd name="T81" fmla="*/ 422 h 572"/>
                <a:gd name="T82" fmla="*/ 1294 w 1294"/>
                <a:gd name="T83" fmla="*/ 42 h 572"/>
                <a:gd name="T84" fmla="*/ 1294 w 1294"/>
                <a:gd name="T85" fmla="*/ 29 h 572"/>
                <a:gd name="T86" fmla="*/ 1265 w 1294"/>
                <a:gd name="T87" fmla="*/ 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94" h="572">
                  <a:moveTo>
                    <a:pt x="435" y="429"/>
                  </a:moveTo>
                  <a:cubicBezTo>
                    <a:pt x="435" y="334"/>
                    <a:pt x="435" y="246"/>
                    <a:pt x="435" y="150"/>
                  </a:cubicBezTo>
                  <a:cubicBezTo>
                    <a:pt x="436" y="129"/>
                    <a:pt x="453" y="112"/>
                    <a:pt x="474" y="112"/>
                  </a:cubicBezTo>
                  <a:cubicBezTo>
                    <a:pt x="614" y="113"/>
                    <a:pt x="627" y="113"/>
                    <a:pt x="767" y="112"/>
                  </a:cubicBezTo>
                  <a:cubicBezTo>
                    <a:pt x="788" y="112"/>
                    <a:pt x="805" y="129"/>
                    <a:pt x="805" y="150"/>
                  </a:cubicBezTo>
                  <a:cubicBezTo>
                    <a:pt x="805" y="246"/>
                    <a:pt x="805" y="334"/>
                    <a:pt x="805" y="429"/>
                  </a:cubicBezTo>
                  <a:cubicBezTo>
                    <a:pt x="805" y="449"/>
                    <a:pt x="789" y="466"/>
                    <a:pt x="769" y="467"/>
                  </a:cubicBezTo>
                  <a:cubicBezTo>
                    <a:pt x="626" y="474"/>
                    <a:pt x="614" y="474"/>
                    <a:pt x="471" y="467"/>
                  </a:cubicBezTo>
                  <a:cubicBezTo>
                    <a:pt x="451" y="466"/>
                    <a:pt x="435" y="449"/>
                    <a:pt x="435" y="429"/>
                  </a:cubicBezTo>
                  <a:close/>
                  <a:moveTo>
                    <a:pt x="365" y="149"/>
                  </a:moveTo>
                  <a:cubicBezTo>
                    <a:pt x="365" y="242"/>
                    <a:pt x="365" y="328"/>
                    <a:pt x="364" y="421"/>
                  </a:cubicBezTo>
                  <a:cubicBezTo>
                    <a:pt x="364" y="443"/>
                    <a:pt x="346" y="461"/>
                    <a:pt x="324" y="459"/>
                  </a:cubicBezTo>
                  <a:cubicBezTo>
                    <a:pt x="251" y="454"/>
                    <a:pt x="178" y="448"/>
                    <a:pt x="104" y="441"/>
                  </a:cubicBezTo>
                  <a:cubicBezTo>
                    <a:pt x="85" y="439"/>
                    <a:pt x="70" y="422"/>
                    <a:pt x="70" y="403"/>
                  </a:cubicBezTo>
                  <a:cubicBezTo>
                    <a:pt x="70" y="315"/>
                    <a:pt x="70" y="233"/>
                    <a:pt x="71" y="146"/>
                  </a:cubicBezTo>
                  <a:cubicBezTo>
                    <a:pt x="71" y="124"/>
                    <a:pt x="88" y="107"/>
                    <a:pt x="109" y="108"/>
                  </a:cubicBezTo>
                  <a:cubicBezTo>
                    <a:pt x="182" y="109"/>
                    <a:pt x="255" y="110"/>
                    <a:pt x="327" y="111"/>
                  </a:cubicBezTo>
                  <a:cubicBezTo>
                    <a:pt x="348" y="111"/>
                    <a:pt x="365" y="128"/>
                    <a:pt x="365" y="149"/>
                  </a:cubicBezTo>
                  <a:close/>
                  <a:moveTo>
                    <a:pt x="1148" y="413"/>
                  </a:moveTo>
                  <a:cubicBezTo>
                    <a:pt x="1095" y="423"/>
                    <a:pt x="1037" y="437"/>
                    <a:pt x="983" y="447"/>
                  </a:cubicBezTo>
                  <a:cubicBezTo>
                    <a:pt x="927" y="457"/>
                    <a:pt x="876" y="415"/>
                    <a:pt x="876" y="358"/>
                  </a:cubicBezTo>
                  <a:cubicBezTo>
                    <a:pt x="876" y="304"/>
                    <a:pt x="876" y="251"/>
                    <a:pt x="876" y="197"/>
                  </a:cubicBezTo>
                  <a:cubicBezTo>
                    <a:pt x="876" y="150"/>
                    <a:pt x="911" y="111"/>
                    <a:pt x="958" y="107"/>
                  </a:cubicBezTo>
                  <a:cubicBezTo>
                    <a:pt x="1014" y="103"/>
                    <a:pt x="1076" y="95"/>
                    <a:pt x="1134" y="87"/>
                  </a:cubicBezTo>
                  <a:cubicBezTo>
                    <a:pt x="1181" y="80"/>
                    <a:pt x="1223" y="116"/>
                    <a:pt x="1223" y="164"/>
                  </a:cubicBezTo>
                  <a:cubicBezTo>
                    <a:pt x="1223" y="217"/>
                    <a:pt x="1223" y="269"/>
                    <a:pt x="1223" y="322"/>
                  </a:cubicBezTo>
                  <a:cubicBezTo>
                    <a:pt x="1223" y="367"/>
                    <a:pt x="1192" y="405"/>
                    <a:pt x="1148" y="413"/>
                  </a:cubicBezTo>
                  <a:close/>
                  <a:moveTo>
                    <a:pt x="1265" y="1"/>
                  </a:moveTo>
                  <a:cubicBezTo>
                    <a:pt x="1261" y="1"/>
                    <a:pt x="1256" y="0"/>
                    <a:pt x="1252" y="1"/>
                  </a:cubicBezTo>
                  <a:cubicBezTo>
                    <a:pt x="805" y="56"/>
                    <a:pt x="495" y="36"/>
                    <a:pt x="42" y="36"/>
                  </a:cubicBezTo>
                  <a:lnTo>
                    <a:pt x="29" y="36"/>
                  </a:lnTo>
                  <a:cubicBezTo>
                    <a:pt x="13" y="36"/>
                    <a:pt x="0" y="49"/>
                    <a:pt x="0" y="64"/>
                  </a:cubicBezTo>
                  <a:lnTo>
                    <a:pt x="0" y="78"/>
                  </a:lnTo>
                  <a:lnTo>
                    <a:pt x="0" y="457"/>
                  </a:lnTo>
                  <a:lnTo>
                    <a:pt x="0" y="466"/>
                  </a:lnTo>
                  <a:lnTo>
                    <a:pt x="0" y="471"/>
                  </a:lnTo>
                  <a:cubicBezTo>
                    <a:pt x="0" y="486"/>
                    <a:pt x="13" y="501"/>
                    <a:pt x="28" y="503"/>
                  </a:cubicBezTo>
                  <a:cubicBezTo>
                    <a:pt x="488" y="565"/>
                    <a:pt x="805" y="572"/>
                    <a:pt x="1265" y="467"/>
                  </a:cubicBezTo>
                  <a:cubicBezTo>
                    <a:pt x="1281" y="464"/>
                    <a:pt x="1294" y="451"/>
                    <a:pt x="1294" y="435"/>
                  </a:cubicBezTo>
                  <a:lnTo>
                    <a:pt x="1294" y="431"/>
                  </a:lnTo>
                  <a:lnTo>
                    <a:pt x="1294" y="422"/>
                  </a:lnTo>
                  <a:lnTo>
                    <a:pt x="1294" y="42"/>
                  </a:lnTo>
                  <a:lnTo>
                    <a:pt x="1294" y="29"/>
                  </a:lnTo>
                  <a:cubicBezTo>
                    <a:pt x="1294" y="13"/>
                    <a:pt x="1281" y="1"/>
                    <a:pt x="1265" y="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292"/>
            <p:cNvSpPr>
              <a:spLocks noChangeArrowheads="1"/>
            </p:cNvSpPr>
            <p:nvPr/>
          </p:nvSpPr>
          <p:spPr bwMode="auto">
            <a:xfrm>
              <a:off x="455613" y="4673600"/>
              <a:ext cx="228600" cy="23018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293"/>
            <p:cNvSpPr>
              <a:spLocks noChangeArrowheads="1"/>
            </p:cNvSpPr>
            <p:nvPr/>
          </p:nvSpPr>
          <p:spPr bwMode="auto">
            <a:xfrm>
              <a:off x="522288" y="4740275"/>
              <a:ext cx="95250" cy="952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702106" y="5795523"/>
            <a:ext cx="1327303" cy="579586"/>
            <a:chOff x="9841706" y="4683955"/>
            <a:chExt cx="2493963" cy="1089025"/>
          </a:xfrm>
        </p:grpSpPr>
        <p:sp>
          <p:nvSpPr>
            <p:cNvPr id="63" name="Freeform 304"/>
            <p:cNvSpPr>
              <a:spLocks noEditPoints="1"/>
            </p:cNvSpPr>
            <p:nvPr/>
          </p:nvSpPr>
          <p:spPr bwMode="auto">
            <a:xfrm>
              <a:off x="9841706" y="5026855"/>
              <a:ext cx="523875" cy="398463"/>
            </a:xfrm>
            <a:custGeom>
              <a:avLst/>
              <a:gdLst>
                <a:gd name="T0" fmla="*/ 262 w 687"/>
                <a:gd name="T1" fmla="*/ 473 h 523"/>
                <a:gd name="T2" fmla="*/ 50 w 687"/>
                <a:gd name="T3" fmla="*/ 262 h 523"/>
                <a:gd name="T4" fmla="*/ 262 w 687"/>
                <a:gd name="T5" fmla="*/ 50 h 523"/>
                <a:gd name="T6" fmla="*/ 453 w 687"/>
                <a:gd name="T7" fmla="*/ 173 h 523"/>
                <a:gd name="T8" fmla="*/ 450 w 687"/>
                <a:gd name="T9" fmla="*/ 173 h 523"/>
                <a:gd name="T10" fmla="*/ 398 w 687"/>
                <a:gd name="T11" fmla="*/ 225 h 523"/>
                <a:gd name="T12" fmla="*/ 398 w 687"/>
                <a:gd name="T13" fmla="*/ 302 h 523"/>
                <a:gd name="T14" fmla="*/ 450 w 687"/>
                <a:gd name="T15" fmla="*/ 354 h 523"/>
                <a:gd name="T16" fmla="*/ 451 w 687"/>
                <a:gd name="T17" fmla="*/ 354 h 523"/>
                <a:gd name="T18" fmla="*/ 262 w 687"/>
                <a:gd name="T19" fmla="*/ 473 h 523"/>
                <a:gd name="T20" fmla="*/ 687 w 687"/>
                <a:gd name="T21" fmla="*/ 173 h 523"/>
                <a:gd name="T22" fmla="*/ 507 w 687"/>
                <a:gd name="T23" fmla="*/ 173 h 523"/>
                <a:gd name="T24" fmla="*/ 262 w 687"/>
                <a:gd name="T25" fmla="*/ 0 h 523"/>
                <a:gd name="T26" fmla="*/ 0 w 687"/>
                <a:gd name="T27" fmla="*/ 262 h 523"/>
                <a:gd name="T28" fmla="*/ 262 w 687"/>
                <a:gd name="T29" fmla="*/ 523 h 523"/>
                <a:gd name="T30" fmla="*/ 506 w 687"/>
                <a:gd name="T31" fmla="*/ 354 h 523"/>
                <a:gd name="T32" fmla="*/ 687 w 687"/>
                <a:gd name="T33" fmla="*/ 354 h 523"/>
                <a:gd name="T34" fmla="*/ 687 w 687"/>
                <a:gd name="T35" fmla="*/ 173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7" h="523">
                  <a:moveTo>
                    <a:pt x="262" y="473"/>
                  </a:moveTo>
                  <a:cubicBezTo>
                    <a:pt x="145" y="473"/>
                    <a:pt x="50" y="378"/>
                    <a:pt x="50" y="262"/>
                  </a:cubicBezTo>
                  <a:cubicBezTo>
                    <a:pt x="50" y="145"/>
                    <a:pt x="145" y="50"/>
                    <a:pt x="262" y="50"/>
                  </a:cubicBezTo>
                  <a:cubicBezTo>
                    <a:pt x="346" y="50"/>
                    <a:pt x="420" y="101"/>
                    <a:pt x="453" y="173"/>
                  </a:cubicBezTo>
                  <a:lnTo>
                    <a:pt x="450" y="173"/>
                  </a:lnTo>
                  <a:cubicBezTo>
                    <a:pt x="421" y="173"/>
                    <a:pt x="398" y="196"/>
                    <a:pt x="398" y="225"/>
                  </a:cubicBezTo>
                  <a:lnTo>
                    <a:pt x="398" y="302"/>
                  </a:lnTo>
                  <a:cubicBezTo>
                    <a:pt x="398" y="331"/>
                    <a:pt x="421" y="354"/>
                    <a:pt x="450" y="354"/>
                  </a:cubicBezTo>
                  <a:lnTo>
                    <a:pt x="451" y="354"/>
                  </a:lnTo>
                  <a:cubicBezTo>
                    <a:pt x="417" y="424"/>
                    <a:pt x="345" y="473"/>
                    <a:pt x="262" y="473"/>
                  </a:cubicBezTo>
                  <a:close/>
                  <a:moveTo>
                    <a:pt x="687" y="173"/>
                  </a:moveTo>
                  <a:lnTo>
                    <a:pt x="507" y="173"/>
                  </a:lnTo>
                  <a:cubicBezTo>
                    <a:pt x="471" y="73"/>
                    <a:pt x="375" y="0"/>
                    <a:pt x="262" y="0"/>
                  </a:cubicBezTo>
                  <a:cubicBezTo>
                    <a:pt x="118" y="0"/>
                    <a:pt x="0" y="118"/>
                    <a:pt x="0" y="262"/>
                  </a:cubicBezTo>
                  <a:cubicBezTo>
                    <a:pt x="0" y="406"/>
                    <a:pt x="118" y="523"/>
                    <a:pt x="262" y="523"/>
                  </a:cubicBezTo>
                  <a:cubicBezTo>
                    <a:pt x="373" y="523"/>
                    <a:pt x="468" y="453"/>
                    <a:pt x="506" y="354"/>
                  </a:cubicBezTo>
                  <a:lnTo>
                    <a:pt x="687" y="354"/>
                  </a:lnTo>
                  <a:lnTo>
                    <a:pt x="687" y="17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10256044" y="4683955"/>
              <a:ext cx="2079625" cy="1089025"/>
            </a:xfrm>
            <a:custGeom>
              <a:avLst/>
              <a:gdLst>
                <a:gd name="connsiteX0" fmla="*/ 544131 w 2079625"/>
                <a:gd name="connsiteY0" fmla="*/ 0 h 1089025"/>
                <a:gd name="connsiteX1" fmla="*/ 544512 w 2079625"/>
                <a:gd name="connsiteY1" fmla="*/ 37 h 1089025"/>
                <a:gd name="connsiteX2" fmla="*/ 544512 w 2079625"/>
                <a:gd name="connsiteY2" fmla="*/ 0 h 1089025"/>
                <a:gd name="connsiteX3" fmla="*/ 681644 w 2079625"/>
                <a:gd name="connsiteY3" fmla="*/ 0 h 1089025"/>
                <a:gd name="connsiteX4" fmla="*/ 724307 w 2079625"/>
                <a:gd name="connsiteY4" fmla="*/ 42672 h 1089025"/>
                <a:gd name="connsiteX5" fmla="*/ 805824 w 2079625"/>
                <a:gd name="connsiteY5" fmla="*/ 124206 h 1089025"/>
                <a:gd name="connsiteX6" fmla="*/ 848487 w 2079625"/>
                <a:gd name="connsiteY6" fmla="*/ 124206 h 1089025"/>
                <a:gd name="connsiteX7" fmla="*/ 930766 w 2079625"/>
                <a:gd name="connsiteY7" fmla="*/ 42672 h 1089025"/>
                <a:gd name="connsiteX8" fmla="*/ 973429 w 2079625"/>
                <a:gd name="connsiteY8" fmla="*/ 0 h 1089025"/>
                <a:gd name="connsiteX9" fmla="*/ 1963825 w 2079625"/>
                <a:gd name="connsiteY9" fmla="*/ 0 h 1089025"/>
                <a:gd name="connsiteX10" fmla="*/ 2079625 w 2079625"/>
                <a:gd name="connsiteY10" fmla="*/ 115824 h 1089025"/>
                <a:gd name="connsiteX11" fmla="*/ 2079625 w 2079625"/>
                <a:gd name="connsiteY11" fmla="*/ 132588 h 1089025"/>
                <a:gd name="connsiteX12" fmla="*/ 1984395 w 2079625"/>
                <a:gd name="connsiteY12" fmla="*/ 246126 h 1089025"/>
                <a:gd name="connsiteX13" fmla="*/ 1069309 w 2079625"/>
                <a:gd name="connsiteY13" fmla="*/ 407203 h 1089025"/>
                <a:gd name="connsiteX14" fmla="*/ 1078927 w 2079625"/>
                <a:gd name="connsiteY14" fmla="*/ 439344 h 1089025"/>
                <a:gd name="connsiteX15" fmla="*/ 1089025 w 2079625"/>
                <a:gd name="connsiteY15" fmla="*/ 544894 h 1089025"/>
                <a:gd name="connsiteX16" fmla="*/ 544131 w 2079625"/>
                <a:gd name="connsiteY16" fmla="*/ 1089025 h 1089025"/>
                <a:gd name="connsiteX17" fmla="*/ 0 w 2079625"/>
                <a:gd name="connsiteY17" fmla="*/ 544894 h 1089025"/>
                <a:gd name="connsiteX18" fmla="*/ 544131 w 2079625"/>
                <a:gd name="connsiteY18" fmla="*/ 0 h 108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79625" h="1089025">
                  <a:moveTo>
                    <a:pt x="544131" y="0"/>
                  </a:moveTo>
                  <a:lnTo>
                    <a:pt x="544512" y="37"/>
                  </a:lnTo>
                  <a:lnTo>
                    <a:pt x="544512" y="0"/>
                  </a:lnTo>
                  <a:lnTo>
                    <a:pt x="681644" y="0"/>
                  </a:lnTo>
                  <a:cubicBezTo>
                    <a:pt x="705261" y="0"/>
                    <a:pt x="724307" y="19050"/>
                    <a:pt x="724307" y="42672"/>
                  </a:cubicBezTo>
                  <a:cubicBezTo>
                    <a:pt x="724307" y="87630"/>
                    <a:pt x="760875" y="124206"/>
                    <a:pt x="805824" y="124206"/>
                  </a:cubicBezTo>
                  <a:lnTo>
                    <a:pt x="848487" y="124206"/>
                  </a:lnTo>
                  <a:cubicBezTo>
                    <a:pt x="894198" y="124206"/>
                    <a:pt x="930766" y="87630"/>
                    <a:pt x="930766" y="42672"/>
                  </a:cubicBezTo>
                  <a:cubicBezTo>
                    <a:pt x="930766" y="19050"/>
                    <a:pt x="949812" y="0"/>
                    <a:pt x="973429" y="0"/>
                  </a:cubicBezTo>
                  <a:lnTo>
                    <a:pt x="1963825" y="0"/>
                  </a:lnTo>
                  <a:cubicBezTo>
                    <a:pt x="2027820" y="0"/>
                    <a:pt x="2079625" y="51816"/>
                    <a:pt x="2079625" y="115824"/>
                  </a:cubicBezTo>
                  <a:lnTo>
                    <a:pt x="2079625" y="132588"/>
                  </a:lnTo>
                  <a:cubicBezTo>
                    <a:pt x="2079625" y="188214"/>
                    <a:pt x="2039247" y="236220"/>
                    <a:pt x="1984395" y="246126"/>
                  </a:cubicBezTo>
                  <a:lnTo>
                    <a:pt x="1069309" y="407203"/>
                  </a:lnTo>
                  <a:lnTo>
                    <a:pt x="1078927" y="439344"/>
                  </a:lnTo>
                  <a:cubicBezTo>
                    <a:pt x="1085596" y="473448"/>
                    <a:pt x="1089025" y="508695"/>
                    <a:pt x="1089025" y="544894"/>
                  </a:cubicBezTo>
                  <a:cubicBezTo>
                    <a:pt x="1089025" y="845157"/>
                    <a:pt x="845157" y="1089025"/>
                    <a:pt x="544131" y="1089025"/>
                  </a:cubicBezTo>
                  <a:cubicBezTo>
                    <a:pt x="243868" y="1089025"/>
                    <a:pt x="0" y="845157"/>
                    <a:pt x="0" y="544894"/>
                  </a:cubicBezTo>
                  <a:cubicBezTo>
                    <a:pt x="0" y="243869"/>
                    <a:pt x="243868" y="0"/>
                    <a:pt x="5441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5" name="Freeform 307"/>
            <p:cNvSpPr>
              <a:spLocks/>
            </p:cNvSpPr>
            <p:nvPr/>
          </p:nvSpPr>
          <p:spPr bwMode="auto">
            <a:xfrm>
              <a:off x="10430669" y="4858580"/>
              <a:ext cx="739775" cy="739775"/>
            </a:xfrm>
            <a:custGeom>
              <a:avLst/>
              <a:gdLst>
                <a:gd name="T0" fmla="*/ 485 w 970"/>
                <a:gd name="T1" fmla="*/ 83 h 970"/>
                <a:gd name="T2" fmla="*/ 769 w 970"/>
                <a:gd name="T3" fmla="*/ 201 h 970"/>
                <a:gd name="T4" fmla="*/ 887 w 970"/>
                <a:gd name="T5" fmla="*/ 485 h 970"/>
                <a:gd name="T6" fmla="*/ 769 w 970"/>
                <a:gd name="T7" fmla="*/ 768 h 970"/>
                <a:gd name="T8" fmla="*/ 485 w 970"/>
                <a:gd name="T9" fmla="*/ 886 h 970"/>
                <a:gd name="T10" fmla="*/ 202 w 970"/>
                <a:gd name="T11" fmla="*/ 768 h 970"/>
                <a:gd name="T12" fmla="*/ 84 w 970"/>
                <a:gd name="T13" fmla="*/ 485 h 970"/>
                <a:gd name="T14" fmla="*/ 202 w 970"/>
                <a:gd name="T15" fmla="*/ 201 h 970"/>
                <a:gd name="T16" fmla="*/ 485 w 970"/>
                <a:gd name="T17" fmla="*/ 83 h 970"/>
                <a:gd name="T18" fmla="*/ 527 w 970"/>
                <a:gd name="T19" fmla="*/ 41 h 970"/>
                <a:gd name="T20" fmla="*/ 485 w 970"/>
                <a:gd name="T21" fmla="*/ 0 h 970"/>
                <a:gd name="T22" fmla="*/ 143 w 970"/>
                <a:gd name="T23" fmla="*/ 142 h 970"/>
                <a:gd name="T24" fmla="*/ 0 w 970"/>
                <a:gd name="T25" fmla="*/ 485 h 970"/>
                <a:gd name="T26" fmla="*/ 143 w 970"/>
                <a:gd name="T27" fmla="*/ 827 h 970"/>
                <a:gd name="T28" fmla="*/ 485 w 970"/>
                <a:gd name="T29" fmla="*/ 970 h 970"/>
                <a:gd name="T30" fmla="*/ 828 w 970"/>
                <a:gd name="T31" fmla="*/ 827 h 970"/>
                <a:gd name="T32" fmla="*/ 970 w 970"/>
                <a:gd name="T33" fmla="*/ 485 h 970"/>
                <a:gd name="T34" fmla="*/ 828 w 970"/>
                <a:gd name="T35" fmla="*/ 142 h 970"/>
                <a:gd name="T36" fmla="*/ 485 w 970"/>
                <a:gd name="T37" fmla="*/ 0 h 970"/>
                <a:gd name="T38" fmla="*/ 444 w 970"/>
                <a:gd name="T39" fmla="*/ 41 h 970"/>
                <a:gd name="T40" fmla="*/ 485 w 970"/>
                <a:gd name="T41" fmla="*/ 83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70" h="970">
                  <a:moveTo>
                    <a:pt x="485" y="83"/>
                  </a:moveTo>
                  <a:cubicBezTo>
                    <a:pt x="596" y="83"/>
                    <a:pt x="696" y="128"/>
                    <a:pt x="769" y="201"/>
                  </a:cubicBezTo>
                  <a:cubicBezTo>
                    <a:pt x="842" y="274"/>
                    <a:pt x="887" y="374"/>
                    <a:pt x="887" y="485"/>
                  </a:cubicBezTo>
                  <a:cubicBezTo>
                    <a:pt x="887" y="595"/>
                    <a:pt x="842" y="696"/>
                    <a:pt x="769" y="768"/>
                  </a:cubicBezTo>
                  <a:cubicBezTo>
                    <a:pt x="696" y="841"/>
                    <a:pt x="596" y="886"/>
                    <a:pt x="485" y="886"/>
                  </a:cubicBezTo>
                  <a:cubicBezTo>
                    <a:pt x="375" y="886"/>
                    <a:pt x="274" y="841"/>
                    <a:pt x="202" y="768"/>
                  </a:cubicBezTo>
                  <a:cubicBezTo>
                    <a:pt x="129" y="696"/>
                    <a:pt x="84" y="595"/>
                    <a:pt x="84" y="485"/>
                  </a:cubicBezTo>
                  <a:cubicBezTo>
                    <a:pt x="84" y="374"/>
                    <a:pt x="129" y="274"/>
                    <a:pt x="202" y="201"/>
                  </a:cubicBezTo>
                  <a:cubicBezTo>
                    <a:pt x="274" y="128"/>
                    <a:pt x="375" y="83"/>
                    <a:pt x="485" y="83"/>
                  </a:cubicBezTo>
                  <a:cubicBezTo>
                    <a:pt x="508" y="83"/>
                    <a:pt x="527" y="64"/>
                    <a:pt x="527" y="41"/>
                  </a:cubicBezTo>
                  <a:cubicBezTo>
                    <a:pt x="527" y="18"/>
                    <a:pt x="508" y="0"/>
                    <a:pt x="485" y="0"/>
                  </a:cubicBezTo>
                  <a:cubicBezTo>
                    <a:pt x="352" y="0"/>
                    <a:pt x="230" y="54"/>
                    <a:pt x="143" y="142"/>
                  </a:cubicBezTo>
                  <a:cubicBezTo>
                    <a:pt x="55" y="230"/>
                    <a:pt x="0" y="351"/>
                    <a:pt x="0" y="485"/>
                  </a:cubicBezTo>
                  <a:cubicBezTo>
                    <a:pt x="0" y="618"/>
                    <a:pt x="55" y="740"/>
                    <a:pt x="143" y="827"/>
                  </a:cubicBezTo>
                  <a:cubicBezTo>
                    <a:pt x="230" y="915"/>
                    <a:pt x="352" y="970"/>
                    <a:pt x="485" y="970"/>
                  </a:cubicBezTo>
                  <a:cubicBezTo>
                    <a:pt x="619" y="970"/>
                    <a:pt x="741" y="915"/>
                    <a:pt x="828" y="827"/>
                  </a:cubicBezTo>
                  <a:cubicBezTo>
                    <a:pt x="916" y="740"/>
                    <a:pt x="970" y="618"/>
                    <a:pt x="970" y="485"/>
                  </a:cubicBezTo>
                  <a:cubicBezTo>
                    <a:pt x="970" y="351"/>
                    <a:pt x="916" y="230"/>
                    <a:pt x="828" y="142"/>
                  </a:cubicBezTo>
                  <a:cubicBezTo>
                    <a:pt x="741" y="54"/>
                    <a:pt x="619" y="0"/>
                    <a:pt x="485" y="0"/>
                  </a:cubicBezTo>
                  <a:cubicBezTo>
                    <a:pt x="462" y="0"/>
                    <a:pt x="444" y="18"/>
                    <a:pt x="444" y="41"/>
                  </a:cubicBezTo>
                  <a:cubicBezTo>
                    <a:pt x="444" y="64"/>
                    <a:pt x="462" y="83"/>
                    <a:pt x="485" y="83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308"/>
            <p:cNvSpPr>
              <a:spLocks noChangeArrowheads="1"/>
            </p:cNvSpPr>
            <p:nvPr/>
          </p:nvSpPr>
          <p:spPr bwMode="auto">
            <a:xfrm>
              <a:off x="10649744" y="5074480"/>
              <a:ext cx="301625" cy="3000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885546" y="5436105"/>
            <a:ext cx="997301" cy="1178348"/>
            <a:chOff x="8351837" y="4838699"/>
            <a:chExt cx="1547814" cy="1828800"/>
          </a:xfrm>
        </p:grpSpPr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8351837" y="4838699"/>
              <a:ext cx="1547814" cy="1828800"/>
            </a:xfrm>
            <a:custGeom>
              <a:avLst/>
              <a:gdLst>
                <a:gd name="connsiteX0" fmla="*/ 532153 w 1547814"/>
                <a:gd name="connsiteY0" fmla="*/ 0 h 1828800"/>
                <a:gd name="connsiteX1" fmla="*/ 1018010 w 1547814"/>
                <a:gd name="connsiteY1" fmla="*/ 0 h 1828800"/>
                <a:gd name="connsiteX2" fmla="*/ 1084263 w 1547814"/>
                <a:gd name="connsiteY2" fmla="*/ 66153 h 1828800"/>
                <a:gd name="connsiteX3" fmla="*/ 1018010 w 1547814"/>
                <a:gd name="connsiteY3" fmla="*/ 133067 h 1828800"/>
                <a:gd name="connsiteX4" fmla="*/ 855804 w 1547814"/>
                <a:gd name="connsiteY4" fmla="*/ 133067 h 1828800"/>
                <a:gd name="connsiteX5" fmla="*/ 855804 w 1547814"/>
                <a:gd name="connsiteY5" fmla="*/ 287665 h 1828800"/>
                <a:gd name="connsiteX6" fmla="*/ 929876 w 1547814"/>
                <a:gd name="connsiteY6" fmla="*/ 295139 h 1828800"/>
                <a:gd name="connsiteX7" fmla="*/ 1547814 w 1547814"/>
                <a:gd name="connsiteY7" fmla="*/ 1054100 h 1828800"/>
                <a:gd name="connsiteX8" fmla="*/ 773907 w 1547814"/>
                <a:gd name="connsiteY8" fmla="*/ 1828800 h 1828800"/>
                <a:gd name="connsiteX9" fmla="*/ 0 w 1547814"/>
                <a:gd name="connsiteY9" fmla="*/ 1054100 h 1828800"/>
                <a:gd name="connsiteX10" fmla="*/ 132171 w 1547814"/>
                <a:gd name="connsiteY10" fmla="*/ 620958 h 1828800"/>
                <a:gd name="connsiteX11" fmla="*/ 204011 w 1547814"/>
                <a:gd name="connsiteY11" fmla="*/ 533798 h 1828800"/>
                <a:gd name="connsiteX12" fmla="*/ 148603 w 1547814"/>
                <a:gd name="connsiteY12" fmla="*/ 475263 h 1828800"/>
                <a:gd name="connsiteX13" fmla="*/ 105868 w 1547814"/>
                <a:gd name="connsiteY13" fmla="*/ 515728 h 1828800"/>
                <a:gd name="connsiteX14" fmla="*/ 66185 w 1547814"/>
                <a:gd name="connsiteY14" fmla="*/ 511911 h 1828800"/>
                <a:gd name="connsiteX15" fmla="*/ 64659 w 1547814"/>
                <a:gd name="connsiteY15" fmla="*/ 472209 h 1828800"/>
                <a:gd name="connsiteX16" fmla="*/ 108157 w 1547814"/>
                <a:gd name="connsiteY16" fmla="*/ 430981 h 1828800"/>
                <a:gd name="connsiteX17" fmla="*/ 134867 w 1547814"/>
                <a:gd name="connsiteY17" fmla="*/ 405786 h 1828800"/>
                <a:gd name="connsiteX18" fmla="*/ 204312 w 1547814"/>
                <a:gd name="connsiteY18" fmla="*/ 340126 h 1828800"/>
                <a:gd name="connsiteX19" fmla="*/ 223867 w 1547814"/>
                <a:gd name="connsiteY19" fmla="*/ 334018 h 1828800"/>
                <a:gd name="connsiteX20" fmla="*/ 243995 w 1547814"/>
                <a:gd name="connsiteY20" fmla="*/ 343943 h 1828800"/>
                <a:gd name="connsiteX21" fmla="*/ 245521 w 1547814"/>
                <a:gd name="connsiteY21" fmla="*/ 384408 h 1828800"/>
                <a:gd name="connsiteX22" fmla="*/ 202022 w 1547814"/>
                <a:gd name="connsiteY22" fmla="*/ 424873 h 1828800"/>
                <a:gd name="connsiteX23" fmla="*/ 255898 w 1547814"/>
                <a:gd name="connsiteY23" fmla="*/ 482166 h 1828800"/>
                <a:gd name="connsiteX24" fmla="*/ 341208 w 1547814"/>
                <a:gd name="connsiteY24" fmla="*/ 411707 h 1828800"/>
                <a:gd name="connsiteX25" fmla="*/ 617938 w 1547814"/>
                <a:gd name="connsiteY25" fmla="*/ 295139 h 1828800"/>
                <a:gd name="connsiteX26" fmla="*/ 694359 w 1547814"/>
                <a:gd name="connsiteY26" fmla="*/ 287428 h 1828800"/>
                <a:gd name="connsiteX27" fmla="*/ 694359 w 1547814"/>
                <a:gd name="connsiteY27" fmla="*/ 133067 h 1828800"/>
                <a:gd name="connsiteX28" fmla="*/ 532153 w 1547814"/>
                <a:gd name="connsiteY28" fmla="*/ 133067 h 1828800"/>
                <a:gd name="connsiteX29" fmla="*/ 465138 w 1547814"/>
                <a:gd name="connsiteY29" fmla="*/ 66153 h 1828800"/>
                <a:gd name="connsiteX30" fmla="*/ 532153 w 1547814"/>
                <a:gd name="connsiteY30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547814" h="1828800">
                  <a:moveTo>
                    <a:pt x="532153" y="0"/>
                  </a:moveTo>
                  <a:lnTo>
                    <a:pt x="1018010" y="0"/>
                  </a:lnTo>
                  <a:cubicBezTo>
                    <a:pt x="1054563" y="0"/>
                    <a:pt x="1084263" y="29655"/>
                    <a:pt x="1084263" y="66153"/>
                  </a:cubicBezTo>
                  <a:cubicBezTo>
                    <a:pt x="1084263" y="103412"/>
                    <a:pt x="1054563" y="133067"/>
                    <a:pt x="1018010" y="133067"/>
                  </a:cubicBezTo>
                  <a:lnTo>
                    <a:pt x="855804" y="133067"/>
                  </a:lnTo>
                  <a:lnTo>
                    <a:pt x="855804" y="287665"/>
                  </a:lnTo>
                  <a:lnTo>
                    <a:pt x="929876" y="295139"/>
                  </a:lnTo>
                  <a:cubicBezTo>
                    <a:pt x="1282533" y="367377"/>
                    <a:pt x="1547814" y="679727"/>
                    <a:pt x="1547814" y="1054100"/>
                  </a:cubicBezTo>
                  <a:cubicBezTo>
                    <a:pt x="1547814" y="1481955"/>
                    <a:pt x="1201324" y="1828800"/>
                    <a:pt x="773907" y="1828800"/>
                  </a:cubicBezTo>
                  <a:cubicBezTo>
                    <a:pt x="346490" y="1828800"/>
                    <a:pt x="0" y="1481955"/>
                    <a:pt x="0" y="1054100"/>
                  </a:cubicBezTo>
                  <a:cubicBezTo>
                    <a:pt x="0" y="893655"/>
                    <a:pt x="48725" y="744601"/>
                    <a:pt x="132171" y="620958"/>
                  </a:cubicBezTo>
                  <a:lnTo>
                    <a:pt x="204011" y="533798"/>
                  </a:lnTo>
                  <a:lnTo>
                    <a:pt x="148603" y="475263"/>
                  </a:lnTo>
                  <a:lnTo>
                    <a:pt x="105868" y="515728"/>
                  </a:lnTo>
                  <a:cubicBezTo>
                    <a:pt x="95184" y="525654"/>
                    <a:pt x="77632" y="524127"/>
                    <a:pt x="66185" y="511911"/>
                  </a:cubicBezTo>
                  <a:cubicBezTo>
                    <a:pt x="54738" y="499695"/>
                    <a:pt x="53975" y="482135"/>
                    <a:pt x="64659" y="472209"/>
                  </a:cubicBezTo>
                  <a:lnTo>
                    <a:pt x="108157" y="430981"/>
                  </a:lnTo>
                  <a:lnTo>
                    <a:pt x="134867" y="405786"/>
                  </a:lnTo>
                  <a:lnTo>
                    <a:pt x="204312" y="340126"/>
                  </a:lnTo>
                  <a:cubicBezTo>
                    <a:pt x="209654" y="335163"/>
                    <a:pt x="216713" y="333254"/>
                    <a:pt x="223867" y="334018"/>
                  </a:cubicBezTo>
                  <a:cubicBezTo>
                    <a:pt x="231022" y="334781"/>
                    <a:pt x="238272" y="338217"/>
                    <a:pt x="243995" y="343943"/>
                  </a:cubicBezTo>
                  <a:cubicBezTo>
                    <a:pt x="255441" y="356159"/>
                    <a:pt x="256205" y="374483"/>
                    <a:pt x="245521" y="384408"/>
                  </a:cubicBezTo>
                  <a:lnTo>
                    <a:pt x="202022" y="424873"/>
                  </a:lnTo>
                  <a:lnTo>
                    <a:pt x="255898" y="482166"/>
                  </a:lnTo>
                  <a:lnTo>
                    <a:pt x="341208" y="411707"/>
                  </a:lnTo>
                  <a:cubicBezTo>
                    <a:pt x="423553" y="356019"/>
                    <a:pt x="517179" y="315779"/>
                    <a:pt x="617938" y="295139"/>
                  </a:cubicBezTo>
                  <a:lnTo>
                    <a:pt x="694359" y="287428"/>
                  </a:lnTo>
                  <a:lnTo>
                    <a:pt x="694359" y="133067"/>
                  </a:lnTo>
                  <a:lnTo>
                    <a:pt x="532153" y="133067"/>
                  </a:lnTo>
                  <a:cubicBezTo>
                    <a:pt x="495599" y="133067"/>
                    <a:pt x="465138" y="103412"/>
                    <a:pt x="465138" y="66153"/>
                  </a:cubicBezTo>
                  <a:cubicBezTo>
                    <a:pt x="465138" y="29655"/>
                    <a:pt x="495599" y="0"/>
                    <a:pt x="53215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9" name="Oval 312"/>
            <p:cNvSpPr>
              <a:spLocks noChangeArrowheads="1"/>
            </p:cNvSpPr>
            <p:nvPr/>
          </p:nvSpPr>
          <p:spPr bwMode="auto">
            <a:xfrm>
              <a:off x="8507413" y="5287323"/>
              <a:ext cx="1238250" cy="123825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313"/>
            <p:cNvSpPr>
              <a:spLocks noChangeArrowheads="1"/>
            </p:cNvSpPr>
            <p:nvPr/>
          </p:nvSpPr>
          <p:spPr bwMode="auto">
            <a:xfrm>
              <a:off x="8990013" y="5752461"/>
              <a:ext cx="307975" cy="30797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8816976" y="5554023"/>
              <a:ext cx="542925" cy="381000"/>
              <a:chOff x="8816976" y="5540375"/>
              <a:chExt cx="542925" cy="381000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76" name="Freeform 314"/>
              <p:cNvSpPr>
                <a:spLocks/>
              </p:cNvSpPr>
              <p:nvPr/>
            </p:nvSpPr>
            <p:spPr bwMode="auto">
              <a:xfrm>
                <a:off x="9117013" y="5540375"/>
                <a:ext cx="242888" cy="381000"/>
              </a:xfrm>
              <a:custGeom>
                <a:avLst/>
                <a:gdLst>
                  <a:gd name="T0" fmla="*/ 67 w 320"/>
                  <a:gd name="T1" fmla="*/ 479 h 501"/>
                  <a:gd name="T2" fmla="*/ 22 w 320"/>
                  <a:gd name="T3" fmla="*/ 491 h 501"/>
                  <a:gd name="T4" fmla="*/ 10 w 320"/>
                  <a:gd name="T5" fmla="*/ 446 h 501"/>
                  <a:gd name="T6" fmla="*/ 254 w 320"/>
                  <a:gd name="T7" fmla="*/ 21 h 501"/>
                  <a:gd name="T8" fmla="*/ 299 w 320"/>
                  <a:gd name="T9" fmla="*/ 9 h 501"/>
                  <a:gd name="T10" fmla="*/ 311 w 320"/>
                  <a:gd name="T11" fmla="*/ 54 h 501"/>
                  <a:gd name="T12" fmla="*/ 67 w 320"/>
                  <a:gd name="T13" fmla="*/ 479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501">
                    <a:moveTo>
                      <a:pt x="67" y="479"/>
                    </a:moveTo>
                    <a:cubicBezTo>
                      <a:pt x="58" y="495"/>
                      <a:pt x="38" y="501"/>
                      <a:pt x="22" y="491"/>
                    </a:cubicBezTo>
                    <a:cubicBezTo>
                      <a:pt x="6" y="482"/>
                      <a:pt x="0" y="462"/>
                      <a:pt x="10" y="446"/>
                    </a:cubicBezTo>
                    <a:lnTo>
                      <a:pt x="254" y="21"/>
                    </a:lnTo>
                    <a:cubicBezTo>
                      <a:pt x="263" y="5"/>
                      <a:pt x="283" y="0"/>
                      <a:pt x="299" y="9"/>
                    </a:cubicBezTo>
                    <a:cubicBezTo>
                      <a:pt x="315" y="18"/>
                      <a:pt x="320" y="38"/>
                      <a:pt x="311" y="54"/>
                    </a:cubicBezTo>
                    <a:lnTo>
                      <a:pt x="67" y="479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315"/>
              <p:cNvSpPr>
                <a:spLocks/>
              </p:cNvSpPr>
              <p:nvPr/>
            </p:nvSpPr>
            <p:spPr bwMode="auto">
              <a:xfrm>
                <a:off x="8816976" y="5837238"/>
                <a:ext cx="355600" cy="82550"/>
              </a:xfrm>
              <a:custGeom>
                <a:avLst/>
                <a:gdLst>
                  <a:gd name="T0" fmla="*/ 434 w 466"/>
                  <a:gd name="T1" fmla="*/ 41 h 109"/>
                  <a:gd name="T2" fmla="*/ 464 w 466"/>
                  <a:gd name="T3" fmla="*/ 77 h 109"/>
                  <a:gd name="T4" fmla="*/ 428 w 466"/>
                  <a:gd name="T5" fmla="*/ 107 h 109"/>
                  <a:gd name="T6" fmla="*/ 31 w 466"/>
                  <a:gd name="T7" fmla="*/ 68 h 109"/>
                  <a:gd name="T8" fmla="*/ 1 w 466"/>
                  <a:gd name="T9" fmla="*/ 32 h 109"/>
                  <a:gd name="T10" fmla="*/ 38 w 466"/>
                  <a:gd name="T11" fmla="*/ 2 h 109"/>
                  <a:gd name="T12" fmla="*/ 434 w 466"/>
                  <a:gd name="T13" fmla="*/ 4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109">
                    <a:moveTo>
                      <a:pt x="434" y="41"/>
                    </a:moveTo>
                    <a:cubicBezTo>
                      <a:pt x="453" y="43"/>
                      <a:pt x="466" y="59"/>
                      <a:pt x="464" y="77"/>
                    </a:cubicBezTo>
                    <a:cubicBezTo>
                      <a:pt x="462" y="95"/>
                      <a:pt x="446" y="109"/>
                      <a:pt x="428" y="107"/>
                    </a:cubicBezTo>
                    <a:lnTo>
                      <a:pt x="31" y="68"/>
                    </a:lnTo>
                    <a:cubicBezTo>
                      <a:pt x="13" y="66"/>
                      <a:pt x="0" y="50"/>
                      <a:pt x="1" y="32"/>
                    </a:cubicBezTo>
                    <a:cubicBezTo>
                      <a:pt x="3" y="13"/>
                      <a:pt x="19" y="0"/>
                      <a:pt x="38" y="2"/>
                    </a:cubicBezTo>
                    <a:lnTo>
                      <a:pt x="434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2" name="Freeform 316"/>
            <p:cNvSpPr>
              <a:spLocks/>
            </p:cNvSpPr>
            <p:nvPr/>
          </p:nvSpPr>
          <p:spPr bwMode="auto">
            <a:xfrm>
              <a:off x="9109076" y="5309548"/>
              <a:ext cx="41275" cy="150813"/>
            </a:xfrm>
            <a:custGeom>
              <a:avLst/>
              <a:gdLst>
                <a:gd name="T0" fmla="*/ 27 w 54"/>
                <a:gd name="T1" fmla="*/ 199 h 199"/>
                <a:gd name="T2" fmla="*/ 27 w 54"/>
                <a:gd name="T3" fmla="*/ 199 h 199"/>
                <a:gd name="T4" fmla="*/ 0 w 54"/>
                <a:gd name="T5" fmla="*/ 172 h 199"/>
                <a:gd name="T6" fmla="*/ 0 w 54"/>
                <a:gd name="T7" fmla="*/ 26 h 199"/>
                <a:gd name="T8" fmla="*/ 27 w 54"/>
                <a:gd name="T9" fmla="*/ 0 h 199"/>
                <a:gd name="T10" fmla="*/ 54 w 54"/>
                <a:gd name="T11" fmla="*/ 26 h 199"/>
                <a:gd name="T12" fmla="*/ 54 w 54"/>
                <a:gd name="T13" fmla="*/ 172 h 199"/>
                <a:gd name="T14" fmla="*/ 27 w 54"/>
                <a:gd name="T15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99">
                  <a:moveTo>
                    <a:pt x="27" y="199"/>
                  </a:moveTo>
                  <a:lnTo>
                    <a:pt x="27" y="199"/>
                  </a:lnTo>
                  <a:cubicBezTo>
                    <a:pt x="12" y="199"/>
                    <a:pt x="0" y="186"/>
                    <a:pt x="0" y="172"/>
                  </a:cubicBezTo>
                  <a:lnTo>
                    <a:pt x="0" y="26"/>
                  </a:ln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lnTo>
                    <a:pt x="54" y="172"/>
                  </a:lnTo>
                  <a:cubicBezTo>
                    <a:pt x="54" y="186"/>
                    <a:pt x="42" y="199"/>
                    <a:pt x="27" y="199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317"/>
            <p:cNvSpPr>
              <a:spLocks/>
            </p:cNvSpPr>
            <p:nvPr/>
          </p:nvSpPr>
          <p:spPr bwMode="auto">
            <a:xfrm>
              <a:off x="8529638" y="5901686"/>
              <a:ext cx="152400" cy="39688"/>
            </a:xfrm>
            <a:custGeom>
              <a:avLst/>
              <a:gdLst>
                <a:gd name="T0" fmla="*/ 199 w 199"/>
                <a:gd name="T1" fmla="*/ 27 h 53"/>
                <a:gd name="T2" fmla="*/ 199 w 199"/>
                <a:gd name="T3" fmla="*/ 27 h 53"/>
                <a:gd name="T4" fmla="*/ 173 w 199"/>
                <a:gd name="T5" fmla="*/ 53 h 53"/>
                <a:gd name="T6" fmla="*/ 27 w 199"/>
                <a:gd name="T7" fmla="*/ 53 h 53"/>
                <a:gd name="T8" fmla="*/ 0 w 199"/>
                <a:gd name="T9" fmla="*/ 27 h 53"/>
                <a:gd name="T10" fmla="*/ 27 w 199"/>
                <a:gd name="T11" fmla="*/ 0 h 53"/>
                <a:gd name="T12" fmla="*/ 173 w 199"/>
                <a:gd name="T13" fmla="*/ 0 h 53"/>
                <a:gd name="T14" fmla="*/ 199 w 199"/>
                <a:gd name="T15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9" h="53">
                  <a:moveTo>
                    <a:pt x="199" y="27"/>
                  </a:moveTo>
                  <a:lnTo>
                    <a:pt x="199" y="27"/>
                  </a:lnTo>
                  <a:cubicBezTo>
                    <a:pt x="199" y="41"/>
                    <a:pt x="187" y="53"/>
                    <a:pt x="173" y="53"/>
                  </a:cubicBezTo>
                  <a:lnTo>
                    <a:pt x="27" y="53"/>
                  </a:lnTo>
                  <a:cubicBezTo>
                    <a:pt x="13" y="53"/>
                    <a:pt x="0" y="41"/>
                    <a:pt x="0" y="27"/>
                  </a:cubicBezTo>
                  <a:cubicBezTo>
                    <a:pt x="0" y="12"/>
                    <a:pt x="13" y="0"/>
                    <a:pt x="27" y="0"/>
                  </a:cubicBezTo>
                  <a:lnTo>
                    <a:pt x="173" y="0"/>
                  </a:lnTo>
                  <a:cubicBezTo>
                    <a:pt x="187" y="0"/>
                    <a:pt x="199" y="12"/>
                    <a:pt x="199" y="2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318"/>
            <p:cNvSpPr>
              <a:spLocks/>
            </p:cNvSpPr>
            <p:nvPr/>
          </p:nvSpPr>
          <p:spPr bwMode="auto">
            <a:xfrm>
              <a:off x="9123363" y="6357298"/>
              <a:ext cx="39688" cy="152400"/>
            </a:xfrm>
            <a:custGeom>
              <a:avLst/>
              <a:gdLst>
                <a:gd name="T0" fmla="*/ 26 w 53"/>
                <a:gd name="T1" fmla="*/ 0 h 199"/>
                <a:gd name="T2" fmla="*/ 26 w 53"/>
                <a:gd name="T3" fmla="*/ 0 h 199"/>
                <a:gd name="T4" fmla="*/ 53 w 53"/>
                <a:gd name="T5" fmla="*/ 27 h 199"/>
                <a:gd name="T6" fmla="*/ 53 w 53"/>
                <a:gd name="T7" fmla="*/ 172 h 199"/>
                <a:gd name="T8" fmla="*/ 26 w 53"/>
                <a:gd name="T9" fmla="*/ 199 h 199"/>
                <a:gd name="T10" fmla="*/ 0 w 53"/>
                <a:gd name="T11" fmla="*/ 172 h 199"/>
                <a:gd name="T12" fmla="*/ 0 w 53"/>
                <a:gd name="T13" fmla="*/ 27 h 199"/>
                <a:gd name="T14" fmla="*/ 26 w 53"/>
                <a:gd name="T15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199">
                  <a:moveTo>
                    <a:pt x="26" y="0"/>
                  </a:moveTo>
                  <a:lnTo>
                    <a:pt x="26" y="0"/>
                  </a:lnTo>
                  <a:cubicBezTo>
                    <a:pt x="41" y="0"/>
                    <a:pt x="53" y="12"/>
                    <a:pt x="53" y="27"/>
                  </a:cubicBezTo>
                  <a:lnTo>
                    <a:pt x="53" y="172"/>
                  </a:lnTo>
                  <a:cubicBezTo>
                    <a:pt x="53" y="187"/>
                    <a:pt x="41" y="199"/>
                    <a:pt x="26" y="199"/>
                  </a:cubicBezTo>
                  <a:cubicBezTo>
                    <a:pt x="12" y="199"/>
                    <a:pt x="0" y="187"/>
                    <a:pt x="0" y="172"/>
                  </a:cubicBezTo>
                  <a:lnTo>
                    <a:pt x="0" y="27"/>
                  </a:lnTo>
                  <a:cubicBezTo>
                    <a:pt x="0" y="12"/>
                    <a:pt x="12" y="0"/>
                    <a:pt x="26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319"/>
            <p:cNvSpPr>
              <a:spLocks/>
            </p:cNvSpPr>
            <p:nvPr/>
          </p:nvSpPr>
          <p:spPr bwMode="auto">
            <a:xfrm>
              <a:off x="9578976" y="5888986"/>
              <a:ext cx="150813" cy="39688"/>
            </a:xfrm>
            <a:custGeom>
              <a:avLst/>
              <a:gdLst>
                <a:gd name="T0" fmla="*/ 0 w 198"/>
                <a:gd name="T1" fmla="*/ 26 h 53"/>
                <a:gd name="T2" fmla="*/ 0 w 198"/>
                <a:gd name="T3" fmla="*/ 26 h 53"/>
                <a:gd name="T4" fmla="*/ 26 w 198"/>
                <a:gd name="T5" fmla="*/ 0 h 53"/>
                <a:gd name="T6" fmla="*/ 172 w 198"/>
                <a:gd name="T7" fmla="*/ 0 h 53"/>
                <a:gd name="T8" fmla="*/ 198 w 198"/>
                <a:gd name="T9" fmla="*/ 26 h 53"/>
                <a:gd name="T10" fmla="*/ 172 w 198"/>
                <a:gd name="T11" fmla="*/ 53 h 53"/>
                <a:gd name="T12" fmla="*/ 26 w 198"/>
                <a:gd name="T13" fmla="*/ 53 h 53"/>
                <a:gd name="T14" fmla="*/ 0 w 198"/>
                <a:gd name="T15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8" h="53">
                  <a:moveTo>
                    <a:pt x="0" y="26"/>
                  </a:moveTo>
                  <a:lnTo>
                    <a:pt x="0" y="26"/>
                  </a:lnTo>
                  <a:cubicBezTo>
                    <a:pt x="0" y="12"/>
                    <a:pt x="12" y="0"/>
                    <a:pt x="26" y="0"/>
                  </a:cubicBezTo>
                  <a:lnTo>
                    <a:pt x="172" y="0"/>
                  </a:lnTo>
                  <a:cubicBezTo>
                    <a:pt x="186" y="0"/>
                    <a:pt x="198" y="12"/>
                    <a:pt x="198" y="26"/>
                  </a:cubicBezTo>
                  <a:cubicBezTo>
                    <a:pt x="198" y="41"/>
                    <a:pt x="186" y="53"/>
                    <a:pt x="172" y="53"/>
                  </a:cubicBezTo>
                  <a:lnTo>
                    <a:pt x="26" y="53"/>
                  </a:lnTo>
                  <a:cubicBezTo>
                    <a:pt x="12" y="53"/>
                    <a:pt x="0" y="41"/>
                    <a:pt x="0" y="2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552868" y="3727568"/>
            <a:ext cx="1392769" cy="806587"/>
            <a:chOff x="6022976" y="3811588"/>
            <a:chExt cx="2357438" cy="1365250"/>
          </a:xfrm>
        </p:grpSpPr>
        <p:sp>
          <p:nvSpPr>
            <p:cNvPr id="79" name="Freeform 294"/>
            <p:cNvSpPr>
              <a:spLocks/>
            </p:cNvSpPr>
            <p:nvPr/>
          </p:nvSpPr>
          <p:spPr bwMode="auto">
            <a:xfrm>
              <a:off x="6022976" y="3811588"/>
              <a:ext cx="2357438" cy="1365250"/>
            </a:xfrm>
            <a:custGeom>
              <a:avLst/>
              <a:gdLst>
                <a:gd name="T0" fmla="*/ 1546 w 3093"/>
                <a:gd name="T1" fmla="*/ 0 h 1792"/>
                <a:gd name="T2" fmla="*/ 0 w 3093"/>
                <a:gd name="T3" fmla="*/ 896 h 1792"/>
                <a:gd name="T4" fmla="*/ 1546 w 3093"/>
                <a:gd name="T5" fmla="*/ 1792 h 1792"/>
                <a:gd name="T6" fmla="*/ 3093 w 3093"/>
                <a:gd name="T7" fmla="*/ 896 h 1792"/>
                <a:gd name="T8" fmla="*/ 1546 w 3093"/>
                <a:gd name="T9" fmla="*/ 0 h 1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3" h="1792">
                  <a:moveTo>
                    <a:pt x="1546" y="0"/>
                  </a:moveTo>
                  <a:cubicBezTo>
                    <a:pt x="885" y="0"/>
                    <a:pt x="307" y="360"/>
                    <a:pt x="0" y="896"/>
                  </a:cubicBezTo>
                  <a:cubicBezTo>
                    <a:pt x="307" y="1431"/>
                    <a:pt x="885" y="1792"/>
                    <a:pt x="1546" y="1792"/>
                  </a:cubicBezTo>
                  <a:cubicBezTo>
                    <a:pt x="2208" y="1792"/>
                    <a:pt x="2785" y="1431"/>
                    <a:pt x="3093" y="896"/>
                  </a:cubicBezTo>
                  <a:cubicBezTo>
                    <a:pt x="2785" y="360"/>
                    <a:pt x="2208" y="0"/>
                    <a:pt x="15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754813" y="4387850"/>
              <a:ext cx="893763" cy="212725"/>
            </a:xfrm>
            <a:custGeom>
              <a:avLst/>
              <a:gdLst>
                <a:gd name="connsiteX0" fmla="*/ 121852 w 893763"/>
                <a:gd name="connsiteY0" fmla="*/ 0 h 212725"/>
                <a:gd name="connsiteX1" fmla="*/ 163513 w 893763"/>
                <a:gd name="connsiteY1" fmla="*/ 40266 h 212725"/>
                <a:gd name="connsiteX2" fmla="*/ 163513 w 893763"/>
                <a:gd name="connsiteY2" fmla="*/ 65088 h 212725"/>
                <a:gd name="connsiteX3" fmla="*/ 242888 w 893763"/>
                <a:gd name="connsiteY3" fmla="*/ 65088 h 212725"/>
                <a:gd name="connsiteX4" fmla="*/ 242888 w 893763"/>
                <a:gd name="connsiteY4" fmla="*/ 40266 h 212725"/>
                <a:gd name="connsiteX5" fmla="*/ 284548 w 893763"/>
                <a:gd name="connsiteY5" fmla="*/ 0 h 212725"/>
                <a:gd name="connsiteX6" fmla="*/ 325438 w 893763"/>
                <a:gd name="connsiteY6" fmla="*/ 40266 h 212725"/>
                <a:gd name="connsiteX7" fmla="*/ 325438 w 893763"/>
                <a:gd name="connsiteY7" fmla="*/ 65088 h 212725"/>
                <a:gd name="connsiteX8" fmla="*/ 406400 w 893763"/>
                <a:gd name="connsiteY8" fmla="*/ 65088 h 212725"/>
                <a:gd name="connsiteX9" fmla="*/ 406400 w 893763"/>
                <a:gd name="connsiteY9" fmla="*/ 40266 h 212725"/>
                <a:gd name="connsiteX10" fmla="*/ 446503 w 893763"/>
                <a:gd name="connsiteY10" fmla="*/ 0 h 212725"/>
                <a:gd name="connsiteX11" fmla="*/ 487363 w 893763"/>
                <a:gd name="connsiteY11" fmla="*/ 40266 h 212725"/>
                <a:gd name="connsiteX12" fmla="*/ 487363 w 893763"/>
                <a:gd name="connsiteY12" fmla="*/ 65088 h 212725"/>
                <a:gd name="connsiteX13" fmla="*/ 568325 w 893763"/>
                <a:gd name="connsiteY13" fmla="*/ 65088 h 212725"/>
                <a:gd name="connsiteX14" fmla="*/ 568325 w 893763"/>
                <a:gd name="connsiteY14" fmla="*/ 40266 h 212725"/>
                <a:gd name="connsiteX15" fmla="*/ 609986 w 893763"/>
                <a:gd name="connsiteY15" fmla="*/ 0 h 212725"/>
                <a:gd name="connsiteX16" fmla="*/ 650875 w 893763"/>
                <a:gd name="connsiteY16" fmla="*/ 40266 h 212725"/>
                <a:gd name="connsiteX17" fmla="*/ 650875 w 893763"/>
                <a:gd name="connsiteY17" fmla="*/ 65088 h 212725"/>
                <a:gd name="connsiteX18" fmla="*/ 731838 w 893763"/>
                <a:gd name="connsiteY18" fmla="*/ 65088 h 212725"/>
                <a:gd name="connsiteX19" fmla="*/ 731838 w 893763"/>
                <a:gd name="connsiteY19" fmla="*/ 40266 h 212725"/>
                <a:gd name="connsiteX20" fmla="*/ 772320 w 893763"/>
                <a:gd name="connsiteY20" fmla="*/ 0 h 212725"/>
                <a:gd name="connsiteX21" fmla="*/ 812801 w 893763"/>
                <a:gd name="connsiteY21" fmla="*/ 40266 h 212725"/>
                <a:gd name="connsiteX22" fmla="*/ 812801 w 893763"/>
                <a:gd name="connsiteY22" fmla="*/ 65088 h 212725"/>
                <a:gd name="connsiteX23" fmla="*/ 853414 w 893763"/>
                <a:gd name="connsiteY23" fmla="*/ 65088 h 212725"/>
                <a:gd name="connsiteX24" fmla="*/ 893763 w 893763"/>
                <a:gd name="connsiteY24" fmla="*/ 105570 h 212725"/>
                <a:gd name="connsiteX25" fmla="*/ 853414 w 893763"/>
                <a:gd name="connsiteY25" fmla="*/ 146051 h 212725"/>
                <a:gd name="connsiteX26" fmla="*/ 812801 w 893763"/>
                <a:gd name="connsiteY26" fmla="*/ 146051 h 212725"/>
                <a:gd name="connsiteX27" fmla="*/ 812801 w 893763"/>
                <a:gd name="connsiteY27" fmla="*/ 172459 h 212725"/>
                <a:gd name="connsiteX28" fmla="*/ 772320 w 893763"/>
                <a:gd name="connsiteY28" fmla="*/ 212725 h 212725"/>
                <a:gd name="connsiteX29" fmla="*/ 731838 w 893763"/>
                <a:gd name="connsiteY29" fmla="*/ 172459 h 212725"/>
                <a:gd name="connsiteX30" fmla="*/ 731838 w 893763"/>
                <a:gd name="connsiteY30" fmla="*/ 146051 h 212725"/>
                <a:gd name="connsiteX31" fmla="*/ 650875 w 893763"/>
                <a:gd name="connsiteY31" fmla="*/ 146051 h 212725"/>
                <a:gd name="connsiteX32" fmla="*/ 650875 w 893763"/>
                <a:gd name="connsiteY32" fmla="*/ 172459 h 212725"/>
                <a:gd name="connsiteX33" fmla="*/ 609986 w 893763"/>
                <a:gd name="connsiteY33" fmla="*/ 212725 h 212725"/>
                <a:gd name="connsiteX34" fmla="*/ 568325 w 893763"/>
                <a:gd name="connsiteY34" fmla="*/ 172459 h 212725"/>
                <a:gd name="connsiteX35" fmla="*/ 568325 w 893763"/>
                <a:gd name="connsiteY35" fmla="*/ 146051 h 212725"/>
                <a:gd name="connsiteX36" fmla="*/ 487363 w 893763"/>
                <a:gd name="connsiteY36" fmla="*/ 146051 h 212725"/>
                <a:gd name="connsiteX37" fmla="*/ 487363 w 893763"/>
                <a:gd name="connsiteY37" fmla="*/ 172459 h 212725"/>
                <a:gd name="connsiteX38" fmla="*/ 446503 w 893763"/>
                <a:gd name="connsiteY38" fmla="*/ 212725 h 212725"/>
                <a:gd name="connsiteX39" fmla="*/ 406400 w 893763"/>
                <a:gd name="connsiteY39" fmla="*/ 172459 h 212725"/>
                <a:gd name="connsiteX40" fmla="*/ 406400 w 893763"/>
                <a:gd name="connsiteY40" fmla="*/ 146051 h 212725"/>
                <a:gd name="connsiteX41" fmla="*/ 325438 w 893763"/>
                <a:gd name="connsiteY41" fmla="*/ 146051 h 212725"/>
                <a:gd name="connsiteX42" fmla="*/ 325438 w 893763"/>
                <a:gd name="connsiteY42" fmla="*/ 172459 h 212725"/>
                <a:gd name="connsiteX43" fmla="*/ 284548 w 893763"/>
                <a:gd name="connsiteY43" fmla="*/ 212725 h 212725"/>
                <a:gd name="connsiteX44" fmla="*/ 242888 w 893763"/>
                <a:gd name="connsiteY44" fmla="*/ 172459 h 212725"/>
                <a:gd name="connsiteX45" fmla="*/ 242888 w 893763"/>
                <a:gd name="connsiteY45" fmla="*/ 146051 h 212725"/>
                <a:gd name="connsiteX46" fmla="*/ 163513 w 893763"/>
                <a:gd name="connsiteY46" fmla="*/ 146051 h 212725"/>
                <a:gd name="connsiteX47" fmla="*/ 163513 w 893763"/>
                <a:gd name="connsiteY47" fmla="*/ 172459 h 212725"/>
                <a:gd name="connsiteX48" fmla="*/ 121852 w 893763"/>
                <a:gd name="connsiteY48" fmla="*/ 212725 h 212725"/>
                <a:gd name="connsiteX49" fmla="*/ 80963 w 893763"/>
                <a:gd name="connsiteY49" fmla="*/ 172459 h 212725"/>
                <a:gd name="connsiteX50" fmla="*/ 80963 w 893763"/>
                <a:gd name="connsiteY50" fmla="*/ 146051 h 212725"/>
                <a:gd name="connsiteX51" fmla="*/ 41110 w 893763"/>
                <a:gd name="connsiteY51" fmla="*/ 146051 h 212725"/>
                <a:gd name="connsiteX52" fmla="*/ 0 w 893763"/>
                <a:gd name="connsiteY52" fmla="*/ 105570 h 212725"/>
                <a:gd name="connsiteX53" fmla="*/ 41110 w 893763"/>
                <a:gd name="connsiteY53" fmla="*/ 65088 h 212725"/>
                <a:gd name="connsiteX54" fmla="*/ 80963 w 893763"/>
                <a:gd name="connsiteY54" fmla="*/ 65088 h 212725"/>
                <a:gd name="connsiteX55" fmla="*/ 80963 w 893763"/>
                <a:gd name="connsiteY55" fmla="*/ 40266 h 212725"/>
                <a:gd name="connsiteX56" fmla="*/ 121852 w 893763"/>
                <a:gd name="connsiteY56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893763" h="212725">
                  <a:moveTo>
                    <a:pt x="121852" y="0"/>
                  </a:moveTo>
                  <a:cubicBezTo>
                    <a:pt x="144997" y="0"/>
                    <a:pt x="163513" y="18234"/>
                    <a:pt x="163513" y="40266"/>
                  </a:cubicBezTo>
                  <a:lnTo>
                    <a:pt x="163513" y="65088"/>
                  </a:lnTo>
                  <a:lnTo>
                    <a:pt x="242888" y="65088"/>
                  </a:lnTo>
                  <a:lnTo>
                    <a:pt x="242888" y="40266"/>
                  </a:lnTo>
                  <a:cubicBezTo>
                    <a:pt x="242888" y="18234"/>
                    <a:pt x="261404" y="0"/>
                    <a:pt x="284548" y="0"/>
                  </a:cubicBezTo>
                  <a:cubicBezTo>
                    <a:pt x="306922" y="0"/>
                    <a:pt x="325438" y="18234"/>
                    <a:pt x="325438" y="40266"/>
                  </a:cubicBezTo>
                  <a:lnTo>
                    <a:pt x="325438" y="65088"/>
                  </a:lnTo>
                  <a:lnTo>
                    <a:pt x="406400" y="65088"/>
                  </a:lnTo>
                  <a:lnTo>
                    <a:pt x="406400" y="40266"/>
                  </a:lnTo>
                  <a:cubicBezTo>
                    <a:pt x="406400" y="18234"/>
                    <a:pt x="424560" y="0"/>
                    <a:pt x="446503" y="0"/>
                  </a:cubicBezTo>
                  <a:cubicBezTo>
                    <a:pt x="469203" y="0"/>
                    <a:pt x="487363" y="18234"/>
                    <a:pt x="487363" y="40266"/>
                  </a:cubicBezTo>
                  <a:lnTo>
                    <a:pt x="487363" y="65088"/>
                  </a:lnTo>
                  <a:lnTo>
                    <a:pt x="568325" y="65088"/>
                  </a:lnTo>
                  <a:lnTo>
                    <a:pt x="568325" y="40266"/>
                  </a:lnTo>
                  <a:cubicBezTo>
                    <a:pt x="568325" y="18234"/>
                    <a:pt x="586841" y="0"/>
                    <a:pt x="609986" y="0"/>
                  </a:cubicBezTo>
                  <a:cubicBezTo>
                    <a:pt x="632359" y="0"/>
                    <a:pt x="650875" y="18234"/>
                    <a:pt x="650875" y="40266"/>
                  </a:cubicBezTo>
                  <a:lnTo>
                    <a:pt x="650875" y="65088"/>
                  </a:lnTo>
                  <a:lnTo>
                    <a:pt x="731838" y="65088"/>
                  </a:lnTo>
                  <a:lnTo>
                    <a:pt x="731838" y="40266"/>
                  </a:lnTo>
                  <a:cubicBezTo>
                    <a:pt x="731838" y="18234"/>
                    <a:pt x="749406" y="0"/>
                    <a:pt x="772320" y="0"/>
                  </a:cubicBezTo>
                  <a:cubicBezTo>
                    <a:pt x="794470" y="0"/>
                    <a:pt x="812801" y="18234"/>
                    <a:pt x="812801" y="40266"/>
                  </a:cubicBezTo>
                  <a:lnTo>
                    <a:pt x="812801" y="65088"/>
                  </a:lnTo>
                  <a:lnTo>
                    <a:pt x="853414" y="65088"/>
                  </a:lnTo>
                  <a:cubicBezTo>
                    <a:pt x="875492" y="65088"/>
                    <a:pt x="893763" y="82656"/>
                    <a:pt x="893763" y="105570"/>
                  </a:cubicBezTo>
                  <a:cubicBezTo>
                    <a:pt x="893763" y="127720"/>
                    <a:pt x="875492" y="146051"/>
                    <a:pt x="853414" y="146051"/>
                  </a:cubicBezTo>
                  <a:lnTo>
                    <a:pt x="812801" y="146051"/>
                  </a:lnTo>
                  <a:lnTo>
                    <a:pt x="812801" y="172459"/>
                  </a:lnTo>
                  <a:cubicBezTo>
                    <a:pt x="812801" y="194492"/>
                    <a:pt x="794470" y="212725"/>
                    <a:pt x="772320" y="212725"/>
                  </a:cubicBezTo>
                  <a:cubicBezTo>
                    <a:pt x="749406" y="212725"/>
                    <a:pt x="731838" y="194492"/>
                    <a:pt x="731838" y="172459"/>
                  </a:cubicBezTo>
                  <a:lnTo>
                    <a:pt x="731838" y="146051"/>
                  </a:lnTo>
                  <a:lnTo>
                    <a:pt x="650875" y="146051"/>
                  </a:lnTo>
                  <a:lnTo>
                    <a:pt x="650875" y="172459"/>
                  </a:lnTo>
                  <a:cubicBezTo>
                    <a:pt x="650875" y="194492"/>
                    <a:pt x="632359" y="212725"/>
                    <a:pt x="609986" y="212725"/>
                  </a:cubicBezTo>
                  <a:cubicBezTo>
                    <a:pt x="586841" y="212725"/>
                    <a:pt x="568325" y="194492"/>
                    <a:pt x="568325" y="172459"/>
                  </a:cubicBezTo>
                  <a:lnTo>
                    <a:pt x="568325" y="146051"/>
                  </a:lnTo>
                  <a:lnTo>
                    <a:pt x="487363" y="146051"/>
                  </a:lnTo>
                  <a:lnTo>
                    <a:pt x="487363" y="172459"/>
                  </a:lnTo>
                  <a:cubicBezTo>
                    <a:pt x="487363" y="194492"/>
                    <a:pt x="469203" y="212725"/>
                    <a:pt x="446503" y="212725"/>
                  </a:cubicBezTo>
                  <a:cubicBezTo>
                    <a:pt x="424560" y="212725"/>
                    <a:pt x="406400" y="194492"/>
                    <a:pt x="406400" y="172459"/>
                  </a:cubicBezTo>
                  <a:lnTo>
                    <a:pt x="406400" y="146051"/>
                  </a:lnTo>
                  <a:lnTo>
                    <a:pt x="325438" y="146051"/>
                  </a:lnTo>
                  <a:lnTo>
                    <a:pt x="325438" y="172459"/>
                  </a:lnTo>
                  <a:cubicBezTo>
                    <a:pt x="325438" y="194492"/>
                    <a:pt x="306922" y="212725"/>
                    <a:pt x="284548" y="212725"/>
                  </a:cubicBezTo>
                  <a:cubicBezTo>
                    <a:pt x="261404" y="212725"/>
                    <a:pt x="242888" y="194492"/>
                    <a:pt x="242888" y="172459"/>
                  </a:cubicBezTo>
                  <a:lnTo>
                    <a:pt x="242888" y="146051"/>
                  </a:lnTo>
                  <a:lnTo>
                    <a:pt x="163513" y="146051"/>
                  </a:lnTo>
                  <a:lnTo>
                    <a:pt x="163513" y="172459"/>
                  </a:lnTo>
                  <a:cubicBezTo>
                    <a:pt x="163513" y="194492"/>
                    <a:pt x="144997" y="212725"/>
                    <a:pt x="121852" y="212725"/>
                  </a:cubicBezTo>
                  <a:cubicBezTo>
                    <a:pt x="99479" y="212725"/>
                    <a:pt x="80963" y="194492"/>
                    <a:pt x="80963" y="172459"/>
                  </a:cubicBezTo>
                  <a:lnTo>
                    <a:pt x="80963" y="146051"/>
                  </a:lnTo>
                  <a:lnTo>
                    <a:pt x="41110" y="146051"/>
                  </a:lnTo>
                  <a:cubicBezTo>
                    <a:pt x="18271" y="146051"/>
                    <a:pt x="0" y="127720"/>
                    <a:pt x="0" y="105570"/>
                  </a:cubicBezTo>
                  <a:cubicBezTo>
                    <a:pt x="0" y="82656"/>
                    <a:pt x="18271" y="65088"/>
                    <a:pt x="41110" y="65088"/>
                  </a:cubicBezTo>
                  <a:lnTo>
                    <a:pt x="80963" y="65088"/>
                  </a:lnTo>
                  <a:lnTo>
                    <a:pt x="80963" y="40266"/>
                  </a:lnTo>
                  <a:cubicBezTo>
                    <a:pt x="80963" y="18234"/>
                    <a:pt x="99479" y="0"/>
                    <a:pt x="1218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1" name="Freeform 303"/>
            <p:cNvSpPr>
              <a:spLocks noEditPoints="1"/>
            </p:cNvSpPr>
            <p:nvPr/>
          </p:nvSpPr>
          <p:spPr bwMode="auto">
            <a:xfrm>
              <a:off x="6621463" y="4303713"/>
              <a:ext cx="1181100" cy="385763"/>
            </a:xfrm>
            <a:custGeom>
              <a:avLst/>
              <a:gdLst>
                <a:gd name="T0" fmla="*/ 1052 w 1550"/>
                <a:gd name="T1" fmla="*/ 489 h 506"/>
                <a:gd name="T2" fmla="*/ 1185 w 1550"/>
                <a:gd name="T3" fmla="*/ 489 h 506"/>
                <a:gd name="T4" fmla="*/ 904 w 1550"/>
                <a:gd name="T5" fmla="*/ 473 h 506"/>
                <a:gd name="T6" fmla="*/ 1003 w 1550"/>
                <a:gd name="T7" fmla="*/ 506 h 506"/>
                <a:gd name="T8" fmla="*/ 838 w 1550"/>
                <a:gd name="T9" fmla="*/ 473 h 506"/>
                <a:gd name="T10" fmla="*/ 739 w 1550"/>
                <a:gd name="T11" fmla="*/ 506 h 506"/>
                <a:gd name="T12" fmla="*/ 838 w 1550"/>
                <a:gd name="T13" fmla="*/ 473 h 506"/>
                <a:gd name="T14" fmla="*/ 557 w 1550"/>
                <a:gd name="T15" fmla="*/ 489 h 506"/>
                <a:gd name="T16" fmla="*/ 689 w 1550"/>
                <a:gd name="T17" fmla="*/ 489 h 506"/>
                <a:gd name="T18" fmla="*/ 409 w 1550"/>
                <a:gd name="T19" fmla="*/ 473 h 506"/>
                <a:gd name="T20" fmla="*/ 508 w 1550"/>
                <a:gd name="T21" fmla="*/ 506 h 506"/>
                <a:gd name="T22" fmla="*/ 342 w 1550"/>
                <a:gd name="T23" fmla="*/ 473 h 506"/>
                <a:gd name="T24" fmla="*/ 243 w 1550"/>
                <a:gd name="T25" fmla="*/ 506 h 506"/>
                <a:gd name="T26" fmla="*/ 342 w 1550"/>
                <a:gd name="T27" fmla="*/ 473 h 506"/>
                <a:gd name="T28" fmla="*/ 76 w 1550"/>
                <a:gd name="T29" fmla="*/ 433 h 506"/>
                <a:gd name="T30" fmla="*/ 194 w 1550"/>
                <a:gd name="T31" fmla="*/ 489 h 506"/>
                <a:gd name="T32" fmla="*/ 34 w 1550"/>
                <a:gd name="T33" fmla="*/ 299 h 506"/>
                <a:gd name="T34" fmla="*/ 32 w 1550"/>
                <a:gd name="T35" fmla="*/ 402 h 506"/>
                <a:gd name="T36" fmla="*/ 33 w 1550"/>
                <a:gd name="T37" fmla="*/ 234 h 506"/>
                <a:gd name="T38" fmla="*/ 40 w 1550"/>
                <a:gd name="T39" fmla="*/ 122 h 506"/>
                <a:gd name="T40" fmla="*/ 0 w 1550"/>
                <a:gd name="T41" fmla="*/ 234 h 506"/>
                <a:gd name="T42" fmla="*/ 82 w 1550"/>
                <a:gd name="T43" fmla="*/ 93 h 506"/>
                <a:gd name="T44" fmla="*/ 146 w 1550"/>
                <a:gd name="T45" fmla="*/ 12 h 506"/>
                <a:gd name="T46" fmla="*/ 82 w 1550"/>
                <a:gd name="T47" fmla="*/ 93 h 506"/>
                <a:gd name="T48" fmla="*/ 332 w 1550"/>
                <a:gd name="T49" fmla="*/ 17 h 506"/>
                <a:gd name="T50" fmla="*/ 216 w 1550"/>
                <a:gd name="T51" fmla="*/ 0 h 506"/>
                <a:gd name="T52" fmla="*/ 381 w 1550"/>
                <a:gd name="T53" fmla="*/ 34 h 506"/>
                <a:gd name="T54" fmla="*/ 481 w 1550"/>
                <a:gd name="T55" fmla="*/ 0 h 506"/>
                <a:gd name="T56" fmla="*/ 381 w 1550"/>
                <a:gd name="T57" fmla="*/ 34 h 506"/>
                <a:gd name="T58" fmla="*/ 662 w 1550"/>
                <a:gd name="T59" fmla="*/ 17 h 506"/>
                <a:gd name="T60" fmla="*/ 530 w 1550"/>
                <a:gd name="T61" fmla="*/ 17 h 506"/>
                <a:gd name="T62" fmla="*/ 811 w 1550"/>
                <a:gd name="T63" fmla="*/ 34 h 506"/>
                <a:gd name="T64" fmla="*/ 712 w 1550"/>
                <a:gd name="T65" fmla="*/ 0 h 506"/>
                <a:gd name="T66" fmla="*/ 877 w 1550"/>
                <a:gd name="T67" fmla="*/ 34 h 506"/>
                <a:gd name="T68" fmla="*/ 976 w 1550"/>
                <a:gd name="T69" fmla="*/ 0 h 506"/>
                <a:gd name="T70" fmla="*/ 877 w 1550"/>
                <a:gd name="T71" fmla="*/ 34 h 506"/>
                <a:gd name="T72" fmla="*/ 1158 w 1550"/>
                <a:gd name="T73" fmla="*/ 17 h 506"/>
                <a:gd name="T74" fmla="*/ 1025 w 1550"/>
                <a:gd name="T75" fmla="*/ 17 h 506"/>
                <a:gd name="T76" fmla="*/ 1306 w 1550"/>
                <a:gd name="T77" fmla="*/ 34 h 506"/>
                <a:gd name="T78" fmla="*/ 1207 w 1550"/>
                <a:gd name="T79" fmla="*/ 0 h 506"/>
                <a:gd name="T80" fmla="*/ 1369 w 1550"/>
                <a:gd name="T81" fmla="*/ 37 h 506"/>
                <a:gd name="T82" fmla="*/ 1471 w 1550"/>
                <a:gd name="T83" fmla="*/ 50 h 506"/>
                <a:gd name="T84" fmla="*/ 1369 w 1550"/>
                <a:gd name="T85" fmla="*/ 37 h 506"/>
                <a:gd name="T86" fmla="*/ 1534 w 1550"/>
                <a:gd name="T87" fmla="*/ 223 h 506"/>
                <a:gd name="T88" fmla="*/ 1495 w 1550"/>
                <a:gd name="T89" fmla="*/ 99 h 506"/>
                <a:gd name="T90" fmla="*/ 1517 w 1550"/>
                <a:gd name="T91" fmla="*/ 289 h 506"/>
                <a:gd name="T92" fmla="*/ 1532 w 1550"/>
                <a:gd name="T93" fmla="*/ 376 h 506"/>
                <a:gd name="T94" fmla="*/ 1533 w 1550"/>
                <a:gd name="T95" fmla="*/ 256 h 506"/>
                <a:gd name="T96" fmla="*/ 1393 w 1550"/>
                <a:gd name="T97" fmla="*/ 463 h 506"/>
                <a:gd name="T98" fmla="*/ 1493 w 1550"/>
                <a:gd name="T99" fmla="*/ 435 h 506"/>
                <a:gd name="T100" fmla="*/ 1334 w 1550"/>
                <a:gd name="T101" fmla="*/ 473 h 506"/>
                <a:gd name="T102" fmla="*/ 1234 w 1550"/>
                <a:gd name="T103" fmla="*/ 506 h 506"/>
                <a:gd name="T104" fmla="*/ 1351 w 1550"/>
                <a:gd name="T105" fmla="*/ 48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0" h="506">
                  <a:moveTo>
                    <a:pt x="1168" y="473"/>
                  </a:moveTo>
                  <a:lnTo>
                    <a:pt x="1069" y="473"/>
                  </a:lnTo>
                  <a:cubicBezTo>
                    <a:pt x="1060" y="473"/>
                    <a:pt x="1052" y="480"/>
                    <a:pt x="1052" y="489"/>
                  </a:cubicBezTo>
                  <a:cubicBezTo>
                    <a:pt x="1052" y="499"/>
                    <a:pt x="1060" y="506"/>
                    <a:pt x="1069" y="506"/>
                  </a:cubicBezTo>
                  <a:lnTo>
                    <a:pt x="1168" y="506"/>
                  </a:lnTo>
                  <a:cubicBezTo>
                    <a:pt x="1177" y="506"/>
                    <a:pt x="1185" y="499"/>
                    <a:pt x="1185" y="489"/>
                  </a:cubicBezTo>
                  <a:cubicBezTo>
                    <a:pt x="1185" y="480"/>
                    <a:pt x="1177" y="473"/>
                    <a:pt x="1168" y="473"/>
                  </a:cubicBezTo>
                  <a:close/>
                  <a:moveTo>
                    <a:pt x="1003" y="473"/>
                  </a:moveTo>
                  <a:lnTo>
                    <a:pt x="904" y="473"/>
                  </a:lnTo>
                  <a:cubicBezTo>
                    <a:pt x="895" y="473"/>
                    <a:pt x="887" y="480"/>
                    <a:pt x="887" y="489"/>
                  </a:cubicBezTo>
                  <a:cubicBezTo>
                    <a:pt x="887" y="499"/>
                    <a:pt x="895" y="506"/>
                    <a:pt x="904" y="506"/>
                  </a:cubicBezTo>
                  <a:lnTo>
                    <a:pt x="1003" y="506"/>
                  </a:lnTo>
                  <a:cubicBezTo>
                    <a:pt x="1012" y="506"/>
                    <a:pt x="1020" y="499"/>
                    <a:pt x="1020" y="489"/>
                  </a:cubicBezTo>
                  <a:cubicBezTo>
                    <a:pt x="1020" y="480"/>
                    <a:pt x="1012" y="473"/>
                    <a:pt x="1003" y="473"/>
                  </a:cubicBezTo>
                  <a:close/>
                  <a:moveTo>
                    <a:pt x="838" y="473"/>
                  </a:moveTo>
                  <a:lnTo>
                    <a:pt x="739" y="473"/>
                  </a:lnTo>
                  <a:cubicBezTo>
                    <a:pt x="730" y="473"/>
                    <a:pt x="722" y="480"/>
                    <a:pt x="722" y="489"/>
                  </a:cubicBezTo>
                  <a:cubicBezTo>
                    <a:pt x="722" y="499"/>
                    <a:pt x="730" y="506"/>
                    <a:pt x="739" y="506"/>
                  </a:cubicBezTo>
                  <a:lnTo>
                    <a:pt x="838" y="506"/>
                  </a:lnTo>
                  <a:cubicBezTo>
                    <a:pt x="847" y="506"/>
                    <a:pt x="855" y="499"/>
                    <a:pt x="855" y="489"/>
                  </a:cubicBezTo>
                  <a:cubicBezTo>
                    <a:pt x="855" y="480"/>
                    <a:pt x="847" y="473"/>
                    <a:pt x="838" y="473"/>
                  </a:cubicBezTo>
                  <a:close/>
                  <a:moveTo>
                    <a:pt x="673" y="473"/>
                  </a:moveTo>
                  <a:lnTo>
                    <a:pt x="574" y="473"/>
                  </a:lnTo>
                  <a:cubicBezTo>
                    <a:pt x="564" y="473"/>
                    <a:pt x="557" y="480"/>
                    <a:pt x="557" y="489"/>
                  </a:cubicBezTo>
                  <a:cubicBezTo>
                    <a:pt x="557" y="499"/>
                    <a:pt x="564" y="506"/>
                    <a:pt x="574" y="506"/>
                  </a:cubicBezTo>
                  <a:lnTo>
                    <a:pt x="673" y="506"/>
                  </a:lnTo>
                  <a:cubicBezTo>
                    <a:pt x="682" y="506"/>
                    <a:pt x="689" y="499"/>
                    <a:pt x="689" y="489"/>
                  </a:cubicBezTo>
                  <a:cubicBezTo>
                    <a:pt x="689" y="480"/>
                    <a:pt x="682" y="473"/>
                    <a:pt x="673" y="473"/>
                  </a:cubicBezTo>
                  <a:close/>
                  <a:moveTo>
                    <a:pt x="508" y="473"/>
                  </a:moveTo>
                  <a:lnTo>
                    <a:pt x="409" y="473"/>
                  </a:lnTo>
                  <a:cubicBezTo>
                    <a:pt x="399" y="473"/>
                    <a:pt x="392" y="480"/>
                    <a:pt x="392" y="489"/>
                  </a:cubicBezTo>
                  <a:cubicBezTo>
                    <a:pt x="392" y="499"/>
                    <a:pt x="399" y="506"/>
                    <a:pt x="409" y="506"/>
                  </a:cubicBezTo>
                  <a:lnTo>
                    <a:pt x="508" y="506"/>
                  </a:lnTo>
                  <a:cubicBezTo>
                    <a:pt x="517" y="506"/>
                    <a:pt x="524" y="499"/>
                    <a:pt x="524" y="489"/>
                  </a:cubicBezTo>
                  <a:cubicBezTo>
                    <a:pt x="524" y="480"/>
                    <a:pt x="517" y="473"/>
                    <a:pt x="508" y="473"/>
                  </a:cubicBezTo>
                  <a:close/>
                  <a:moveTo>
                    <a:pt x="342" y="473"/>
                  </a:moveTo>
                  <a:lnTo>
                    <a:pt x="243" y="473"/>
                  </a:lnTo>
                  <a:cubicBezTo>
                    <a:pt x="234" y="473"/>
                    <a:pt x="227" y="480"/>
                    <a:pt x="227" y="489"/>
                  </a:cubicBezTo>
                  <a:cubicBezTo>
                    <a:pt x="227" y="499"/>
                    <a:pt x="234" y="506"/>
                    <a:pt x="243" y="506"/>
                  </a:cubicBezTo>
                  <a:lnTo>
                    <a:pt x="342" y="506"/>
                  </a:lnTo>
                  <a:cubicBezTo>
                    <a:pt x="352" y="506"/>
                    <a:pt x="359" y="499"/>
                    <a:pt x="359" y="489"/>
                  </a:cubicBezTo>
                  <a:cubicBezTo>
                    <a:pt x="359" y="480"/>
                    <a:pt x="352" y="473"/>
                    <a:pt x="342" y="473"/>
                  </a:cubicBezTo>
                  <a:close/>
                  <a:moveTo>
                    <a:pt x="181" y="469"/>
                  </a:moveTo>
                  <a:cubicBezTo>
                    <a:pt x="151" y="463"/>
                    <a:pt x="123" y="450"/>
                    <a:pt x="100" y="430"/>
                  </a:cubicBezTo>
                  <a:cubicBezTo>
                    <a:pt x="93" y="424"/>
                    <a:pt x="82" y="425"/>
                    <a:pt x="76" y="433"/>
                  </a:cubicBezTo>
                  <a:cubicBezTo>
                    <a:pt x="70" y="440"/>
                    <a:pt x="71" y="450"/>
                    <a:pt x="78" y="456"/>
                  </a:cubicBezTo>
                  <a:cubicBezTo>
                    <a:pt x="106" y="479"/>
                    <a:pt x="138" y="495"/>
                    <a:pt x="174" y="502"/>
                  </a:cubicBezTo>
                  <a:cubicBezTo>
                    <a:pt x="183" y="504"/>
                    <a:pt x="192" y="498"/>
                    <a:pt x="194" y="489"/>
                  </a:cubicBezTo>
                  <a:cubicBezTo>
                    <a:pt x="196" y="480"/>
                    <a:pt x="190" y="471"/>
                    <a:pt x="181" y="469"/>
                  </a:cubicBezTo>
                  <a:close/>
                  <a:moveTo>
                    <a:pt x="60" y="385"/>
                  </a:moveTo>
                  <a:cubicBezTo>
                    <a:pt x="45" y="359"/>
                    <a:pt x="35" y="330"/>
                    <a:pt x="34" y="299"/>
                  </a:cubicBezTo>
                  <a:cubicBezTo>
                    <a:pt x="33" y="290"/>
                    <a:pt x="25" y="283"/>
                    <a:pt x="16" y="283"/>
                  </a:cubicBezTo>
                  <a:cubicBezTo>
                    <a:pt x="7" y="284"/>
                    <a:pt x="0" y="292"/>
                    <a:pt x="0" y="301"/>
                  </a:cubicBezTo>
                  <a:cubicBezTo>
                    <a:pt x="2" y="338"/>
                    <a:pt x="14" y="372"/>
                    <a:pt x="32" y="402"/>
                  </a:cubicBezTo>
                  <a:cubicBezTo>
                    <a:pt x="37" y="410"/>
                    <a:pt x="47" y="412"/>
                    <a:pt x="55" y="408"/>
                  </a:cubicBezTo>
                  <a:cubicBezTo>
                    <a:pt x="63" y="403"/>
                    <a:pt x="65" y="393"/>
                    <a:pt x="60" y="385"/>
                  </a:cubicBezTo>
                  <a:close/>
                  <a:moveTo>
                    <a:pt x="33" y="234"/>
                  </a:moveTo>
                  <a:lnTo>
                    <a:pt x="33" y="217"/>
                  </a:lnTo>
                  <a:cubicBezTo>
                    <a:pt x="33" y="191"/>
                    <a:pt x="39" y="166"/>
                    <a:pt x="49" y="144"/>
                  </a:cubicBezTo>
                  <a:cubicBezTo>
                    <a:pt x="53" y="135"/>
                    <a:pt x="49" y="126"/>
                    <a:pt x="40" y="122"/>
                  </a:cubicBezTo>
                  <a:cubicBezTo>
                    <a:pt x="32" y="118"/>
                    <a:pt x="22" y="122"/>
                    <a:pt x="18" y="130"/>
                  </a:cubicBezTo>
                  <a:cubicBezTo>
                    <a:pt x="7" y="157"/>
                    <a:pt x="0" y="186"/>
                    <a:pt x="0" y="217"/>
                  </a:cubicBezTo>
                  <a:lnTo>
                    <a:pt x="0" y="234"/>
                  </a:lnTo>
                  <a:cubicBezTo>
                    <a:pt x="0" y="243"/>
                    <a:pt x="8" y="250"/>
                    <a:pt x="17" y="250"/>
                  </a:cubicBezTo>
                  <a:cubicBezTo>
                    <a:pt x="26" y="250"/>
                    <a:pt x="33" y="243"/>
                    <a:pt x="33" y="234"/>
                  </a:cubicBezTo>
                  <a:close/>
                  <a:moveTo>
                    <a:pt x="82" y="93"/>
                  </a:moveTo>
                  <a:cubicBezTo>
                    <a:pt x="102" y="71"/>
                    <a:pt x="128" y="54"/>
                    <a:pt x="157" y="44"/>
                  </a:cubicBezTo>
                  <a:cubicBezTo>
                    <a:pt x="166" y="41"/>
                    <a:pt x="170" y="31"/>
                    <a:pt x="167" y="23"/>
                  </a:cubicBezTo>
                  <a:cubicBezTo>
                    <a:pt x="164" y="14"/>
                    <a:pt x="155" y="9"/>
                    <a:pt x="146" y="12"/>
                  </a:cubicBezTo>
                  <a:cubicBezTo>
                    <a:pt x="112" y="24"/>
                    <a:pt x="81" y="45"/>
                    <a:pt x="57" y="71"/>
                  </a:cubicBezTo>
                  <a:cubicBezTo>
                    <a:pt x="51" y="78"/>
                    <a:pt x="52" y="88"/>
                    <a:pt x="58" y="94"/>
                  </a:cubicBezTo>
                  <a:cubicBezTo>
                    <a:pt x="65" y="101"/>
                    <a:pt x="76" y="100"/>
                    <a:pt x="82" y="93"/>
                  </a:cubicBezTo>
                  <a:close/>
                  <a:moveTo>
                    <a:pt x="216" y="34"/>
                  </a:moveTo>
                  <a:lnTo>
                    <a:pt x="315" y="34"/>
                  </a:lnTo>
                  <a:cubicBezTo>
                    <a:pt x="325" y="34"/>
                    <a:pt x="332" y="26"/>
                    <a:pt x="332" y="17"/>
                  </a:cubicBezTo>
                  <a:cubicBezTo>
                    <a:pt x="332" y="8"/>
                    <a:pt x="325" y="0"/>
                    <a:pt x="315" y="0"/>
                  </a:cubicBezTo>
                  <a:lnTo>
                    <a:pt x="217" y="0"/>
                  </a:lnTo>
                  <a:lnTo>
                    <a:pt x="216" y="0"/>
                  </a:lnTo>
                  <a:cubicBezTo>
                    <a:pt x="207" y="0"/>
                    <a:pt x="200" y="8"/>
                    <a:pt x="200" y="17"/>
                  </a:cubicBezTo>
                  <a:cubicBezTo>
                    <a:pt x="200" y="26"/>
                    <a:pt x="207" y="34"/>
                    <a:pt x="216" y="34"/>
                  </a:cubicBezTo>
                  <a:close/>
                  <a:moveTo>
                    <a:pt x="381" y="34"/>
                  </a:moveTo>
                  <a:lnTo>
                    <a:pt x="481" y="34"/>
                  </a:lnTo>
                  <a:cubicBezTo>
                    <a:pt x="490" y="34"/>
                    <a:pt x="497" y="26"/>
                    <a:pt x="497" y="17"/>
                  </a:cubicBezTo>
                  <a:cubicBezTo>
                    <a:pt x="497" y="8"/>
                    <a:pt x="490" y="0"/>
                    <a:pt x="481" y="0"/>
                  </a:cubicBezTo>
                  <a:lnTo>
                    <a:pt x="381" y="0"/>
                  </a:lnTo>
                  <a:cubicBezTo>
                    <a:pt x="372" y="0"/>
                    <a:pt x="365" y="8"/>
                    <a:pt x="365" y="17"/>
                  </a:cubicBezTo>
                  <a:cubicBezTo>
                    <a:pt x="365" y="26"/>
                    <a:pt x="372" y="34"/>
                    <a:pt x="381" y="34"/>
                  </a:cubicBezTo>
                  <a:close/>
                  <a:moveTo>
                    <a:pt x="547" y="34"/>
                  </a:moveTo>
                  <a:lnTo>
                    <a:pt x="646" y="34"/>
                  </a:lnTo>
                  <a:cubicBezTo>
                    <a:pt x="655" y="34"/>
                    <a:pt x="662" y="26"/>
                    <a:pt x="662" y="17"/>
                  </a:cubicBezTo>
                  <a:cubicBezTo>
                    <a:pt x="662" y="8"/>
                    <a:pt x="655" y="0"/>
                    <a:pt x="646" y="0"/>
                  </a:cubicBezTo>
                  <a:lnTo>
                    <a:pt x="547" y="0"/>
                  </a:lnTo>
                  <a:cubicBezTo>
                    <a:pt x="537" y="0"/>
                    <a:pt x="530" y="8"/>
                    <a:pt x="530" y="17"/>
                  </a:cubicBezTo>
                  <a:cubicBezTo>
                    <a:pt x="530" y="26"/>
                    <a:pt x="537" y="34"/>
                    <a:pt x="547" y="34"/>
                  </a:cubicBezTo>
                  <a:close/>
                  <a:moveTo>
                    <a:pt x="712" y="34"/>
                  </a:moveTo>
                  <a:lnTo>
                    <a:pt x="811" y="34"/>
                  </a:lnTo>
                  <a:cubicBezTo>
                    <a:pt x="820" y="34"/>
                    <a:pt x="828" y="26"/>
                    <a:pt x="828" y="17"/>
                  </a:cubicBezTo>
                  <a:cubicBezTo>
                    <a:pt x="828" y="8"/>
                    <a:pt x="820" y="0"/>
                    <a:pt x="811" y="0"/>
                  </a:cubicBezTo>
                  <a:lnTo>
                    <a:pt x="712" y="0"/>
                  </a:lnTo>
                  <a:cubicBezTo>
                    <a:pt x="703" y="0"/>
                    <a:pt x="695" y="8"/>
                    <a:pt x="695" y="17"/>
                  </a:cubicBezTo>
                  <a:cubicBezTo>
                    <a:pt x="695" y="26"/>
                    <a:pt x="703" y="34"/>
                    <a:pt x="712" y="34"/>
                  </a:cubicBezTo>
                  <a:close/>
                  <a:moveTo>
                    <a:pt x="877" y="34"/>
                  </a:moveTo>
                  <a:lnTo>
                    <a:pt x="976" y="34"/>
                  </a:lnTo>
                  <a:cubicBezTo>
                    <a:pt x="985" y="34"/>
                    <a:pt x="993" y="26"/>
                    <a:pt x="993" y="17"/>
                  </a:cubicBezTo>
                  <a:cubicBezTo>
                    <a:pt x="993" y="8"/>
                    <a:pt x="985" y="0"/>
                    <a:pt x="976" y="0"/>
                  </a:cubicBezTo>
                  <a:lnTo>
                    <a:pt x="877" y="0"/>
                  </a:lnTo>
                  <a:cubicBezTo>
                    <a:pt x="868" y="0"/>
                    <a:pt x="860" y="8"/>
                    <a:pt x="860" y="17"/>
                  </a:cubicBezTo>
                  <a:cubicBezTo>
                    <a:pt x="860" y="26"/>
                    <a:pt x="868" y="34"/>
                    <a:pt x="877" y="34"/>
                  </a:cubicBezTo>
                  <a:close/>
                  <a:moveTo>
                    <a:pt x="1042" y="34"/>
                  </a:moveTo>
                  <a:lnTo>
                    <a:pt x="1141" y="34"/>
                  </a:lnTo>
                  <a:cubicBezTo>
                    <a:pt x="1150" y="34"/>
                    <a:pt x="1158" y="26"/>
                    <a:pt x="1158" y="17"/>
                  </a:cubicBezTo>
                  <a:cubicBezTo>
                    <a:pt x="1158" y="8"/>
                    <a:pt x="1150" y="0"/>
                    <a:pt x="1141" y="0"/>
                  </a:cubicBezTo>
                  <a:lnTo>
                    <a:pt x="1042" y="0"/>
                  </a:lnTo>
                  <a:cubicBezTo>
                    <a:pt x="1033" y="0"/>
                    <a:pt x="1025" y="8"/>
                    <a:pt x="1025" y="17"/>
                  </a:cubicBezTo>
                  <a:cubicBezTo>
                    <a:pt x="1025" y="26"/>
                    <a:pt x="1033" y="34"/>
                    <a:pt x="1042" y="34"/>
                  </a:cubicBezTo>
                  <a:close/>
                  <a:moveTo>
                    <a:pt x="1207" y="34"/>
                  </a:moveTo>
                  <a:lnTo>
                    <a:pt x="1306" y="34"/>
                  </a:lnTo>
                  <a:cubicBezTo>
                    <a:pt x="1316" y="34"/>
                    <a:pt x="1323" y="26"/>
                    <a:pt x="1323" y="17"/>
                  </a:cubicBezTo>
                  <a:cubicBezTo>
                    <a:pt x="1323" y="8"/>
                    <a:pt x="1316" y="0"/>
                    <a:pt x="1306" y="0"/>
                  </a:cubicBezTo>
                  <a:lnTo>
                    <a:pt x="1207" y="0"/>
                  </a:lnTo>
                  <a:cubicBezTo>
                    <a:pt x="1198" y="0"/>
                    <a:pt x="1191" y="8"/>
                    <a:pt x="1191" y="17"/>
                  </a:cubicBezTo>
                  <a:cubicBezTo>
                    <a:pt x="1191" y="26"/>
                    <a:pt x="1198" y="34"/>
                    <a:pt x="1207" y="34"/>
                  </a:cubicBezTo>
                  <a:close/>
                  <a:moveTo>
                    <a:pt x="1369" y="37"/>
                  </a:moveTo>
                  <a:cubicBezTo>
                    <a:pt x="1399" y="43"/>
                    <a:pt x="1427" y="57"/>
                    <a:pt x="1450" y="76"/>
                  </a:cubicBezTo>
                  <a:cubicBezTo>
                    <a:pt x="1457" y="82"/>
                    <a:pt x="1468" y="81"/>
                    <a:pt x="1474" y="74"/>
                  </a:cubicBezTo>
                  <a:cubicBezTo>
                    <a:pt x="1479" y="67"/>
                    <a:pt x="1478" y="56"/>
                    <a:pt x="1471" y="50"/>
                  </a:cubicBezTo>
                  <a:cubicBezTo>
                    <a:pt x="1444" y="28"/>
                    <a:pt x="1411" y="12"/>
                    <a:pt x="1375" y="5"/>
                  </a:cubicBezTo>
                  <a:cubicBezTo>
                    <a:pt x="1366" y="3"/>
                    <a:pt x="1358" y="9"/>
                    <a:pt x="1356" y="18"/>
                  </a:cubicBezTo>
                  <a:cubicBezTo>
                    <a:pt x="1354" y="27"/>
                    <a:pt x="1360" y="35"/>
                    <a:pt x="1369" y="37"/>
                  </a:cubicBezTo>
                  <a:close/>
                  <a:moveTo>
                    <a:pt x="1490" y="122"/>
                  </a:moveTo>
                  <a:cubicBezTo>
                    <a:pt x="1505" y="147"/>
                    <a:pt x="1515" y="176"/>
                    <a:pt x="1516" y="207"/>
                  </a:cubicBezTo>
                  <a:cubicBezTo>
                    <a:pt x="1517" y="216"/>
                    <a:pt x="1525" y="223"/>
                    <a:pt x="1534" y="223"/>
                  </a:cubicBezTo>
                  <a:cubicBezTo>
                    <a:pt x="1543" y="222"/>
                    <a:pt x="1550" y="215"/>
                    <a:pt x="1550" y="205"/>
                  </a:cubicBezTo>
                  <a:cubicBezTo>
                    <a:pt x="1548" y="168"/>
                    <a:pt x="1536" y="134"/>
                    <a:pt x="1518" y="104"/>
                  </a:cubicBezTo>
                  <a:cubicBezTo>
                    <a:pt x="1513" y="96"/>
                    <a:pt x="1503" y="94"/>
                    <a:pt x="1495" y="99"/>
                  </a:cubicBezTo>
                  <a:cubicBezTo>
                    <a:pt x="1487" y="103"/>
                    <a:pt x="1485" y="114"/>
                    <a:pt x="1490" y="122"/>
                  </a:cubicBezTo>
                  <a:close/>
                  <a:moveTo>
                    <a:pt x="1517" y="272"/>
                  </a:moveTo>
                  <a:lnTo>
                    <a:pt x="1517" y="289"/>
                  </a:lnTo>
                  <a:cubicBezTo>
                    <a:pt x="1517" y="315"/>
                    <a:pt x="1511" y="340"/>
                    <a:pt x="1501" y="362"/>
                  </a:cubicBezTo>
                  <a:cubicBezTo>
                    <a:pt x="1498" y="371"/>
                    <a:pt x="1502" y="381"/>
                    <a:pt x="1510" y="384"/>
                  </a:cubicBezTo>
                  <a:cubicBezTo>
                    <a:pt x="1518" y="388"/>
                    <a:pt x="1528" y="384"/>
                    <a:pt x="1532" y="376"/>
                  </a:cubicBezTo>
                  <a:cubicBezTo>
                    <a:pt x="1544" y="349"/>
                    <a:pt x="1550" y="320"/>
                    <a:pt x="1550" y="289"/>
                  </a:cubicBezTo>
                  <a:lnTo>
                    <a:pt x="1550" y="272"/>
                  </a:lnTo>
                  <a:cubicBezTo>
                    <a:pt x="1550" y="263"/>
                    <a:pt x="1543" y="256"/>
                    <a:pt x="1533" y="256"/>
                  </a:cubicBezTo>
                  <a:cubicBezTo>
                    <a:pt x="1524" y="256"/>
                    <a:pt x="1517" y="263"/>
                    <a:pt x="1517" y="272"/>
                  </a:cubicBezTo>
                  <a:close/>
                  <a:moveTo>
                    <a:pt x="1469" y="413"/>
                  </a:moveTo>
                  <a:cubicBezTo>
                    <a:pt x="1448" y="435"/>
                    <a:pt x="1422" y="452"/>
                    <a:pt x="1393" y="463"/>
                  </a:cubicBezTo>
                  <a:cubicBezTo>
                    <a:pt x="1385" y="466"/>
                    <a:pt x="1380" y="475"/>
                    <a:pt x="1383" y="484"/>
                  </a:cubicBezTo>
                  <a:cubicBezTo>
                    <a:pt x="1386" y="493"/>
                    <a:pt x="1396" y="497"/>
                    <a:pt x="1405" y="494"/>
                  </a:cubicBezTo>
                  <a:cubicBezTo>
                    <a:pt x="1439" y="482"/>
                    <a:pt x="1469" y="462"/>
                    <a:pt x="1493" y="435"/>
                  </a:cubicBezTo>
                  <a:cubicBezTo>
                    <a:pt x="1499" y="429"/>
                    <a:pt x="1499" y="418"/>
                    <a:pt x="1492" y="412"/>
                  </a:cubicBezTo>
                  <a:cubicBezTo>
                    <a:pt x="1485" y="406"/>
                    <a:pt x="1475" y="406"/>
                    <a:pt x="1469" y="413"/>
                  </a:cubicBezTo>
                  <a:close/>
                  <a:moveTo>
                    <a:pt x="1334" y="473"/>
                  </a:moveTo>
                  <a:lnTo>
                    <a:pt x="1234" y="473"/>
                  </a:lnTo>
                  <a:cubicBezTo>
                    <a:pt x="1225" y="473"/>
                    <a:pt x="1218" y="480"/>
                    <a:pt x="1218" y="489"/>
                  </a:cubicBezTo>
                  <a:cubicBezTo>
                    <a:pt x="1218" y="499"/>
                    <a:pt x="1225" y="506"/>
                    <a:pt x="1234" y="506"/>
                  </a:cubicBezTo>
                  <a:lnTo>
                    <a:pt x="1333" y="506"/>
                  </a:lnTo>
                  <a:lnTo>
                    <a:pt x="1334" y="506"/>
                  </a:lnTo>
                  <a:cubicBezTo>
                    <a:pt x="1343" y="506"/>
                    <a:pt x="1351" y="499"/>
                    <a:pt x="1351" y="489"/>
                  </a:cubicBezTo>
                  <a:cubicBezTo>
                    <a:pt x="1351" y="480"/>
                    <a:pt x="1343" y="473"/>
                    <a:pt x="1334" y="473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7870826" y="3992029"/>
              <a:ext cx="170124" cy="1006108"/>
            </a:xfrm>
            <a:custGeom>
              <a:avLst/>
              <a:gdLst>
                <a:gd name="connsiteX0" fmla="*/ 0 w 165100"/>
                <a:gd name="connsiteY0" fmla="*/ 0 h 1026205"/>
                <a:gd name="connsiteX1" fmla="*/ 37130 w 165100"/>
                <a:gd name="connsiteY1" fmla="*/ 18789 h 1026205"/>
                <a:gd name="connsiteX2" fmla="*/ 165100 w 165100"/>
                <a:gd name="connsiteY2" fmla="*/ 106063 h 1026205"/>
                <a:gd name="connsiteX3" fmla="*/ 165100 w 165100"/>
                <a:gd name="connsiteY3" fmla="*/ 920078 h 1026205"/>
                <a:gd name="connsiteX4" fmla="*/ 37130 w 165100"/>
                <a:gd name="connsiteY4" fmla="*/ 1007396 h 1026205"/>
                <a:gd name="connsiteX5" fmla="*/ 0 w 165100"/>
                <a:gd name="connsiteY5" fmla="*/ 1026205 h 1026205"/>
                <a:gd name="connsiteX0" fmla="*/ 0 w 165100"/>
                <a:gd name="connsiteY0" fmla="*/ 0 h 1026205"/>
                <a:gd name="connsiteX1" fmla="*/ 165100 w 165100"/>
                <a:gd name="connsiteY1" fmla="*/ 106063 h 1026205"/>
                <a:gd name="connsiteX2" fmla="*/ 165100 w 165100"/>
                <a:gd name="connsiteY2" fmla="*/ 920078 h 1026205"/>
                <a:gd name="connsiteX3" fmla="*/ 37130 w 165100"/>
                <a:gd name="connsiteY3" fmla="*/ 1007396 h 1026205"/>
                <a:gd name="connsiteX4" fmla="*/ 0 w 165100"/>
                <a:gd name="connsiteY4" fmla="*/ 1026205 h 1026205"/>
                <a:gd name="connsiteX5" fmla="*/ 0 w 165100"/>
                <a:gd name="connsiteY5" fmla="*/ 0 h 1026205"/>
                <a:gd name="connsiteX0" fmla="*/ 0 w 170124"/>
                <a:gd name="connsiteY0" fmla="*/ 0 h 1026205"/>
                <a:gd name="connsiteX1" fmla="*/ 170124 w 170124"/>
                <a:gd name="connsiteY1" fmla="*/ 131184 h 1026205"/>
                <a:gd name="connsiteX2" fmla="*/ 165100 w 170124"/>
                <a:gd name="connsiteY2" fmla="*/ 920078 h 1026205"/>
                <a:gd name="connsiteX3" fmla="*/ 37130 w 170124"/>
                <a:gd name="connsiteY3" fmla="*/ 1007396 h 1026205"/>
                <a:gd name="connsiteX4" fmla="*/ 0 w 170124"/>
                <a:gd name="connsiteY4" fmla="*/ 1026205 h 1026205"/>
                <a:gd name="connsiteX5" fmla="*/ 0 w 170124"/>
                <a:gd name="connsiteY5" fmla="*/ 0 h 1026205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124" h="1006108">
                  <a:moveTo>
                    <a:pt x="0" y="0"/>
                  </a:moveTo>
                  <a:cubicBezTo>
                    <a:pt x="66756" y="37029"/>
                    <a:pt x="113416" y="69034"/>
                    <a:pt x="170124" y="111087"/>
                  </a:cubicBezTo>
                  <a:cubicBezTo>
                    <a:pt x="168449" y="374052"/>
                    <a:pt x="166775" y="637016"/>
                    <a:pt x="165100" y="899981"/>
                  </a:cubicBezTo>
                  <a:lnTo>
                    <a:pt x="37130" y="987299"/>
                  </a:lnTo>
                  <a:lnTo>
                    <a:pt x="0" y="1006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6367463" y="3996729"/>
              <a:ext cx="165100" cy="1003061"/>
            </a:xfrm>
            <a:custGeom>
              <a:avLst/>
              <a:gdLst>
                <a:gd name="connsiteX0" fmla="*/ 165100 w 165100"/>
                <a:gd name="connsiteY0" fmla="*/ 0 h 1003061"/>
                <a:gd name="connsiteX1" fmla="*/ 165100 w 165100"/>
                <a:gd name="connsiteY1" fmla="*/ 1003061 h 1003061"/>
                <a:gd name="connsiteX2" fmla="*/ 150826 w 165100"/>
                <a:gd name="connsiteY2" fmla="*/ 995830 h 1003061"/>
                <a:gd name="connsiteX3" fmla="*/ 5660 w 165100"/>
                <a:gd name="connsiteY3" fmla="*/ 896775 h 1003061"/>
                <a:gd name="connsiteX4" fmla="*/ 0 w 165100"/>
                <a:gd name="connsiteY4" fmla="*/ 891736 h 1003061"/>
                <a:gd name="connsiteX5" fmla="*/ 0 w 165100"/>
                <a:gd name="connsiteY5" fmla="*/ 111268 h 1003061"/>
                <a:gd name="connsiteX6" fmla="*/ 5660 w 165100"/>
                <a:gd name="connsiteY6" fmla="*/ 106229 h 1003061"/>
                <a:gd name="connsiteX7" fmla="*/ 150826 w 165100"/>
                <a:gd name="connsiteY7" fmla="*/ 7223 h 100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100" h="1003061">
                  <a:moveTo>
                    <a:pt x="165100" y="0"/>
                  </a:moveTo>
                  <a:lnTo>
                    <a:pt x="165100" y="1003061"/>
                  </a:lnTo>
                  <a:lnTo>
                    <a:pt x="150826" y="995830"/>
                  </a:lnTo>
                  <a:cubicBezTo>
                    <a:pt x="100236" y="965903"/>
                    <a:pt x="51754" y="932792"/>
                    <a:pt x="5660" y="896775"/>
                  </a:cubicBezTo>
                  <a:lnTo>
                    <a:pt x="0" y="891736"/>
                  </a:lnTo>
                  <a:lnTo>
                    <a:pt x="0" y="111268"/>
                  </a:lnTo>
                  <a:lnTo>
                    <a:pt x="5660" y="106229"/>
                  </a:lnTo>
                  <a:cubicBezTo>
                    <a:pt x="51754" y="70219"/>
                    <a:pt x="100236" y="37126"/>
                    <a:pt x="150826" y="72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7360421" y="1612093"/>
            <a:ext cx="1679744" cy="1238919"/>
            <a:chOff x="7058026" y="1474788"/>
            <a:chExt cx="2776538" cy="2047875"/>
          </a:xfrm>
        </p:grpSpPr>
        <p:sp>
          <p:nvSpPr>
            <p:cNvPr id="85" name="Freeform 266"/>
            <p:cNvSpPr>
              <a:spLocks/>
            </p:cNvSpPr>
            <p:nvPr/>
          </p:nvSpPr>
          <p:spPr bwMode="auto">
            <a:xfrm>
              <a:off x="8064501" y="1474788"/>
              <a:ext cx="763588" cy="696913"/>
            </a:xfrm>
            <a:custGeom>
              <a:avLst/>
              <a:gdLst>
                <a:gd name="T0" fmla="*/ 0 w 1002"/>
                <a:gd name="T1" fmla="*/ 914 h 914"/>
                <a:gd name="T2" fmla="*/ 1002 w 1002"/>
                <a:gd name="T3" fmla="*/ 914 h 914"/>
                <a:gd name="T4" fmla="*/ 1002 w 1002"/>
                <a:gd name="T5" fmla="*/ 0 h 914"/>
                <a:gd name="T6" fmla="*/ 913 w 1002"/>
                <a:gd name="T7" fmla="*/ 0 h 914"/>
                <a:gd name="T8" fmla="*/ 501 w 1002"/>
                <a:gd name="T9" fmla="*/ 217 h 914"/>
                <a:gd name="T10" fmla="*/ 89 w 1002"/>
                <a:gd name="T11" fmla="*/ 0 h 914"/>
                <a:gd name="T12" fmla="*/ 0 w 1002"/>
                <a:gd name="T13" fmla="*/ 0 h 914"/>
                <a:gd name="T14" fmla="*/ 0 w 1002"/>
                <a:gd name="T15" fmla="*/ 914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2" h="914">
                  <a:moveTo>
                    <a:pt x="0" y="914"/>
                  </a:moveTo>
                  <a:lnTo>
                    <a:pt x="1002" y="914"/>
                  </a:lnTo>
                  <a:lnTo>
                    <a:pt x="1002" y="0"/>
                  </a:lnTo>
                  <a:lnTo>
                    <a:pt x="913" y="0"/>
                  </a:lnTo>
                  <a:cubicBezTo>
                    <a:pt x="823" y="131"/>
                    <a:pt x="672" y="217"/>
                    <a:pt x="501" y="217"/>
                  </a:cubicBezTo>
                  <a:cubicBezTo>
                    <a:pt x="330" y="217"/>
                    <a:pt x="179" y="131"/>
                    <a:pt x="89" y="0"/>
                  </a:cubicBezTo>
                  <a:lnTo>
                    <a:pt x="0" y="0"/>
                  </a:lnTo>
                  <a:lnTo>
                    <a:pt x="0" y="914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67"/>
            <p:cNvSpPr>
              <a:spLocks/>
            </p:cNvSpPr>
            <p:nvPr/>
          </p:nvSpPr>
          <p:spPr bwMode="auto">
            <a:xfrm>
              <a:off x="7058026" y="1474788"/>
              <a:ext cx="2776538" cy="696913"/>
            </a:xfrm>
            <a:custGeom>
              <a:avLst/>
              <a:gdLst>
                <a:gd name="T0" fmla="*/ 3638 w 3644"/>
                <a:gd name="T1" fmla="*/ 835 h 914"/>
                <a:gd name="T2" fmla="*/ 3532 w 3644"/>
                <a:gd name="T3" fmla="*/ 914 h 914"/>
                <a:gd name="T4" fmla="*/ 112 w 3644"/>
                <a:gd name="T5" fmla="*/ 914 h 914"/>
                <a:gd name="T6" fmla="*/ 6 w 3644"/>
                <a:gd name="T7" fmla="*/ 835 h 914"/>
                <a:gd name="T8" fmla="*/ 2 w 3644"/>
                <a:gd name="T9" fmla="*/ 791 h 914"/>
                <a:gd name="T10" fmla="*/ 908 w 3644"/>
                <a:gd name="T11" fmla="*/ 0 h 914"/>
                <a:gd name="T12" fmla="*/ 1321 w 3644"/>
                <a:gd name="T13" fmla="*/ 0 h 914"/>
                <a:gd name="T14" fmla="*/ 1822 w 3644"/>
                <a:gd name="T15" fmla="*/ 502 h 914"/>
                <a:gd name="T16" fmla="*/ 2323 w 3644"/>
                <a:gd name="T17" fmla="*/ 0 h 914"/>
                <a:gd name="T18" fmla="*/ 2736 w 3644"/>
                <a:gd name="T19" fmla="*/ 0 h 914"/>
                <a:gd name="T20" fmla="*/ 3642 w 3644"/>
                <a:gd name="T21" fmla="*/ 791 h 914"/>
                <a:gd name="T22" fmla="*/ 3638 w 3644"/>
                <a:gd name="T23" fmla="*/ 835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44" h="914">
                  <a:moveTo>
                    <a:pt x="3638" y="835"/>
                  </a:moveTo>
                  <a:cubicBezTo>
                    <a:pt x="3625" y="880"/>
                    <a:pt x="3583" y="914"/>
                    <a:pt x="3532" y="914"/>
                  </a:cubicBezTo>
                  <a:lnTo>
                    <a:pt x="112" y="914"/>
                  </a:lnTo>
                  <a:cubicBezTo>
                    <a:pt x="61" y="914"/>
                    <a:pt x="19" y="880"/>
                    <a:pt x="6" y="835"/>
                  </a:cubicBezTo>
                  <a:cubicBezTo>
                    <a:pt x="2" y="821"/>
                    <a:pt x="0" y="806"/>
                    <a:pt x="2" y="791"/>
                  </a:cubicBezTo>
                  <a:cubicBezTo>
                    <a:pt x="63" y="344"/>
                    <a:pt x="445" y="0"/>
                    <a:pt x="908" y="0"/>
                  </a:cubicBezTo>
                  <a:lnTo>
                    <a:pt x="1321" y="0"/>
                  </a:lnTo>
                  <a:cubicBezTo>
                    <a:pt x="1321" y="277"/>
                    <a:pt x="1546" y="502"/>
                    <a:pt x="1822" y="502"/>
                  </a:cubicBezTo>
                  <a:cubicBezTo>
                    <a:pt x="2098" y="502"/>
                    <a:pt x="2323" y="277"/>
                    <a:pt x="2323" y="0"/>
                  </a:cubicBezTo>
                  <a:lnTo>
                    <a:pt x="2736" y="0"/>
                  </a:lnTo>
                  <a:cubicBezTo>
                    <a:pt x="3199" y="0"/>
                    <a:pt x="3581" y="344"/>
                    <a:pt x="3642" y="791"/>
                  </a:cubicBezTo>
                  <a:cubicBezTo>
                    <a:pt x="3644" y="806"/>
                    <a:pt x="3642" y="821"/>
                    <a:pt x="3638" y="83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7062788" y="1525588"/>
              <a:ext cx="2767013" cy="1997075"/>
            </a:xfrm>
            <a:custGeom>
              <a:avLst/>
              <a:gdLst>
                <a:gd name="connsiteX0" fmla="*/ 687182 w 2767013"/>
                <a:gd name="connsiteY0" fmla="*/ 0 h 1997075"/>
                <a:gd name="connsiteX1" fmla="*/ 1001823 w 2767013"/>
                <a:gd name="connsiteY1" fmla="*/ 0 h 1997075"/>
                <a:gd name="connsiteX2" fmla="*/ 1383506 w 2767013"/>
                <a:gd name="connsiteY2" fmla="*/ 382176 h 1997075"/>
                <a:gd name="connsiteX3" fmla="*/ 1765190 w 2767013"/>
                <a:gd name="connsiteY3" fmla="*/ 0 h 1997075"/>
                <a:gd name="connsiteX4" fmla="*/ 2079831 w 2767013"/>
                <a:gd name="connsiteY4" fmla="*/ 0 h 1997075"/>
                <a:gd name="connsiteX5" fmla="*/ 2767013 w 2767013"/>
                <a:gd name="connsiteY5" fmla="*/ 585850 h 1997075"/>
                <a:gd name="connsiteX6" fmla="*/ 2686258 w 2767013"/>
                <a:gd name="connsiteY6" fmla="*/ 646113 h 1997075"/>
                <a:gd name="connsiteX7" fmla="*/ 2103577 w 2767013"/>
                <a:gd name="connsiteY7" fmla="*/ 646113 h 1997075"/>
                <a:gd name="connsiteX8" fmla="*/ 2041447 w 2767013"/>
                <a:gd name="connsiteY8" fmla="*/ 1290388 h 1997075"/>
                <a:gd name="connsiteX9" fmla="*/ 2041447 w 2767013"/>
                <a:gd name="connsiteY9" fmla="*/ 1299526 h 1997075"/>
                <a:gd name="connsiteX10" fmla="*/ 2075714 w 2767013"/>
                <a:gd name="connsiteY10" fmla="*/ 1932346 h 1997075"/>
                <a:gd name="connsiteX11" fmla="*/ 2014794 w 2767013"/>
                <a:gd name="connsiteY11" fmla="*/ 1997075 h 1997075"/>
                <a:gd name="connsiteX12" fmla="*/ 752220 w 2767013"/>
                <a:gd name="connsiteY12" fmla="*/ 1997075 h 1997075"/>
                <a:gd name="connsiteX13" fmla="*/ 691300 w 2767013"/>
                <a:gd name="connsiteY13" fmla="*/ 1932346 h 1997075"/>
                <a:gd name="connsiteX14" fmla="*/ 725568 w 2767013"/>
                <a:gd name="connsiteY14" fmla="*/ 1299526 h 1997075"/>
                <a:gd name="connsiteX15" fmla="*/ 725568 w 2767013"/>
                <a:gd name="connsiteY15" fmla="*/ 1290388 h 1997075"/>
                <a:gd name="connsiteX16" fmla="*/ 663437 w 2767013"/>
                <a:gd name="connsiteY16" fmla="*/ 646113 h 1997075"/>
                <a:gd name="connsiteX17" fmla="*/ 80756 w 2767013"/>
                <a:gd name="connsiteY17" fmla="*/ 646113 h 1997075"/>
                <a:gd name="connsiteX18" fmla="*/ 0 w 2767013"/>
                <a:gd name="connsiteY18" fmla="*/ 585850 h 1997075"/>
                <a:gd name="connsiteX19" fmla="*/ 687182 w 2767013"/>
                <a:gd name="connsiteY19" fmla="*/ 0 h 199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67013" h="1997075">
                  <a:moveTo>
                    <a:pt x="687182" y="0"/>
                  </a:moveTo>
                  <a:lnTo>
                    <a:pt x="1001823" y="0"/>
                  </a:lnTo>
                  <a:cubicBezTo>
                    <a:pt x="1001823" y="210540"/>
                    <a:pt x="1173238" y="382176"/>
                    <a:pt x="1383506" y="382176"/>
                  </a:cubicBezTo>
                  <a:cubicBezTo>
                    <a:pt x="1593775" y="382176"/>
                    <a:pt x="1765190" y="210540"/>
                    <a:pt x="1765190" y="0"/>
                  </a:cubicBezTo>
                  <a:lnTo>
                    <a:pt x="2079831" y="0"/>
                  </a:lnTo>
                  <a:cubicBezTo>
                    <a:pt x="2426469" y="0"/>
                    <a:pt x="2713684" y="253258"/>
                    <a:pt x="2767013" y="585850"/>
                  </a:cubicBezTo>
                  <a:cubicBezTo>
                    <a:pt x="2757109" y="620177"/>
                    <a:pt x="2725112" y="646113"/>
                    <a:pt x="2686258" y="646113"/>
                  </a:cubicBezTo>
                  <a:lnTo>
                    <a:pt x="2103577" y="646113"/>
                  </a:lnTo>
                  <a:lnTo>
                    <a:pt x="2041447" y="1290388"/>
                  </a:lnTo>
                  <a:cubicBezTo>
                    <a:pt x="2041447" y="1293434"/>
                    <a:pt x="2041447" y="1296480"/>
                    <a:pt x="2041447" y="1299526"/>
                  </a:cubicBezTo>
                  <a:lnTo>
                    <a:pt x="2075714" y="1932346"/>
                  </a:lnTo>
                  <a:cubicBezTo>
                    <a:pt x="2077999" y="1967376"/>
                    <a:pt x="2049823" y="1997075"/>
                    <a:pt x="2014794" y="1997075"/>
                  </a:cubicBezTo>
                  <a:lnTo>
                    <a:pt x="752220" y="1997075"/>
                  </a:lnTo>
                  <a:cubicBezTo>
                    <a:pt x="717191" y="1997075"/>
                    <a:pt x="689015" y="1967376"/>
                    <a:pt x="691300" y="1932346"/>
                  </a:cubicBezTo>
                  <a:lnTo>
                    <a:pt x="725568" y="1299526"/>
                  </a:lnTo>
                  <a:cubicBezTo>
                    <a:pt x="725568" y="1296480"/>
                    <a:pt x="725568" y="1293434"/>
                    <a:pt x="725568" y="1290388"/>
                  </a:cubicBezTo>
                  <a:lnTo>
                    <a:pt x="663437" y="646113"/>
                  </a:lnTo>
                  <a:lnTo>
                    <a:pt x="80756" y="646113"/>
                  </a:lnTo>
                  <a:cubicBezTo>
                    <a:pt x="41902" y="646113"/>
                    <a:pt x="9904" y="620177"/>
                    <a:pt x="0" y="585850"/>
                  </a:cubicBezTo>
                  <a:cubicBezTo>
                    <a:pt x="53329" y="253258"/>
                    <a:pt x="340544" y="0"/>
                    <a:pt x="6871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8" name="Freeform 265"/>
            <p:cNvSpPr>
              <a:spLocks/>
            </p:cNvSpPr>
            <p:nvPr/>
          </p:nvSpPr>
          <p:spPr bwMode="auto">
            <a:xfrm>
              <a:off x="7985126" y="2136775"/>
              <a:ext cx="920750" cy="636588"/>
            </a:xfrm>
            <a:custGeom>
              <a:avLst/>
              <a:gdLst>
                <a:gd name="T0" fmla="*/ 1089 w 1208"/>
                <a:gd name="T1" fmla="*/ 834 h 834"/>
                <a:gd name="T2" fmla="*/ 119 w 1208"/>
                <a:gd name="T3" fmla="*/ 834 h 834"/>
                <a:gd name="T4" fmla="*/ 0 w 1208"/>
                <a:gd name="T5" fmla="*/ 714 h 834"/>
                <a:gd name="T6" fmla="*/ 0 w 1208"/>
                <a:gd name="T7" fmla="*/ 120 h 834"/>
                <a:gd name="T8" fmla="*/ 119 w 1208"/>
                <a:gd name="T9" fmla="*/ 0 h 834"/>
                <a:gd name="T10" fmla="*/ 1089 w 1208"/>
                <a:gd name="T11" fmla="*/ 0 h 834"/>
                <a:gd name="T12" fmla="*/ 1208 w 1208"/>
                <a:gd name="T13" fmla="*/ 120 h 834"/>
                <a:gd name="T14" fmla="*/ 1208 w 1208"/>
                <a:gd name="T15" fmla="*/ 714 h 834"/>
                <a:gd name="T16" fmla="*/ 1089 w 1208"/>
                <a:gd name="T17" fmla="*/ 834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8" h="834">
                  <a:moveTo>
                    <a:pt x="1089" y="834"/>
                  </a:moveTo>
                  <a:lnTo>
                    <a:pt x="119" y="834"/>
                  </a:lnTo>
                  <a:cubicBezTo>
                    <a:pt x="54" y="834"/>
                    <a:pt x="0" y="780"/>
                    <a:pt x="0" y="714"/>
                  </a:cubicBezTo>
                  <a:lnTo>
                    <a:pt x="0" y="120"/>
                  </a:lnTo>
                  <a:cubicBezTo>
                    <a:pt x="0" y="54"/>
                    <a:pt x="54" y="0"/>
                    <a:pt x="119" y="0"/>
                  </a:cubicBezTo>
                  <a:lnTo>
                    <a:pt x="1089" y="0"/>
                  </a:lnTo>
                  <a:cubicBezTo>
                    <a:pt x="1154" y="0"/>
                    <a:pt x="1208" y="54"/>
                    <a:pt x="1208" y="120"/>
                  </a:cubicBezTo>
                  <a:lnTo>
                    <a:pt x="1208" y="714"/>
                  </a:lnTo>
                  <a:cubicBezTo>
                    <a:pt x="1208" y="780"/>
                    <a:pt x="1154" y="834"/>
                    <a:pt x="1089" y="83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69"/>
            <p:cNvSpPr>
              <a:spLocks/>
            </p:cNvSpPr>
            <p:nvPr/>
          </p:nvSpPr>
          <p:spPr bwMode="auto">
            <a:xfrm>
              <a:off x="7899401" y="1474788"/>
              <a:ext cx="1093788" cy="547688"/>
            </a:xfrm>
            <a:custGeom>
              <a:avLst/>
              <a:gdLst>
                <a:gd name="T0" fmla="*/ 718 w 1436"/>
                <a:gd name="T1" fmla="*/ 502 h 718"/>
                <a:gd name="T2" fmla="*/ 217 w 1436"/>
                <a:gd name="T3" fmla="*/ 0 h 718"/>
                <a:gd name="T4" fmla="*/ 0 w 1436"/>
                <a:gd name="T5" fmla="*/ 0 h 718"/>
                <a:gd name="T6" fmla="*/ 718 w 1436"/>
                <a:gd name="T7" fmla="*/ 718 h 718"/>
                <a:gd name="T8" fmla="*/ 1436 w 1436"/>
                <a:gd name="T9" fmla="*/ 0 h 718"/>
                <a:gd name="T10" fmla="*/ 1219 w 1436"/>
                <a:gd name="T11" fmla="*/ 0 h 718"/>
                <a:gd name="T12" fmla="*/ 718 w 1436"/>
                <a:gd name="T13" fmla="*/ 502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6" h="718">
                  <a:moveTo>
                    <a:pt x="718" y="502"/>
                  </a:moveTo>
                  <a:cubicBezTo>
                    <a:pt x="442" y="502"/>
                    <a:pt x="217" y="277"/>
                    <a:pt x="217" y="0"/>
                  </a:cubicBezTo>
                  <a:lnTo>
                    <a:pt x="0" y="0"/>
                  </a:lnTo>
                  <a:cubicBezTo>
                    <a:pt x="0" y="397"/>
                    <a:pt x="321" y="718"/>
                    <a:pt x="718" y="718"/>
                  </a:cubicBezTo>
                  <a:cubicBezTo>
                    <a:pt x="1115" y="718"/>
                    <a:pt x="1436" y="397"/>
                    <a:pt x="1436" y="0"/>
                  </a:cubicBezTo>
                  <a:lnTo>
                    <a:pt x="1219" y="0"/>
                  </a:lnTo>
                  <a:cubicBezTo>
                    <a:pt x="1219" y="277"/>
                    <a:pt x="994" y="502"/>
                    <a:pt x="718" y="502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5571950" y="3684629"/>
            <a:ext cx="1240772" cy="1232193"/>
            <a:chOff x="10086976" y="1428749"/>
            <a:chExt cx="1836738" cy="1824038"/>
          </a:xfrm>
        </p:grpSpPr>
        <p:sp>
          <p:nvSpPr>
            <p:cNvPr id="38" name="Freeform 272"/>
            <p:cNvSpPr>
              <a:spLocks noEditPoints="1"/>
            </p:cNvSpPr>
            <p:nvPr/>
          </p:nvSpPr>
          <p:spPr bwMode="auto">
            <a:xfrm>
              <a:off x="10086976" y="1504950"/>
              <a:ext cx="1836738" cy="847725"/>
            </a:xfrm>
            <a:custGeom>
              <a:avLst/>
              <a:gdLst>
                <a:gd name="T0" fmla="*/ 1978 w 2409"/>
                <a:gd name="T1" fmla="*/ 0 h 1112"/>
                <a:gd name="T2" fmla="*/ 1188 w 2409"/>
                <a:gd name="T3" fmla="*/ 250 h 1112"/>
                <a:gd name="T4" fmla="*/ 431 w 2409"/>
                <a:gd name="T5" fmla="*/ 0 h 1112"/>
                <a:gd name="T6" fmla="*/ 0 w 2409"/>
                <a:gd name="T7" fmla="*/ 348 h 1112"/>
                <a:gd name="T8" fmla="*/ 431 w 2409"/>
                <a:gd name="T9" fmla="*/ 862 h 1112"/>
                <a:gd name="T10" fmla="*/ 1188 w 2409"/>
                <a:gd name="T11" fmla="*/ 1112 h 1112"/>
                <a:gd name="T12" fmla="*/ 1978 w 2409"/>
                <a:gd name="T13" fmla="*/ 862 h 1112"/>
                <a:gd name="T14" fmla="*/ 2409 w 2409"/>
                <a:gd name="T15" fmla="*/ 348 h 1112"/>
                <a:gd name="T16" fmla="*/ 1978 w 2409"/>
                <a:gd name="T17" fmla="*/ 0 h 1112"/>
                <a:gd name="T18" fmla="*/ 2000 w 2409"/>
                <a:gd name="T19" fmla="*/ 151 h 1112"/>
                <a:gd name="T20" fmla="*/ 2194 w 2409"/>
                <a:gd name="T21" fmla="*/ 206 h 1112"/>
                <a:gd name="T22" fmla="*/ 2259 w 2409"/>
                <a:gd name="T23" fmla="*/ 348 h 1112"/>
                <a:gd name="T24" fmla="*/ 2165 w 2409"/>
                <a:gd name="T25" fmla="*/ 601 h 1112"/>
                <a:gd name="T26" fmla="*/ 1978 w 2409"/>
                <a:gd name="T27" fmla="*/ 712 h 1112"/>
                <a:gd name="T28" fmla="*/ 1933 w 2409"/>
                <a:gd name="T29" fmla="*/ 719 h 1112"/>
                <a:gd name="T30" fmla="*/ 1189 w 2409"/>
                <a:gd name="T31" fmla="*/ 954 h 1112"/>
                <a:gd name="T32" fmla="*/ 478 w 2409"/>
                <a:gd name="T33" fmla="*/ 719 h 1112"/>
                <a:gd name="T34" fmla="*/ 431 w 2409"/>
                <a:gd name="T35" fmla="*/ 712 h 1112"/>
                <a:gd name="T36" fmla="*/ 244 w 2409"/>
                <a:gd name="T37" fmla="*/ 601 h 1112"/>
                <a:gd name="T38" fmla="*/ 150 w 2409"/>
                <a:gd name="T39" fmla="*/ 348 h 1112"/>
                <a:gd name="T40" fmla="*/ 215 w 2409"/>
                <a:gd name="T41" fmla="*/ 206 h 1112"/>
                <a:gd name="T42" fmla="*/ 408 w 2409"/>
                <a:gd name="T43" fmla="*/ 151 h 1112"/>
                <a:gd name="T44" fmla="*/ 1140 w 2409"/>
                <a:gd name="T45" fmla="*/ 393 h 1112"/>
                <a:gd name="T46" fmla="*/ 1188 w 2409"/>
                <a:gd name="T47" fmla="*/ 400 h 1112"/>
                <a:gd name="T48" fmla="*/ 1233 w 2409"/>
                <a:gd name="T49" fmla="*/ 393 h 1112"/>
                <a:gd name="T50" fmla="*/ 2000 w 2409"/>
                <a:gd name="T51" fmla="*/ 151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09" h="1112">
                  <a:moveTo>
                    <a:pt x="1978" y="0"/>
                  </a:moveTo>
                  <a:lnTo>
                    <a:pt x="1188" y="250"/>
                  </a:lnTo>
                  <a:lnTo>
                    <a:pt x="431" y="0"/>
                  </a:lnTo>
                  <a:cubicBezTo>
                    <a:pt x="193" y="0"/>
                    <a:pt x="0" y="110"/>
                    <a:pt x="0" y="348"/>
                  </a:cubicBezTo>
                  <a:cubicBezTo>
                    <a:pt x="0" y="586"/>
                    <a:pt x="193" y="862"/>
                    <a:pt x="431" y="862"/>
                  </a:cubicBezTo>
                  <a:lnTo>
                    <a:pt x="1188" y="1112"/>
                  </a:lnTo>
                  <a:lnTo>
                    <a:pt x="1978" y="862"/>
                  </a:lnTo>
                  <a:cubicBezTo>
                    <a:pt x="2216" y="862"/>
                    <a:pt x="2409" y="586"/>
                    <a:pt x="2409" y="348"/>
                  </a:cubicBezTo>
                  <a:cubicBezTo>
                    <a:pt x="2409" y="110"/>
                    <a:pt x="2216" y="0"/>
                    <a:pt x="1978" y="0"/>
                  </a:cubicBezTo>
                  <a:close/>
                  <a:moveTo>
                    <a:pt x="2000" y="151"/>
                  </a:moveTo>
                  <a:cubicBezTo>
                    <a:pt x="2081" y="153"/>
                    <a:pt x="2149" y="173"/>
                    <a:pt x="2194" y="206"/>
                  </a:cubicBezTo>
                  <a:cubicBezTo>
                    <a:pt x="2238" y="238"/>
                    <a:pt x="2259" y="283"/>
                    <a:pt x="2259" y="348"/>
                  </a:cubicBezTo>
                  <a:cubicBezTo>
                    <a:pt x="2259" y="431"/>
                    <a:pt x="2223" y="528"/>
                    <a:pt x="2165" y="601"/>
                  </a:cubicBezTo>
                  <a:cubicBezTo>
                    <a:pt x="2109" y="671"/>
                    <a:pt x="2041" y="712"/>
                    <a:pt x="1978" y="712"/>
                  </a:cubicBezTo>
                  <a:cubicBezTo>
                    <a:pt x="1963" y="712"/>
                    <a:pt x="1947" y="714"/>
                    <a:pt x="1933" y="719"/>
                  </a:cubicBezTo>
                  <a:lnTo>
                    <a:pt x="1189" y="954"/>
                  </a:lnTo>
                  <a:lnTo>
                    <a:pt x="478" y="719"/>
                  </a:lnTo>
                  <a:cubicBezTo>
                    <a:pt x="463" y="714"/>
                    <a:pt x="447" y="712"/>
                    <a:pt x="431" y="712"/>
                  </a:cubicBezTo>
                  <a:cubicBezTo>
                    <a:pt x="368" y="712"/>
                    <a:pt x="300" y="671"/>
                    <a:pt x="244" y="601"/>
                  </a:cubicBezTo>
                  <a:cubicBezTo>
                    <a:pt x="186" y="528"/>
                    <a:pt x="150" y="431"/>
                    <a:pt x="150" y="348"/>
                  </a:cubicBezTo>
                  <a:cubicBezTo>
                    <a:pt x="150" y="283"/>
                    <a:pt x="171" y="238"/>
                    <a:pt x="215" y="206"/>
                  </a:cubicBezTo>
                  <a:cubicBezTo>
                    <a:pt x="260" y="173"/>
                    <a:pt x="328" y="154"/>
                    <a:pt x="408" y="151"/>
                  </a:cubicBezTo>
                  <a:lnTo>
                    <a:pt x="1140" y="393"/>
                  </a:lnTo>
                  <a:cubicBezTo>
                    <a:pt x="1156" y="398"/>
                    <a:pt x="1172" y="400"/>
                    <a:pt x="1188" y="400"/>
                  </a:cubicBezTo>
                  <a:cubicBezTo>
                    <a:pt x="1203" y="400"/>
                    <a:pt x="1218" y="398"/>
                    <a:pt x="1233" y="393"/>
                  </a:cubicBezTo>
                  <a:lnTo>
                    <a:pt x="2000" y="15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10450513" y="1428749"/>
              <a:ext cx="1109663" cy="1824038"/>
            </a:xfrm>
            <a:custGeom>
              <a:avLst/>
              <a:gdLst>
                <a:gd name="connsiteX0" fmla="*/ 0 w 1109663"/>
                <a:gd name="connsiteY0" fmla="*/ 0 h 1824038"/>
                <a:gd name="connsiteX1" fmla="*/ 1109663 w 1109663"/>
                <a:gd name="connsiteY1" fmla="*/ 0 h 1824038"/>
                <a:gd name="connsiteX2" fmla="*/ 1071530 w 1109663"/>
                <a:gd name="connsiteY2" fmla="*/ 682096 h 1824038"/>
                <a:gd name="connsiteX3" fmla="*/ 761690 w 1109663"/>
                <a:gd name="connsiteY3" fmla="*/ 1181415 h 1824038"/>
                <a:gd name="connsiteX4" fmla="*/ 679450 w 1109663"/>
                <a:gd name="connsiteY4" fmla="*/ 1207632 h 1824038"/>
                <a:gd name="connsiteX5" fmla="*/ 679450 w 1109663"/>
                <a:gd name="connsiteY5" fmla="*/ 1635125 h 1824038"/>
                <a:gd name="connsiteX6" fmla="*/ 679995 w 1109663"/>
                <a:gd name="connsiteY6" fmla="*/ 1635125 h 1824038"/>
                <a:gd name="connsiteX7" fmla="*/ 976736 w 1109663"/>
                <a:gd name="connsiteY7" fmla="*/ 1720366 h 1824038"/>
                <a:gd name="connsiteX8" fmla="*/ 1004888 w 1109663"/>
                <a:gd name="connsiteY8" fmla="*/ 1768747 h 1824038"/>
                <a:gd name="connsiteX9" fmla="*/ 949344 w 1109663"/>
                <a:gd name="connsiteY9" fmla="*/ 1824038 h 1824038"/>
                <a:gd name="connsiteX10" fmla="*/ 160319 w 1109663"/>
                <a:gd name="connsiteY10" fmla="*/ 1824038 h 1824038"/>
                <a:gd name="connsiteX11" fmla="*/ 104775 w 1109663"/>
                <a:gd name="connsiteY11" fmla="*/ 1768747 h 1824038"/>
                <a:gd name="connsiteX12" fmla="*/ 132927 w 1109663"/>
                <a:gd name="connsiteY12" fmla="*/ 1720366 h 1824038"/>
                <a:gd name="connsiteX13" fmla="*/ 428625 w 1109663"/>
                <a:gd name="connsiteY13" fmla="*/ 1635425 h 1824038"/>
                <a:gd name="connsiteX14" fmla="*/ 428625 w 1109663"/>
                <a:gd name="connsiteY14" fmla="*/ 1207278 h 1824038"/>
                <a:gd name="connsiteX15" fmla="*/ 347651 w 1109663"/>
                <a:gd name="connsiteY15" fmla="*/ 1181415 h 1824038"/>
                <a:gd name="connsiteX16" fmla="*/ 38133 w 1109663"/>
                <a:gd name="connsiteY16" fmla="*/ 682096 h 1824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09663" h="1824038">
                  <a:moveTo>
                    <a:pt x="0" y="0"/>
                  </a:moveTo>
                  <a:lnTo>
                    <a:pt x="1109663" y="0"/>
                  </a:lnTo>
                  <a:lnTo>
                    <a:pt x="1071530" y="682096"/>
                  </a:lnTo>
                  <a:cubicBezTo>
                    <a:pt x="1071530" y="906731"/>
                    <a:pt x="949267" y="1099214"/>
                    <a:pt x="761690" y="1181415"/>
                  </a:cubicBezTo>
                  <a:lnTo>
                    <a:pt x="679450" y="1207632"/>
                  </a:lnTo>
                  <a:lnTo>
                    <a:pt x="679450" y="1635125"/>
                  </a:lnTo>
                  <a:lnTo>
                    <a:pt x="679995" y="1635125"/>
                  </a:lnTo>
                  <a:lnTo>
                    <a:pt x="976736" y="1720366"/>
                  </a:lnTo>
                  <a:cubicBezTo>
                    <a:pt x="994236" y="1730350"/>
                    <a:pt x="1004888" y="1748780"/>
                    <a:pt x="1004888" y="1768747"/>
                  </a:cubicBezTo>
                  <a:cubicBezTo>
                    <a:pt x="1004888" y="1799464"/>
                    <a:pt x="979779" y="1824038"/>
                    <a:pt x="949344" y="1824038"/>
                  </a:cubicBezTo>
                  <a:lnTo>
                    <a:pt x="160319" y="1824038"/>
                  </a:lnTo>
                  <a:cubicBezTo>
                    <a:pt x="129884" y="1824038"/>
                    <a:pt x="104775" y="1799464"/>
                    <a:pt x="104775" y="1768747"/>
                  </a:cubicBezTo>
                  <a:cubicBezTo>
                    <a:pt x="104775" y="1748780"/>
                    <a:pt x="115427" y="1730350"/>
                    <a:pt x="132927" y="1720366"/>
                  </a:cubicBezTo>
                  <a:lnTo>
                    <a:pt x="428625" y="1635425"/>
                  </a:lnTo>
                  <a:lnTo>
                    <a:pt x="428625" y="1207278"/>
                  </a:lnTo>
                  <a:lnTo>
                    <a:pt x="347651" y="1181415"/>
                  </a:lnTo>
                  <a:cubicBezTo>
                    <a:pt x="160396" y="1099214"/>
                    <a:pt x="38133" y="906731"/>
                    <a:pt x="38133" y="6820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171682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91" name="그룹 90">
            <a:extLst>
              <a:ext uri="{FF2B5EF4-FFF2-40B4-BE49-F238E27FC236}">
                <a16:creationId xmlns="" xmlns:a16="http://schemas.microsoft.com/office/drawing/2014/main" id="{95ADB253-C321-469E-8B7C-5524324203ED}"/>
              </a:ext>
            </a:extLst>
          </p:cNvPr>
          <p:cNvGrpSpPr/>
          <p:nvPr/>
        </p:nvGrpSpPr>
        <p:grpSpPr>
          <a:xfrm rot="18838194">
            <a:off x="71384" y="2885828"/>
            <a:ext cx="4320132" cy="1844798"/>
            <a:chOff x="4635749" y="3716529"/>
            <a:chExt cx="3441995" cy="1469813"/>
          </a:xfrm>
        </p:grpSpPr>
        <p:sp>
          <p:nvSpPr>
            <p:cNvPr id="94" name="TextBox 93">
              <a:extLst>
                <a:ext uri="{FF2B5EF4-FFF2-40B4-BE49-F238E27FC236}">
                  <a16:creationId xmlns="" xmlns:a16="http://schemas.microsoft.com/office/drawing/2014/main" id="{2744085C-2FDC-4094-A1FB-232766A9EE32}"/>
                </a:ext>
              </a:extLst>
            </p:cNvPr>
            <p:cNvSpPr txBox="1"/>
            <p:nvPr/>
          </p:nvSpPr>
          <p:spPr>
            <a:xfrm>
              <a:off x="5071974" y="3773291"/>
              <a:ext cx="2670183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accent1"/>
                  </a:solidFill>
                  <a:latin typeface="Algerian" panose="04020705040A02060702" pitchFamily="82" charset="0"/>
                  <a:ea typeface="HY신명조" panose="02030600000101010101" pitchFamily="18" charset="-127"/>
                </a:rPr>
                <a:t>FOOTBALL</a:t>
              </a:r>
              <a:endParaRPr lang="ko-KR" altLang="en-US" sz="4000" b="1" dirty="0">
                <a:solidFill>
                  <a:schemeClr val="accent1"/>
                </a:solidFill>
                <a:latin typeface="Algerian" panose="04020705040A02060702" pitchFamily="82" charset="0"/>
                <a:ea typeface="HY신명조" panose="02030600000101010101" pitchFamily="18" charset="-127"/>
              </a:endParaRPr>
            </a:p>
          </p:txBody>
        </p:sp>
        <p:sp>
          <p:nvSpPr>
            <p:cNvPr id="95" name="자유형: 도형 94">
              <a:extLst>
                <a:ext uri="{FF2B5EF4-FFF2-40B4-BE49-F238E27FC236}">
                  <a16:creationId xmlns="" xmlns:a16="http://schemas.microsoft.com/office/drawing/2014/main" id="{6E23EBAC-A74D-4AD6-B3AF-C9810301D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5749" y="3819750"/>
              <a:ext cx="3441995" cy="1261205"/>
            </a:xfrm>
            <a:custGeom>
              <a:avLst/>
              <a:gdLst>
                <a:gd name="connsiteX0" fmla="*/ 2864386 w 3441995"/>
                <a:gd name="connsiteY0" fmla="*/ 1282 h 1261205"/>
                <a:gd name="connsiteX1" fmla="*/ 2940907 w 3441995"/>
                <a:gd name="connsiteY1" fmla="*/ 53468 h 1261205"/>
                <a:gd name="connsiteX2" fmla="*/ 3441995 w 3441995"/>
                <a:gd name="connsiteY2" fmla="*/ 630834 h 1261205"/>
                <a:gd name="connsiteX3" fmla="*/ 2940907 w 3441995"/>
                <a:gd name="connsiteY3" fmla="*/ 1207711 h 1261205"/>
                <a:gd name="connsiteX4" fmla="*/ 2864386 w 3441995"/>
                <a:gd name="connsiteY4" fmla="*/ 1259923 h 1261205"/>
                <a:gd name="connsiteX5" fmla="*/ 578937 w 3441995"/>
                <a:gd name="connsiteY5" fmla="*/ 0 h 1261205"/>
                <a:gd name="connsiteX6" fmla="*/ 578937 w 3441995"/>
                <a:gd name="connsiteY6" fmla="*/ 1261205 h 1261205"/>
                <a:gd name="connsiteX7" fmla="*/ 500541 w 3441995"/>
                <a:gd name="connsiteY7" fmla="*/ 1207711 h 1261205"/>
                <a:gd name="connsiteX8" fmla="*/ 0 w 3441995"/>
                <a:gd name="connsiteY8" fmla="*/ 630834 h 1261205"/>
                <a:gd name="connsiteX9" fmla="*/ 500541 w 3441995"/>
                <a:gd name="connsiteY9" fmla="*/ 53468 h 1261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41995" h="1261205">
                  <a:moveTo>
                    <a:pt x="2864386" y="1282"/>
                  </a:moveTo>
                  <a:lnTo>
                    <a:pt x="2940907" y="53468"/>
                  </a:lnTo>
                  <a:cubicBezTo>
                    <a:pt x="3142834" y="211197"/>
                    <a:pt x="3313463" y="407250"/>
                    <a:pt x="3441995" y="630834"/>
                  </a:cubicBezTo>
                  <a:cubicBezTo>
                    <a:pt x="3313463" y="854001"/>
                    <a:pt x="3142834" y="1049949"/>
                    <a:pt x="2940907" y="1207711"/>
                  </a:cubicBezTo>
                  <a:lnTo>
                    <a:pt x="2864386" y="1259923"/>
                  </a:lnTo>
                  <a:close/>
                  <a:moveTo>
                    <a:pt x="578937" y="0"/>
                  </a:moveTo>
                  <a:lnTo>
                    <a:pt x="578937" y="1261205"/>
                  </a:lnTo>
                  <a:lnTo>
                    <a:pt x="500541" y="1207711"/>
                  </a:lnTo>
                  <a:cubicBezTo>
                    <a:pt x="298640" y="1049949"/>
                    <a:pt x="128115" y="854001"/>
                    <a:pt x="0" y="630834"/>
                  </a:cubicBezTo>
                  <a:cubicBezTo>
                    <a:pt x="128115" y="407250"/>
                    <a:pt x="298640" y="211197"/>
                    <a:pt x="500541" y="534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000" dirty="0"/>
            </a:p>
          </p:txBody>
        </p:sp>
        <p:sp>
          <p:nvSpPr>
            <p:cNvPr id="96" name="Freeform 79">
              <a:extLst>
                <a:ext uri="{FF2B5EF4-FFF2-40B4-BE49-F238E27FC236}">
                  <a16:creationId xmlns="" xmlns:a16="http://schemas.microsoft.com/office/drawing/2014/main" id="{7ADDA432-E1BF-445C-891F-F8A81A98D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4273" y="4295287"/>
              <a:ext cx="1304945" cy="310591"/>
            </a:xfrm>
            <a:custGeom>
              <a:avLst/>
              <a:gdLst>
                <a:gd name="connsiteX0" fmla="*/ 121852 w 893763"/>
                <a:gd name="connsiteY0" fmla="*/ 0 h 212725"/>
                <a:gd name="connsiteX1" fmla="*/ 163513 w 893763"/>
                <a:gd name="connsiteY1" fmla="*/ 40266 h 212725"/>
                <a:gd name="connsiteX2" fmla="*/ 163513 w 893763"/>
                <a:gd name="connsiteY2" fmla="*/ 65088 h 212725"/>
                <a:gd name="connsiteX3" fmla="*/ 242888 w 893763"/>
                <a:gd name="connsiteY3" fmla="*/ 65088 h 212725"/>
                <a:gd name="connsiteX4" fmla="*/ 242888 w 893763"/>
                <a:gd name="connsiteY4" fmla="*/ 40266 h 212725"/>
                <a:gd name="connsiteX5" fmla="*/ 284548 w 893763"/>
                <a:gd name="connsiteY5" fmla="*/ 0 h 212725"/>
                <a:gd name="connsiteX6" fmla="*/ 325438 w 893763"/>
                <a:gd name="connsiteY6" fmla="*/ 40266 h 212725"/>
                <a:gd name="connsiteX7" fmla="*/ 325438 w 893763"/>
                <a:gd name="connsiteY7" fmla="*/ 65088 h 212725"/>
                <a:gd name="connsiteX8" fmla="*/ 406400 w 893763"/>
                <a:gd name="connsiteY8" fmla="*/ 65088 h 212725"/>
                <a:gd name="connsiteX9" fmla="*/ 406400 w 893763"/>
                <a:gd name="connsiteY9" fmla="*/ 40266 h 212725"/>
                <a:gd name="connsiteX10" fmla="*/ 446503 w 893763"/>
                <a:gd name="connsiteY10" fmla="*/ 0 h 212725"/>
                <a:gd name="connsiteX11" fmla="*/ 487363 w 893763"/>
                <a:gd name="connsiteY11" fmla="*/ 40266 h 212725"/>
                <a:gd name="connsiteX12" fmla="*/ 487363 w 893763"/>
                <a:gd name="connsiteY12" fmla="*/ 65088 h 212725"/>
                <a:gd name="connsiteX13" fmla="*/ 568325 w 893763"/>
                <a:gd name="connsiteY13" fmla="*/ 65088 h 212725"/>
                <a:gd name="connsiteX14" fmla="*/ 568325 w 893763"/>
                <a:gd name="connsiteY14" fmla="*/ 40266 h 212725"/>
                <a:gd name="connsiteX15" fmla="*/ 609986 w 893763"/>
                <a:gd name="connsiteY15" fmla="*/ 0 h 212725"/>
                <a:gd name="connsiteX16" fmla="*/ 650875 w 893763"/>
                <a:gd name="connsiteY16" fmla="*/ 40266 h 212725"/>
                <a:gd name="connsiteX17" fmla="*/ 650875 w 893763"/>
                <a:gd name="connsiteY17" fmla="*/ 65088 h 212725"/>
                <a:gd name="connsiteX18" fmla="*/ 731838 w 893763"/>
                <a:gd name="connsiteY18" fmla="*/ 65088 h 212725"/>
                <a:gd name="connsiteX19" fmla="*/ 731838 w 893763"/>
                <a:gd name="connsiteY19" fmla="*/ 40266 h 212725"/>
                <a:gd name="connsiteX20" fmla="*/ 772320 w 893763"/>
                <a:gd name="connsiteY20" fmla="*/ 0 h 212725"/>
                <a:gd name="connsiteX21" fmla="*/ 812801 w 893763"/>
                <a:gd name="connsiteY21" fmla="*/ 40266 h 212725"/>
                <a:gd name="connsiteX22" fmla="*/ 812801 w 893763"/>
                <a:gd name="connsiteY22" fmla="*/ 65088 h 212725"/>
                <a:gd name="connsiteX23" fmla="*/ 853414 w 893763"/>
                <a:gd name="connsiteY23" fmla="*/ 65088 h 212725"/>
                <a:gd name="connsiteX24" fmla="*/ 893763 w 893763"/>
                <a:gd name="connsiteY24" fmla="*/ 105570 h 212725"/>
                <a:gd name="connsiteX25" fmla="*/ 853414 w 893763"/>
                <a:gd name="connsiteY25" fmla="*/ 146051 h 212725"/>
                <a:gd name="connsiteX26" fmla="*/ 812801 w 893763"/>
                <a:gd name="connsiteY26" fmla="*/ 146051 h 212725"/>
                <a:gd name="connsiteX27" fmla="*/ 812801 w 893763"/>
                <a:gd name="connsiteY27" fmla="*/ 172459 h 212725"/>
                <a:gd name="connsiteX28" fmla="*/ 772320 w 893763"/>
                <a:gd name="connsiteY28" fmla="*/ 212725 h 212725"/>
                <a:gd name="connsiteX29" fmla="*/ 731838 w 893763"/>
                <a:gd name="connsiteY29" fmla="*/ 172459 h 212725"/>
                <a:gd name="connsiteX30" fmla="*/ 731838 w 893763"/>
                <a:gd name="connsiteY30" fmla="*/ 146051 h 212725"/>
                <a:gd name="connsiteX31" fmla="*/ 650875 w 893763"/>
                <a:gd name="connsiteY31" fmla="*/ 146051 h 212725"/>
                <a:gd name="connsiteX32" fmla="*/ 650875 w 893763"/>
                <a:gd name="connsiteY32" fmla="*/ 172459 h 212725"/>
                <a:gd name="connsiteX33" fmla="*/ 609986 w 893763"/>
                <a:gd name="connsiteY33" fmla="*/ 212725 h 212725"/>
                <a:gd name="connsiteX34" fmla="*/ 568325 w 893763"/>
                <a:gd name="connsiteY34" fmla="*/ 172459 h 212725"/>
                <a:gd name="connsiteX35" fmla="*/ 568325 w 893763"/>
                <a:gd name="connsiteY35" fmla="*/ 146051 h 212725"/>
                <a:gd name="connsiteX36" fmla="*/ 487363 w 893763"/>
                <a:gd name="connsiteY36" fmla="*/ 146051 h 212725"/>
                <a:gd name="connsiteX37" fmla="*/ 487363 w 893763"/>
                <a:gd name="connsiteY37" fmla="*/ 172459 h 212725"/>
                <a:gd name="connsiteX38" fmla="*/ 446503 w 893763"/>
                <a:gd name="connsiteY38" fmla="*/ 212725 h 212725"/>
                <a:gd name="connsiteX39" fmla="*/ 406400 w 893763"/>
                <a:gd name="connsiteY39" fmla="*/ 172459 h 212725"/>
                <a:gd name="connsiteX40" fmla="*/ 406400 w 893763"/>
                <a:gd name="connsiteY40" fmla="*/ 146051 h 212725"/>
                <a:gd name="connsiteX41" fmla="*/ 325438 w 893763"/>
                <a:gd name="connsiteY41" fmla="*/ 146051 h 212725"/>
                <a:gd name="connsiteX42" fmla="*/ 325438 w 893763"/>
                <a:gd name="connsiteY42" fmla="*/ 172459 h 212725"/>
                <a:gd name="connsiteX43" fmla="*/ 284548 w 893763"/>
                <a:gd name="connsiteY43" fmla="*/ 212725 h 212725"/>
                <a:gd name="connsiteX44" fmla="*/ 242888 w 893763"/>
                <a:gd name="connsiteY44" fmla="*/ 172459 h 212725"/>
                <a:gd name="connsiteX45" fmla="*/ 242888 w 893763"/>
                <a:gd name="connsiteY45" fmla="*/ 146051 h 212725"/>
                <a:gd name="connsiteX46" fmla="*/ 163513 w 893763"/>
                <a:gd name="connsiteY46" fmla="*/ 146051 h 212725"/>
                <a:gd name="connsiteX47" fmla="*/ 163513 w 893763"/>
                <a:gd name="connsiteY47" fmla="*/ 172459 h 212725"/>
                <a:gd name="connsiteX48" fmla="*/ 121852 w 893763"/>
                <a:gd name="connsiteY48" fmla="*/ 212725 h 212725"/>
                <a:gd name="connsiteX49" fmla="*/ 80963 w 893763"/>
                <a:gd name="connsiteY49" fmla="*/ 172459 h 212725"/>
                <a:gd name="connsiteX50" fmla="*/ 80963 w 893763"/>
                <a:gd name="connsiteY50" fmla="*/ 146051 h 212725"/>
                <a:gd name="connsiteX51" fmla="*/ 41110 w 893763"/>
                <a:gd name="connsiteY51" fmla="*/ 146051 h 212725"/>
                <a:gd name="connsiteX52" fmla="*/ 0 w 893763"/>
                <a:gd name="connsiteY52" fmla="*/ 105570 h 212725"/>
                <a:gd name="connsiteX53" fmla="*/ 41110 w 893763"/>
                <a:gd name="connsiteY53" fmla="*/ 65088 h 212725"/>
                <a:gd name="connsiteX54" fmla="*/ 80963 w 893763"/>
                <a:gd name="connsiteY54" fmla="*/ 65088 h 212725"/>
                <a:gd name="connsiteX55" fmla="*/ 80963 w 893763"/>
                <a:gd name="connsiteY55" fmla="*/ 40266 h 212725"/>
                <a:gd name="connsiteX56" fmla="*/ 121852 w 893763"/>
                <a:gd name="connsiteY56" fmla="*/ 0 h 21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893763" h="212725">
                  <a:moveTo>
                    <a:pt x="121852" y="0"/>
                  </a:moveTo>
                  <a:cubicBezTo>
                    <a:pt x="144997" y="0"/>
                    <a:pt x="163513" y="18234"/>
                    <a:pt x="163513" y="40266"/>
                  </a:cubicBezTo>
                  <a:lnTo>
                    <a:pt x="163513" y="65088"/>
                  </a:lnTo>
                  <a:lnTo>
                    <a:pt x="242888" y="65088"/>
                  </a:lnTo>
                  <a:lnTo>
                    <a:pt x="242888" y="40266"/>
                  </a:lnTo>
                  <a:cubicBezTo>
                    <a:pt x="242888" y="18234"/>
                    <a:pt x="261404" y="0"/>
                    <a:pt x="284548" y="0"/>
                  </a:cubicBezTo>
                  <a:cubicBezTo>
                    <a:pt x="306922" y="0"/>
                    <a:pt x="325438" y="18234"/>
                    <a:pt x="325438" y="40266"/>
                  </a:cubicBezTo>
                  <a:lnTo>
                    <a:pt x="325438" y="65088"/>
                  </a:lnTo>
                  <a:lnTo>
                    <a:pt x="406400" y="65088"/>
                  </a:lnTo>
                  <a:lnTo>
                    <a:pt x="406400" y="40266"/>
                  </a:lnTo>
                  <a:cubicBezTo>
                    <a:pt x="406400" y="18234"/>
                    <a:pt x="424560" y="0"/>
                    <a:pt x="446503" y="0"/>
                  </a:cubicBezTo>
                  <a:cubicBezTo>
                    <a:pt x="469203" y="0"/>
                    <a:pt x="487363" y="18234"/>
                    <a:pt x="487363" y="40266"/>
                  </a:cubicBezTo>
                  <a:lnTo>
                    <a:pt x="487363" y="65088"/>
                  </a:lnTo>
                  <a:lnTo>
                    <a:pt x="568325" y="65088"/>
                  </a:lnTo>
                  <a:lnTo>
                    <a:pt x="568325" y="40266"/>
                  </a:lnTo>
                  <a:cubicBezTo>
                    <a:pt x="568325" y="18234"/>
                    <a:pt x="586841" y="0"/>
                    <a:pt x="609986" y="0"/>
                  </a:cubicBezTo>
                  <a:cubicBezTo>
                    <a:pt x="632359" y="0"/>
                    <a:pt x="650875" y="18234"/>
                    <a:pt x="650875" y="40266"/>
                  </a:cubicBezTo>
                  <a:lnTo>
                    <a:pt x="650875" y="65088"/>
                  </a:lnTo>
                  <a:lnTo>
                    <a:pt x="731838" y="65088"/>
                  </a:lnTo>
                  <a:lnTo>
                    <a:pt x="731838" y="40266"/>
                  </a:lnTo>
                  <a:cubicBezTo>
                    <a:pt x="731838" y="18234"/>
                    <a:pt x="749406" y="0"/>
                    <a:pt x="772320" y="0"/>
                  </a:cubicBezTo>
                  <a:cubicBezTo>
                    <a:pt x="794470" y="0"/>
                    <a:pt x="812801" y="18234"/>
                    <a:pt x="812801" y="40266"/>
                  </a:cubicBezTo>
                  <a:lnTo>
                    <a:pt x="812801" y="65088"/>
                  </a:lnTo>
                  <a:lnTo>
                    <a:pt x="853414" y="65088"/>
                  </a:lnTo>
                  <a:cubicBezTo>
                    <a:pt x="875492" y="65088"/>
                    <a:pt x="893763" y="82656"/>
                    <a:pt x="893763" y="105570"/>
                  </a:cubicBezTo>
                  <a:cubicBezTo>
                    <a:pt x="893763" y="127720"/>
                    <a:pt x="875492" y="146051"/>
                    <a:pt x="853414" y="146051"/>
                  </a:cubicBezTo>
                  <a:lnTo>
                    <a:pt x="812801" y="146051"/>
                  </a:lnTo>
                  <a:lnTo>
                    <a:pt x="812801" y="172459"/>
                  </a:lnTo>
                  <a:cubicBezTo>
                    <a:pt x="812801" y="194492"/>
                    <a:pt x="794470" y="212725"/>
                    <a:pt x="772320" y="212725"/>
                  </a:cubicBezTo>
                  <a:cubicBezTo>
                    <a:pt x="749406" y="212725"/>
                    <a:pt x="731838" y="194492"/>
                    <a:pt x="731838" y="172459"/>
                  </a:cubicBezTo>
                  <a:lnTo>
                    <a:pt x="731838" y="146051"/>
                  </a:lnTo>
                  <a:lnTo>
                    <a:pt x="650875" y="146051"/>
                  </a:lnTo>
                  <a:lnTo>
                    <a:pt x="650875" y="172459"/>
                  </a:lnTo>
                  <a:cubicBezTo>
                    <a:pt x="650875" y="194492"/>
                    <a:pt x="632359" y="212725"/>
                    <a:pt x="609986" y="212725"/>
                  </a:cubicBezTo>
                  <a:cubicBezTo>
                    <a:pt x="586841" y="212725"/>
                    <a:pt x="568325" y="194492"/>
                    <a:pt x="568325" y="172459"/>
                  </a:cubicBezTo>
                  <a:lnTo>
                    <a:pt x="568325" y="146051"/>
                  </a:lnTo>
                  <a:lnTo>
                    <a:pt x="487363" y="146051"/>
                  </a:lnTo>
                  <a:lnTo>
                    <a:pt x="487363" y="172459"/>
                  </a:lnTo>
                  <a:cubicBezTo>
                    <a:pt x="487363" y="194492"/>
                    <a:pt x="469203" y="212725"/>
                    <a:pt x="446503" y="212725"/>
                  </a:cubicBezTo>
                  <a:cubicBezTo>
                    <a:pt x="424560" y="212725"/>
                    <a:pt x="406400" y="194492"/>
                    <a:pt x="406400" y="172459"/>
                  </a:cubicBezTo>
                  <a:lnTo>
                    <a:pt x="406400" y="146051"/>
                  </a:lnTo>
                  <a:lnTo>
                    <a:pt x="325438" y="146051"/>
                  </a:lnTo>
                  <a:lnTo>
                    <a:pt x="325438" y="172459"/>
                  </a:lnTo>
                  <a:cubicBezTo>
                    <a:pt x="325438" y="194492"/>
                    <a:pt x="306922" y="212725"/>
                    <a:pt x="284548" y="212725"/>
                  </a:cubicBezTo>
                  <a:cubicBezTo>
                    <a:pt x="261404" y="212725"/>
                    <a:pt x="242888" y="194492"/>
                    <a:pt x="242888" y="172459"/>
                  </a:cubicBezTo>
                  <a:lnTo>
                    <a:pt x="242888" y="146051"/>
                  </a:lnTo>
                  <a:lnTo>
                    <a:pt x="163513" y="146051"/>
                  </a:lnTo>
                  <a:lnTo>
                    <a:pt x="163513" y="172459"/>
                  </a:lnTo>
                  <a:cubicBezTo>
                    <a:pt x="163513" y="194492"/>
                    <a:pt x="144997" y="212725"/>
                    <a:pt x="121852" y="212725"/>
                  </a:cubicBezTo>
                  <a:cubicBezTo>
                    <a:pt x="99479" y="212725"/>
                    <a:pt x="80963" y="194492"/>
                    <a:pt x="80963" y="172459"/>
                  </a:cubicBezTo>
                  <a:lnTo>
                    <a:pt x="80963" y="146051"/>
                  </a:lnTo>
                  <a:lnTo>
                    <a:pt x="41110" y="146051"/>
                  </a:lnTo>
                  <a:cubicBezTo>
                    <a:pt x="18271" y="146051"/>
                    <a:pt x="0" y="127720"/>
                    <a:pt x="0" y="105570"/>
                  </a:cubicBezTo>
                  <a:cubicBezTo>
                    <a:pt x="0" y="82656"/>
                    <a:pt x="18271" y="65088"/>
                    <a:pt x="41110" y="65088"/>
                  </a:cubicBezTo>
                  <a:lnTo>
                    <a:pt x="80963" y="65088"/>
                  </a:lnTo>
                  <a:lnTo>
                    <a:pt x="80963" y="40266"/>
                  </a:lnTo>
                  <a:cubicBezTo>
                    <a:pt x="80963" y="18234"/>
                    <a:pt x="99479" y="0"/>
                    <a:pt x="1218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000"/>
            </a:p>
          </p:txBody>
        </p:sp>
        <p:sp>
          <p:nvSpPr>
            <p:cNvPr id="97" name="Freeform 303">
              <a:extLst>
                <a:ext uri="{FF2B5EF4-FFF2-40B4-BE49-F238E27FC236}">
                  <a16:creationId xmlns="" xmlns:a16="http://schemas.microsoft.com/office/drawing/2014/main" id="{5C501995-D51F-47BA-8B3D-4D0EB7FF5C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9574" y="4172442"/>
              <a:ext cx="1724474" cy="563237"/>
            </a:xfrm>
            <a:custGeom>
              <a:avLst/>
              <a:gdLst>
                <a:gd name="T0" fmla="*/ 1052 w 1550"/>
                <a:gd name="T1" fmla="*/ 489 h 506"/>
                <a:gd name="T2" fmla="*/ 1185 w 1550"/>
                <a:gd name="T3" fmla="*/ 489 h 506"/>
                <a:gd name="T4" fmla="*/ 904 w 1550"/>
                <a:gd name="T5" fmla="*/ 473 h 506"/>
                <a:gd name="T6" fmla="*/ 1003 w 1550"/>
                <a:gd name="T7" fmla="*/ 506 h 506"/>
                <a:gd name="T8" fmla="*/ 838 w 1550"/>
                <a:gd name="T9" fmla="*/ 473 h 506"/>
                <a:gd name="T10" fmla="*/ 739 w 1550"/>
                <a:gd name="T11" fmla="*/ 506 h 506"/>
                <a:gd name="T12" fmla="*/ 838 w 1550"/>
                <a:gd name="T13" fmla="*/ 473 h 506"/>
                <a:gd name="T14" fmla="*/ 557 w 1550"/>
                <a:gd name="T15" fmla="*/ 489 h 506"/>
                <a:gd name="T16" fmla="*/ 689 w 1550"/>
                <a:gd name="T17" fmla="*/ 489 h 506"/>
                <a:gd name="T18" fmla="*/ 409 w 1550"/>
                <a:gd name="T19" fmla="*/ 473 h 506"/>
                <a:gd name="T20" fmla="*/ 508 w 1550"/>
                <a:gd name="T21" fmla="*/ 506 h 506"/>
                <a:gd name="T22" fmla="*/ 342 w 1550"/>
                <a:gd name="T23" fmla="*/ 473 h 506"/>
                <a:gd name="T24" fmla="*/ 243 w 1550"/>
                <a:gd name="T25" fmla="*/ 506 h 506"/>
                <a:gd name="T26" fmla="*/ 342 w 1550"/>
                <a:gd name="T27" fmla="*/ 473 h 506"/>
                <a:gd name="T28" fmla="*/ 76 w 1550"/>
                <a:gd name="T29" fmla="*/ 433 h 506"/>
                <a:gd name="T30" fmla="*/ 194 w 1550"/>
                <a:gd name="T31" fmla="*/ 489 h 506"/>
                <a:gd name="T32" fmla="*/ 34 w 1550"/>
                <a:gd name="T33" fmla="*/ 299 h 506"/>
                <a:gd name="T34" fmla="*/ 32 w 1550"/>
                <a:gd name="T35" fmla="*/ 402 h 506"/>
                <a:gd name="T36" fmla="*/ 33 w 1550"/>
                <a:gd name="T37" fmla="*/ 234 h 506"/>
                <a:gd name="T38" fmla="*/ 40 w 1550"/>
                <a:gd name="T39" fmla="*/ 122 h 506"/>
                <a:gd name="T40" fmla="*/ 0 w 1550"/>
                <a:gd name="T41" fmla="*/ 234 h 506"/>
                <a:gd name="T42" fmla="*/ 82 w 1550"/>
                <a:gd name="T43" fmla="*/ 93 h 506"/>
                <a:gd name="T44" fmla="*/ 146 w 1550"/>
                <a:gd name="T45" fmla="*/ 12 h 506"/>
                <a:gd name="T46" fmla="*/ 82 w 1550"/>
                <a:gd name="T47" fmla="*/ 93 h 506"/>
                <a:gd name="T48" fmla="*/ 332 w 1550"/>
                <a:gd name="T49" fmla="*/ 17 h 506"/>
                <a:gd name="T50" fmla="*/ 216 w 1550"/>
                <a:gd name="T51" fmla="*/ 0 h 506"/>
                <a:gd name="T52" fmla="*/ 381 w 1550"/>
                <a:gd name="T53" fmla="*/ 34 h 506"/>
                <a:gd name="T54" fmla="*/ 481 w 1550"/>
                <a:gd name="T55" fmla="*/ 0 h 506"/>
                <a:gd name="T56" fmla="*/ 381 w 1550"/>
                <a:gd name="T57" fmla="*/ 34 h 506"/>
                <a:gd name="T58" fmla="*/ 662 w 1550"/>
                <a:gd name="T59" fmla="*/ 17 h 506"/>
                <a:gd name="T60" fmla="*/ 530 w 1550"/>
                <a:gd name="T61" fmla="*/ 17 h 506"/>
                <a:gd name="T62" fmla="*/ 811 w 1550"/>
                <a:gd name="T63" fmla="*/ 34 h 506"/>
                <a:gd name="T64" fmla="*/ 712 w 1550"/>
                <a:gd name="T65" fmla="*/ 0 h 506"/>
                <a:gd name="T66" fmla="*/ 877 w 1550"/>
                <a:gd name="T67" fmla="*/ 34 h 506"/>
                <a:gd name="T68" fmla="*/ 976 w 1550"/>
                <a:gd name="T69" fmla="*/ 0 h 506"/>
                <a:gd name="T70" fmla="*/ 877 w 1550"/>
                <a:gd name="T71" fmla="*/ 34 h 506"/>
                <a:gd name="T72" fmla="*/ 1158 w 1550"/>
                <a:gd name="T73" fmla="*/ 17 h 506"/>
                <a:gd name="T74" fmla="*/ 1025 w 1550"/>
                <a:gd name="T75" fmla="*/ 17 h 506"/>
                <a:gd name="T76" fmla="*/ 1306 w 1550"/>
                <a:gd name="T77" fmla="*/ 34 h 506"/>
                <a:gd name="T78" fmla="*/ 1207 w 1550"/>
                <a:gd name="T79" fmla="*/ 0 h 506"/>
                <a:gd name="T80" fmla="*/ 1369 w 1550"/>
                <a:gd name="T81" fmla="*/ 37 h 506"/>
                <a:gd name="T82" fmla="*/ 1471 w 1550"/>
                <a:gd name="T83" fmla="*/ 50 h 506"/>
                <a:gd name="T84" fmla="*/ 1369 w 1550"/>
                <a:gd name="T85" fmla="*/ 37 h 506"/>
                <a:gd name="T86" fmla="*/ 1534 w 1550"/>
                <a:gd name="T87" fmla="*/ 223 h 506"/>
                <a:gd name="T88" fmla="*/ 1495 w 1550"/>
                <a:gd name="T89" fmla="*/ 99 h 506"/>
                <a:gd name="T90" fmla="*/ 1517 w 1550"/>
                <a:gd name="T91" fmla="*/ 289 h 506"/>
                <a:gd name="T92" fmla="*/ 1532 w 1550"/>
                <a:gd name="T93" fmla="*/ 376 h 506"/>
                <a:gd name="T94" fmla="*/ 1533 w 1550"/>
                <a:gd name="T95" fmla="*/ 256 h 506"/>
                <a:gd name="T96" fmla="*/ 1393 w 1550"/>
                <a:gd name="T97" fmla="*/ 463 h 506"/>
                <a:gd name="T98" fmla="*/ 1493 w 1550"/>
                <a:gd name="T99" fmla="*/ 435 h 506"/>
                <a:gd name="T100" fmla="*/ 1334 w 1550"/>
                <a:gd name="T101" fmla="*/ 473 h 506"/>
                <a:gd name="T102" fmla="*/ 1234 w 1550"/>
                <a:gd name="T103" fmla="*/ 506 h 506"/>
                <a:gd name="T104" fmla="*/ 1351 w 1550"/>
                <a:gd name="T105" fmla="*/ 48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50" h="506">
                  <a:moveTo>
                    <a:pt x="1168" y="473"/>
                  </a:moveTo>
                  <a:lnTo>
                    <a:pt x="1069" y="473"/>
                  </a:lnTo>
                  <a:cubicBezTo>
                    <a:pt x="1060" y="473"/>
                    <a:pt x="1052" y="480"/>
                    <a:pt x="1052" y="489"/>
                  </a:cubicBezTo>
                  <a:cubicBezTo>
                    <a:pt x="1052" y="499"/>
                    <a:pt x="1060" y="506"/>
                    <a:pt x="1069" y="506"/>
                  </a:cubicBezTo>
                  <a:lnTo>
                    <a:pt x="1168" y="506"/>
                  </a:lnTo>
                  <a:cubicBezTo>
                    <a:pt x="1177" y="506"/>
                    <a:pt x="1185" y="499"/>
                    <a:pt x="1185" y="489"/>
                  </a:cubicBezTo>
                  <a:cubicBezTo>
                    <a:pt x="1185" y="480"/>
                    <a:pt x="1177" y="473"/>
                    <a:pt x="1168" y="473"/>
                  </a:cubicBezTo>
                  <a:close/>
                  <a:moveTo>
                    <a:pt x="1003" y="473"/>
                  </a:moveTo>
                  <a:lnTo>
                    <a:pt x="904" y="473"/>
                  </a:lnTo>
                  <a:cubicBezTo>
                    <a:pt x="895" y="473"/>
                    <a:pt x="887" y="480"/>
                    <a:pt x="887" y="489"/>
                  </a:cubicBezTo>
                  <a:cubicBezTo>
                    <a:pt x="887" y="499"/>
                    <a:pt x="895" y="506"/>
                    <a:pt x="904" y="506"/>
                  </a:cubicBezTo>
                  <a:lnTo>
                    <a:pt x="1003" y="506"/>
                  </a:lnTo>
                  <a:cubicBezTo>
                    <a:pt x="1012" y="506"/>
                    <a:pt x="1020" y="499"/>
                    <a:pt x="1020" y="489"/>
                  </a:cubicBezTo>
                  <a:cubicBezTo>
                    <a:pt x="1020" y="480"/>
                    <a:pt x="1012" y="473"/>
                    <a:pt x="1003" y="473"/>
                  </a:cubicBezTo>
                  <a:close/>
                  <a:moveTo>
                    <a:pt x="838" y="473"/>
                  </a:moveTo>
                  <a:lnTo>
                    <a:pt x="739" y="473"/>
                  </a:lnTo>
                  <a:cubicBezTo>
                    <a:pt x="730" y="473"/>
                    <a:pt x="722" y="480"/>
                    <a:pt x="722" y="489"/>
                  </a:cubicBezTo>
                  <a:cubicBezTo>
                    <a:pt x="722" y="499"/>
                    <a:pt x="730" y="506"/>
                    <a:pt x="739" y="506"/>
                  </a:cubicBezTo>
                  <a:lnTo>
                    <a:pt x="838" y="506"/>
                  </a:lnTo>
                  <a:cubicBezTo>
                    <a:pt x="847" y="506"/>
                    <a:pt x="855" y="499"/>
                    <a:pt x="855" y="489"/>
                  </a:cubicBezTo>
                  <a:cubicBezTo>
                    <a:pt x="855" y="480"/>
                    <a:pt x="847" y="473"/>
                    <a:pt x="838" y="473"/>
                  </a:cubicBezTo>
                  <a:close/>
                  <a:moveTo>
                    <a:pt x="673" y="473"/>
                  </a:moveTo>
                  <a:lnTo>
                    <a:pt x="574" y="473"/>
                  </a:lnTo>
                  <a:cubicBezTo>
                    <a:pt x="564" y="473"/>
                    <a:pt x="557" y="480"/>
                    <a:pt x="557" y="489"/>
                  </a:cubicBezTo>
                  <a:cubicBezTo>
                    <a:pt x="557" y="499"/>
                    <a:pt x="564" y="506"/>
                    <a:pt x="574" y="506"/>
                  </a:cubicBezTo>
                  <a:lnTo>
                    <a:pt x="673" y="506"/>
                  </a:lnTo>
                  <a:cubicBezTo>
                    <a:pt x="682" y="506"/>
                    <a:pt x="689" y="499"/>
                    <a:pt x="689" y="489"/>
                  </a:cubicBezTo>
                  <a:cubicBezTo>
                    <a:pt x="689" y="480"/>
                    <a:pt x="682" y="473"/>
                    <a:pt x="673" y="473"/>
                  </a:cubicBezTo>
                  <a:close/>
                  <a:moveTo>
                    <a:pt x="508" y="473"/>
                  </a:moveTo>
                  <a:lnTo>
                    <a:pt x="409" y="473"/>
                  </a:lnTo>
                  <a:cubicBezTo>
                    <a:pt x="399" y="473"/>
                    <a:pt x="392" y="480"/>
                    <a:pt x="392" y="489"/>
                  </a:cubicBezTo>
                  <a:cubicBezTo>
                    <a:pt x="392" y="499"/>
                    <a:pt x="399" y="506"/>
                    <a:pt x="409" y="506"/>
                  </a:cubicBezTo>
                  <a:lnTo>
                    <a:pt x="508" y="506"/>
                  </a:lnTo>
                  <a:cubicBezTo>
                    <a:pt x="517" y="506"/>
                    <a:pt x="524" y="499"/>
                    <a:pt x="524" y="489"/>
                  </a:cubicBezTo>
                  <a:cubicBezTo>
                    <a:pt x="524" y="480"/>
                    <a:pt x="517" y="473"/>
                    <a:pt x="508" y="473"/>
                  </a:cubicBezTo>
                  <a:close/>
                  <a:moveTo>
                    <a:pt x="342" y="473"/>
                  </a:moveTo>
                  <a:lnTo>
                    <a:pt x="243" y="473"/>
                  </a:lnTo>
                  <a:cubicBezTo>
                    <a:pt x="234" y="473"/>
                    <a:pt x="227" y="480"/>
                    <a:pt x="227" y="489"/>
                  </a:cubicBezTo>
                  <a:cubicBezTo>
                    <a:pt x="227" y="499"/>
                    <a:pt x="234" y="506"/>
                    <a:pt x="243" y="506"/>
                  </a:cubicBezTo>
                  <a:lnTo>
                    <a:pt x="342" y="506"/>
                  </a:lnTo>
                  <a:cubicBezTo>
                    <a:pt x="352" y="506"/>
                    <a:pt x="359" y="499"/>
                    <a:pt x="359" y="489"/>
                  </a:cubicBezTo>
                  <a:cubicBezTo>
                    <a:pt x="359" y="480"/>
                    <a:pt x="352" y="473"/>
                    <a:pt x="342" y="473"/>
                  </a:cubicBezTo>
                  <a:close/>
                  <a:moveTo>
                    <a:pt x="181" y="469"/>
                  </a:moveTo>
                  <a:cubicBezTo>
                    <a:pt x="151" y="463"/>
                    <a:pt x="123" y="450"/>
                    <a:pt x="100" y="430"/>
                  </a:cubicBezTo>
                  <a:cubicBezTo>
                    <a:pt x="93" y="424"/>
                    <a:pt x="82" y="425"/>
                    <a:pt x="76" y="433"/>
                  </a:cubicBezTo>
                  <a:cubicBezTo>
                    <a:pt x="70" y="440"/>
                    <a:pt x="71" y="450"/>
                    <a:pt x="78" y="456"/>
                  </a:cubicBezTo>
                  <a:cubicBezTo>
                    <a:pt x="106" y="479"/>
                    <a:pt x="138" y="495"/>
                    <a:pt x="174" y="502"/>
                  </a:cubicBezTo>
                  <a:cubicBezTo>
                    <a:pt x="183" y="504"/>
                    <a:pt x="192" y="498"/>
                    <a:pt x="194" y="489"/>
                  </a:cubicBezTo>
                  <a:cubicBezTo>
                    <a:pt x="196" y="480"/>
                    <a:pt x="190" y="471"/>
                    <a:pt x="181" y="469"/>
                  </a:cubicBezTo>
                  <a:close/>
                  <a:moveTo>
                    <a:pt x="60" y="385"/>
                  </a:moveTo>
                  <a:cubicBezTo>
                    <a:pt x="45" y="359"/>
                    <a:pt x="35" y="330"/>
                    <a:pt x="34" y="299"/>
                  </a:cubicBezTo>
                  <a:cubicBezTo>
                    <a:pt x="33" y="290"/>
                    <a:pt x="25" y="283"/>
                    <a:pt x="16" y="283"/>
                  </a:cubicBezTo>
                  <a:cubicBezTo>
                    <a:pt x="7" y="284"/>
                    <a:pt x="0" y="292"/>
                    <a:pt x="0" y="301"/>
                  </a:cubicBezTo>
                  <a:cubicBezTo>
                    <a:pt x="2" y="338"/>
                    <a:pt x="14" y="372"/>
                    <a:pt x="32" y="402"/>
                  </a:cubicBezTo>
                  <a:cubicBezTo>
                    <a:pt x="37" y="410"/>
                    <a:pt x="47" y="412"/>
                    <a:pt x="55" y="408"/>
                  </a:cubicBezTo>
                  <a:cubicBezTo>
                    <a:pt x="63" y="403"/>
                    <a:pt x="65" y="393"/>
                    <a:pt x="60" y="385"/>
                  </a:cubicBezTo>
                  <a:close/>
                  <a:moveTo>
                    <a:pt x="33" y="234"/>
                  </a:moveTo>
                  <a:lnTo>
                    <a:pt x="33" y="217"/>
                  </a:lnTo>
                  <a:cubicBezTo>
                    <a:pt x="33" y="191"/>
                    <a:pt x="39" y="166"/>
                    <a:pt x="49" y="144"/>
                  </a:cubicBezTo>
                  <a:cubicBezTo>
                    <a:pt x="53" y="135"/>
                    <a:pt x="49" y="126"/>
                    <a:pt x="40" y="122"/>
                  </a:cubicBezTo>
                  <a:cubicBezTo>
                    <a:pt x="32" y="118"/>
                    <a:pt x="22" y="122"/>
                    <a:pt x="18" y="130"/>
                  </a:cubicBezTo>
                  <a:cubicBezTo>
                    <a:pt x="7" y="157"/>
                    <a:pt x="0" y="186"/>
                    <a:pt x="0" y="217"/>
                  </a:cubicBezTo>
                  <a:lnTo>
                    <a:pt x="0" y="234"/>
                  </a:lnTo>
                  <a:cubicBezTo>
                    <a:pt x="0" y="243"/>
                    <a:pt x="8" y="250"/>
                    <a:pt x="17" y="250"/>
                  </a:cubicBezTo>
                  <a:cubicBezTo>
                    <a:pt x="26" y="250"/>
                    <a:pt x="33" y="243"/>
                    <a:pt x="33" y="234"/>
                  </a:cubicBezTo>
                  <a:close/>
                  <a:moveTo>
                    <a:pt x="82" y="93"/>
                  </a:moveTo>
                  <a:cubicBezTo>
                    <a:pt x="102" y="71"/>
                    <a:pt x="128" y="54"/>
                    <a:pt x="157" y="44"/>
                  </a:cubicBezTo>
                  <a:cubicBezTo>
                    <a:pt x="166" y="41"/>
                    <a:pt x="170" y="31"/>
                    <a:pt x="167" y="23"/>
                  </a:cubicBezTo>
                  <a:cubicBezTo>
                    <a:pt x="164" y="14"/>
                    <a:pt x="155" y="9"/>
                    <a:pt x="146" y="12"/>
                  </a:cubicBezTo>
                  <a:cubicBezTo>
                    <a:pt x="112" y="24"/>
                    <a:pt x="81" y="45"/>
                    <a:pt x="57" y="71"/>
                  </a:cubicBezTo>
                  <a:cubicBezTo>
                    <a:pt x="51" y="78"/>
                    <a:pt x="52" y="88"/>
                    <a:pt x="58" y="94"/>
                  </a:cubicBezTo>
                  <a:cubicBezTo>
                    <a:pt x="65" y="101"/>
                    <a:pt x="76" y="100"/>
                    <a:pt x="82" y="93"/>
                  </a:cubicBezTo>
                  <a:close/>
                  <a:moveTo>
                    <a:pt x="216" y="34"/>
                  </a:moveTo>
                  <a:lnTo>
                    <a:pt x="315" y="34"/>
                  </a:lnTo>
                  <a:cubicBezTo>
                    <a:pt x="325" y="34"/>
                    <a:pt x="332" y="26"/>
                    <a:pt x="332" y="17"/>
                  </a:cubicBezTo>
                  <a:cubicBezTo>
                    <a:pt x="332" y="8"/>
                    <a:pt x="325" y="0"/>
                    <a:pt x="315" y="0"/>
                  </a:cubicBezTo>
                  <a:lnTo>
                    <a:pt x="217" y="0"/>
                  </a:lnTo>
                  <a:lnTo>
                    <a:pt x="216" y="0"/>
                  </a:lnTo>
                  <a:cubicBezTo>
                    <a:pt x="207" y="0"/>
                    <a:pt x="200" y="8"/>
                    <a:pt x="200" y="17"/>
                  </a:cubicBezTo>
                  <a:cubicBezTo>
                    <a:pt x="200" y="26"/>
                    <a:pt x="207" y="34"/>
                    <a:pt x="216" y="34"/>
                  </a:cubicBezTo>
                  <a:close/>
                  <a:moveTo>
                    <a:pt x="381" y="34"/>
                  </a:moveTo>
                  <a:lnTo>
                    <a:pt x="481" y="34"/>
                  </a:lnTo>
                  <a:cubicBezTo>
                    <a:pt x="490" y="34"/>
                    <a:pt x="497" y="26"/>
                    <a:pt x="497" y="17"/>
                  </a:cubicBezTo>
                  <a:cubicBezTo>
                    <a:pt x="497" y="8"/>
                    <a:pt x="490" y="0"/>
                    <a:pt x="481" y="0"/>
                  </a:cubicBezTo>
                  <a:lnTo>
                    <a:pt x="381" y="0"/>
                  </a:lnTo>
                  <a:cubicBezTo>
                    <a:pt x="372" y="0"/>
                    <a:pt x="365" y="8"/>
                    <a:pt x="365" y="17"/>
                  </a:cubicBezTo>
                  <a:cubicBezTo>
                    <a:pt x="365" y="26"/>
                    <a:pt x="372" y="34"/>
                    <a:pt x="381" y="34"/>
                  </a:cubicBezTo>
                  <a:close/>
                  <a:moveTo>
                    <a:pt x="547" y="34"/>
                  </a:moveTo>
                  <a:lnTo>
                    <a:pt x="646" y="34"/>
                  </a:lnTo>
                  <a:cubicBezTo>
                    <a:pt x="655" y="34"/>
                    <a:pt x="662" y="26"/>
                    <a:pt x="662" y="17"/>
                  </a:cubicBezTo>
                  <a:cubicBezTo>
                    <a:pt x="662" y="8"/>
                    <a:pt x="655" y="0"/>
                    <a:pt x="646" y="0"/>
                  </a:cubicBezTo>
                  <a:lnTo>
                    <a:pt x="547" y="0"/>
                  </a:lnTo>
                  <a:cubicBezTo>
                    <a:pt x="537" y="0"/>
                    <a:pt x="530" y="8"/>
                    <a:pt x="530" y="17"/>
                  </a:cubicBezTo>
                  <a:cubicBezTo>
                    <a:pt x="530" y="26"/>
                    <a:pt x="537" y="34"/>
                    <a:pt x="547" y="34"/>
                  </a:cubicBezTo>
                  <a:close/>
                  <a:moveTo>
                    <a:pt x="712" y="34"/>
                  </a:moveTo>
                  <a:lnTo>
                    <a:pt x="811" y="34"/>
                  </a:lnTo>
                  <a:cubicBezTo>
                    <a:pt x="820" y="34"/>
                    <a:pt x="828" y="26"/>
                    <a:pt x="828" y="17"/>
                  </a:cubicBezTo>
                  <a:cubicBezTo>
                    <a:pt x="828" y="8"/>
                    <a:pt x="820" y="0"/>
                    <a:pt x="811" y="0"/>
                  </a:cubicBezTo>
                  <a:lnTo>
                    <a:pt x="712" y="0"/>
                  </a:lnTo>
                  <a:cubicBezTo>
                    <a:pt x="703" y="0"/>
                    <a:pt x="695" y="8"/>
                    <a:pt x="695" y="17"/>
                  </a:cubicBezTo>
                  <a:cubicBezTo>
                    <a:pt x="695" y="26"/>
                    <a:pt x="703" y="34"/>
                    <a:pt x="712" y="34"/>
                  </a:cubicBezTo>
                  <a:close/>
                  <a:moveTo>
                    <a:pt x="877" y="34"/>
                  </a:moveTo>
                  <a:lnTo>
                    <a:pt x="976" y="34"/>
                  </a:lnTo>
                  <a:cubicBezTo>
                    <a:pt x="985" y="34"/>
                    <a:pt x="993" y="26"/>
                    <a:pt x="993" y="17"/>
                  </a:cubicBezTo>
                  <a:cubicBezTo>
                    <a:pt x="993" y="8"/>
                    <a:pt x="985" y="0"/>
                    <a:pt x="976" y="0"/>
                  </a:cubicBezTo>
                  <a:lnTo>
                    <a:pt x="877" y="0"/>
                  </a:lnTo>
                  <a:cubicBezTo>
                    <a:pt x="868" y="0"/>
                    <a:pt x="860" y="8"/>
                    <a:pt x="860" y="17"/>
                  </a:cubicBezTo>
                  <a:cubicBezTo>
                    <a:pt x="860" y="26"/>
                    <a:pt x="868" y="34"/>
                    <a:pt x="877" y="34"/>
                  </a:cubicBezTo>
                  <a:close/>
                  <a:moveTo>
                    <a:pt x="1042" y="34"/>
                  </a:moveTo>
                  <a:lnTo>
                    <a:pt x="1141" y="34"/>
                  </a:lnTo>
                  <a:cubicBezTo>
                    <a:pt x="1150" y="34"/>
                    <a:pt x="1158" y="26"/>
                    <a:pt x="1158" y="17"/>
                  </a:cubicBezTo>
                  <a:cubicBezTo>
                    <a:pt x="1158" y="8"/>
                    <a:pt x="1150" y="0"/>
                    <a:pt x="1141" y="0"/>
                  </a:cubicBezTo>
                  <a:lnTo>
                    <a:pt x="1042" y="0"/>
                  </a:lnTo>
                  <a:cubicBezTo>
                    <a:pt x="1033" y="0"/>
                    <a:pt x="1025" y="8"/>
                    <a:pt x="1025" y="17"/>
                  </a:cubicBezTo>
                  <a:cubicBezTo>
                    <a:pt x="1025" y="26"/>
                    <a:pt x="1033" y="34"/>
                    <a:pt x="1042" y="34"/>
                  </a:cubicBezTo>
                  <a:close/>
                  <a:moveTo>
                    <a:pt x="1207" y="34"/>
                  </a:moveTo>
                  <a:lnTo>
                    <a:pt x="1306" y="34"/>
                  </a:lnTo>
                  <a:cubicBezTo>
                    <a:pt x="1316" y="34"/>
                    <a:pt x="1323" y="26"/>
                    <a:pt x="1323" y="17"/>
                  </a:cubicBezTo>
                  <a:cubicBezTo>
                    <a:pt x="1323" y="8"/>
                    <a:pt x="1316" y="0"/>
                    <a:pt x="1306" y="0"/>
                  </a:cubicBezTo>
                  <a:lnTo>
                    <a:pt x="1207" y="0"/>
                  </a:lnTo>
                  <a:cubicBezTo>
                    <a:pt x="1198" y="0"/>
                    <a:pt x="1191" y="8"/>
                    <a:pt x="1191" y="17"/>
                  </a:cubicBezTo>
                  <a:cubicBezTo>
                    <a:pt x="1191" y="26"/>
                    <a:pt x="1198" y="34"/>
                    <a:pt x="1207" y="34"/>
                  </a:cubicBezTo>
                  <a:close/>
                  <a:moveTo>
                    <a:pt x="1369" y="37"/>
                  </a:moveTo>
                  <a:cubicBezTo>
                    <a:pt x="1399" y="43"/>
                    <a:pt x="1427" y="57"/>
                    <a:pt x="1450" y="76"/>
                  </a:cubicBezTo>
                  <a:cubicBezTo>
                    <a:pt x="1457" y="82"/>
                    <a:pt x="1468" y="81"/>
                    <a:pt x="1474" y="74"/>
                  </a:cubicBezTo>
                  <a:cubicBezTo>
                    <a:pt x="1479" y="67"/>
                    <a:pt x="1478" y="56"/>
                    <a:pt x="1471" y="50"/>
                  </a:cubicBezTo>
                  <a:cubicBezTo>
                    <a:pt x="1444" y="28"/>
                    <a:pt x="1411" y="12"/>
                    <a:pt x="1375" y="5"/>
                  </a:cubicBezTo>
                  <a:cubicBezTo>
                    <a:pt x="1366" y="3"/>
                    <a:pt x="1358" y="9"/>
                    <a:pt x="1356" y="18"/>
                  </a:cubicBezTo>
                  <a:cubicBezTo>
                    <a:pt x="1354" y="27"/>
                    <a:pt x="1360" y="35"/>
                    <a:pt x="1369" y="37"/>
                  </a:cubicBezTo>
                  <a:close/>
                  <a:moveTo>
                    <a:pt x="1490" y="122"/>
                  </a:moveTo>
                  <a:cubicBezTo>
                    <a:pt x="1505" y="147"/>
                    <a:pt x="1515" y="176"/>
                    <a:pt x="1516" y="207"/>
                  </a:cubicBezTo>
                  <a:cubicBezTo>
                    <a:pt x="1517" y="216"/>
                    <a:pt x="1525" y="223"/>
                    <a:pt x="1534" y="223"/>
                  </a:cubicBezTo>
                  <a:cubicBezTo>
                    <a:pt x="1543" y="222"/>
                    <a:pt x="1550" y="215"/>
                    <a:pt x="1550" y="205"/>
                  </a:cubicBezTo>
                  <a:cubicBezTo>
                    <a:pt x="1548" y="168"/>
                    <a:pt x="1536" y="134"/>
                    <a:pt x="1518" y="104"/>
                  </a:cubicBezTo>
                  <a:cubicBezTo>
                    <a:pt x="1513" y="96"/>
                    <a:pt x="1503" y="94"/>
                    <a:pt x="1495" y="99"/>
                  </a:cubicBezTo>
                  <a:cubicBezTo>
                    <a:pt x="1487" y="103"/>
                    <a:pt x="1485" y="114"/>
                    <a:pt x="1490" y="122"/>
                  </a:cubicBezTo>
                  <a:close/>
                  <a:moveTo>
                    <a:pt x="1517" y="272"/>
                  </a:moveTo>
                  <a:lnTo>
                    <a:pt x="1517" y="289"/>
                  </a:lnTo>
                  <a:cubicBezTo>
                    <a:pt x="1517" y="315"/>
                    <a:pt x="1511" y="340"/>
                    <a:pt x="1501" y="362"/>
                  </a:cubicBezTo>
                  <a:cubicBezTo>
                    <a:pt x="1498" y="371"/>
                    <a:pt x="1502" y="381"/>
                    <a:pt x="1510" y="384"/>
                  </a:cubicBezTo>
                  <a:cubicBezTo>
                    <a:pt x="1518" y="388"/>
                    <a:pt x="1528" y="384"/>
                    <a:pt x="1532" y="376"/>
                  </a:cubicBezTo>
                  <a:cubicBezTo>
                    <a:pt x="1544" y="349"/>
                    <a:pt x="1550" y="320"/>
                    <a:pt x="1550" y="289"/>
                  </a:cubicBezTo>
                  <a:lnTo>
                    <a:pt x="1550" y="272"/>
                  </a:lnTo>
                  <a:cubicBezTo>
                    <a:pt x="1550" y="263"/>
                    <a:pt x="1543" y="256"/>
                    <a:pt x="1533" y="256"/>
                  </a:cubicBezTo>
                  <a:cubicBezTo>
                    <a:pt x="1524" y="256"/>
                    <a:pt x="1517" y="263"/>
                    <a:pt x="1517" y="272"/>
                  </a:cubicBezTo>
                  <a:close/>
                  <a:moveTo>
                    <a:pt x="1469" y="413"/>
                  </a:moveTo>
                  <a:cubicBezTo>
                    <a:pt x="1448" y="435"/>
                    <a:pt x="1422" y="452"/>
                    <a:pt x="1393" y="463"/>
                  </a:cubicBezTo>
                  <a:cubicBezTo>
                    <a:pt x="1385" y="466"/>
                    <a:pt x="1380" y="475"/>
                    <a:pt x="1383" y="484"/>
                  </a:cubicBezTo>
                  <a:cubicBezTo>
                    <a:pt x="1386" y="493"/>
                    <a:pt x="1396" y="497"/>
                    <a:pt x="1405" y="494"/>
                  </a:cubicBezTo>
                  <a:cubicBezTo>
                    <a:pt x="1439" y="482"/>
                    <a:pt x="1469" y="462"/>
                    <a:pt x="1493" y="435"/>
                  </a:cubicBezTo>
                  <a:cubicBezTo>
                    <a:pt x="1499" y="429"/>
                    <a:pt x="1499" y="418"/>
                    <a:pt x="1492" y="412"/>
                  </a:cubicBezTo>
                  <a:cubicBezTo>
                    <a:pt x="1485" y="406"/>
                    <a:pt x="1475" y="406"/>
                    <a:pt x="1469" y="413"/>
                  </a:cubicBezTo>
                  <a:close/>
                  <a:moveTo>
                    <a:pt x="1334" y="473"/>
                  </a:moveTo>
                  <a:lnTo>
                    <a:pt x="1234" y="473"/>
                  </a:lnTo>
                  <a:cubicBezTo>
                    <a:pt x="1225" y="473"/>
                    <a:pt x="1218" y="480"/>
                    <a:pt x="1218" y="489"/>
                  </a:cubicBezTo>
                  <a:cubicBezTo>
                    <a:pt x="1218" y="499"/>
                    <a:pt x="1225" y="506"/>
                    <a:pt x="1234" y="506"/>
                  </a:cubicBezTo>
                  <a:lnTo>
                    <a:pt x="1333" y="506"/>
                  </a:lnTo>
                  <a:lnTo>
                    <a:pt x="1334" y="506"/>
                  </a:lnTo>
                  <a:cubicBezTo>
                    <a:pt x="1343" y="506"/>
                    <a:pt x="1351" y="499"/>
                    <a:pt x="1351" y="489"/>
                  </a:cubicBezTo>
                  <a:cubicBezTo>
                    <a:pt x="1351" y="480"/>
                    <a:pt x="1343" y="473"/>
                    <a:pt x="1334" y="473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4000"/>
            </a:p>
          </p:txBody>
        </p:sp>
        <p:sp>
          <p:nvSpPr>
            <p:cNvPr id="98" name="Freeform 81">
              <a:extLst>
                <a:ext uri="{FF2B5EF4-FFF2-40B4-BE49-F238E27FC236}">
                  <a16:creationId xmlns="" xmlns:a16="http://schemas.microsoft.com/office/drawing/2014/main" id="{E80EE7D4-D38A-4DA3-BC85-C9618C32F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769" y="3717365"/>
              <a:ext cx="248391" cy="1468977"/>
            </a:xfrm>
            <a:custGeom>
              <a:avLst/>
              <a:gdLst>
                <a:gd name="connsiteX0" fmla="*/ 0 w 165100"/>
                <a:gd name="connsiteY0" fmla="*/ 0 h 1026205"/>
                <a:gd name="connsiteX1" fmla="*/ 37130 w 165100"/>
                <a:gd name="connsiteY1" fmla="*/ 18789 h 1026205"/>
                <a:gd name="connsiteX2" fmla="*/ 165100 w 165100"/>
                <a:gd name="connsiteY2" fmla="*/ 106063 h 1026205"/>
                <a:gd name="connsiteX3" fmla="*/ 165100 w 165100"/>
                <a:gd name="connsiteY3" fmla="*/ 920078 h 1026205"/>
                <a:gd name="connsiteX4" fmla="*/ 37130 w 165100"/>
                <a:gd name="connsiteY4" fmla="*/ 1007396 h 1026205"/>
                <a:gd name="connsiteX5" fmla="*/ 0 w 165100"/>
                <a:gd name="connsiteY5" fmla="*/ 1026205 h 1026205"/>
                <a:gd name="connsiteX0" fmla="*/ 0 w 165100"/>
                <a:gd name="connsiteY0" fmla="*/ 0 h 1026205"/>
                <a:gd name="connsiteX1" fmla="*/ 165100 w 165100"/>
                <a:gd name="connsiteY1" fmla="*/ 106063 h 1026205"/>
                <a:gd name="connsiteX2" fmla="*/ 165100 w 165100"/>
                <a:gd name="connsiteY2" fmla="*/ 920078 h 1026205"/>
                <a:gd name="connsiteX3" fmla="*/ 37130 w 165100"/>
                <a:gd name="connsiteY3" fmla="*/ 1007396 h 1026205"/>
                <a:gd name="connsiteX4" fmla="*/ 0 w 165100"/>
                <a:gd name="connsiteY4" fmla="*/ 1026205 h 1026205"/>
                <a:gd name="connsiteX5" fmla="*/ 0 w 165100"/>
                <a:gd name="connsiteY5" fmla="*/ 0 h 1026205"/>
                <a:gd name="connsiteX0" fmla="*/ 0 w 170124"/>
                <a:gd name="connsiteY0" fmla="*/ 0 h 1026205"/>
                <a:gd name="connsiteX1" fmla="*/ 170124 w 170124"/>
                <a:gd name="connsiteY1" fmla="*/ 131184 h 1026205"/>
                <a:gd name="connsiteX2" fmla="*/ 165100 w 170124"/>
                <a:gd name="connsiteY2" fmla="*/ 920078 h 1026205"/>
                <a:gd name="connsiteX3" fmla="*/ 37130 w 170124"/>
                <a:gd name="connsiteY3" fmla="*/ 1007396 h 1026205"/>
                <a:gd name="connsiteX4" fmla="*/ 0 w 170124"/>
                <a:gd name="connsiteY4" fmla="*/ 1026205 h 1026205"/>
                <a:gd name="connsiteX5" fmla="*/ 0 w 170124"/>
                <a:gd name="connsiteY5" fmla="*/ 0 h 1026205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  <a:gd name="connsiteX0" fmla="*/ 0 w 170124"/>
                <a:gd name="connsiteY0" fmla="*/ 0 h 1006108"/>
                <a:gd name="connsiteX1" fmla="*/ 170124 w 170124"/>
                <a:gd name="connsiteY1" fmla="*/ 111087 h 1006108"/>
                <a:gd name="connsiteX2" fmla="*/ 165100 w 170124"/>
                <a:gd name="connsiteY2" fmla="*/ 899981 h 1006108"/>
                <a:gd name="connsiteX3" fmla="*/ 37130 w 170124"/>
                <a:gd name="connsiteY3" fmla="*/ 987299 h 1006108"/>
                <a:gd name="connsiteX4" fmla="*/ 0 w 170124"/>
                <a:gd name="connsiteY4" fmla="*/ 1006108 h 1006108"/>
                <a:gd name="connsiteX5" fmla="*/ 0 w 170124"/>
                <a:gd name="connsiteY5" fmla="*/ 0 h 1006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124" h="1006108">
                  <a:moveTo>
                    <a:pt x="0" y="0"/>
                  </a:moveTo>
                  <a:cubicBezTo>
                    <a:pt x="66756" y="37029"/>
                    <a:pt x="113416" y="69034"/>
                    <a:pt x="170124" y="111087"/>
                  </a:cubicBezTo>
                  <a:cubicBezTo>
                    <a:pt x="168449" y="374052"/>
                    <a:pt x="166775" y="637016"/>
                    <a:pt x="165100" y="899981"/>
                  </a:cubicBezTo>
                  <a:lnTo>
                    <a:pt x="37130" y="987299"/>
                  </a:lnTo>
                  <a:lnTo>
                    <a:pt x="0" y="1006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000" dirty="0"/>
            </a:p>
          </p:txBody>
        </p:sp>
        <p:sp>
          <p:nvSpPr>
            <p:cNvPr id="99" name="Freeform 82">
              <a:extLst>
                <a:ext uri="{FF2B5EF4-FFF2-40B4-BE49-F238E27FC236}">
                  <a16:creationId xmlns="" xmlns:a16="http://schemas.microsoft.com/office/drawing/2014/main" id="{9B4FB875-E3E9-4D46-8E80-131CEC5E4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992" y="3716529"/>
              <a:ext cx="241055" cy="1468977"/>
            </a:xfrm>
            <a:custGeom>
              <a:avLst/>
              <a:gdLst>
                <a:gd name="connsiteX0" fmla="*/ 165100 w 165100"/>
                <a:gd name="connsiteY0" fmla="*/ 0 h 1003061"/>
                <a:gd name="connsiteX1" fmla="*/ 165100 w 165100"/>
                <a:gd name="connsiteY1" fmla="*/ 1003061 h 1003061"/>
                <a:gd name="connsiteX2" fmla="*/ 150826 w 165100"/>
                <a:gd name="connsiteY2" fmla="*/ 995830 h 1003061"/>
                <a:gd name="connsiteX3" fmla="*/ 5660 w 165100"/>
                <a:gd name="connsiteY3" fmla="*/ 896775 h 1003061"/>
                <a:gd name="connsiteX4" fmla="*/ 0 w 165100"/>
                <a:gd name="connsiteY4" fmla="*/ 891736 h 1003061"/>
                <a:gd name="connsiteX5" fmla="*/ 0 w 165100"/>
                <a:gd name="connsiteY5" fmla="*/ 111268 h 1003061"/>
                <a:gd name="connsiteX6" fmla="*/ 5660 w 165100"/>
                <a:gd name="connsiteY6" fmla="*/ 106229 h 1003061"/>
                <a:gd name="connsiteX7" fmla="*/ 150826 w 165100"/>
                <a:gd name="connsiteY7" fmla="*/ 7223 h 100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5100" h="1003061">
                  <a:moveTo>
                    <a:pt x="165100" y="0"/>
                  </a:moveTo>
                  <a:lnTo>
                    <a:pt x="165100" y="1003061"/>
                  </a:lnTo>
                  <a:lnTo>
                    <a:pt x="150826" y="995830"/>
                  </a:lnTo>
                  <a:cubicBezTo>
                    <a:pt x="100236" y="965903"/>
                    <a:pt x="51754" y="932792"/>
                    <a:pt x="5660" y="896775"/>
                  </a:cubicBezTo>
                  <a:lnTo>
                    <a:pt x="0" y="891736"/>
                  </a:lnTo>
                  <a:lnTo>
                    <a:pt x="0" y="111268"/>
                  </a:lnTo>
                  <a:lnTo>
                    <a:pt x="5660" y="106229"/>
                  </a:lnTo>
                  <a:cubicBezTo>
                    <a:pt x="51754" y="70219"/>
                    <a:pt x="100236" y="37126"/>
                    <a:pt x="150826" y="722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4000"/>
            </a:p>
          </p:txBody>
        </p:sp>
        <p:sp>
          <p:nvSpPr>
            <p:cNvPr id="100" name="TextBox 99">
              <a:extLst>
                <a:ext uri="{FF2B5EF4-FFF2-40B4-BE49-F238E27FC236}">
                  <a16:creationId xmlns="" xmlns:a16="http://schemas.microsoft.com/office/drawing/2014/main" id="{A7D56C0E-FA25-4A96-A4CB-88EBBEDAB458}"/>
                </a:ext>
              </a:extLst>
            </p:cNvPr>
            <p:cNvSpPr txBox="1"/>
            <p:nvPr/>
          </p:nvSpPr>
          <p:spPr>
            <a:xfrm rot="10800000">
              <a:off x="4963338" y="4217707"/>
              <a:ext cx="2670183" cy="90909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734286"/>
                </a:avLst>
              </a:prstTxWarp>
              <a:spAutoFit/>
            </a:bodyPr>
            <a:lstStyle/>
            <a:p>
              <a:pPr algn="ctr"/>
              <a:r>
                <a:rPr lang="en-US" altLang="ko-KR" sz="4000" b="1" dirty="0">
                  <a:solidFill>
                    <a:schemeClr val="accent1"/>
                  </a:solidFill>
                  <a:latin typeface="Algerian" panose="04020705040A02060702" pitchFamily="82" charset="0"/>
                  <a:ea typeface="HY신명조" panose="02030600000101010101" pitchFamily="18" charset="-127"/>
                </a:rPr>
                <a:t>FOOTBALL</a:t>
              </a:r>
              <a:endParaRPr lang="ko-KR" altLang="en-US" sz="4000" b="1" dirty="0">
                <a:solidFill>
                  <a:schemeClr val="accent1"/>
                </a:solidFill>
                <a:latin typeface="Algerian" panose="04020705040A02060702" pitchFamily="82" charset="0"/>
                <a:ea typeface="HY신명조" panose="02030600000101010101" pitchFamily="18" charset="-127"/>
              </a:endParaRPr>
            </a:p>
          </p:txBody>
        </p:sp>
      </p:grpSp>
      <p:sp>
        <p:nvSpPr>
          <p:cNvPr id="101" name="자유형: 도형 100">
            <a:extLst>
              <a:ext uri="{FF2B5EF4-FFF2-40B4-BE49-F238E27FC236}">
                <a16:creationId xmlns="" xmlns:a16="http://schemas.microsoft.com/office/drawing/2014/main" id="{E2DFF3C1-DF0A-4035-9BD1-C1469331021A}"/>
              </a:ext>
            </a:extLst>
          </p:cNvPr>
          <p:cNvSpPr/>
          <p:nvPr/>
        </p:nvSpPr>
        <p:spPr>
          <a:xfrm rot="21349269">
            <a:off x="3344810" y="3962970"/>
            <a:ext cx="856463" cy="1663476"/>
          </a:xfrm>
          <a:custGeom>
            <a:avLst/>
            <a:gdLst>
              <a:gd name="connsiteX0" fmla="*/ 47611 w 597083"/>
              <a:gd name="connsiteY0" fmla="*/ 164963 h 1159692"/>
              <a:gd name="connsiteX1" fmla="*/ 78613 w 597083"/>
              <a:gd name="connsiteY1" fmla="*/ 179967 h 1159692"/>
              <a:gd name="connsiteX2" fmla="*/ 220124 w 597083"/>
              <a:gd name="connsiteY2" fmla="*/ 338945 h 1159692"/>
              <a:gd name="connsiteX3" fmla="*/ 384960 w 597083"/>
              <a:gd name="connsiteY3" fmla="*/ 280555 h 1159692"/>
              <a:gd name="connsiteX4" fmla="*/ 442403 w 597083"/>
              <a:gd name="connsiteY4" fmla="*/ 307947 h 1159692"/>
              <a:gd name="connsiteX5" fmla="*/ 415012 w 597083"/>
              <a:gd name="connsiteY5" fmla="*/ 365390 h 1159692"/>
              <a:gd name="connsiteX6" fmla="*/ 219889 w 597083"/>
              <a:gd name="connsiteY6" fmla="*/ 434509 h 1159692"/>
              <a:gd name="connsiteX7" fmla="*/ 185495 w 597083"/>
              <a:gd name="connsiteY7" fmla="*/ 432710 h 1159692"/>
              <a:gd name="connsiteX8" fmla="*/ 164104 w 597083"/>
              <a:gd name="connsiteY8" fmla="*/ 408958 h 1159692"/>
              <a:gd name="connsiteX9" fmla="*/ 160328 w 597083"/>
              <a:gd name="connsiteY9" fmla="*/ 407131 h 1159692"/>
              <a:gd name="connsiteX10" fmla="*/ 11387 w 597083"/>
              <a:gd name="connsiteY10" fmla="*/ 239806 h 1159692"/>
              <a:gd name="connsiteX11" fmla="*/ 15080 w 597083"/>
              <a:gd name="connsiteY11" fmla="*/ 176274 h 1159692"/>
              <a:gd name="connsiteX12" fmla="*/ 47611 w 597083"/>
              <a:gd name="connsiteY12" fmla="*/ 164963 h 1159692"/>
              <a:gd name="connsiteX13" fmla="*/ 428951 w 597083"/>
              <a:gd name="connsiteY13" fmla="*/ 233682 h 1159692"/>
              <a:gd name="connsiteX14" fmla="*/ 481657 w 597083"/>
              <a:gd name="connsiteY14" fmla="*/ 343153 h 1159692"/>
              <a:gd name="connsiteX15" fmla="*/ 382604 w 597083"/>
              <a:gd name="connsiteY15" fmla="*/ 626143 h 1159692"/>
              <a:gd name="connsiteX16" fmla="*/ 366582 w 597083"/>
              <a:gd name="connsiteY16" fmla="*/ 653121 h 1159692"/>
              <a:gd name="connsiteX17" fmla="*/ 371948 w 597083"/>
              <a:gd name="connsiteY17" fmla="*/ 661725 h 1159692"/>
              <a:gd name="connsiteX18" fmla="*/ 396441 w 597083"/>
              <a:gd name="connsiteY18" fmla="*/ 808797 h 1159692"/>
              <a:gd name="connsiteX19" fmla="*/ 396254 w 597083"/>
              <a:gd name="connsiteY19" fmla="*/ 814260 h 1159692"/>
              <a:gd name="connsiteX20" fmla="*/ 402309 w 597083"/>
              <a:gd name="connsiteY20" fmla="*/ 819792 h 1159692"/>
              <a:gd name="connsiteX21" fmla="*/ 526090 w 597083"/>
              <a:gd name="connsiteY21" fmla="*/ 1084267 h 1159692"/>
              <a:gd name="connsiteX22" fmla="*/ 501307 w 597083"/>
              <a:gd name="connsiteY22" fmla="*/ 1152657 h 1159692"/>
              <a:gd name="connsiteX23" fmla="*/ 496663 w 597083"/>
              <a:gd name="connsiteY23" fmla="*/ 1154830 h 1159692"/>
              <a:gd name="connsiteX24" fmla="*/ 428273 w 597083"/>
              <a:gd name="connsiteY24" fmla="*/ 1130047 h 1159692"/>
              <a:gd name="connsiteX25" fmla="*/ 304492 w 597083"/>
              <a:gd name="connsiteY25" fmla="*/ 865572 h 1159692"/>
              <a:gd name="connsiteX26" fmla="*/ 299666 w 597083"/>
              <a:gd name="connsiteY26" fmla="*/ 845726 h 1159692"/>
              <a:gd name="connsiteX27" fmla="*/ 300110 w 597083"/>
              <a:gd name="connsiteY27" fmla="*/ 842894 h 1159692"/>
              <a:gd name="connsiteX28" fmla="*/ 289908 w 597083"/>
              <a:gd name="connsiteY28" fmla="*/ 826538 h 1159692"/>
              <a:gd name="connsiteX29" fmla="*/ 269367 w 597083"/>
              <a:gd name="connsiteY29" fmla="*/ 703194 h 1159692"/>
              <a:gd name="connsiteX30" fmla="*/ 218004 w 597083"/>
              <a:gd name="connsiteY30" fmla="*/ 782191 h 1159692"/>
              <a:gd name="connsiteX31" fmla="*/ 218004 w 597083"/>
              <a:gd name="connsiteY31" fmla="*/ 1028772 h 1159692"/>
              <a:gd name="connsiteX32" fmla="*/ 164004 w 597083"/>
              <a:gd name="connsiteY32" fmla="*/ 1082772 h 1159692"/>
              <a:gd name="connsiteX33" fmla="*/ 110004 w 597083"/>
              <a:gd name="connsiteY33" fmla="*/ 1028772 h 1159692"/>
              <a:gd name="connsiteX34" fmla="*/ 110004 w 597083"/>
              <a:gd name="connsiteY34" fmla="*/ 778586 h 1159692"/>
              <a:gd name="connsiteX35" fmla="*/ 110459 w 597083"/>
              <a:gd name="connsiteY35" fmla="*/ 776330 h 1159692"/>
              <a:gd name="connsiteX36" fmla="*/ 110149 w 597083"/>
              <a:gd name="connsiteY36" fmla="*/ 757730 h 1159692"/>
              <a:gd name="connsiteX37" fmla="*/ 118049 w 597083"/>
              <a:gd name="connsiteY37" fmla="*/ 737794 h 1159692"/>
              <a:gd name="connsiteX38" fmla="*/ 216650 w 597083"/>
              <a:gd name="connsiteY38" fmla="*/ 586147 h 1159692"/>
              <a:gd name="connsiteX39" fmla="*/ 217408 w 597083"/>
              <a:gd name="connsiteY39" fmla="*/ 585374 h 1159692"/>
              <a:gd name="connsiteX40" fmla="*/ 220428 w 597083"/>
              <a:gd name="connsiteY40" fmla="*/ 569377 h 1159692"/>
              <a:gd name="connsiteX41" fmla="*/ 261754 w 597083"/>
              <a:gd name="connsiteY41" fmla="*/ 451312 h 1159692"/>
              <a:gd name="connsiteX42" fmla="*/ 414296 w 597083"/>
              <a:gd name="connsiteY42" fmla="*/ 397276 h 1159692"/>
              <a:gd name="connsiteX43" fmla="*/ 460865 w 597083"/>
              <a:gd name="connsiteY43" fmla="*/ 299620 h 1159692"/>
              <a:gd name="connsiteX44" fmla="*/ 363209 w 597083"/>
              <a:gd name="connsiteY44" fmla="*/ 253052 h 1159692"/>
              <a:gd name="connsiteX45" fmla="*/ 332902 w 597083"/>
              <a:gd name="connsiteY45" fmla="*/ 263789 h 1159692"/>
              <a:gd name="connsiteX46" fmla="*/ 336901 w 597083"/>
              <a:gd name="connsiteY46" fmla="*/ 257054 h 1159692"/>
              <a:gd name="connsiteX47" fmla="*/ 428951 w 597083"/>
              <a:gd name="connsiteY47" fmla="*/ 233682 h 1159692"/>
              <a:gd name="connsiteX48" fmla="*/ 191979 w 597083"/>
              <a:gd name="connsiteY48" fmla="*/ 95591 h 1159692"/>
              <a:gd name="connsiteX49" fmla="*/ 218674 w 597083"/>
              <a:gd name="connsiteY49" fmla="*/ 117354 h 1159692"/>
              <a:gd name="connsiteX50" fmla="*/ 309401 w 597083"/>
              <a:gd name="connsiteY50" fmla="*/ 285777 h 1159692"/>
              <a:gd name="connsiteX51" fmla="*/ 309770 w 597083"/>
              <a:gd name="connsiteY51" fmla="*/ 289402 h 1159692"/>
              <a:gd name="connsiteX52" fmla="*/ 222763 w 597083"/>
              <a:gd name="connsiteY52" fmla="*/ 314716 h 1159692"/>
              <a:gd name="connsiteX53" fmla="*/ 139439 w 597083"/>
              <a:gd name="connsiteY53" fmla="*/ 160037 h 1159692"/>
              <a:gd name="connsiteX54" fmla="*/ 157715 w 597083"/>
              <a:gd name="connsiteY54" fmla="*/ 99078 h 1159692"/>
              <a:gd name="connsiteX55" fmla="*/ 191979 w 597083"/>
              <a:gd name="connsiteY55" fmla="*/ 95591 h 1159692"/>
              <a:gd name="connsiteX56" fmla="*/ 508693 w 597083"/>
              <a:gd name="connsiteY56" fmla="*/ 3364 h 1159692"/>
              <a:gd name="connsiteX57" fmla="*/ 593719 w 597083"/>
              <a:gd name="connsiteY57" fmla="*/ 143636 h 1159692"/>
              <a:gd name="connsiteX58" fmla="*/ 453448 w 597083"/>
              <a:gd name="connsiteY58" fmla="*/ 228662 h 1159692"/>
              <a:gd name="connsiteX59" fmla="*/ 368422 w 597083"/>
              <a:gd name="connsiteY59" fmla="*/ 88390 h 1159692"/>
              <a:gd name="connsiteX60" fmla="*/ 508693 w 597083"/>
              <a:gd name="connsiteY60" fmla="*/ 3364 h 1159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97083" h="1159692">
                <a:moveTo>
                  <a:pt x="47611" y="164963"/>
                </a:moveTo>
                <a:cubicBezTo>
                  <a:pt x="59108" y="165631"/>
                  <a:pt x="70350" y="170686"/>
                  <a:pt x="78613" y="179967"/>
                </a:cubicBezTo>
                <a:lnTo>
                  <a:pt x="220124" y="338945"/>
                </a:lnTo>
                <a:lnTo>
                  <a:pt x="384960" y="280555"/>
                </a:lnTo>
                <a:cubicBezTo>
                  <a:pt x="408387" y="272256"/>
                  <a:pt x="434105" y="284520"/>
                  <a:pt x="442403" y="307947"/>
                </a:cubicBezTo>
                <a:cubicBezTo>
                  <a:pt x="450702" y="331374"/>
                  <a:pt x="438438" y="357091"/>
                  <a:pt x="415012" y="365390"/>
                </a:cubicBezTo>
                <a:lnTo>
                  <a:pt x="219889" y="434509"/>
                </a:lnTo>
                <a:cubicBezTo>
                  <a:pt x="208176" y="438658"/>
                  <a:pt x="195890" y="437667"/>
                  <a:pt x="185495" y="432710"/>
                </a:cubicBezTo>
                <a:lnTo>
                  <a:pt x="164104" y="408958"/>
                </a:lnTo>
                <a:lnTo>
                  <a:pt x="160328" y="407131"/>
                </a:lnTo>
                <a:lnTo>
                  <a:pt x="11387" y="239806"/>
                </a:lnTo>
                <a:cubicBezTo>
                  <a:pt x="-5137" y="221243"/>
                  <a:pt x="-3484" y="192799"/>
                  <a:pt x="15080" y="176274"/>
                </a:cubicBezTo>
                <a:cubicBezTo>
                  <a:pt x="24362" y="168012"/>
                  <a:pt x="36114" y="164295"/>
                  <a:pt x="47611" y="164963"/>
                </a:cubicBezTo>
                <a:close/>
                <a:moveTo>
                  <a:pt x="428951" y="233682"/>
                </a:moveTo>
                <a:cubicBezTo>
                  <a:pt x="473735" y="249357"/>
                  <a:pt x="497332" y="298369"/>
                  <a:pt x="481657" y="343153"/>
                </a:cubicBezTo>
                <a:cubicBezTo>
                  <a:pt x="448639" y="437483"/>
                  <a:pt x="415621" y="531813"/>
                  <a:pt x="382604" y="626143"/>
                </a:cubicBezTo>
                <a:lnTo>
                  <a:pt x="366582" y="653121"/>
                </a:lnTo>
                <a:lnTo>
                  <a:pt x="371948" y="661725"/>
                </a:lnTo>
                <a:lnTo>
                  <a:pt x="396441" y="808797"/>
                </a:lnTo>
                <a:lnTo>
                  <a:pt x="396254" y="814260"/>
                </a:lnTo>
                <a:lnTo>
                  <a:pt x="402309" y="819792"/>
                </a:lnTo>
                <a:lnTo>
                  <a:pt x="526090" y="1084267"/>
                </a:lnTo>
                <a:cubicBezTo>
                  <a:pt x="538131" y="1109995"/>
                  <a:pt x="527036" y="1140615"/>
                  <a:pt x="501307" y="1152657"/>
                </a:cubicBezTo>
                <a:lnTo>
                  <a:pt x="496663" y="1154830"/>
                </a:lnTo>
                <a:cubicBezTo>
                  <a:pt x="470934" y="1166872"/>
                  <a:pt x="440315" y="1155776"/>
                  <a:pt x="428273" y="1130047"/>
                </a:cubicBezTo>
                <a:lnTo>
                  <a:pt x="304492" y="865572"/>
                </a:lnTo>
                <a:cubicBezTo>
                  <a:pt x="301482" y="859140"/>
                  <a:pt x="299918" y="852402"/>
                  <a:pt x="299666" y="845726"/>
                </a:cubicBezTo>
                <a:lnTo>
                  <a:pt x="300110" y="842894"/>
                </a:lnTo>
                <a:lnTo>
                  <a:pt x="289908" y="826538"/>
                </a:lnTo>
                <a:lnTo>
                  <a:pt x="269367" y="703194"/>
                </a:lnTo>
                <a:lnTo>
                  <a:pt x="218004" y="782191"/>
                </a:lnTo>
                <a:lnTo>
                  <a:pt x="218004" y="1028772"/>
                </a:lnTo>
                <a:cubicBezTo>
                  <a:pt x="218004" y="1058595"/>
                  <a:pt x="193827" y="1082772"/>
                  <a:pt x="164004" y="1082772"/>
                </a:cubicBezTo>
                <a:cubicBezTo>
                  <a:pt x="134181" y="1082772"/>
                  <a:pt x="110004" y="1058595"/>
                  <a:pt x="110004" y="1028772"/>
                </a:cubicBezTo>
                <a:lnTo>
                  <a:pt x="110004" y="778586"/>
                </a:lnTo>
                <a:lnTo>
                  <a:pt x="110459" y="776330"/>
                </a:lnTo>
                <a:lnTo>
                  <a:pt x="110149" y="757730"/>
                </a:lnTo>
                <a:cubicBezTo>
                  <a:pt x="111379" y="750823"/>
                  <a:pt x="113985" y="744045"/>
                  <a:pt x="118049" y="737794"/>
                </a:cubicBezTo>
                <a:lnTo>
                  <a:pt x="216650" y="586147"/>
                </a:lnTo>
                <a:lnTo>
                  <a:pt x="217408" y="585374"/>
                </a:lnTo>
                <a:lnTo>
                  <a:pt x="220428" y="569377"/>
                </a:lnTo>
                <a:lnTo>
                  <a:pt x="261754" y="451312"/>
                </a:lnTo>
                <a:lnTo>
                  <a:pt x="414296" y="397276"/>
                </a:lnTo>
                <a:cubicBezTo>
                  <a:pt x="454123" y="383168"/>
                  <a:pt x="474971" y="339446"/>
                  <a:pt x="460865" y="299620"/>
                </a:cubicBezTo>
                <a:cubicBezTo>
                  <a:pt x="446757" y="259793"/>
                  <a:pt x="403034" y="238945"/>
                  <a:pt x="363209" y="253052"/>
                </a:cubicBezTo>
                <a:lnTo>
                  <a:pt x="332902" y="263789"/>
                </a:lnTo>
                <a:lnTo>
                  <a:pt x="336901" y="257054"/>
                </a:lnTo>
                <a:cubicBezTo>
                  <a:pt x="359398" y="232260"/>
                  <a:pt x="395363" y="221926"/>
                  <a:pt x="428951" y="233682"/>
                </a:cubicBezTo>
                <a:close/>
                <a:moveTo>
                  <a:pt x="191979" y="95591"/>
                </a:moveTo>
                <a:cubicBezTo>
                  <a:pt x="203011" y="98899"/>
                  <a:pt x="212781" y="106414"/>
                  <a:pt x="218674" y="117354"/>
                </a:cubicBezTo>
                <a:lnTo>
                  <a:pt x="309401" y="285777"/>
                </a:lnTo>
                <a:lnTo>
                  <a:pt x="309770" y="289402"/>
                </a:lnTo>
                <a:lnTo>
                  <a:pt x="222763" y="314716"/>
                </a:lnTo>
                <a:lnTo>
                  <a:pt x="139439" y="160037"/>
                </a:lnTo>
                <a:cubicBezTo>
                  <a:pt x="127652" y="138156"/>
                  <a:pt x="135835" y="110864"/>
                  <a:pt x="157715" y="99078"/>
                </a:cubicBezTo>
                <a:cubicBezTo>
                  <a:pt x="168655" y="93184"/>
                  <a:pt x="180949" y="92283"/>
                  <a:pt x="191979" y="95591"/>
                </a:cubicBezTo>
                <a:close/>
                <a:moveTo>
                  <a:pt x="508693" y="3364"/>
                </a:moveTo>
                <a:cubicBezTo>
                  <a:pt x="570907" y="18620"/>
                  <a:pt x="608975" y="81422"/>
                  <a:pt x="593719" y="143636"/>
                </a:cubicBezTo>
                <a:cubicBezTo>
                  <a:pt x="578463" y="205850"/>
                  <a:pt x="515661" y="243917"/>
                  <a:pt x="453448" y="228662"/>
                </a:cubicBezTo>
                <a:cubicBezTo>
                  <a:pt x="391234" y="213406"/>
                  <a:pt x="353166" y="150604"/>
                  <a:pt x="368422" y="88390"/>
                </a:cubicBezTo>
                <a:cubicBezTo>
                  <a:pt x="383677" y="26176"/>
                  <a:pt x="446479" y="-11891"/>
                  <a:pt x="508693" y="33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Freeform 32">
            <a:extLst>
              <a:ext uri="{FF2B5EF4-FFF2-40B4-BE49-F238E27FC236}">
                <a16:creationId xmlns="" xmlns:a16="http://schemas.microsoft.com/office/drawing/2014/main" id="{A8357EF0-2330-4C7A-92A4-7E40F0B8B4A5}"/>
              </a:ext>
            </a:extLst>
          </p:cNvPr>
          <p:cNvSpPr/>
          <p:nvPr/>
        </p:nvSpPr>
        <p:spPr>
          <a:xfrm>
            <a:off x="9074020" y="2706644"/>
            <a:ext cx="2493971" cy="228438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4944745" y="1700316"/>
            <a:ext cx="3431050" cy="4185470"/>
            <a:chOff x="889823" y="1615713"/>
            <a:chExt cx="4325344" cy="5276401"/>
          </a:xfrm>
        </p:grpSpPr>
        <p:grpSp>
          <p:nvGrpSpPr>
            <p:cNvPr id="24" name="Group 23"/>
            <p:cNvGrpSpPr/>
            <p:nvPr/>
          </p:nvGrpSpPr>
          <p:grpSpPr>
            <a:xfrm>
              <a:off x="1979182" y="1955734"/>
              <a:ext cx="1919048" cy="3373586"/>
              <a:chOff x="4794895" y="1842906"/>
              <a:chExt cx="2664296" cy="4683693"/>
            </a:xfrm>
          </p:grpSpPr>
          <p:grpSp>
            <p:nvGrpSpPr>
              <p:cNvPr id="28" name="Group 3">
                <a:extLst>
                  <a:ext uri="{FF2B5EF4-FFF2-40B4-BE49-F238E27FC236}">
                    <a16:creationId xmlns="" xmlns:a16="http://schemas.microsoft.com/office/drawing/2014/main" id="{815B9076-83BD-4E49-890D-1BEF64E116B1}"/>
                  </a:ext>
                </a:extLst>
              </p:cNvPr>
              <p:cNvGrpSpPr/>
              <p:nvPr/>
            </p:nvGrpSpPr>
            <p:grpSpPr>
              <a:xfrm>
                <a:off x="4794895" y="1842906"/>
                <a:ext cx="2664296" cy="4683693"/>
                <a:chOff x="445712" y="1449040"/>
                <a:chExt cx="2113018" cy="3924176"/>
              </a:xfrm>
            </p:grpSpPr>
            <p:sp>
              <p:nvSpPr>
                <p:cNvPr id="30" name="Rounded Rectangle 4">
                  <a:extLst>
                    <a:ext uri="{FF2B5EF4-FFF2-40B4-BE49-F238E27FC236}">
                      <a16:creationId xmlns="" xmlns:a16="http://schemas.microsoft.com/office/drawing/2014/main" id="{358DEBC2-6A37-429D-870C-62CC39B2E5FA}"/>
                    </a:ext>
                  </a:extLst>
                </p:cNvPr>
                <p:cNvSpPr/>
                <p:nvPr userDrawn="1"/>
              </p:nvSpPr>
              <p:spPr>
                <a:xfrm>
                  <a:off x="445712" y="1449040"/>
                  <a:ext cx="2113018" cy="3924176"/>
                </a:xfrm>
                <a:prstGeom prst="roundRect">
                  <a:avLst>
                    <a:gd name="adj" fmla="val 13580"/>
                  </a:avLst>
                </a:prstGeom>
                <a:solidFill>
                  <a:srgbClr val="262626"/>
                </a:solidFill>
                <a:ln w="88900">
                  <a:noFill/>
                </a:ln>
                <a:effectLst/>
                <a:scene3d>
                  <a:camera prst="perspectiveFront"/>
                  <a:lightRig rig="threePt" dir="t"/>
                </a:scene3d>
                <a:sp3d prstMaterial="plastic">
                  <a:bevelT w="127000" h="50800"/>
                  <a:bevelB w="127000" h="254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31" name="Rectangle 5">
                  <a:extLst>
                    <a:ext uri="{FF2B5EF4-FFF2-40B4-BE49-F238E27FC236}">
                      <a16:creationId xmlns="" xmlns:a16="http://schemas.microsoft.com/office/drawing/2014/main" id="{FA4D028C-DF93-4171-BB49-3233887C8B89}"/>
                    </a:ext>
                  </a:extLst>
                </p:cNvPr>
                <p:cNvSpPr/>
                <p:nvPr userDrawn="1"/>
              </p:nvSpPr>
              <p:spPr>
                <a:xfrm>
                  <a:off x="1379920" y="1650572"/>
                  <a:ext cx="216024" cy="34350"/>
                </a:xfrm>
                <a:prstGeom prst="rect">
                  <a:avLst/>
                </a:prstGeom>
                <a:solidFill>
                  <a:srgbClr val="B0B0B0"/>
                </a:solidFill>
                <a:ln w="889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grpSp>
              <p:nvGrpSpPr>
                <p:cNvPr id="32" name="Group 6">
                  <a:extLst>
                    <a:ext uri="{FF2B5EF4-FFF2-40B4-BE49-F238E27FC236}">
                      <a16:creationId xmlns="" xmlns:a16="http://schemas.microsoft.com/office/drawing/2014/main" id="{39C28B14-EDC4-4046-A785-4E56052FB5E3}"/>
                    </a:ext>
                  </a:extLst>
                </p:cNvPr>
                <p:cNvGrpSpPr/>
                <p:nvPr userDrawn="1"/>
              </p:nvGrpSpPr>
              <p:grpSpPr>
                <a:xfrm>
                  <a:off x="1407705" y="5045834"/>
                  <a:ext cx="211967" cy="211967"/>
                  <a:chOff x="1549420" y="5712364"/>
                  <a:chExt cx="312583" cy="312583"/>
                </a:xfrm>
              </p:grpSpPr>
              <p:sp>
                <p:nvSpPr>
                  <p:cNvPr id="33" name="Oval 7">
                    <a:extLst>
                      <a:ext uri="{FF2B5EF4-FFF2-40B4-BE49-F238E27FC236}">
                        <a16:creationId xmlns="" xmlns:a16="http://schemas.microsoft.com/office/drawing/2014/main" id="{1B2D8F84-A2F8-45FF-9ABC-D053C9118C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549420" y="5712364"/>
                    <a:ext cx="312583" cy="312583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tx1">
                          <a:lumMod val="94000"/>
                          <a:lumOff val="6000"/>
                        </a:schemeClr>
                      </a:gs>
                      <a:gs pos="56000">
                        <a:schemeClr val="tx1">
                          <a:lumMod val="65000"/>
                          <a:lumOff val="35000"/>
                        </a:schemeClr>
                      </a:gs>
                      <a:gs pos="91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0800000" scaled="1"/>
                    <a:tileRect/>
                  </a:gradFill>
                  <a:ln w="0">
                    <a:solidFill>
                      <a:srgbClr val="262626"/>
                    </a:solidFill>
                  </a:ln>
                  <a:scene3d>
                    <a:camera prst="perspectiveFront"/>
                    <a:lightRig rig="threePt" dir="t"/>
                  </a:scene3d>
                  <a:sp3d>
                    <a:bevelT w="63500" h="127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800"/>
                  </a:p>
                </p:txBody>
              </p:sp>
              <p:sp>
                <p:nvSpPr>
                  <p:cNvPr id="34" name="Rounded Rectangle 8">
                    <a:extLst>
                      <a:ext uri="{FF2B5EF4-FFF2-40B4-BE49-F238E27FC236}">
                        <a16:creationId xmlns="" xmlns:a16="http://schemas.microsoft.com/office/drawing/2014/main" id="{6EE1F3F8-F817-45C7-9428-999F66FAE7D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634225" y="5796647"/>
                    <a:ext cx="142969" cy="144016"/>
                  </a:xfrm>
                  <a:prstGeom prst="roundRect">
                    <a:avLst/>
                  </a:prstGeom>
                  <a:solidFill>
                    <a:srgbClr val="737373"/>
                  </a:solidFill>
                  <a:ln w="6350">
                    <a:solidFill>
                      <a:srgbClr val="B0B0B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800"/>
                  </a:p>
                </p:txBody>
              </p:sp>
            </p:grpSp>
          </p:grpSp>
          <p:sp>
            <p:nvSpPr>
              <p:cNvPr id="29" name="Rectangle 28"/>
              <p:cNvSpPr/>
              <p:nvPr/>
            </p:nvSpPr>
            <p:spPr>
              <a:xfrm>
                <a:off x="5040688" y="2296824"/>
                <a:ext cx="2154194" cy="36477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5" name="Group 18">
              <a:extLst>
                <a:ext uri="{FF2B5EF4-FFF2-40B4-BE49-F238E27FC236}">
                  <a16:creationId xmlns="" xmlns:a16="http://schemas.microsoft.com/office/drawing/2014/main" id="{1B7DB2F2-8EBF-4D35-AFE7-93ED3A5BAD26}"/>
                </a:ext>
              </a:extLst>
            </p:cNvPr>
            <p:cNvGrpSpPr/>
            <p:nvPr/>
          </p:nvGrpSpPr>
          <p:grpSpPr>
            <a:xfrm>
              <a:off x="889823" y="1615713"/>
              <a:ext cx="4325344" cy="5276401"/>
              <a:chOff x="2143417" y="1439509"/>
              <a:chExt cx="3753157" cy="4578401"/>
            </a:xfrm>
          </p:grpSpPr>
          <p:sp>
            <p:nvSpPr>
              <p:cNvPr id="26" name="Freeform 2">
                <a:extLst>
                  <a:ext uri="{FF2B5EF4-FFF2-40B4-BE49-F238E27FC236}">
                    <a16:creationId xmlns="" xmlns:a16="http://schemas.microsoft.com/office/drawing/2014/main" id="{E558DDD4-EF0A-4E30-A210-7BEAF1408F58}"/>
                  </a:ext>
                </a:extLst>
              </p:cNvPr>
              <p:cNvSpPr/>
              <p:nvPr/>
            </p:nvSpPr>
            <p:spPr>
              <a:xfrm>
                <a:off x="2143417" y="1439509"/>
                <a:ext cx="3753157" cy="4578401"/>
              </a:xfrm>
              <a:custGeom>
                <a:avLst/>
                <a:gdLst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33775 w 4000500"/>
                  <a:gd name="connsiteY2" fmla="*/ 3314700 h 4600575"/>
                  <a:gd name="connsiteX3" fmla="*/ 3543300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43300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43300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28900 w 4000500"/>
                  <a:gd name="connsiteY1" fmla="*/ 3257550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63178 w 4000500"/>
                  <a:gd name="connsiteY3" fmla="*/ 2847975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31427 w 4000500"/>
                  <a:gd name="connsiteY4" fmla="*/ 2800019 h 4600575"/>
                  <a:gd name="connsiteX5" fmla="*/ 3724275 w 4000500"/>
                  <a:gd name="connsiteY5" fmla="*/ 2705100 h 4600575"/>
                  <a:gd name="connsiteX6" fmla="*/ 3629025 w 4000500"/>
                  <a:gd name="connsiteY6" fmla="*/ 2600325 h 4600575"/>
                  <a:gd name="connsiteX7" fmla="*/ 3752850 w 4000500"/>
                  <a:gd name="connsiteY7" fmla="*/ 2524125 h 4600575"/>
                  <a:gd name="connsiteX8" fmla="*/ 3686175 w 4000500"/>
                  <a:gd name="connsiteY8" fmla="*/ 2295525 h 4600575"/>
                  <a:gd name="connsiteX9" fmla="*/ 4000500 w 4000500"/>
                  <a:gd name="connsiteY9" fmla="*/ 2085975 h 4600575"/>
                  <a:gd name="connsiteX10" fmla="*/ 3552825 w 4000500"/>
                  <a:gd name="connsiteY10" fmla="*/ 1457325 h 4600575"/>
                  <a:gd name="connsiteX11" fmla="*/ 2028825 w 4000500"/>
                  <a:gd name="connsiteY11" fmla="*/ 0 h 4600575"/>
                  <a:gd name="connsiteX12" fmla="*/ 533400 w 4000500"/>
                  <a:gd name="connsiteY12" fmla="*/ 933450 h 4600575"/>
                  <a:gd name="connsiteX13" fmla="*/ 1028700 w 4000500"/>
                  <a:gd name="connsiteY13" fmla="*/ 2838450 h 4600575"/>
                  <a:gd name="connsiteX14" fmla="*/ 0 w 4000500"/>
                  <a:gd name="connsiteY14" fmla="*/ 4600575 h 4600575"/>
                  <a:gd name="connsiteX15" fmla="*/ 0 w 4000500"/>
                  <a:gd name="connsiteY15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724275 w 4000500"/>
                  <a:gd name="connsiteY4" fmla="*/ 2705100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712348 w 4000500"/>
                  <a:gd name="connsiteY4" fmla="*/ 2709075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712348 w 4000500"/>
                  <a:gd name="connsiteY4" fmla="*/ 2709075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712348 w 4000500"/>
                  <a:gd name="connsiteY4" fmla="*/ 2709075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29025 w 4000500"/>
                  <a:gd name="connsiteY5" fmla="*/ 2600325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86175 w 4000500"/>
                  <a:gd name="connsiteY7" fmla="*/ 2295525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66297 w 4000500"/>
                  <a:gd name="connsiteY7" fmla="*/ 2291549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66297 w 4000500"/>
                  <a:gd name="connsiteY7" fmla="*/ 2291549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66297 w 4000500"/>
                  <a:gd name="connsiteY7" fmla="*/ 2291549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00500"/>
                  <a:gd name="connsiteY0" fmla="*/ 3952875 h 4600575"/>
                  <a:gd name="connsiteX1" fmla="*/ 2632875 w 4000500"/>
                  <a:gd name="connsiteY1" fmla="*/ 3281404 h 4600575"/>
                  <a:gd name="connsiteX2" fmla="*/ 3509921 w 4000500"/>
                  <a:gd name="connsiteY2" fmla="*/ 3306749 h 4600575"/>
                  <a:gd name="connsiteX3" fmla="*/ 3555226 w 4000500"/>
                  <a:gd name="connsiteY3" fmla="*/ 2851950 h 4600575"/>
                  <a:gd name="connsiteX4" fmla="*/ 3696446 w 4000500"/>
                  <a:gd name="connsiteY4" fmla="*/ 2701124 h 4600575"/>
                  <a:gd name="connsiteX5" fmla="*/ 3664806 w 4000500"/>
                  <a:gd name="connsiteY5" fmla="*/ 2620203 h 4600575"/>
                  <a:gd name="connsiteX6" fmla="*/ 3752850 w 4000500"/>
                  <a:gd name="connsiteY6" fmla="*/ 2524125 h 4600575"/>
                  <a:gd name="connsiteX7" fmla="*/ 3666297 w 4000500"/>
                  <a:gd name="connsiteY7" fmla="*/ 2291549 h 4600575"/>
                  <a:gd name="connsiteX8" fmla="*/ 4000500 w 4000500"/>
                  <a:gd name="connsiteY8" fmla="*/ 2085975 h 4600575"/>
                  <a:gd name="connsiteX9" fmla="*/ 3552825 w 4000500"/>
                  <a:gd name="connsiteY9" fmla="*/ 1457325 h 4600575"/>
                  <a:gd name="connsiteX10" fmla="*/ 2028825 w 4000500"/>
                  <a:gd name="connsiteY10" fmla="*/ 0 h 4600575"/>
                  <a:gd name="connsiteX11" fmla="*/ 533400 w 4000500"/>
                  <a:gd name="connsiteY11" fmla="*/ 933450 h 4600575"/>
                  <a:gd name="connsiteX12" fmla="*/ 1028700 w 4000500"/>
                  <a:gd name="connsiteY12" fmla="*/ 2838450 h 4600575"/>
                  <a:gd name="connsiteX13" fmla="*/ 0 w 4000500"/>
                  <a:gd name="connsiteY13" fmla="*/ 4600575 h 4600575"/>
                  <a:gd name="connsiteX14" fmla="*/ 0 w 4000500"/>
                  <a:gd name="connsiteY14" fmla="*/ 4600575 h 4600575"/>
                  <a:gd name="connsiteX0" fmla="*/ 2428875 w 4012427"/>
                  <a:gd name="connsiteY0" fmla="*/ 3952875 h 4600575"/>
                  <a:gd name="connsiteX1" fmla="*/ 2632875 w 4012427"/>
                  <a:gd name="connsiteY1" fmla="*/ 3281404 h 4600575"/>
                  <a:gd name="connsiteX2" fmla="*/ 3509921 w 4012427"/>
                  <a:gd name="connsiteY2" fmla="*/ 3306749 h 4600575"/>
                  <a:gd name="connsiteX3" fmla="*/ 3555226 w 4012427"/>
                  <a:gd name="connsiteY3" fmla="*/ 2851950 h 4600575"/>
                  <a:gd name="connsiteX4" fmla="*/ 3696446 w 4012427"/>
                  <a:gd name="connsiteY4" fmla="*/ 2701124 h 4600575"/>
                  <a:gd name="connsiteX5" fmla="*/ 3664806 w 4012427"/>
                  <a:gd name="connsiteY5" fmla="*/ 2620203 h 4600575"/>
                  <a:gd name="connsiteX6" fmla="*/ 3752850 w 4012427"/>
                  <a:gd name="connsiteY6" fmla="*/ 2524125 h 4600575"/>
                  <a:gd name="connsiteX7" fmla="*/ 3666297 w 4012427"/>
                  <a:gd name="connsiteY7" fmla="*/ 2291549 h 4600575"/>
                  <a:gd name="connsiteX8" fmla="*/ 4012427 w 4012427"/>
                  <a:gd name="connsiteY8" fmla="*/ 2157537 h 4600575"/>
                  <a:gd name="connsiteX9" fmla="*/ 3552825 w 4012427"/>
                  <a:gd name="connsiteY9" fmla="*/ 1457325 h 4600575"/>
                  <a:gd name="connsiteX10" fmla="*/ 2028825 w 4012427"/>
                  <a:gd name="connsiteY10" fmla="*/ 0 h 4600575"/>
                  <a:gd name="connsiteX11" fmla="*/ 533400 w 4012427"/>
                  <a:gd name="connsiteY11" fmla="*/ 933450 h 4600575"/>
                  <a:gd name="connsiteX12" fmla="*/ 1028700 w 4012427"/>
                  <a:gd name="connsiteY12" fmla="*/ 2838450 h 4600575"/>
                  <a:gd name="connsiteX13" fmla="*/ 0 w 4012427"/>
                  <a:gd name="connsiteY13" fmla="*/ 4600575 h 4600575"/>
                  <a:gd name="connsiteX14" fmla="*/ 0 w 4012427"/>
                  <a:gd name="connsiteY14" fmla="*/ 4600575 h 4600575"/>
                  <a:gd name="connsiteX0" fmla="*/ 2428875 w 4012427"/>
                  <a:gd name="connsiteY0" fmla="*/ 3952875 h 4600575"/>
                  <a:gd name="connsiteX1" fmla="*/ 2632875 w 4012427"/>
                  <a:gd name="connsiteY1" fmla="*/ 3281404 h 4600575"/>
                  <a:gd name="connsiteX2" fmla="*/ 3509921 w 4012427"/>
                  <a:gd name="connsiteY2" fmla="*/ 3306749 h 4600575"/>
                  <a:gd name="connsiteX3" fmla="*/ 3555226 w 4012427"/>
                  <a:gd name="connsiteY3" fmla="*/ 2851950 h 4600575"/>
                  <a:gd name="connsiteX4" fmla="*/ 3696446 w 4012427"/>
                  <a:gd name="connsiteY4" fmla="*/ 2701124 h 4600575"/>
                  <a:gd name="connsiteX5" fmla="*/ 3664806 w 4012427"/>
                  <a:gd name="connsiteY5" fmla="*/ 2620203 h 4600575"/>
                  <a:gd name="connsiteX6" fmla="*/ 3752850 w 4012427"/>
                  <a:gd name="connsiteY6" fmla="*/ 2524125 h 4600575"/>
                  <a:gd name="connsiteX7" fmla="*/ 3666297 w 4012427"/>
                  <a:gd name="connsiteY7" fmla="*/ 2291549 h 4600575"/>
                  <a:gd name="connsiteX8" fmla="*/ 4012427 w 4012427"/>
                  <a:gd name="connsiteY8" fmla="*/ 2157537 h 4600575"/>
                  <a:gd name="connsiteX9" fmla="*/ 3552825 w 4012427"/>
                  <a:gd name="connsiteY9" fmla="*/ 1457325 h 4600575"/>
                  <a:gd name="connsiteX10" fmla="*/ 2028825 w 4012427"/>
                  <a:gd name="connsiteY10" fmla="*/ 0 h 4600575"/>
                  <a:gd name="connsiteX11" fmla="*/ 533400 w 4012427"/>
                  <a:gd name="connsiteY11" fmla="*/ 933450 h 4600575"/>
                  <a:gd name="connsiteX12" fmla="*/ 1028700 w 4012427"/>
                  <a:gd name="connsiteY12" fmla="*/ 2838450 h 4600575"/>
                  <a:gd name="connsiteX13" fmla="*/ 0 w 4012427"/>
                  <a:gd name="connsiteY13" fmla="*/ 4600575 h 4600575"/>
                  <a:gd name="connsiteX14" fmla="*/ 0 w 4012427"/>
                  <a:gd name="connsiteY14" fmla="*/ 4600575 h 4600575"/>
                  <a:gd name="connsiteX0" fmla="*/ 2428875 w 4024354"/>
                  <a:gd name="connsiteY0" fmla="*/ 3952875 h 4600575"/>
                  <a:gd name="connsiteX1" fmla="*/ 2632875 w 4024354"/>
                  <a:gd name="connsiteY1" fmla="*/ 3281404 h 4600575"/>
                  <a:gd name="connsiteX2" fmla="*/ 3509921 w 4024354"/>
                  <a:gd name="connsiteY2" fmla="*/ 3306749 h 4600575"/>
                  <a:gd name="connsiteX3" fmla="*/ 3555226 w 4024354"/>
                  <a:gd name="connsiteY3" fmla="*/ 2851950 h 4600575"/>
                  <a:gd name="connsiteX4" fmla="*/ 3696446 w 4024354"/>
                  <a:gd name="connsiteY4" fmla="*/ 2701124 h 4600575"/>
                  <a:gd name="connsiteX5" fmla="*/ 3664806 w 4024354"/>
                  <a:gd name="connsiteY5" fmla="*/ 2620203 h 4600575"/>
                  <a:gd name="connsiteX6" fmla="*/ 3752850 w 4024354"/>
                  <a:gd name="connsiteY6" fmla="*/ 2524125 h 4600575"/>
                  <a:gd name="connsiteX7" fmla="*/ 3666297 w 4024354"/>
                  <a:gd name="connsiteY7" fmla="*/ 2291549 h 4600575"/>
                  <a:gd name="connsiteX8" fmla="*/ 4024354 w 4024354"/>
                  <a:gd name="connsiteY8" fmla="*/ 2097902 h 4600575"/>
                  <a:gd name="connsiteX9" fmla="*/ 3552825 w 4024354"/>
                  <a:gd name="connsiteY9" fmla="*/ 1457325 h 4600575"/>
                  <a:gd name="connsiteX10" fmla="*/ 2028825 w 4024354"/>
                  <a:gd name="connsiteY10" fmla="*/ 0 h 4600575"/>
                  <a:gd name="connsiteX11" fmla="*/ 533400 w 4024354"/>
                  <a:gd name="connsiteY11" fmla="*/ 933450 h 4600575"/>
                  <a:gd name="connsiteX12" fmla="*/ 1028700 w 4024354"/>
                  <a:gd name="connsiteY12" fmla="*/ 2838450 h 4600575"/>
                  <a:gd name="connsiteX13" fmla="*/ 0 w 4024354"/>
                  <a:gd name="connsiteY13" fmla="*/ 4600575 h 4600575"/>
                  <a:gd name="connsiteX14" fmla="*/ 0 w 4024354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66297 w 4008452"/>
                  <a:gd name="connsiteY7" fmla="*/ 2291549 h 4600575"/>
                  <a:gd name="connsiteX8" fmla="*/ 4008452 w 4008452"/>
                  <a:gd name="connsiteY8" fmla="*/ 2105854 h 4600575"/>
                  <a:gd name="connsiteX9" fmla="*/ 3552825 w 4008452"/>
                  <a:gd name="connsiteY9" fmla="*/ 1457325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66297 w 4008452"/>
                  <a:gd name="connsiteY7" fmla="*/ 2291549 h 4600575"/>
                  <a:gd name="connsiteX8" fmla="*/ 4008452 w 4008452"/>
                  <a:gd name="connsiteY8" fmla="*/ 2105854 h 4600575"/>
                  <a:gd name="connsiteX9" fmla="*/ 3552825 w 4008452"/>
                  <a:gd name="connsiteY9" fmla="*/ 1457325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86175 w 4008452"/>
                  <a:gd name="connsiteY7" fmla="*/ 2315403 h 4600575"/>
                  <a:gd name="connsiteX8" fmla="*/ 4008452 w 4008452"/>
                  <a:gd name="connsiteY8" fmla="*/ 2105854 h 4600575"/>
                  <a:gd name="connsiteX9" fmla="*/ 3552825 w 4008452"/>
                  <a:gd name="connsiteY9" fmla="*/ 1457325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86175 w 4008452"/>
                  <a:gd name="connsiteY7" fmla="*/ 2315403 h 4600575"/>
                  <a:gd name="connsiteX8" fmla="*/ 4008452 w 4008452"/>
                  <a:gd name="connsiteY8" fmla="*/ 2105854 h 4600575"/>
                  <a:gd name="connsiteX9" fmla="*/ 3552825 w 4008452"/>
                  <a:gd name="connsiteY9" fmla="*/ 1457325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86175 w 4008452"/>
                  <a:gd name="connsiteY7" fmla="*/ 2315403 h 4600575"/>
                  <a:gd name="connsiteX8" fmla="*/ 4008452 w 4008452"/>
                  <a:gd name="connsiteY8" fmla="*/ 2105854 h 4600575"/>
                  <a:gd name="connsiteX9" fmla="*/ 3552825 w 4008452"/>
                  <a:gd name="connsiteY9" fmla="*/ 1457325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86175 w 4008452"/>
                  <a:gd name="connsiteY7" fmla="*/ 2315403 h 4600575"/>
                  <a:gd name="connsiteX8" fmla="*/ 4008452 w 4008452"/>
                  <a:gd name="connsiteY8" fmla="*/ 2105854 h 4600575"/>
                  <a:gd name="connsiteX9" fmla="*/ 3592581 w 4008452"/>
                  <a:gd name="connsiteY9" fmla="*/ 1489130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52"/>
                  <a:gd name="connsiteY0" fmla="*/ 3952875 h 4600575"/>
                  <a:gd name="connsiteX1" fmla="*/ 2632875 w 4008452"/>
                  <a:gd name="connsiteY1" fmla="*/ 3281404 h 4600575"/>
                  <a:gd name="connsiteX2" fmla="*/ 3509921 w 4008452"/>
                  <a:gd name="connsiteY2" fmla="*/ 3306749 h 4600575"/>
                  <a:gd name="connsiteX3" fmla="*/ 3555226 w 4008452"/>
                  <a:gd name="connsiteY3" fmla="*/ 2851950 h 4600575"/>
                  <a:gd name="connsiteX4" fmla="*/ 3696446 w 4008452"/>
                  <a:gd name="connsiteY4" fmla="*/ 2701124 h 4600575"/>
                  <a:gd name="connsiteX5" fmla="*/ 3664806 w 4008452"/>
                  <a:gd name="connsiteY5" fmla="*/ 2620203 h 4600575"/>
                  <a:gd name="connsiteX6" fmla="*/ 3752850 w 4008452"/>
                  <a:gd name="connsiteY6" fmla="*/ 2524125 h 4600575"/>
                  <a:gd name="connsiteX7" fmla="*/ 3686175 w 4008452"/>
                  <a:gd name="connsiteY7" fmla="*/ 2315403 h 4600575"/>
                  <a:gd name="connsiteX8" fmla="*/ 4008452 w 4008452"/>
                  <a:gd name="connsiteY8" fmla="*/ 2105854 h 4600575"/>
                  <a:gd name="connsiteX9" fmla="*/ 3592581 w 4008452"/>
                  <a:gd name="connsiteY9" fmla="*/ 1489130 h 4600575"/>
                  <a:gd name="connsiteX10" fmla="*/ 2028825 w 4008452"/>
                  <a:gd name="connsiteY10" fmla="*/ 0 h 4600575"/>
                  <a:gd name="connsiteX11" fmla="*/ 533400 w 4008452"/>
                  <a:gd name="connsiteY11" fmla="*/ 933450 h 4600575"/>
                  <a:gd name="connsiteX12" fmla="*/ 1028700 w 4008452"/>
                  <a:gd name="connsiteY12" fmla="*/ 2838450 h 4600575"/>
                  <a:gd name="connsiteX13" fmla="*/ 0 w 4008452"/>
                  <a:gd name="connsiteY13" fmla="*/ 4600575 h 4600575"/>
                  <a:gd name="connsiteX14" fmla="*/ 0 w 4008452"/>
                  <a:gd name="connsiteY14" fmla="*/ 4600575 h 4600575"/>
                  <a:gd name="connsiteX0" fmla="*/ 2428875 w 4008470"/>
                  <a:gd name="connsiteY0" fmla="*/ 3952875 h 4600575"/>
                  <a:gd name="connsiteX1" fmla="*/ 2632875 w 4008470"/>
                  <a:gd name="connsiteY1" fmla="*/ 3281404 h 4600575"/>
                  <a:gd name="connsiteX2" fmla="*/ 3509921 w 4008470"/>
                  <a:gd name="connsiteY2" fmla="*/ 3306749 h 4600575"/>
                  <a:gd name="connsiteX3" fmla="*/ 3555226 w 4008470"/>
                  <a:gd name="connsiteY3" fmla="*/ 2851950 h 4600575"/>
                  <a:gd name="connsiteX4" fmla="*/ 3696446 w 4008470"/>
                  <a:gd name="connsiteY4" fmla="*/ 2701124 h 4600575"/>
                  <a:gd name="connsiteX5" fmla="*/ 3664806 w 4008470"/>
                  <a:gd name="connsiteY5" fmla="*/ 2620203 h 4600575"/>
                  <a:gd name="connsiteX6" fmla="*/ 3752850 w 4008470"/>
                  <a:gd name="connsiteY6" fmla="*/ 2524125 h 4600575"/>
                  <a:gd name="connsiteX7" fmla="*/ 3686175 w 4008470"/>
                  <a:gd name="connsiteY7" fmla="*/ 2315403 h 4600575"/>
                  <a:gd name="connsiteX8" fmla="*/ 4008452 w 4008470"/>
                  <a:gd name="connsiteY8" fmla="*/ 2105854 h 4600575"/>
                  <a:gd name="connsiteX9" fmla="*/ 3592581 w 4008470"/>
                  <a:gd name="connsiteY9" fmla="*/ 1489130 h 4600575"/>
                  <a:gd name="connsiteX10" fmla="*/ 2028825 w 4008470"/>
                  <a:gd name="connsiteY10" fmla="*/ 0 h 4600575"/>
                  <a:gd name="connsiteX11" fmla="*/ 533400 w 4008470"/>
                  <a:gd name="connsiteY11" fmla="*/ 933450 h 4600575"/>
                  <a:gd name="connsiteX12" fmla="*/ 1028700 w 4008470"/>
                  <a:gd name="connsiteY12" fmla="*/ 2838450 h 4600575"/>
                  <a:gd name="connsiteX13" fmla="*/ 0 w 4008470"/>
                  <a:gd name="connsiteY13" fmla="*/ 4600575 h 4600575"/>
                  <a:gd name="connsiteX14" fmla="*/ 0 w 4008470"/>
                  <a:gd name="connsiteY14" fmla="*/ 4600575 h 4600575"/>
                  <a:gd name="connsiteX0" fmla="*/ 2428875 w 4008470"/>
                  <a:gd name="connsiteY0" fmla="*/ 3952875 h 4600575"/>
                  <a:gd name="connsiteX1" fmla="*/ 2632875 w 4008470"/>
                  <a:gd name="connsiteY1" fmla="*/ 3281404 h 4600575"/>
                  <a:gd name="connsiteX2" fmla="*/ 3509921 w 4008470"/>
                  <a:gd name="connsiteY2" fmla="*/ 3306749 h 4600575"/>
                  <a:gd name="connsiteX3" fmla="*/ 3555226 w 4008470"/>
                  <a:gd name="connsiteY3" fmla="*/ 2851950 h 4600575"/>
                  <a:gd name="connsiteX4" fmla="*/ 3696446 w 4008470"/>
                  <a:gd name="connsiteY4" fmla="*/ 2701124 h 4600575"/>
                  <a:gd name="connsiteX5" fmla="*/ 3664806 w 4008470"/>
                  <a:gd name="connsiteY5" fmla="*/ 2620203 h 4600575"/>
                  <a:gd name="connsiteX6" fmla="*/ 3752850 w 4008470"/>
                  <a:gd name="connsiteY6" fmla="*/ 2524125 h 4600575"/>
                  <a:gd name="connsiteX7" fmla="*/ 3686175 w 4008470"/>
                  <a:gd name="connsiteY7" fmla="*/ 2315403 h 4600575"/>
                  <a:gd name="connsiteX8" fmla="*/ 4008452 w 4008470"/>
                  <a:gd name="connsiteY8" fmla="*/ 2105854 h 4600575"/>
                  <a:gd name="connsiteX9" fmla="*/ 3592581 w 4008470"/>
                  <a:gd name="connsiteY9" fmla="*/ 1489130 h 4600575"/>
                  <a:gd name="connsiteX10" fmla="*/ 2028825 w 4008470"/>
                  <a:gd name="connsiteY10" fmla="*/ 0 h 4600575"/>
                  <a:gd name="connsiteX11" fmla="*/ 533400 w 4008470"/>
                  <a:gd name="connsiteY11" fmla="*/ 933450 h 4600575"/>
                  <a:gd name="connsiteX12" fmla="*/ 1028700 w 4008470"/>
                  <a:gd name="connsiteY12" fmla="*/ 2838450 h 4600575"/>
                  <a:gd name="connsiteX13" fmla="*/ 0 w 4008470"/>
                  <a:gd name="connsiteY13" fmla="*/ 4600575 h 4600575"/>
                  <a:gd name="connsiteX14" fmla="*/ 0 w 4008470"/>
                  <a:gd name="connsiteY14" fmla="*/ 4600575 h 4600575"/>
                  <a:gd name="connsiteX0" fmla="*/ 2428875 w 4008470"/>
                  <a:gd name="connsiteY0" fmla="*/ 3952875 h 4600575"/>
                  <a:gd name="connsiteX1" fmla="*/ 2632875 w 4008470"/>
                  <a:gd name="connsiteY1" fmla="*/ 3281404 h 4600575"/>
                  <a:gd name="connsiteX2" fmla="*/ 3509921 w 4008470"/>
                  <a:gd name="connsiteY2" fmla="*/ 3306749 h 4600575"/>
                  <a:gd name="connsiteX3" fmla="*/ 3555226 w 4008470"/>
                  <a:gd name="connsiteY3" fmla="*/ 2851950 h 4600575"/>
                  <a:gd name="connsiteX4" fmla="*/ 3696446 w 4008470"/>
                  <a:gd name="connsiteY4" fmla="*/ 2701124 h 4600575"/>
                  <a:gd name="connsiteX5" fmla="*/ 3664806 w 4008470"/>
                  <a:gd name="connsiteY5" fmla="*/ 2620203 h 4600575"/>
                  <a:gd name="connsiteX6" fmla="*/ 3752850 w 4008470"/>
                  <a:gd name="connsiteY6" fmla="*/ 2524125 h 4600575"/>
                  <a:gd name="connsiteX7" fmla="*/ 3686175 w 4008470"/>
                  <a:gd name="connsiteY7" fmla="*/ 2315403 h 4600575"/>
                  <a:gd name="connsiteX8" fmla="*/ 4008452 w 4008470"/>
                  <a:gd name="connsiteY8" fmla="*/ 2105854 h 4600575"/>
                  <a:gd name="connsiteX9" fmla="*/ 3592581 w 4008470"/>
                  <a:gd name="connsiteY9" fmla="*/ 1489130 h 4600575"/>
                  <a:gd name="connsiteX10" fmla="*/ 2028825 w 4008470"/>
                  <a:gd name="connsiteY10" fmla="*/ 0 h 4600575"/>
                  <a:gd name="connsiteX11" fmla="*/ 533400 w 4008470"/>
                  <a:gd name="connsiteY11" fmla="*/ 933450 h 4600575"/>
                  <a:gd name="connsiteX12" fmla="*/ 1028700 w 4008470"/>
                  <a:gd name="connsiteY12" fmla="*/ 2838450 h 4600575"/>
                  <a:gd name="connsiteX13" fmla="*/ 0 w 4008470"/>
                  <a:gd name="connsiteY13" fmla="*/ 4600575 h 4600575"/>
                  <a:gd name="connsiteX14" fmla="*/ 0 w 4008470"/>
                  <a:gd name="connsiteY14" fmla="*/ 4600575 h 4600575"/>
                  <a:gd name="connsiteX0" fmla="*/ 2428875 w 4008470"/>
                  <a:gd name="connsiteY0" fmla="*/ 3980705 h 4628405"/>
                  <a:gd name="connsiteX1" fmla="*/ 2632875 w 4008470"/>
                  <a:gd name="connsiteY1" fmla="*/ 3309234 h 4628405"/>
                  <a:gd name="connsiteX2" fmla="*/ 3509921 w 4008470"/>
                  <a:gd name="connsiteY2" fmla="*/ 3334579 h 4628405"/>
                  <a:gd name="connsiteX3" fmla="*/ 3555226 w 4008470"/>
                  <a:gd name="connsiteY3" fmla="*/ 2879780 h 4628405"/>
                  <a:gd name="connsiteX4" fmla="*/ 3696446 w 4008470"/>
                  <a:gd name="connsiteY4" fmla="*/ 2728954 h 4628405"/>
                  <a:gd name="connsiteX5" fmla="*/ 3664806 w 4008470"/>
                  <a:gd name="connsiteY5" fmla="*/ 2648033 h 4628405"/>
                  <a:gd name="connsiteX6" fmla="*/ 3752850 w 4008470"/>
                  <a:gd name="connsiteY6" fmla="*/ 2551955 h 4628405"/>
                  <a:gd name="connsiteX7" fmla="*/ 3686175 w 4008470"/>
                  <a:gd name="connsiteY7" fmla="*/ 2343233 h 4628405"/>
                  <a:gd name="connsiteX8" fmla="*/ 4008452 w 4008470"/>
                  <a:gd name="connsiteY8" fmla="*/ 2133684 h 4628405"/>
                  <a:gd name="connsiteX9" fmla="*/ 3592581 w 4008470"/>
                  <a:gd name="connsiteY9" fmla="*/ 1516960 h 4628405"/>
                  <a:gd name="connsiteX10" fmla="*/ 2000996 w 4008470"/>
                  <a:gd name="connsiteY10" fmla="*/ 0 h 4628405"/>
                  <a:gd name="connsiteX11" fmla="*/ 533400 w 4008470"/>
                  <a:gd name="connsiteY11" fmla="*/ 961280 h 4628405"/>
                  <a:gd name="connsiteX12" fmla="*/ 1028700 w 4008470"/>
                  <a:gd name="connsiteY12" fmla="*/ 2866280 h 4628405"/>
                  <a:gd name="connsiteX13" fmla="*/ 0 w 4008470"/>
                  <a:gd name="connsiteY13" fmla="*/ 4628405 h 4628405"/>
                  <a:gd name="connsiteX14" fmla="*/ 0 w 4008470"/>
                  <a:gd name="connsiteY14" fmla="*/ 4628405 h 4628405"/>
                  <a:gd name="connsiteX0" fmla="*/ 2428875 w 4008470"/>
                  <a:gd name="connsiteY0" fmla="*/ 3980705 h 4628405"/>
                  <a:gd name="connsiteX1" fmla="*/ 2632875 w 4008470"/>
                  <a:gd name="connsiteY1" fmla="*/ 3309234 h 4628405"/>
                  <a:gd name="connsiteX2" fmla="*/ 3509921 w 4008470"/>
                  <a:gd name="connsiteY2" fmla="*/ 3334579 h 4628405"/>
                  <a:gd name="connsiteX3" fmla="*/ 3555226 w 4008470"/>
                  <a:gd name="connsiteY3" fmla="*/ 2879780 h 4628405"/>
                  <a:gd name="connsiteX4" fmla="*/ 3696446 w 4008470"/>
                  <a:gd name="connsiteY4" fmla="*/ 2728954 h 4628405"/>
                  <a:gd name="connsiteX5" fmla="*/ 3664806 w 4008470"/>
                  <a:gd name="connsiteY5" fmla="*/ 2648033 h 4628405"/>
                  <a:gd name="connsiteX6" fmla="*/ 3752850 w 4008470"/>
                  <a:gd name="connsiteY6" fmla="*/ 2551955 h 4628405"/>
                  <a:gd name="connsiteX7" fmla="*/ 3686175 w 4008470"/>
                  <a:gd name="connsiteY7" fmla="*/ 2343233 h 4628405"/>
                  <a:gd name="connsiteX8" fmla="*/ 4008452 w 4008470"/>
                  <a:gd name="connsiteY8" fmla="*/ 2133684 h 4628405"/>
                  <a:gd name="connsiteX9" fmla="*/ 3592581 w 4008470"/>
                  <a:gd name="connsiteY9" fmla="*/ 1516960 h 4628405"/>
                  <a:gd name="connsiteX10" fmla="*/ 2000996 w 4008470"/>
                  <a:gd name="connsiteY10" fmla="*/ 0 h 4628405"/>
                  <a:gd name="connsiteX11" fmla="*/ 533400 w 4008470"/>
                  <a:gd name="connsiteY11" fmla="*/ 961280 h 4628405"/>
                  <a:gd name="connsiteX12" fmla="*/ 1028700 w 4008470"/>
                  <a:gd name="connsiteY12" fmla="*/ 2866280 h 4628405"/>
                  <a:gd name="connsiteX13" fmla="*/ 0 w 4008470"/>
                  <a:gd name="connsiteY13" fmla="*/ 4628405 h 4628405"/>
                  <a:gd name="connsiteX14" fmla="*/ 0 w 4008470"/>
                  <a:gd name="connsiteY14" fmla="*/ 4628405 h 4628405"/>
                  <a:gd name="connsiteX0" fmla="*/ 2428875 w 4008470"/>
                  <a:gd name="connsiteY0" fmla="*/ 3980705 h 4628405"/>
                  <a:gd name="connsiteX1" fmla="*/ 2632875 w 4008470"/>
                  <a:gd name="connsiteY1" fmla="*/ 3309234 h 4628405"/>
                  <a:gd name="connsiteX2" fmla="*/ 3509921 w 4008470"/>
                  <a:gd name="connsiteY2" fmla="*/ 3334579 h 4628405"/>
                  <a:gd name="connsiteX3" fmla="*/ 3555226 w 4008470"/>
                  <a:gd name="connsiteY3" fmla="*/ 2879780 h 4628405"/>
                  <a:gd name="connsiteX4" fmla="*/ 3696446 w 4008470"/>
                  <a:gd name="connsiteY4" fmla="*/ 2728954 h 4628405"/>
                  <a:gd name="connsiteX5" fmla="*/ 3664806 w 4008470"/>
                  <a:gd name="connsiteY5" fmla="*/ 2648033 h 4628405"/>
                  <a:gd name="connsiteX6" fmla="*/ 3752850 w 4008470"/>
                  <a:gd name="connsiteY6" fmla="*/ 2551955 h 4628405"/>
                  <a:gd name="connsiteX7" fmla="*/ 3686175 w 4008470"/>
                  <a:gd name="connsiteY7" fmla="*/ 2343233 h 4628405"/>
                  <a:gd name="connsiteX8" fmla="*/ 4008452 w 4008470"/>
                  <a:gd name="connsiteY8" fmla="*/ 2133684 h 4628405"/>
                  <a:gd name="connsiteX9" fmla="*/ 3592581 w 4008470"/>
                  <a:gd name="connsiteY9" fmla="*/ 1516960 h 4628405"/>
                  <a:gd name="connsiteX10" fmla="*/ 2000996 w 4008470"/>
                  <a:gd name="connsiteY10" fmla="*/ 0 h 4628405"/>
                  <a:gd name="connsiteX11" fmla="*/ 533400 w 4008470"/>
                  <a:gd name="connsiteY11" fmla="*/ 961280 h 4628405"/>
                  <a:gd name="connsiteX12" fmla="*/ 1028700 w 4008470"/>
                  <a:gd name="connsiteY12" fmla="*/ 2866280 h 4628405"/>
                  <a:gd name="connsiteX13" fmla="*/ 0 w 4008470"/>
                  <a:gd name="connsiteY13" fmla="*/ 4628405 h 4628405"/>
                  <a:gd name="connsiteX14" fmla="*/ 0 w 4008470"/>
                  <a:gd name="connsiteY14" fmla="*/ 4628405 h 4628405"/>
                  <a:gd name="connsiteX0" fmla="*/ 2428875 w 4008470"/>
                  <a:gd name="connsiteY0" fmla="*/ 3980809 h 4628509"/>
                  <a:gd name="connsiteX1" fmla="*/ 2632875 w 4008470"/>
                  <a:gd name="connsiteY1" fmla="*/ 3309338 h 4628509"/>
                  <a:gd name="connsiteX2" fmla="*/ 3509921 w 4008470"/>
                  <a:gd name="connsiteY2" fmla="*/ 3334683 h 4628509"/>
                  <a:gd name="connsiteX3" fmla="*/ 3555226 w 4008470"/>
                  <a:gd name="connsiteY3" fmla="*/ 2879884 h 4628509"/>
                  <a:gd name="connsiteX4" fmla="*/ 3696446 w 4008470"/>
                  <a:gd name="connsiteY4" fmla="*/ 2729058 h 4628509"/>
                  <a:gd name="connsiteX5" fmla="*/ 3664806 w 4008470"/>
                  <a:gd name="connsiteY5" fmla="*/ 2648137 h 4628509"/>
                  <a:gd name="connsiteX6" fmla="*/ 3752850 w 4008470"/>
                  <a:gd name="connsiteY6" fmla="*/ 2552059 h 4628509"/>
                  <a:gd name="connsiteX7" fmla="*/ 3686175 w 4008470"/>
                  <a:gd name="connsiteY7" fmla="*/ 2343337 h 4628509"/>
                  <a:gd name="connsiteX8" fmla="*/ 4008452 w 4008470"/>
                  <a:gd name="connsiteY8" fmla="*/ 2133788 h 4628509"/>
                  <a:gd name="connsiteX9" fmla="*/ 3592581 w 4008470"/>
                  <a:gd name="connsiteY9" fmla="*/ 1517064 h 4628509"/>
                  <a:gd name="connsiteX10" fmla="*/ 2000996 w 4008470"/>
                  <a:gd name="connsiteY10" fmla="*/ 104 h 4628509"/>
                  <a:gd name="connsiteX11" fmla="*/ 533400 w 4008470"/>
                  <a:gd name="connsiteY11" fmla="*/ 961384 h 4628509"/>
                  <a:gd name="connsiteX12" fmla="*/ 1028700 w 4008470"/>
                  <a:gd name="connsiteY12" fmla="*/ 2866384 h 4628509"/>
                  <a:gd name="connsiteX13" fmla="*/ 0 w 4008470"/>
                  <a:gd name="connsiteY13" fmla="*/ 4628509 h 4628509"/>
                  <a:gd name="connsiteX14" fmla="*/ 0 w 4008470"/>
                  <a:gd name="connsiteY14" fmla="*/ 4628509 h 4628509"/>
                  <a:gd name="connsiteX0" fmla="*/ 2428875 w 4008470"/>
                  <a:gd name="connsiteY0" fmla="*/ 3980809 h 4628509"/>
                  <a:gd name="connsiteX1" fmla="*/ 2632875 w 4008470"/>
                  <a:gd name="connsiteY1" fmla="*/ 3309338 h 4628509"/>
                  <a:gd name="connsiteX2" fmla="*/ 3509921 w 4008470"/>
                  <a:gd name="connsiteY2" fmla="*/ 3334683 h 4628509"/>
                  <a:gd name="connsiteX3" fmla="*/ 3555226 w 4008470"/>
                  <a:gd name="connsiteY3" fmla="*/ 2879884 h 4628509"/>
                  <a:gd name="connsiteX4" fmla="*/ 3696446 w 4008470"/>
                  <a:gd name="connsiteY4" fmla="*/ 2729058 h 4628509"/>
                  <a:gd name="connsiteX5" fmla="*/ 3664806 w 4008470"/>
                  <a:gd name="connsiteY5" fmla="*/ 2648137 h 4628509"/>
                  <a:gd name="connsiteX6" fmla="*/ 3752850 w 4008470"/>
                  <a:gd name="connsiteY6" fmla="*/ 2552059 h 4628509"/>
                  <a:gd name="connsiteX7" fmla="*/ 3686175 w 4008470"/>
                  <a:gd name="connsiteY7" fmla="*/ 2343337 h 4628509"/>
                  <a:gd name="connsiteX8" fmla="*/ 4008452 w 4008470"/>
                  <a:gd name="connsiteY8" fmla="*/ 2133788 h 4628509"/>
                  <a:gd name="connsiteX9" fmla="*/ 3592581 w 4008470"/>
                  <a:gd name="connsiteY9" fmla="*/ 1517064 h 4628509"/>
                  <a:gd name="connsiteX10" fmla="*/ 2000996 w 4008470"/>
                  <a:gd name="connsiteY10" fmla="*/ 104 h 4628509"/>
                  <a:gd name="connsiteX11" fmla="*/ 549303 w 4008470"/>
                  <a:gd name="connsiteY11" fmla="*/ 965360 h 4628509"/>
                  <a:gd name="connsiteX12" fmla="*/ 1028700 w 4008470"/>
                  <a:gd name="connsiteY12" fmla="*/ 2866384 h 4628509"/>
                  <a:gd name="connsiteX13" fmla="*/ 0 w 4008470"/>
                  <a:gd name="connsiteY13" fmla="*/ 4628509 h 4628509"/>
                  <a:gd name="connsiteX14" fmla="*/ 0 w 4008470"/>
                  <a:gd name="connsiteY14" fmla="*/ 4628509 h 4628509"/>
                  <a:gd name="connsiteX0" fmla="*/ 2428875 w 4008470"/>
                  <a:gd name="connsiteY0" fmla="*/ 3980953 h 4628653"/>
                  <a:gd name="connsiteX1" fmla="*/ 2632875 w 4008470"/>
                  <a:gd name="connsiteY1" fmla="*/ 3309482 h 4628653"/>
                  <a:gd name="connsiteX2" fmla="*/ 3509921 w 4008470"/>
                  <a:gd name="connsiteY2" fmla="*/ 3334827 h 4628653"/>
                  <a:gd name="connsiteX3" fmla="*/ 3555226 w 4008470"/>
                  <a:gd name="connsiteY3" fmla="*/ 2880028 h 4628653"/>
                  <a:gd name="connsiteX4" fmla="*/ 3696446 w 4008470"/>
                  <a:gd name="connsiteY4" fmla="*/ 2729202 h 4628653"/>
                  <a:gd name="connsiteX5" fmla="*/ 3664806 w 4008470"/>
                  <a:gd name="connsiteY5" fmla="*/ 2648281 h 4628653"/>
                  <a:gd name="connsiteX6" fmla="*/ 3752850 w 4008470"/>
                  <a:gd name="connsiteY6" fmla="*/ 2552203 h 4628653"/>
                  <a:gd name="connsiteX7" fmla="*/ 3686175 w 4008470"/>
                  <a:gd name="connsiteY7" fmla="*/ 2343481 h 4628653"/>
                  <a:gd name="connsiteX8" fmla="*/ 4008452 w 4008470"/>
                  <a:gd name="connsiteY8" fmla="*/ 2133932 h 4628653"/>
                  <a:gd name="connsiteX9" fmla="*/ 3592581 w 4008470"/>
                  <a:gd name="connsiteY9" fmla="*/ 1517208 h 4628653"/>
                  <a:gd name="connsiteX10" fmla="*/ 2000996 w 4008470"/>
                  <a:gd name="connsiteY10" fmla="*/ 248 h 4628653"/>
                  <a:gd name="connsiteX11" fmla="*/ 549303 w 4008470"/>
                  <a:gd name="connsiteY11" fmla="*/ 965504 h 4628653"/>
                  <a:gd name="connsiteX12" fmla="*/ 1028700 w 4008470"/>
                  <a:gd name="connsiteY12" fmla="*/ 2866528 h 4628653"/>
                  <a:gd name="connsiteX13" fmla="*/ 0 w 4008470"/>
                  <a:gd name="connsiteY13" fmla="*/ 4628653 h 4628653"/>
                  <a:gd name="connsiteX14" fmla="*/ 0 w 4008470"/>
                  <a:gd name="connsiteY14" fmla="*/ 4628653 h 4628653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696446 w 4008470"/>
                  <a:gd name="connsiteY4" fmla="*/ 2713315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28700 w 4008470"/>
                  <a:gd name="connsiteY12" fmla="*/ 2850641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696446 w 4008470"/>
                  <a:gd name="connsiteY4" fmla="*/ 2713315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28700 w 4008470"/>
                  <a:gd name="connsiteY12" fmla="*/ 2850641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696446 w 4008470"/>
                  <a:gd name="connsiteY4" fmla="*/ 2713315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696446 w 4008470"/>
                  <a:gd name="connsiteY4" fmla="*/ 2713315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696446 w 4008470"/>
                  <a:gd name="connsiteY4" fmla="*/ 2713315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428875 w 4008470"/>
                  <a:gd name="connsiteY0" fmla="*/ 3965066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217859 w 4008470"/>
                  <a:gd name="connsiteY0" fmla="*/ 3005448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217859 w 4008470"/>
                  <a:gd name="connsiteY0" fmla="*/ 3005448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248004 w 4008470"/>
                  <a:gd name="connsiteY0" fmla="*/ 2909989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248004 w 4008470"/>
                  <a:gd name="connsiteY0" fmla="*/ 2909989 h 4612766"/>
                  <a:gd name="connsiteX1" fmla="*/ 2632875 w 4008470"/>
                  <a:gd name="connsiteY1" fmla="*/ 3293595 h 4612766"/>
                  <a:gd name="connsiteX2" fmla="*/ 3509921 w 4008470"/>
                  <a:gd name="connsiteY2" fmla="*/ 3318940 h 4612766"/>
                  <a:gd name="connsiteX3" fmla="*/ 3555226 w 4008470"/>
                  <a:gd name="connsiteY3" fmla="*/ 2864141 h 4612766"/>
                  <a:gd name="connsiteX4" fmla="*/ 3710053 w 4008470"/>
                  <a:gd name="connsiteY4" fmla="*/ 2718758 h 4612766"/>
                  <a:gd name="connsiteX5" fmla="*/ 3664806 w 4008470"/>
                  <a:gd name="connsiteY5" fmla="*/ 2632394 h 4612766"/>
                  <a:gd name="connsiteX6" fmla="*/ 3752850 w 4008470"/>
                  <a:gd name="connsiteY6" fmla="*/ 2536316 h 4612766"/>
                  <a:gd name="connsiteX7" fmla="*/ 3686175 w 4008470"/>
                  <a:gd name="connsiteY7" fmla="*/ 2327594 h 4612766"/>
                  <a:gd name="connsiteX8" fmla="*/ 4008452 w 4008470"/>
                  <a:gd name="connsiteY8" fmla="*/ 2118045 h 4612766"/>
                  <a:gd name="connsiteX9" fmla="*/ 3592581 w 4008470"/>
                  <a:gd name="connsiteY9" fmla="*/ 1501321 h 4612766"/>
                  <a:gd name="connsiteX10" fmla="*/ 2000996 w 4008470"/>
                  <a:gd name="connsiteY10" fmla="*/ 264 h 4612766"/>
                  <a:gd name="connsiteX11" fmla="*/ 549303 w 4008470"/>
                  <a:gd name="connsiteY11" fmla="*/ 949617 h 4612766"/>
                  <a:gd name="connsiteX12" fmla="*/ 1016773 w 4008470"/>
                  <a:gd name="connsiteY12" fmla="*/ 2874495 h 4612766"/>
                  <a:gd name="connsiteX13" fmla="*/ 0 w 4008470"/>
                  <a:gd name="connsiteY13" fmla="*/ 4612766 h 4612766"/>
                  <a:gd name="connsiteX14" fmla="*/ 0 w 4008470"/>
                  <a:gd name="connsiteY14" fmla="*/ 4612766 h 4612766"/>
                  <a:gd name="connsiteX0" fmla="*/ 2248004 w 4008470"/>
                  <a:gd name="connsiteY0" fmla="*/ 2909989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248004 w 4008470"/>
                  <a:gd name="connsiteY0" fmla="*/ 2909989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248004 w 4008470"/>
                  <a:gd name="connsiteY0" fmla="*/ 2909989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127424 w 4008470"/>
                  <a:gd name="connsiteY0" fmla="*/ 2809506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127424 w 4008470"/>
                  <a:gd name="connsiteY0" fmla="*/ 2769313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102304 w 4008470"/>
                  <a:gd name="connsiteY0" fmla="*/ 2759264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094989 w 4008470"/>
                  <a:gd name="connsiteY0" fmla="*/ 2810471 h 4612766"/>
                  <a:gd name="connsiteX1" fmla="*/ 2172536 w 4008470"/>
                  <a:gd name="connsiteY1" fmla="*/ 3138693 h 4612766"/>
                  <a:gd name="connsiteX2" fmla="*/ 2632875 w 4008470"/>
                  <a:gd name="connsiteY2" fmla="*/ 3293595 h 4612766"/>
                  <a:gd name="connsiteX3" fmla="*/ 3509921 w 4008470"/>
                  <a:gd name="connsiteY3" fmla="*/ 3318940 h 4612766"/>
                  <a:gd name="connsiteX4" fmla="*/ 3555226 w 4008470"/>
                  <a:gd name="connsiteY4" fmla="*/ 2864141 h 4612766"/>
                  <a:gd name="connsiteX5" fmla="*/ 3710053 w 4008470"/>
                  <a:gd name="connsiteY5" fmla="*/ 2718758 h 4612766"/>
                  <a:gd name="connsiteX6" fmla="*/ 3664806 w 4008470"/>
                  <a:gd name="connsiteY6" fmla="*/ 2632394 h 4612766"/>
                  <a:gd name="connsiteX7" fmla="*/ 3752850 w 4008470"/>
                  <a:gd name="connsiteY7" fmla="*/ 2536316 h 4612766"/>
                  <a:gd name="connsiteX8" fmla="*/ 3686175 w 4008470"/>
                  <a:gd name="connsiteY8" fmla="*/ 2327594 h 4612766"/>
                  <a:gd name="connsiteX9" fmla="*/ 4008452 w 4008470"/>
                  <a:gd name="connsiteY9" fmla="*/ 2118045 h 4612766"/>
                  <a:gd name="connsiteX10" fmla="*/ 3592581 w 4008470"/>
                  <a:gd name="connsiteY10" fmla="*/ 1501321 h 4612766"/>
                  <a:gd name="connsiteX11" fmla="*/ 2000996 w 4008470"/>
                  <a:gd name="connsiteY11" fmla="*/ 264 h 4612766"/>
                  <a:gd name="connsiteX12" fmla="*/ 549303 w 4008470"/>
                  <a:gd name="connsiteY12" fmla="*/ 949617 h 4612766"/>
                  <a:gd name="connsiteX13" fmla="*/ 1016773 w 4008470"/>
                  <a:gd name="connsiteY13" fmla="*/ 2874495 h 4612766"/>
                  <a:gd name="connsiteX14" fmla="*/ 0 w 4008470"/>
                  <a:gd name="connsiteY14" fmla="*/ 4612766 h 4612766"/>
                  <a:gd name="connsiteX15" fmla="*/ 0 w 4008470"/>
                  <a:gd name="connsiteY15" fmla="*/ 4612766 h 4612766"/>
                  <a:gd name="connsiteX0" fmla="*/ 2094989 w 4008470"/>
                  <a:gd name="connsiteY0" fmla="*/ 2810454 h 4612749"/>
                  <a:gd name="connsiteX1" fmla="*/ 2172536 w 4008470"/>
                  <a:gd name="connsiteY1" fmla="*/ 3138676 h 4612749"/>
                  <a:gd name="connsiteX2" fmla="*/ 2632875 w 4008470"/>
                  <a:gd name="connsiteY2" fmla="*/ 3293578 h 4612749"/>
                  <a:gd name="connsiteX3" fmla="*/ 3509921 w 4008470"/>
                  <a:gd name="connsiteY3" fmla="*/ 3318923 h 4612749"/>
                  <a:gd name="connsiteX4" fmla="*/ 3555226 w 4008470"/>
                  <a:gd name="connsiteY4" fmla="*/ 2864124 h 4612749"/>
                  <a:gd name="connsiteX5" fmla="*/ 3710053 w 4008470"/>
                  <a:gd name="connsiteY5" fmla="*/ 2718741 h 4612749"/>
                  <a:gd name="connsiteX6" fmla="*/ 3664806 w 4008470"/>
                  <a:gd name="connsiteY6" fmla="*/ 2632377 h 4612749"/>
                  <a:gd name="connsiteX7" fmla="*/ 3752850 w 4008470"/>
                  <a:gd name="connsiteY7" fmla="*/ 2536299 h 4612749"/>
                  <a:gd name="connsiteX8" fmla="*/ 3686175 w 4008470"/>
                  <a:gd name="connsiteY8" fmla="*/ 2327577 h 4612749"/>
                  <a:gd name="connsiteX9" fmla="*/ 4008452 w 4008470"/>
                  <a:gd name="connsiteY9" fmla="*/ 2118028 h 4612749"/>
                  <a:gd name="connsiteX10" fmla="*/ 3592581 w 4008470"/>
                  <a:gd name="connsiteY10" fmla="*/ 1501304 h 4612749"/>
                  <a:gd name="connsiteX11" fmla="*/ 2000996 w 4008470"/>
                  <a:gd name="connsiteY11" fmla="*/ 247 h 4612749"/>
                  <a:gd name="connsiteX12" fmla="*/ 549303 w 4008470"/>
                  <a:gd name="connsiteY12" fmla="*/ 949600 h 4612749"/>
                  <a:gd name="connsiteX13" fmla="*/ 1016773 w 4008470"/>
                  <a:gd name="connsiteY13" fmla="*/ 2874478 h 4612749"/>
                  <a:gd name="connsiteX14" fmla="*/ 0 w 4008470"/>
                  <a:gd name="connsiteY14" fmla="*/ 4612749 h 4612749"/>
                  <a:gd name="connsiteX15" fmla="*/ 0 w 4008470"/>
                  <a:gd name="connsiteY15" fmla="*/ 4612749 h 4612749"/>
                  <a:gd name="connsiteX0" fmla="*/ 2279716 w 4193197"/>
                  <a:gd name="connsiteY0" fmla="*/ 2810454 h 4802265"/>
                  <a:gd name="connsiteX1" fmla="*/ 2357263 w 4193197"/>
                  <a:gd name="connsiteY1" fmla="*/ 3138676 h 4802265"/>
                  <a:gd name="connsiteX2" fmla="*/ 2817602 w 4193197"/>
                  <a:gd name="connsiteY2" fmla="*/ 3293578 h 4802265"/>
                  <a:gd name="connsiteX3" fmla="*/ 3694648 w 4193197"/>
                  <a:gd name="connsiteY3" fmla="*/ 3318923 h 4802265"/>
                  <a:gd name="connsiteX4" fmla="*/ 3739953 w 4193197"/>
                  <a:gd name="connsiteY4" fmla="*/ 2864124 h 4802265"/>
                  <a:gd name="connsiteX5" fmla="*/ 3894780 w 4193197"/>
                  <a:gd name="connsiteY5" fmla="*/ 2718741 h 4802265"/>
                  <a:gd name="connsiteX6" fmla="*/ 3849533 w 4193197"/>
                  <a:gd name="connsiteY6" fmla="*/ 2632377 h 4802265"/>
                  <a:gd name="connsiteX7" fmla="*/ 3937577 w 4193197"/>
                  <a:gd name="connsiteY7" fmla="*/ 2536299 h 4802265"/>
                  <a:gd name="connsiteX8" fmla="*/ 3870902 w 4193197"/>
                  <a:gd name="connsiteY8" fmla="*/ 2327577 h 4802265"/>
                  <a:gd name="connsiteX9" fmla="*/ 4193179 w 4193197"/>
                  <a:gd name="connsiteY9" fmla="*/ 2118028 h 4802265"/>
                  <a:gd name="connsiteX10" fmla="*/ 3777308 w 4193197"/>
                  <a:gd name="connsiteY10" fmla="*/ 1501304 h 4802265"/>
                  <a:gd name="connsiteX11" fmla="*/ 2185723 w 4193197"/>
                  <a:gd name="connsiteY11" fmla="*/ 247 h 4802265"/>
                  <a:gd name="connsiteX12" fmla="*/ 734030 w 4193197"/>
                  <a:gd name="connsiteY12" fmla="*/ 949600 h 4802265"/>
                  <a:gd name="connsiteX13" fmla="*/ 1201500 w 4193197"/>
                  <a:gd name="connsiteY13" fmla="*/ 2874478 h 4802265"/>
                  <a:gd name="connsiteX14" fmla="*/ 184727 w 4193197"/>
                  <a:gd name="connsiteY14" fmla="*/ 4612749 h 4802265"/>
                  <a:gd name="connsiteX15" fmla="*/ 0 w 4193197"/>
                  <a:gd name="connsiteY15" fmla="*/ 4797476 h 4802265"/>
                  <a:gd name="connsiteX0" fmla="*/ 2094989 w 4008470"/>
                  <a:gd name="connsiteY0" fmla="*/ 2810454 h 4612749"/>
                  <a:gd name="connsiteX1" fmla="*/ 2172536 w 4008470"/>
                  <a:gd name="connsiteY1" fmla="*/ 3138676 h 4612749"/>
                  <a:gd name="connsiteX2" fmla="*/ 2632875 w 4008470"/>
                  <a:gd name="connsiteY2" fmla="*/ 3293578 h 4612749"/>
                  <a:gd name="connsiteX3" fmla="*/ 3509921 w 4008470"/>
                  <a:gd name="connsiteY3" fmla="*/ 3318923 h 4612749"/>
                  <a:gd name="connsiteX4" fmla="*/ 3555226 w 4008470"/>
                  <a:gd name="connsiteY4" fmla="*/ 2864124 h 4612749"/>
                  <a:gd name="connsiteX5" fmla="*/ 3710053 w 4008470"/>
                  <a:gd name="connsiteY5" fmla="*/ 2718741 h 4612749"/>
                  <a:gd name="connsiteX6" fmla="*/ 3664806 w 4008470"/>
                  <a:gd name="connsiteY6" fmla="*/ 2632377 h 4612749"/>
                  <a:gd name="connsiteX7" fmla="*/ 3752850 w 4008470"/>
                  <a:gd name="connsiteY7" fmla="*/ 2536299 h 4612749"/>
                  <a:gd name="connsiteX8" fmla="*/ 3686175 w 4008470"/>
                  <a:gd name="connsiteY8" fmla="*/ 2327577 h 4612749"/>
                  <a:gd name="connsiteX9" fmla="*/ 4008452 w 4008470"/>
                  <a:gd name="connsiteY9" fmla="*/ 2118028 h 4612749"/>
                  <a:gd name="connsiteX10" fmla="*/ 3592581 w 4008470"/>
                  <a:gd name="connsiteY10" fmla="*/ 1501304 h 4612749"/>
                  <a:gd name="connsiteX11" fmla="*/ 2000996 w 4008470"/>
                  <a:gd name="connsiteY11" fmla="*/ 247 h 4612749"/>
                  <a:gd name="connsiteX12" fmla="*/ 549303 w 4008470"/>
                  <a:gd name="connsiteY12" fmla="*/ 949600 h 4612749"/>
                  <a:gd name="connsiteX13" fmla="*/ 1016773 w 4008470"/>
                  <a:gd name="connsiteY13" fmla="*/ 2874478 h 4612749"/>
                  <a:gd name="connsiteX14" fmla="*/ 0 w 4008470"/>
                  <a:gd name="connsiteY14" fmla="*/ 4612749 h 4612749"/>
                  <a:gd name="connsiteX0" fmla="*/ 2279716 w 4193197"/>
                  <a:gd name="connsiteY0" fmla="*/ 2810454 h 4732822"/>
                  <a:gd name="connsiteX1" fmla="*/ 2357263 w 4193197"/>
                  <a:gd name="connsiteY1" fmla="*/ 3138676 h 4732822"/>
                  <a:gd name="connsiteX2" fmla="*/ 2817602 w 4193197"/>
                  <a:gd name="connsiteY2" fmla="*/ 3293578 h 4732822"/>
                  <a:gd name="connsiteX3" fmla="*/ 3694648 w 4193197"/>
                  <a:gd name="connsiteY3" fmla="*/ 3318923 h 4732822"/>
                  <a:gd name="connsiteX4" fmla="*/ 3739953 w 4193197"/>
                  <a:gd name="connsiteY4" fmla="*/ 2864124 h 4732822"/>
                  <a:gd name="connsiteX5" fmla="*/ 3894780 w 4193197"/>
                  <a:gd name="connsiteY5" fmla="*/ 2718741 h 4732822"/>
                  <a:gd name="connsiteX6" fmla="*/ 3849533 w 4193197"/>
                  <a:gd name="connsiteY6" fmla="*/ 2632377 h 4732822"/>
                  <a:gd name="connsiteX7" fmla="*/ 3937577 w 4193197"/>
                  <a:gd name="connsiteY7" fmla="*/ 2536299 h 4732822"/>
                  <a:gd name="connsiteX8" fmla="*/ 3870902 w 4193197"/>
                  <a:gd name="connsiteY8" fmla="*/ 2327577 h 4732822"/>
                  <a:gd name="connsiteX9" fmla="*/ 4193179 w 4193197"/>
                  <a:gd name="connsiteY9" fmla="*/ 2118028 h 4732822"/>
                  <a:gd name="connsiteX10" fmla="*/ 3777308 w 4193197"/>
                  <a:gd name="connsiteY10" fmla="*/ 1501304 h 4732822"/>
                  <a:gd name="connsiteX11" fmla="*/ 2185723 w 4193197"/>
                  <a:gd name="connsiteY11" fmla="*/ 247 h 4732822"/>
                  <a:gd name="connsiteX12" fmla="*/ 734030 w 4193197"/>
                  <a:gd name="connsiteY12" fmla="*/ 949600 h 4732822"/>
                  <a:gd name="connsiteX13" fmla="*/ 1201500 w 4193197"/>
                  <a:gd name="connsiteY13" fmla="*/ 2874478 h 4732822"/>
                  <a:gd name="connsiteX14" fmla="*/ 0 w 4193197"/>
                  <a:gd name="connsiteY14" fmla="*/ 4732822 h 4732822"/>
                  <a:gd name="connsiteX0" fmla="*/ 2279716 w 4193197"/>
                  <a:gd name="connsiteY0" fmla="*/ 2810222 h 4732590"/>
                  <a:gd name="connsiteX1" fmla="*/ 2357263 w 4193197"/>
                  <a:gd name="connsiteY1" fmla="*/ 3138444 h 4732590"/>
                  <a:gd name="connsiteX2" fmla="*/ 2817602 w 4193197"/>
                  <a:gd name="connsiteY2" fmla="*/ 3293346 h 4732590"/>
                  <a:gd name="connsiteX3" fmla="*/ 3694648 w 4193197"/>
                  <a:gd name="connsiteY3" fmla="*/ 3318691 h 4732590"/>
                  <a:gd name="connsiteX4" fmla="*/ 3739953 w 4193197"/>
                  <a:gd name="connsiteY4" fmla="*/ 2863892 h 4732590"/>
                  <a:gd name="connsiteX5" fmla="*/ 3894780 w 4193197"/>
                  <a:gd name="connsiteY5" fmla="*/ 2718509 h 4732590"/>
                  <a:gd name="connsiteX6" fmla="*/ 3849533 w 4193197"/>
                  <a:gd name="connsiteY6" fmla="*/ 2632145 h 4732590"/>
                  <a:gd name="connsiteX7" fmla="*/ 3937577 w 4193197"/>
                  <a:gd name="connsiteY7" fmla="*/ 2536067 h 4732590"/>
                  <a:gd name="connsiteX8" fmla="*/ 3870902 w 4193197"/>
                  <a:gd name="connsiteY8" fmla="*/ 2327345 h 4732590"/>
                  <a:gd name="connsiteX9" fmla="*/ 4193179 w 4193197"/>
                  <a:gd name="connsiteY9" fmla="*/ 2117796 h 4732590"/>
                  <a:gd name="connsiteX10" fmla="*/ 3777308 w 4193197"/>
                  <a:gd name="connsiteY10" fmla="*/ 1501072 h 4732590"/>
                  <a:gd name="connsiteX11" fmla="*/ 2185723 w 4193197"/>
                  <a:gd name="connsiteY11" fmla="*/ 15 h 4732590"/>
                  <a:gd name="connsiteX12" fmla="*/ 734030 w 4193197"/>
                  <a:gd name="connsiteY12" fmla="*/ 949368 h 4732590"/>
                  <a:gd name="connsiteX13" fmla="*/ 1201500 w 4193197"/>
                  <a:gd name="connsiteY13" fmla="*/ 2874246 h 4732590"/>
                  <a:gd name="connsiteX14" fmla="*/ 0 w 4193197"/>
                  <a:gd name="connsiteY14" fmla="*/ 4732590 h 4732590"/>
                  <a:gd name="connsiteX0" fmla="*/ 2279716 w 4193197"/>
                  <a:gd name="connsiteY0" fmla="*/ 2810579 h 4732947"/>
                  <a:gd name="connsiteX1" fmla="*/ 2357263 w 4193197"/>
                  <a:gd name="connsiteY1" fmla="*/ 3138801 h 4732947"/>
                  <a:gd name="connsiteX2" fmla="*/ 2817602 w 4193197"/>
                  <a:gd name="connsiteY2" fmla="*/ 3293703 h 4732947"/>
                  <a:gd name="connsiteX3" fmla="*/ 3694648 w 4193197"/>
                  <a:gd name="connsiteY3" fmla="*/ 3319048 h 4732947"/>
                  <a:gd name="connsiteX4" fmla="*/ 3739953 w 4193197"/>
                  <a:gd name="connsiteY4" fmla="*/ 2864249 h 4732947"/>
                  <a:gd name="connsiteX5" fmla="*/ 3894780 w 4193197"/>
                  <a:gd name="connsiteY5" fmla="*/ 2718866 h 4732947"/>
                  <a:gd name="connsiteX6" fmla="*/ 3849533 w 4193197"/>
                  <a:gd name="connsiteY6" fmla="*/ 2632502 h 4732947"/>
                  <a:gd name="connsiteX7" fmla="*/ 3937577 w 4193197"/>
                  <a:gd name="connsiteY7" fmla="*/ 2536424 h 4732947"/>
                  <a:gd name="connsiteX8" fmla="*/ 3870902 w 4193197"/>
                  <a:gd name="connsiteY8" fmla="*/ 2327702 h 4732947"/>
                  <a:gd name="connsiteX9" fmla="*/ 4193179 w 4193197"/>
                  <a:gd name="connsiteY9" fmla="*/ 2118153 h 4732947"/>
                  <a:gd name="connsiteX10" fmla="*/ 3777308 w 4193197"/>
                  <a:gd name="connsiteY10" fmla="*/ 1501429 h 4732947"/>
                  <a:gd name="connsiteX11" fmla="*/ 2185723 w 4193197"/>
                  <a:gd name="connsiteY11" fmla="*/ 372 h 4732947"/>
                  <a:gd name="connsiteX12" fmla="*/ 734030 w 4193197"/>
                  <a:gd name="connsiteY12" fmla="*/ 949725 h 4732947"/>
                  <a:gd name="connsiteX13" fmla="*/ 1201500 w 4193197"/>
                  <a:gd name="connsiteY13" fmla="*/ 2874603 h 4732947"/>
                  <a:gd name="connsiteX14" fmla="*/ 0 w 4193197"/>
                  <a:gd name="connsiteY14" fmla="*/ 4732947 h 4732947"/>
                  <a:gd name="connsiteX0" fmla="*/ 2279716 w 4193197"/>
                  <a:gd name="connsiteY0" fmla="*/ 2810605 h 4732973"/>
                  <a:gd name="connsiteX1" fmla="*/ 2357263 w 4193197"/>
                  <a:gd name="connsiteY1" fmla="*/ 3138827 h 4732973"/>
                  <a:gd name="connsiteX2" fmla="*/ 2817602 w 4193197"/>
                  <a:gd name="connsiteY2" fmla="*/ 3293729 h 4732973"/>
                  <a:gd name="connsiteX3" fmla="*/ 3694648 w 4193197"/>
                  <a:gd name="connsiteY3" fmla="*/ 3319074 h 4732973"/>
                  <a:gd name="connsiteX4" fmla="*/ 3739953 w 4193197"/>
                  <a:gd name="connsiteY4" fmla="*/ 2864275 h 4732973"/>
                  <a:gd name="connsiteX5" fmla="*/ 3894780 w 4193197"/>
                  <a:gd name="connsiteY5" fmla="*/ 2718892 h 4732973"/>
                  <a:gd name="connsiteX6" fmla="*/ 3849533 w 4193197"/>
                  <a:gd name="connsiteY6" fmla="*/ 2632528 h 4732973"/>
                  <a:gd name="connsiteX7" fmla="*/ 3937577 w 4193197"/>
                  <a:gd name="connsiteY7" fmla="*/ 2536450 h 4732973"/>
                  <a:gd name="connsiteX8" fmla="*/ 3870902 w 4193197"/>
                  <a:gd name="connsiteY8" fmla="*/ 2327728 h 4732973"/>
                  <a:gd name="connsiteX9" fmla="*/ 4193179 w 4193197"/>
                  <a:gd name="connsiteY9" fmla="*/ 2118179 h 4732973"/>
                  <a:gd name="connsiteX10" fmla="*/ 3777308 w 4193197"/>
                  <a:gd name="connsiteY10" fmla="*/ 1501455 h 4732973"/>
                  <a:gd name="connsiteX11" fmla="*/ 2185723 w 4193197"/>
                  <a:gd name="connsiteY11" fmla="*/ 398 h 4732973"/>
                  <a:gd name="connsiteX12" fmla="*/ 734030 w 4193197"/>
                  <a:gd name="connsiteY12" fmla="*/ 949751 h 4732973"/>
                  <a:gd name="connsiteX13" fmla="*/ 1201500 w 4193197"/>
                  <a:gd name="connsiteY13" fmla="*/ 2874629 h 4732973"/>
                  <a:gd name="connsiteX14" fmla="*/ 0 w 4193197"/>
                  <a:gd name="connsiteY14" fmla="*/ 4732973 h 4732973"/>
                  <a:gd name="connsiteX0" fmla="*/ 2279716 w 4193197"/>
                  <a:gd name="connsiteY0" fmla="*/ 2810605 h 4732973"/>
                  <a:gd name="connsiteX1" fmla="*/ 2357263 w 4193197"/>
                  <a:gd name="connsiteY1" fmla="*/ 3138827 h 4732973"/>
                  <a:gd name="connsiteX2" fmla="*/ 2817602 w 4193197"/>
                  <a:gd name="connsiteY2" fmla="*/ 3293729 h 4732973"/>
                  <a:gd name="connsiteX3" fmla="*/ 3694648 w 4193197"/>
                  <a:gd name="connsiteY3" fmla="*/ 3319074 h 4732973"/>
                  <a:gd name="connsiteX4" fmla="*/ 3739953 w 4193197"/>
                  <a:gd name="connsiteY4" fmla="*/ 2864275 h 4732973"/>
                  <a:gd name="connsiteX5" fmla="*/ 3894780 w 4193197"/>
                  <a:gd name="connsiteY5" fmla="*/ 2718892 h 4732973"/>
                  <a:gd name="connsiteX6" fmla="*/ 3849533 w 4193197"/>
                  <a:gd name="connsiteY6" fmla="*/ 2632528 h 4732973"/>
                  <a:gd name="connsiteX7" fmla="*/ 3937577 w 4193197"/>
                  <a:gd name="connsiteY7" fmla="*/ 2536450 h 4732973"/>
                  <a:gd name="connsiteX8" fmla="*/ 3870902 w 4193197"/>
                  <a:gd name="connsiteY8" fmla="*/ 2327728 h 4732973"/>
                  <a:gd name="connsiteX9" fmla="*/ 4193179 w 4193197"/>
                  <a:gd name="connsiteY9" fmla="*/ 2118179 h 4732973"/>
                  <a:gd name="connsiteX10" fmla="*/ 3777308 w 4193197"/>
                  <a:gd name="connsiteY10" fmla="*/ 1501455 h 4732973"/>
                  <a:gd name="connsiteX11" fmla="*/ 2185723 w 4193197"/>
                  <a:gd name="connsiteY11" fmla="*/ 398 h 4732973"/>
                  <a:gd name="connsiteX12" fmla="*/ 734030 w 4193197"/>
                  <a:gd name="connsiteY12" fmla="*/ 949751 h 4732973"/>
                  <a:gd name="connsiteX13" fmla="*/ 1201500 w 4193197"/>
                  <a:gd name="connsiteY13" fmla="*/ 2874629 h 4732973"/>
                  <a:gd name="connsiteX14" fmla="*/ 0 w 4193197"/>
                  <a:gd name="connsiteY14" fmla="*/ 4732973 h 4732973"/>
                  <a:gd name="connsiteX0" fmla="*/ 1630278 w 3543759"/>
                  <a:gd name="connsiteY0" fmla="*/ 2810605 h 3794299"/>
                  <a:gd name="connsiteX1" fmla="*/ 1707825 w 3543759"/>
                  <a:gd name="connsiteY1" fmla="*/ 3138827 h 3794299"/>
                  <a:gd name="connsiteX2" fmla="*/ 2168164 w 3543759"/>
                  <a:gd name="connsiteY2" fmla="*/ 3293729 h 3794299"/>
                  <a:gd name="connsiteX3" fmla="*/ 3045210 w 3543759"/>
                  <a:gd name="connsiteY3" fmla="*/ 3319074 h 3794299"/>
                  <a:gd name="connsiteX4" fmla="*/ 3090515 w 3543759"/>
                  <a:gd name="connsiteY4" fmla="*/ 2864275 h 3794299"/>
                  <a:gd name="connsiteX5" fmla="*/ 3245342 w 3543759"/>
                  <a:gd name="connsiteY5" fmla="*/ 2718892 h 3794299"/>
                  <a:gd name="connsiteX6" fmla="*/ 3200095 w 3543759"/>
                  <a:gd name="connsiteY6" fmla="*/ 2632528 h 3794299"/>
                  <a:gd name="connsiteX7" fmla="*/ 3288139 w 3543759"/>
                  <a:gd name="connsiteY7" fmla="*/ 2536450 h 3794299"/>
                  <a:gd name="connsiteX8" fmla="*/ 3221464 w 3543759"/>
                  <a:gd name="connsiteY8" fmla="*/ 2327728 h 3794299"/>
                  <a:gd name="connsiteX9" fmla="*/ 3543741 w 3543759"/>
                  <a:gd name="connsiteY9" fmla="*/ 2118179 h 3794299"/>
                  <a:gd name="connsiteX10" fmla="*/ 3127870 w 3543759"/>
                  <a:gd name="connsiteY10" fmla="*/ 1501455 h 3794299"/>
                  <a:gd name="connsiteX11" fmla="*/ 1536285 w 3543759"/>
                  <a:gd name="connsiteY11" fmla="*/ 398 h 3794299"/>
                  <a:gd name="connsiteX12" fmla="*/ 84592 w 3543759"/>
                  <a:gd name="connsiteY12" fmla="*/ 949751 h 3794299"/>
                  <a:gd name="connsiteX13" fmla="*/ 552062 w 3543759"/>
                  <a:gd name="connsiteY13" fmla="*/ 2874629 h 3794299"/>
                  <a:gd name="connsiteX14" fmla="*/ 219990 w 3543759"/>
                  <a:gd name="connsiteY14" fmla="*/ 3794299 h 3794299"/>
                  <a:gd name="connsiteX0" fmla="*/ 1630278 w 3543759"/>
                  <a:gd name="connsiteY0" fmla="*/ 2810605 h 3794299"/>
                  <a:gd name="connsiteX1" fmla="*/ 1707825 w 3543759"/>
                  <a:gd name="connsiteY1" fmla="*/ 3138827 h 3794299"/>
                  <a:gd name="connsiteX2" fmla="*/ 2168164 w 3543759"/>
                  <a:gd name="connsiteY2" fmla="*/ 3293729 h 3794299"/>
                  <a:gd name="connsiteX3" fmla="*/ 3045210 w 3543759"/>
                  <a:gd name="connsiteY3" fmla="*/ 3319074 h 3794299"/>
                  <a:gd name="connsiteX4" fmla="*/ 3090515 w 3543759"/>
                  <a:gd name="connsiteY4" fmla="*/ 2864275 h 3794299"/>
                  <a:gd name="connsiteX5" fmla="*/ 3245342 w 3543759"/>
                  <a:gd name="connsiteY5" fmla="*/ 2718892 h 3794299"/>
                  <a:gd name="connsiteX6" fmla="*/ 3200095 w 3543759"/>
                  <a:gd name="connsiteY6" fmla="*/ 2632528 h 3794299"/>
                  <a:gd name="connsiteX7" fmla="*/ 3288139 w 3543759"/>
                  <a:gd name="connsiteY7" fmla="*/ 2536450 h 3794299"/>
                  <a:gd name="connsiteX8" fmla="*/ 3221464 w 3543759"/>
                  <a:gd name="connsiteY8" fmla="*/ 2327728 h 3794299"/>
                  <a:gd name="connsiteX9" fmla="*/ 3543741 w 3543759"/>
                  <a:gd name="connsiteY9" fmla="*/ 2118179 h 3794299"/>
                  <a:gd name="connsiteX10" fmla="*/ 3127870 w 3543759"/>
                  <a:gd name="connsiteY10" fmla="*/ 1501455 h 3794299"/>
                  <a:gd name="connsiteX11" fmla="*/ 1536285 w 3543759"/>
                  <a:gd name="connsiteY11" fmla="*/ 398 h 3794299"/>
                  <a:gd name="connsiteX12" fmla="*/ 84592 w 3543759"/>
                  <a:gd name="connsiteY12" fmla="*/ 949751 h 3794299"/>
                  <a:gd name="connsiteX13" fmla="*/ 552062 w 3543759"/>
                  <a:gd name="connsiteY13" fmla="*/ 2874629 h 3794299"/>
                  <a:gd name="connsiteX14" fmla="*/ 219990 w 3543759"/>
                  <a:gd name="connsiteY14" fmla="*/ 3794299 h 3794299"/>
                  <a:gd name="connsiteX0" fmla="*/ 1630278 w 3543759"/>
                  <a:gd name="connsiteY0" fmla="*/ 2810605 h 3794299"/>
                  <a:gd name="connsiteX1" fmla="*/ 1707825 w 3543759"/>
                  <a:gd name="connsiteY1" fmla="*/ 3138827 h 3794299"/>
                  <a:gd name="connsiteX2" fmla="*/ 2168164 w 3543759"/>
                  <a:gd name="connsiteY2" fmla="*/ 3370669 h 3794299"/>
                  <a:gd name="connsiteX3" fmla="*/ 3045210 w 3543759"/>
                  <a:gd name="connsiteY3" fmla="*/ 3319074 h 3794299"/>
                  <a:gd name="connsiteX4" fmla="*/ 3090515 w 3543759"/>
                  <a:gd name="connsiteY4" fmla="*/ 2864275 h 3794299"/>
                  <a:gd name="connsiteX5" fmla="*/ 3245342 w 3543759"/>
                  <a:gd name="connsiteY5" fmla="*/ 2718892 h 3794299"/>
                  <a:gd name="connsiteX6" fmla="*/ 3200095 w 3543759"/>
                  <a:gd name="connsiteY6" fmla="*/ 2632528 h 3794299"/>
                  <a:gd name="connsiteX7" fmla="*/ 3288139 w 3543759"/>
                  <a:gd name="connsiteY7" fmla="*/ 2536450 h 3794299"/>
                  <a:gd name="connsiteX8" fmla="*/ 3221464 w 3543759"/>
                  <a:gd name="connsiteY8" fmla="*/ 2327728 h 3794299"/>
                  <a:gd name="connsiteX9" fmla="*/ 3543741 w 3543759"/>
                  <a:gd name="connsiteY9" fmla="*/ 2118179 h 3794299"/>
                  <a:gd name="connsiteX10" fmla="*/ 3127870 w 3543759"/>
                  <a:gd name="connsiteY10" fmla="*/ 1501455 h 3794299"/>
                  <a:gd name="connsiteX11" fmla="*/ 1536285 w 3543759"/>
                  <a:gd name="connsiteY11" fmla="*/ 398 h 3794299"/>
                  <a:gd name="connsiteX12" fmla="*/ 84592 w 3543759"/>
                  <a:gd name="connsiteY12" fmla="*/ 949751 h 3794299"/>
                  <a:gd name="connsiteX13" fmla="*/ 552062 w 3543759"/>
                  <a:gd name="connsiteY13" fmla="*/ 2874629 h 3794299"/>
                  <a:gd name="connsiteX14" fmla="*/ 219990 w 3543759"/>
                  <a:gd name="connsiteY14" fmla="*/ 3794299 h 3794299"/>
                  <a:gd name="connsiteX0" fmla="*/ 1630278 w 3543759"/>
                  <a:gd name="connsiteY0" fmla="*/ 2810605 h 3794299"/>
                  <a:gd name="connsiteX1" fmla="*/ 1684743 w 3543759"/>
                  <a:gd name="connsiteY1" fmla="*/ 3223461 h 3794299"/>
                  <a:gd name="connsiteX2" fmla="*/ 2168164 w 3543759"/>
                  <a:gd name="connsiteY2" fmla="*/ 3370669 h 3794299"/>
                  <a:gd name="connsiteX3" fmla="*/ 3045210 w 3543759"/>
                  <a:gd name="connsiteY3" fmla="*/ 3319074 h 3794299"/>
                  <a:gd name="connsiteX4" fmla="*/ 3090515 w 3543759"/>
                  <a:gd name="connsiteY4" fmla="*/ 2864275 h 3794299"/>
                  <a:gd name="connsiteX5" fmla="*/ 3245342 w 3543759"/>
                  <a:gd name="connsiteY5" fmla="*/ 2718892 h 3794299"/>
                  <a:gd name="connsiteX6" fmla="*/ 3200095 w 3543759"/>
                  <a:gd name="connsiteY6" fmla="*/ 2632528 h 3794299"/>
                  <a:gd name="connsiteX7" fmla="*/ 3288139 w 3543759"/>
                  <a:gd name="connsiteY7" fmla="*/ 2536450 h 3794299"/>
                  <a:gd name="connsiteX8" fmla="*/ 3221464 w 3543759"/>
                  <a:gd name="connsiteY8" fmla="*/ 2327728 h 3794299"/>
                  <a:gd name="connsiteX9" fmla="*/ 3543741 w 3543759"/>
                  <a:gd name="connsiteY9" fmla="*/ 2118179 h 3794299"/>
                  <a:gd name="connsiteX10" fmla="*/ 3127870 w 3543759"/>
                  <a:gd name="connsiteY10" fmla="*/ 1501455 h 3794299"/>
                  <a:gd name="connsiteX11" fmla="*/ 1536285 w 3543759"/>
                  <a:gd name="connsiteY11" fmla="*/ 398 h 3794299"/>
                  <a:gd name="connsiteX12" fmla="*/ 84592 w 3543759"/>
                  <a:gd name="connsiteY12" fmla="*/ 949751 h 3794299"/>
                  <a:gd name="connsiteX13" fmla="*/ 552062 w 3543759"/>
                  <a:gd name="connsiteY13" fmla="*/ 2874629 h 3794299"/>
                  <a:gd name="connsiteX14" fmla="*/ 219990 w 3543759"/>
                  <a:gd name="connsiteY14" fmla="*/ 3794299 h 3794299"/>
                  <a:gd name="connsiteX0" fmla="*/ 1622584 w 3543759"/>
                  <a:gd name="connsiteY0" fmla="*/ 2972180 h 3794299"/>
                  <a:gd name="connsiteX1" fmla="*/ 1684743 w 3543759"/>
                  <a:gd name="connsiteY1" fmla="*/ 3223461 h 3794299"/>
                  <a:gd name="connsiteX2" fmla="*/ 2168164 w 3543759"/>
                  <a:gd name="connsiteY2" fmla="*/ 3370669 h 3794299"/>
                  <a:gd name="connsiteX3" fmla="*/ 3045210 w 3543759"/>
                  <a:gd name="connsiteY3" fmla="*/ 3319074 h 3794299"/>
                  <a:gd name="connsiteX4" fmla="*/ 3090515 w 3543759"/>
                  <a:gd name="connsiteY4" fmla="*/ 2864275 h 3794299"/>
                  <a:gd name="connsiteX5" fmla="*/ 3245342 w 3543759"/>
                  <a:gd name="connsiteY5" fmla="*/ 2718892 h 3794299"/>
                  <a:gd name="connsiteX6" fmla="*/ 3200095 w 3543759"/>
                  <a:gd name="connsiteY6" fmla="*/ 2632528 h 3794299"/>
                  <a:gd name="connsiteX7" fmla="*/ 3288139 w 3543759"/>
                  <a:gd name="connsiteY7" fmla="*/ 2536450 h 3794299"/>
                  <a:gd name="connsiteX8" fmla="*/ 3221464 w 3543759"/>
                  <a:gd name="connsiteY8" fmla="*/ 2327728 h 3794299"/>
                  <a:gd name="connsiteX9" fmla="*/ 3543741 w 3543759"/>
                  <a:gd name="connsiteY9" fmla="*/ 2118179 h 3794299"/>
                  <a:gd name="connsiteX10" fmla="*/ 3127870 w 3543759"/>
                  <a:gd name="connsiteY10" fmla="*/ 1501455 h 3794299"/>
                  <a:gd name="connsiteX11" fmla="*/ 1536285 w 3543759"/>
                  <a:gd name="connsiteY11" fmla="*/ 398 h 3794299"/>
                  <a:gd name="connsiteX12" fmla="*/ 84592 w 3543759"/>
                  <a:gd name="connsiteY12" fmla="*/ 949751 h 3794299"/>
                  <a:gd name="connsiteX13" fmla="*/ 552062 w 3543759"/>
                  <a:gd name="connsiteY13" fmla="*/ 2874629 h 3794299"/>
                  <a:gd name="connsiteX14" fmla="*/ 219990 w 3543759"/>
                  <a:gd name="connsiteY14" fmla="*/ 3794299 h 3794299"/>
                  <a:gd name="connsiteX0" fmla="*/ 1831982 w 3753157"/>
                  <a:gd name="connsiteY0" fmla="*/ 2972180 h 4578401"/>
                  <a:gd name="connsiteX1" fmla="*/ 1894141 w 3753157"/>
                  <a:gd name="connsiteY1" fmla="*/ 3223461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1831982 w 3753157"/>
                  <a:gd name="connsiteY0" fmla="*/ 2972180 h 4578401"/>
                  <a:gd name="connsiteX1" fmla="*/ 1894141 w 3753157"/>
                  <a:gd name="connsiteY1" fmla="*/ 3223461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1831982 w 3753157"/>
                  <a:gd name="connsiteY0" fmla="*/ 2972180 h 4578401"/>
                  <a:gd name="connsiteX1" fmla="*/ 2127505 w 3753157"/>
                  <a:gd name="connsiteY1" fmla="*/ 3288803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2037342 w 3753157"/>
                  <a:gd name="connsiteY0" fmla="*/ 4223010 h 4578401"/>
                  <a:gd name="connsiteX1" fmla="*/ 2127505 w 3753157"/>
                  <a:gd name="connsiteY1" fmla="*/ 3288803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2037342 w 3753157"/>
                  <a:gd name="connsiteY0" fmla="*/ 4223010 h 4578401"/>
                  <a:gd name="connsiteX1" fmla="*/ 2127505 w 3753157"/>
                  <a:gd name="connsiteY1" fmla="*/ 3288803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2037342 w 3753157"/>
                  <a:gd name="connsiteY0" fmla="*/ 4223010 h 4578401"/>
                  <a:gd name="connsiteX1" fmla="*/ 2127505 w 3753157"/>
                  <a:gd name="connsiteY1" fmla="*/ 3288803 h 4578401"/>
                  <a:gd name="connsiteX2" fmla="*/ 2377562 w 3753157"/>
                  <a:gd name="connsiteY2" fmla="*/ 3370669 h 4578401"/>
                  <a:gd name="connsiteX3" fmla="*/ 3254608 w 3753157"/>
                  <a:gd name="connsiteY3" fmla="*/ 3319074 h 4578401"/>
                  <a:gd name="connsiteX4" fmla="*/ 3299913 w 3753157"/>
                  <a:gd name="connsiteY4" fmla="*/ 2864275 h 4578401"/>
                  <a:gd name="connsiteX5" fmla="*/ 3454740 w 3753157"/>
                  <a:gd name="connsiteY5" fmla="*/ 2718892 h 4578401"/>
                  <a:gd name="connsiteX6" fmla="*/ 3409493 w 3753157"/>
                  <a:gd name="connsiteY6" fmla="*/ 2632528 h 4578401"/>
                  <a:gd name="connsiteX7" fmla="*/ 3497537 w 3753157"/>
                  <a:gd name="connsiteY7" fmla="*/ 2536450 h 4578401"/>
                  <a:gd name="connsiteX8" fmla="*/ 3430862 w 3753157"/>
                  <a:gd name="connsiteY8" fmla="*/ 2327728 h 4578401"/>
                  <a:gd name="connsiteX9" fmla="*/ 3753139 w 3753157"/>
                  <a:gd name="connsiteY9" fmla="*/ 2118179 h 4578401"/>
                  <a:gd name="connsiteX10" fmla="*/ 3337268 w 3753157"/>
                  <a:gd name="connsiteY10" fmla="*/ 1501455 h 4578401"/>
                  <a:gd name="connsiteX11" fmla="*/ 1745683 w 3753157"/>
                  <a:gd name="connsiteY11" fmla="*/ 398 h 4578401"/>
                  <a:gd name="connsiteX12" fmla="*/ 293990 w 3753157"/>
                  <a:gd name="connsiteY12" fmla="*/ 949751 h 4578401"/>
                  <a:gd name="connsiteX13" fmla="*/ 761460 w 3753157"/>
                  <a:gd name="connsiteY13" fmla="*/ 2874629 h 4578401"/>
                  <a:gd name="connsiteX14" fmla="*/ 0 w 3753157"/>
                  <a:gd name="connsiteY14" fmla="*/ 4578401 h 4578401"/>
                  <a:gd name="connsiteX0" fmla="*/ 2037342 w 3753157"/>
                  <a:gd name="connsiteY0" fmla="*/ 4223010 h 4578401"/>
                  <a:gd name="connsiteX1" fmla="*/ 2037589 w 3753157"/>
                  <a:gd name="connsiteY1" fmla="*/ 3984059 h 4578401"/>
                  <a:gd name="connsiteX2" fmla="*/ 2127505 w 3753157"/>
                  <a:gd name="connsiteY2" fmla="*/ 3288803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47971 w 3753157"/>
                  <a:gd name="connsiteY0" fmla="*/ 3420239 h 4578401"/>
                  <a:gd name="connsiteX1" fmla="*/ 2037589 w 3753157"/>
                  <a:gd name="connsiteY1" fmla="*/ 3984059 h 4578401"/>
                  <a:gd name="connsiteX2" fmla="*/ 2127505 w 3753157"/>
                  <a:gd name="connsiteY2" fmla="*/ 3288803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47971 w 3753157"/>
                  <a:gd name="connsiteY0" fmla="*/ 3420239 h 4578401"/>
                  <a:gd name="connsiteX1" fmla="*/ 2037589 w 3753157"/>
                  <a:gd name="connsiteY1" fmla="*/ 39840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47971 w 3753157"/>
                  <a:gd name="connsiteY0" fmla="*/ 3420239 h 4578401"/>
                  <a:gd name="connsiteX1" fmla="*/ 1832229 w 3753157"/>
                  <a:gd name="connsiteY1" fmla="*/ 4338773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47971 w 3753157"/>
                  <a:gd name="connsiteY0" fmla="*/ 3420239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420239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  <a:gd name="connsiteX0" fmla="*/ 1785310 w 3753157"/>
                  <a:gd name="connsiteY0" fmla="*/ 3552094 h 4578401"/>
                  <a:gd name="connsiteX1" fmla="*/ 1953578 w 3753157"/>
                  <a:gd name="connsiteY1" fmla="*/ 4226759 h 4578401"/>
                  <a:gd name="connsiteX2" fmla="*/ 2155509 w 3753157"/>
                  <a:gd name="connsiteY2" fmla="*/ 3839541 h 4578401"/>
                  <a:gd name="connsiteX3" fmla="*/ 2377562 w 3753157"/>
                  <a:gd name="connsiteY3" fmla="*/ 3370669 h 4578401"/>
                  <a:gd name="connsiteX4" fmla="*/ 3254608 w 3753157"/>
                  <a:gd name="connsiteY4" fmla="*/ 3319074 h 4578401"/>
                  <a:gd name="connsiteX5" fmla="*/ 3299913 w 3753157"/>
                  <a:gd name="connsiteY5" fmla="*/ 2864275 h 4578401"/>
                  <a:gd name="connsiteX6" fmla="*/ 3454740 w 3753157"/>
                  <a:gd name="connsiteY6" fmla="*/ 2718892 h 4578401"/>
                  <a:gd name="connsiteX7" fmla="*/ 3409493 w 3753157"/>
                  <a:gd name="connsiteY7" fmla="*/ 2632528 h 4578401"/>
                  <a:gd name="connsiteX8" fmla="*/ 3497537 w 3753157"/>
                  <a:gd name="connsiteY8" fmla="*/ 2536450 h 4578401"/>
                  <a:gd name="connsiteX9" fmla="*/ 3430862 w 3753157"/>
                  <a:gd name="connsiteY9" fmla="*/ 2327728 h 4578401"/>
                  <a:gd name="connsiteX10" fmla="*/ 3753139 w 3753157"/>
                  <a:gd name="connsiteY10" fmla="*/ 2118179 h 4578401"/>
                  <a:gd name="connsiteX11" fmla="*/ 3337268 w 3753157"/>
                  <a:gd name="connsiteY11" fmla="*/ 1501455 h 4578401"/>
                  <a:gd name="connsiteX12" fmla="*/ 1745683 w 3753157"/>
                  <a:gd name="connsiteY12" fmla="*/ 398 h 4578401"/>
                  <a:gd name="connsiteX13" fmla="*/ 293990 w 3753157"/>
                  <a:gd name="connsiteY13" fmla="*/ 949751 h 4578401"/>
                  <a:gd name="connsiteX14" fmla="*/ 761460 w 3753157"/>
                  <a:gd name="connsiteY14" fmla="*/ 2874629 h 4578401"/>
                  <a:gd name="connsiteX15" fmla="*/ 0 w 3753157"/>
                  <a:gd name="connsiteY15" fmla="*/ 4578401 h 4578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3753157" h="4578401">
                    <a:moveTo>
                      <a:pt x="1785310" y="3552094"/>
                    </a:moveTo>
                    <a:cubicBezTo>
                      <a:pt x="1783794" y="3933359"/>
                      <a:pt x="1684097" y="4229790"/>
                      <a:pt x="1953578" y="4226759"/>
                    </a:cubicBezTo>
                    <a:cubicBezTo>
                      <a:pt x="2144410" y="4226044"/>
                      <a:pt x="2119544" y="4026175"/>
                      <a:pt x="2155509" y="3839541"/>
                    </a:cubicBezTo>
                    <a:cubicBezTo>
                      <a:pt x="2191474" y="3652907"/>
                      <a:pt x="2227542" y="3358584"/>
                      <a:pt x="2377562" y="3370669"/>
                    </a:cubicBezTo>
                    <a:cubicBezTo>
                      <a:pt x="2680236" y="3404239"/>
                      <a:pt x="2913226" y="3509408"/>
                      <a:pt x="3254608" y="3319074"/>
                    </a:cubicBezTo>
                    <a:cubicBezTo>
                      <a:pt x="3396931" y="3193980"/>
                      <a:pt x="3300714" y="3068884"/>
                      <a:pt x="3299913" y="2864275"/>
                    </a:cubicBezTo>
                    <a:cubicBezTo>
                      <a:pt x="3335639" y="2764000"/>
                      <a:pt x="3446416" y="2820251"/>
                      <a:pt x="3454740" y="2718892"/>
                    </a:cubicBezTo>
                    <a:cubicBezTo>
                      <a:pt x="3454441" y="2664585"/>
                      <a:pt x="3431967" y="2666128"/>
                      <a:pt x="3409493" y="2632528"/>
                    </a:cubicBezTo>
                    <a:cubicBezTo>
                      <a:pt x="3438841" y="2600502"/>
                      <a:pt x="3491002" y="2591288"/>
                      <a:pt x="3497537" y="2536450"/>
                    </a:cubicBezTo>
                    <a:cubicBezTo>
                      <a:pt x="3500420" y="2477004"/>
                      <a:pt x="3429233" y="2411880"/>
                      <a:pt x="3430862" y="2327728"/>
                    </a:cubicBezTo>
                    <a:cubicBezTo>
                      <a:pt x="3466726" y="2247276"/>
                      <a:pt x="3721251" y="2258266"/>
                      <a:pt x="3753139" y="2118179"/>
                    </a:cubicBezTo>
                    <a:cubicBezTo>
                      <a:pt x="3756314" y="1985492"/>
                      <a:pt x="3353972" y="1785217"/>
                      <a:pt x="3337268" y="1501455"/>
                    </a:cubicBezTo>
                    <a:cubicBezTo>
                      <a:pt x="3348753" y="-20640"/>
                      <a:pt x="2029369" y="9939"/>
                      <a:pt x="1745683" y="398"/>
                    </a:cubicBezTo>
                    <a:cubicBezTo>
                      <a:pt x="1393512" y="-11446"/>
                      <a:pt x="546103" y="239133"/>
                      <a:pt x="293990" y="949751"/>
                    </a:cubicBezTo>
                    <a:cubicBezTo>
                      <a:pt x="-24118" y="2117157"/>
                      <a:pt x="649369" y="2189270"/>
                      <a:pt x="761460" y="2874629"/>
                    </a:cubicBezTo>
                    <a:cubicBezTo>
                      <a:pt x="697370" y="3375874"/>
                      <a:pt x="433614" y="4332577"/>
                      <a:pt x="0" y="4578401"/>
                    </a:cubicBezTo>
                  </a:path>
                </a:pathLst>
              </a:custGeom>
              <a:ln w="38100">
                <a:solidFill>
                  <a:schemeClr val="accent6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7" name="Round Same Side Corner Rectangle 9">
                <a:extLst>
                  <a:ext uri="{FF2B5EF4-FFF2-40B4-BE49-F238E27FC236}">
                    <a16:creationId xmlns="" xmlns:a16="http://schemas.microsoft.com/office/drawing/2014/main" id="{DFC8002F-7828-400B-950D-E4E7369EFB93}"/>
                  </a:ext>
                </a:extLst>
              </p:cNvPr>
              <p:cNvSpPr/>
              <p:nvPr/>
            </p:nvSpPr>
            <p:spPr>
              <a:xfrm rot="10800000">
                <a:off x="3829849" y="4661736"/>
                <a:ext cx="198721" cy="334249"/>
              </a:xfrm>
              <a:custGeom>
                <a:avLst/>
                <a:gdLst/>
                <a:ahLst/>
                <a:cxnLst/>
                <a:rect l="l" t="t" r="r" b="b"/>
                <a:pathLst>
                  <a:path w="198721" h="334249">
                    <a:moveTo>
                      <a:pt x="198721" y="334249"/>
                    </a:moveTo>
                    <a:lnTo>
                      <a:pt x="0" y="334249"/>
                    </a:lnTo>
                    <a:lnTo>
                      <a:pt x="0" y="111716"/>
                    </a:lnTo>
                    <a:cubicBezTo>
                      <a:pt x="0" y="93424"/>
                      <a:pt x="14829" y="78595"/>
                      <a:pt x="33121" y="78595"/>
                    </a:cubicBezTo>
                    <a:lnTo>
                      <a:pt x="45876" y="78595"/>
                    </a:lnTo>
                    <a:lnTo>
                      <a:pt x="45876" y="17828"/>
                    </a:lnTo>
                    <a:cubicBezTo>
                      <a:pt x="45876" y="7982"/>
                      <a:pt x="53858" y="0"/>
                      <a:pt x="63704" y="0"/>
                    </a:cubicBezTo>
                    <a:lnTo>
                      <a:pt x="135016" y="0"/>
                    </a:lnTo>
                    <a:cubicBezTo>
                      <a:pt x="144862" y="0"/>
                      <a:pt x="152844" y="7982"/>
                      <a:pt x="152844" y="17828"/>
                    </a:cubicBezTo>
                    <a:lnTo>
                      <a:pt x="152844" y="78595"/>
                    </a:lnTo>
                    <a:lnTo>
                      <a:pt x="165600" y="78595"/>
                    </a:lnTo>
                    <a:cubicBezTo>
                      <a:pt x="183892" y="78595"/>
                      <a:pt x="198721" y="93424"/>
                      <a:pt x="198721" y="11171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3810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87371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PNG IMAGES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="" xmlns:a16="http://schemas.microsoft.com/office/drawing/2014/main" id="{92451F53-B765-4820-87A3-E8202EEFEA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81204">
            <a:off x="7031952" y="2142057"/>
            <a:ext cx="4522091" cy="26831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" r="-1"/>
          <a:stretch/>
        </p:blipFill>
        <p:spPr>
          <a:xfrm>
            <a:off x="0" y="1023783"/>
            <a:ext cx="6816486" cy="584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483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PNG IMAGES</a:t>
            </a:r>
          </a:p>
        </p:txBody>
      </p:sp>
      <p:grpSp>
        <p:nvGrpSpPr>
          <p:cNvPr id="7" name="Group 7">
            <a:extLst>
              <a:ext uri="{FF2B5EF4-FFF2-40B4-BE49-F238E27FC236}">
                <a16:creationId xmlns="" xmlns:a16="http://schemas.microsoft.com/office/drawing/2014/main" id="{9BF46D9E-FB12-40CF-AFF0-B07394D59289}"/>
              </a:ext>
            </a:extLst>
          </p:cNvPr>
          <p:cNvGrpSpPr/>
          <p:nvPr/>
        </p:nvGrpSpPr>
        <p:grpSpPr>
          <a:xfrm>
            <a:off x="3830706" y="1936429"/>
            <a:ext cx="4215721" cy="3684443"/>
            <a:chOff x="539552" y="2689294"/>
            <a:chExt cx="2286678" cy="1998504"/>
          </a:xfrm>
        </p:grpSpPr>
        <p:pic>
          <p:nvPicPr>
            <p:cNvPr id="8" name="그림 12">
              <a:extLst>
                <a:ext uri="{FF2B5EF4-FFF2-40B4-BE49-F238E27FC236}">
                  <a16:creationId xmlns="" xmlns:a16="http://schemas.microsoft.com/office/drawing/2014/main" id="{86D54805-CADD-4715-BFD5-AE01ECF4D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2689294"/>
              <a:ext cx="2286678" cy="1998504"/>
            </a:xfrm>
            <a:prstGeom prst="rect">
              <a:avLst/>
            </a:prstGeom>
          </p:spPr>
        </p:pic>
        <p:sp>
          <p:nvSpPr>
            <p:cNvPr id="9" name="Rectangle 4">
              <a:extLst>
                <a:ext uri="{FF2B5EF4-FFF2-40B4-BE49-F238E27FC236}">
                  <a16:creationId xmlns="" xmlns:a16="http://schemas.microsoft.com/office/drawing/2014/main" id="{24B024DD-9AAA-4F99-881A-3A7AEC39D3F1}"/>
                </a:ext>
              </a:extLst>
            </p:cNvPr>
            <p:cNvSpPr/>
            <p:nvPr/>
          </p:nvSpPr>
          <p:spPr>
            <a:xfrm>
              <a:off x="642040" y="2773308"/>
              <a:ext cx="2088232" cy="12961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ight Triangle 6">
              <a:extLst>
                <a:ext uri="{FF2B5EF4-FFF2-40B4-BE49-F238E27FC236}">
                  <a16:creationId xmlns="" xmlns:a16="http://schemas.microsoft.com/office/drawing/2014/main" id="{2E2D716D-F283-4E3C-AD31-DB891230D379}"/>
                </a:ext>
              </a:extLst>
            </p:cNvPr>
            <p:cNvSpPr/>
            <p:nvPr/>
          </p:nvSpPr>
          <p:spPr>
            <a:xfrm rot="5400000">
              <a:off x="1042276" y="2381456"/>
              <a:ext cx="1296144" cy="2079848"/>
            </a:xfrm>
            <a:custGeom>
              <a:avLst/>
              <a:gdLst>
                <a:gd name="connsiteX0" fmla="*/ 0 w 1296144"/>
                <a:gd name="connsiteY0" fmla="*/ 2079848 h 2079848"/>
                <a:gd name="connsiteX1" fmla="*/ 0 w 1296144"/>
                <a:gd name="connsiteY1" fmla="*/ 0 h 2079848"/>
                <a:gd name="connsiteX2" fmla="*/ 1296144 w 1296144"/>
                <a:gd name="connsiteY2" fmla="*/ 2079848 h 2079848"/>
                <a:gd name="connsiteX3" fmla="*/ 0 w 1296144"/>
                <a:gd name="connsiteY3" fmla="*/ 2079848 h 2079848"/>
                <a:gd name="connsiteX0" fmla="*/ 0 w 1296144"/>
                <a:gd name="connsiteY0" fmla="*/ 2079848 h 2079848"/>
                <a:gd name="connsiteX1" fmla="*/ 0 w 1296144"/>
                <a:gd name="connsiteY1" fmla="*/ 0 h 2079848"/>
                <a:gd name="connsiteX2" fmla="*/ 1296144 w 1296144"/>
                <a:gd name="connsiteY2" fmla="*/ 2079848 h 2079848"/>
                <a:gd name="connsiteX3" fmla="*/ 0 w 1296144"/>
                <a:gd name="connsiteY3" fmla="*/ 2079848 h 2079848"/>
                <a:gd name="connsiteX0" fmla="*/ 0 w 1296144"/>
                <a:gd name="connsiteY0" fmla="*/ 2079848 h 2079848"/>
                <a:gd name="connsiteX1" fmla="*/ 0 w 1296144"/>
                <a:gd name="connsiteY1" fmla="*/ 0 h 2079848"/>
                <a:gd name="connsiteX2" fmla="*/ 1296144 w 1296144"/>
                <a:gd name="connsiteY2" fmla="*/ 2079848 h 2079848"/>
                <a:gd name="connsiteX3" fmla="*/ 0 w 1296144"/>
                <a:gd name="connsiteY3" fmla="*/ 2079848 h 2079848"/>
                <a:gd name="connsiteX0" fmla="*/ 0 w 1296144"/>
                <a:gd name="connsiteY0" fmla="*/ 2079848 h 2079848"/>
                <a:gd name="connsiteX1" fmla="*/ 0 w 1296144"/>
                <a:gd name="connsiteY1" fmla="*/ 0 h 2079848"/>
                <a:gd name="connsiteX2" fmla="*/ 1296144 w 1296144"/>
                <a:gd name="connsiteY2" fmla="*/ 2079848 h 2079848"/>
                <a:gd name="connsiteX3" fmla="*/ 0 w 1296144"/>
                <a:gd name="connsiteY3" fmla="*/ 2079848 h 2079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6144" h="2079848">
                  <a:moveTo>
                    <a:pt x="0" y="2079848"/>
                  </a:moveTo>
                  <a:lnTo>
                    <a:pt x="0" y="0"/>
                  </a:lnTo>
                  <a:cubicBezTo>
                    <a:pt x="317748" y="1272403"/>
                    <a:pt x="650736" y="1782805"/>
                    <a:pt x="1296144" y="2079848"/>
                  </a:cubicBezTo>
                  <a:lnTo>
                    <a:pt x="0" y="2079848"/>
                  </a:lnTo>
                  <a:close/>
                </a:path>
              </a:pathLst>
            </a:cu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85579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=""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69" y="1492151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5" name="Isosceles Triangle 51">
            <a:extLst>
              <a:ext uri="{FF2B5EF4-FFF2-40B4-BE49-F238E27FC236}">
                <a16:creationId xmlns=""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5" y="1562685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6" name="Isosceles Triangle 57">
            <a:extLst>
              <a:ext uri="{FF2B5EF4-FFF2-40B4-BE49-F238E27FC236}">
                <a16:creationId xmlns=""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5" y="4520205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7" name="Rectangle 7">
            <a:extLst>
              <a:ext uri="{FF2B5EF4-FFF2-40B4-BE49-F238E27FC236}">
                <a16:creationId xmlns=""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Parallelogram 15">
            <a:extLst>
              <a:ext uri="{FF2B5EF4-FFF2-40B4-BE49-F238E27FC236}">
                <a16:creationId xmlns=""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5" y="4641908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Freeform 19">
            <a:extLst>
              <a:ext uri="{FF2B5EF4-FFF2-40B4-BE49-F238E27FC236}">
                <a16:creationId xmlns=""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5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0" name="Rectangle 30">
            <a:extLst>
              <a:ext uri="{FF2B5EF4-FFF2-40B4-BE49-F238E27FC236}">
                <a16:creationId xmlns=""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0" y="3600565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1" name="Rectangle 7">
            <a:extLst>
              <a:ext uri="{FF2B5EF4-FFF2-40B4-BE49-F238E27FC236}">
                <a16:creationId xmlns=""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3" y="1518715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2" name="Rectangle 15">
            <a:extLst>
              <a:ext uri="{FF2B5EF4-FFF2-40B4-BE49-F238E27FC236}">
                <a16:creationId xmlns=""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3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3" name="Pie 24">
            <a:extLst>
              <a:ext uri="{FF2B5EF4-FFF2-40B4-BE49-F238E27FC236}">
                <a16:creationId xmlns=""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6" y="4618983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=""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5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5" name="Block Arc 14">
            <a:extLst>
              <a:ext uri="{FF2B5EF4-FFF2-40B4-BE49-F238E27FC236}">
                <a16:creationId xmlns=""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=""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0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=""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8" name="Oval 27">
            <a:extLst>
              <a:ext uri="{FF2B5EF4-FFF2-40B4-BE49-F238E27FC236}">
                <a16:creationId xmlns=""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9" name="Parallelogram 15">
            <a:extLst>
              <a:ext uri="{FF2B5EF4-FFF2-40B4-BE49-F238E27FC236}">
                <a16:creationId xmlns=""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0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=""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2" y="2543931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1" name="Oval 26">
            <a:extLst>
              <a:ext uri="{FF2B5EF4-FFF2-40B4-BE49-F238E27FC236}">
                <a16:creationId xmlns=""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1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2" name="Freeform 32">
            <a:extLst>
              <a:ext uri="{FF2B5EF4-FFF2-40B4-BE49-F238E27FC236}">
                <a16:creationId xmlns=""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2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3" name="Rounded Rectangle 10">
            <a:extLst>
              <a:ext uri="{FF2B5EF4-FFF2-40B4-BE49-F238E27FC236}">
                <a16:creationId xmlns=""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1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4" name="Rounded Rectangle 32">
            <a:extLst>
              <a:ext uri="{FF2B5EF4-FFF2-40B4-BE49-F238E27FC236}">
                <a16:creationId xmlns=""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5" name="Trapezoid 13">
            <a:extLst>
              <a:ext uri="{FF2B5EF4-FFF2-40B4-BE49-F238E27FC236}">
                <a16:creationId xmlns=""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2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6" name="Rounded Rectangle 7">
            <a:extLst>
              <a:ext uri="{FF2B5EF4-FFF2-40B4-BE49-F238E27FC236}">
                <a16:creationId xmlns=""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5" y="2527503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7" name="Rectangle 18">
            <a:extLst>
              <a:ext uri="{FF2B5EF4-FFF2-40B4-BE49-F238E27FC236}">
                <a16:creationId xmlns=""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4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8" name="Rounded Rectangle 25">
            <a:extLst>
              <a:ext uri="{FF2B5EF4-FFF2-40B4-BE49-F238E27FC236}">
                <a16:creationId xmlns=""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7" y="2552021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9" name="Chord 14">
            <a:extLst>
              <a:ext uri="{FF2B5EF4-FFF2-40B4-BE49-F238E27FC236}">
                <a16:creationId xmlns=""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4" y="5535337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0" name="Rounded Rectangle 6">
            <a:extLst>
              <a:ext uri="{FF2B5EF4-FFF2-40B4-BE49-F238E27FC236}">
                <a16:creationId xmlns=""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2" y="2471635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1" name="Oval 66">
            <a:extLst>
              <a:ext uri="{FF2B5EF4-FFF2-40B4-BE49-F238E27FC236}">
                <a16:creationId xmlns=""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2" name="Isosceles Triangle 13">
            <a:extLst>
              <a:ext uri="{FF2B5EF4-FFF2-40B4-BE49-F238E27FC236}">
                <a16:creationId xmlns=""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2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3" name="Smiley Face 14">
            <a:extLst>
              <a:ext uri="{FF2B5EF4-FFF2-40B4-BE49-F238E27FC236}">
                <a16:creationId xmlns=""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1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4" name="Smiley Face 12">
            <a:extLst>
              <a:ext uri="{FF2B5EF4-FFF2-40B4-BE49-F238E27FC236}">
                <a16:creationId xmlns=""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1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5" name="Smiley Face 15">
            <a:extLst>
              <a:ext uri="{FF2B5EF4-FFF2-40B4-BE49-F238E27FC236}">
                <a16:creationId xmlns=""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6" name="Oval 37">
            <a:extLst>
              <a:ext uri="{FF2B5EF4-FFF2-40B4-BE49-F238E27FC236}">
                <a16:creationId xmlns=""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3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Smiley Face 14">
            <a:extLst>
              <a:ext uri="{FF2B5EF4-FFF2-40B4-BE49-F238E27FC236}">
                <a16:creationId xmlns=""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8" name="Rectangle 16">
            <a:extLst>
              <a:ext uri="{FF2B5EF4-FFF2-40B4-BE49-F238E27FC236}">
                <a16:creationId xmlns=""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7" y="3520149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Rectangle 9">
            <a:extLst>
              <a:ext uri="{FF2B5EF4-FFF2-40B4-BE49-F238E27FC236}">
                <a16:creationId xmlns=""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3" y="3545246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=""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7" y="5476481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1" name="Frame 17">
            <a:extLst>
              <a:ext uri="{FF2B5EF4-FFF2-40B4-BE49-F238E27FC236}">
                <a16:creationId xmlns=""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4" y="4613416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=""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19" y="2554105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Teardrop 1">
            <a:extLst>
              <a:ext uri="{FF2B5EF4-FFF2-40B4-BE49-F238E27FC236}">
                <a16:creationId xmlns=""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1" y="1539347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=""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19" y="1539413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=""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6" name="Right Triangle 17">
            <a:extLst>
              <a:ext uri="{FF2B5EF4-FFF2-40B4-BE49-F238E27FC236}">
                <a16:creationId xmlns=""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7" name="Right Triangle 17">
            <a:extLst>
              <a:ext uri="{FF2B5EF4-FFF2-40B4-BE49-F238E27FC236}">
                <a16:creationId xmlns=""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8" name="Oval 44">
            <a:extLst>
              <a:ext uri="{FF2B5EF4-FFF2-40B4-BE49-F238E27FC236}">
                <a16:creationId xmlns=""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=""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Freeform 48">
            <a:extLst>
              <a:ext uri="{FF2B5EF4-FFF2-40B4-BE49-F238E27FC236}">
                <a16:creationId xmlns=""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6" name="Freeform 49">
            <a:extLst>
              <a:ext uri="{FF2B5EF4-FFF2-40B4-BE49-F238E27FC236}">
                <a16:creationId xmlns=""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1" y="1440015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7" name="Freeform 50">
            <a:extLst>
              <a:ext uri="{FF2B5EF4-FFF2-40B4-BE49-F238E27FC236}">
                <a16:creationId xmlns=""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8" name="Teardrop 9">
            <a:extLst>
              <a:ext uri="{FF2B5EF4-FFF2-40B4-BE49-F238E27FC236}">
                <a16:creationId xmlns=""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5" y="2475142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Freeform 97">
            <a:extLst>
              <a:ext uri="{FF2B5EF4-FFF2-40B4-BE49-F238E27FC236}">
                <a16:creationId xmlns=""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7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Donut 22">
            <a:extLst>
              <a:ext uri="{FF2B5EF4-FFF2-40B4-BE49-F238E27FC236}">
                <a16:creationId xmlns=""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3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=""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09" y="1432247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Oval 10">
            <a:extLst>
              <a:ext uri="{FF2B5EF4-FFF2-40B4-BE49-F238E27FC236}">
                <a16:creationId xmlns=""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1" y="1433264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Freeform 101">
            <a:extLst>
              <a:ext uri="{FF2B5EF4-FFF2-40B4-BE49-F238E27FC236}">
                <a16:creationId xmlns=""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4" y="1485954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64" name="Group 102">
            <a:extLst>
              <a:ext uri="{FF2B5EF4-FFF2-40B4-BE49-F238E27FC236}">
                <a16:creationId xmlns=""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3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=""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=""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=""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=""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=""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1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Freeform 108">
            <a:extLst>
              <a:ext uri="{FF2B5EF4-FFF2-40B4-BE49-F238E27FC236}">
                <a16:creationId xmlns=""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6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1" name="Oval 8">
            <a:extLst>
              <a:ext uri="{FF2B5EF4-FFF2-40B4-BE49-F238E27FC236}">
                <a16:creationId xmlns=""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2" name="Group 110">
            <a:extLst>
              <a:ext uri="{FF2B5EF4-FFF2-40B4-BE49-F238E27FC236}">
                <a16:creationId xmlns=""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0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=""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Oval 37">
              <a:extLst>
                <a:ext uri="{FF2B5EF4-FFF2-40B4-BE49-F238E27FC236}">
                  <a16:creationId xmlns=""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=""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1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Freeform 114">
            <a:extLst>
              <a:ext uri="{FF2B5EF4-FFF2-40B4-BE49-F238E27FC236}">
                <a16:creationId xmlns=""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5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7" name="Rounded Rectangle 31">
            <a:extLst>
              <a:ext uri="{FF2B5EF4-FFF2-40B4-BE49-F238E27FC236}">
                <a16:creationId xmlns=""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09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Oval 47">
            <a:extLst>
              <a:ext uri="{FF2B5EF4-FFF2-40B4-BE49-F238E27FC236}">
                <a16:creationId xmlns=""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Oval 50">
            <a:extLst>
              <a:ext uri="{FF2B5EF4-FFF2-40B4-BE49-F238E27FC236}">
                <a16:creationId xmlns=""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Heart 17">
            <a:extLst>
              <a:ext uri="{FF2B5EF4-FFF2-40B4-BE49-F238E27FC236}">
                <a16:creationId xmlns=""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3" y="3588495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Rounded Rectangle 25">
            <a:extLst>
              <a:ext uri="{FF2B5EF4-FFF2-40B4-BE49-F238E27FC236}">
                <a16:creationId xmlns=""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6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Chord 32">
            <a:extLst>
              <a:ext uri="{FF2B5EF4-FFF2-40B4-BE49-F238E27FC236}">
                <a16:creationId xmlns=""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59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Rounded Rectangle 40">
            <a:extLst>
              <a:ext uri="{FF2B5EF4-FFF2-40B4-BE49-F238E27FC236}">
                <a16:creationId xmlns=""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Rounded Rectangle 7">
            <a:extLst>
              <a:ext uri="{FF2B5EF4-FFF2-40B4-BE49-F238E27FC236}">
                <a16:creationId xmlns=""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7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5" name="Rounded Rectangle 17">
            <a:extLst>
              <a:ext uri="{FF2B5EF4-FFF2-40B4-BE49-F238E27FC236}">
                <a16:creationId xmlns=""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5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Oval 21">
            <a:extLst>
              <a:ext uri="{FF2B5EF4-FFF2-40B4-BE49-F238E27FC236}">
                <a16:creationId xmlns=""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Oval 25">
            <a:extLst>
              <a:ext uri="{FF2B5EF4-FFF2-40B4-BE49-F238E27FC236}">
                <a16:creationId xmlns=""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Block Arc 20">
            <a:extLst>
              <a:ext uri="{FF2B5EF4-FFF2-40B4-BE49-F238E27FC236}">
                <a16:creationId xmlns=""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0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=""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8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=""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5" y="4798175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=""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59" y="4700089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2" name="Rounded Rectangle 51">
            <a:extLst>
              <a:ext uri="{FF2B5EF4-FFF2-40B4-BE49-F238E27FC236}">
                <a16:creationId xmlns=""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5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=""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4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Trapezoid 22">
            <a:extLst>
              <a:ext uri="{FF2B5EF4-FFF2-40B4-BE49-F238E27FC236}">
                <a16:creationId xmlns=""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2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Rounded Rectangle 20">
            <a:extLst>
              <a:ext uri="{FF2B5EF4-FFF2-40B4-BE49-F238E27FC236}">
                <a16:creationId xmlns=""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Trapezoid 28">
            <a:extLst>
              <a:ext uri="{FF2B5EF4-FFF2-40B4-BE49-F238E27FC236}">
                <a16:creationId xmlns=""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39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7" name="Rounded Rectangle 2">
            <a:extLst>
              <a:ext uri="{FF2B5EF4-FFF2-40B4-BE49-F238E27FC236}">
                <a16:creationId xmlns=""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5" y="5634755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=""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6" y="5634755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=""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1" y="5634755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=""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1" y="5634755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=""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6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Block Arc 6">
            <a:extLst>
              <a:ext uri="{FF2B5EF4-FFF2-40B4-BE49-F238E27FC236}">
                <a16:creationId xmlns=""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=""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Oval 35">
            <a:extLst>
              <a:ext uri="{FF2B5EF4-FFF2-40B4-BE49-F238E27FC236}">
                <a16:creationId xmlns=""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4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=""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3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5" name="Rectangle 9">
            <a:extLst>
              <a:ext uri="{FF2B5EF4-FFF2-40B4-BE49-F238E27FC236}">
                <a16:creationId xmlns=""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39" y="4689593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6" name="Isosceles Triangle 8">
            <a:extLst>
              <a:ext uri="{FF2B5EF4-FFF2-40B4-BE49-F238E27FC236}">
                <a16:creationId xmlns=""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7" y="3634370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7" name="Donut 8">
            <a:extLst>
              <a:ext uri="{FF2B5EF4-FFF2-40B4-BE49-F238E27FC236}">
                <a16:creationId xmlns=""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=""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39" y="4747558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9" name="Oval 7">
            <a:extLst>
              <a:ext uri="{FF2B5EF4-FFF2-40B4-BE49-F238E27FC236}">
                <a16:creationId xmlns=""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0" y="3641888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0" name="Freeform 20">
            <a:extLst>
              <a:ext uri="{FF2B5EF4-FFF2-40B4-BE49-F238E27FC236}">
                <a16:creationId xmlns=""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6" y="5652771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1" name="Rounded Rectangle 25">
            <a:extLst>
              <a:ext uri="{FF2B5EF4-FFF2-40B4-BE49-F238E27FC236}">
                <a16:creationId xmlns=""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2" name="Block Arc 41">
            <a:extLst>
              <a:ext uri="{FF2B5EF4-FFF2-40B4-BE49-F238E27FC236}">
                <a16:creationId xmlns=""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0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=""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09" y="1534986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4" name="Donut 39">
            <a:extLst>
              <a:ext uri="{FF2B5EF4-FFF2-40B4-BE49-F238E27FC236}">
                <a16:creationId xmlns=""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=""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7" y="3640605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6" name="Rectangle 36">
            <a:extLst>
              <a:ext uri="{FF2B5EF4-FFF2-40B4-BE49-F238E27FC236}">
                <a16:creationId xmlns=""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4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7" name="Rounded Rectangle 27">
            <a:extLst>
              <a:ext uri="{FF2B5EF4-FFF2-40B4-BE49-F238E27FC236}">
                <a16:creationId xmlns=""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4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8" name="Rounded Rectangle 7">
            <a:extLst>
              <a:ext uri="{FF2B5EF4-FFF2-40B4-BE49-F238E27FC236}">
                <a16:creationId xmlns=""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79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9" name="Chord 15">
            <a:extLst>
              <a:ext uri="{FF2B5EF4-FFF2-40B4-BE49-F238E27FC236}">
                <a16:creationId xmlns=""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0" name="Rectangle 16">
            <a:extLst>
              <a:ext uri="{FF2B5EF4-FFF2-40B4-BE49-F238E27FC236}">
                <a16:creationId xmlns=""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1" name="Rounded Rectangle 6">
            <a:extLst>
              <a:ext uri="{FF2B5EF4-FFF2-40B4-BE49-F238E27FC236}">
                <a16:creationId xmlns=""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2" name="Rounded Rectangle 6">
            <a:extLst>
              <a:ext uri="{FF2B5EF4-FFF2-40B4-BE49-F238E27FC236}">
                <a16:creationId xmlns=""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3" name="Rounded Rectangle 6">
            <a:extLst>
              <a:ext uri="{FF2B5EF4-FFF2-40B4-BE49-F238E27FC236}">
                <a16:creationId xmlns=""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5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4" name="Rounded Rectangle 6">
            <a:extLst>
              <a:ext uri="{FF2B5EF4-FFF2-40B4-BE49-F238E27FC236}">
                <a16:creationId xmlns=""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5" name="Teardrop 6">
            <a:extLst>
              <a:ext uri="{FF2B5EF4-FFF2-40B4-BE49-F238E27FC236}">
                <a16:creationId xmlns=""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2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6" name="Donut 24">
            <a:extLst>
              <a:ext uri="{FF2B5EF4-FFF2-40B4-BE49-F238E27FC236}">
                <a16:creationId xmlns=""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4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=""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7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Heart 38">
            <a:extLst>
              <a:ext uri="{FF2B5EF4-FFF2-40B4-BE49-F238E27FC236}">
                <a16:creationId xmlns=""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6" y="1509091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=""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3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0" name="Rectangle 23">
            <a:extLst>
              <a:ext uri="{FF2B5EF4-FFF2-40B4-BE49-F238E27FC236}">
                <a16:creationId xmlns=""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29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Oval 31">
            <a:extLst>
              <a:ext uri="{FF2B5EF4-FFF2-40B4-BE49-F238E27FC236}">
                <a16:creationId xmlns=""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29" y="5684793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Rectangle 23">
            <a:extLst>
              <a:ext uri="{FF2B5EF4-FFF2-40B4-BE49-F238E27FC236}">
                <a16:creationId xmlns=""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3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Oval 31">
            <a:extLst>
              <a:ext uri="{FF2B5EF4-FFF2-40B4-BE49-F238E27FC236}">
                <a16:creationId xmlns=""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5" y="5653379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ardrop 17">
            <a:extLst>
              <a:ext uri="{FF2B5EF4-FFF2-40B4-BE49-F238E27FC236}">
                <a16:creationId xmlns=""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79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Rectangle 23">
            <a:extLst>
              <a:ext uri="{FF2B5EF4-FFF2-40B4-BE49-F238E27FC236}">
                <a16:creationId xmlns=""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29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=""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29" y="1450294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=""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8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Donut 87">
            <a:extLst>
              <a:ext uri="{FF2B5EF4-FFF2-40B4-BE49-F238E27FC236}">
                <a16:creationId xmlns=""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2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=""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6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=""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2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Block Arc 25">
            <a:extLst>
              <a:ext uri="{FF2B5EF4-FFF2-40B4-BE49-F238E27FC236}">
                <a16:creationId xmlns=""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6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=""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4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=""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7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Block Arc 10">
            <a:extLst>
              <a:ext uri="{FF2B5EF4-FFF2-40B4-BE49-F238E27FC236}">
                <a16:creationId xmlns=""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7" y="4745773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=""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299" y="2468549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=""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299" y="2626897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7" name="Oval 21">
            <a:extLst>
              <a:ext uri="{FF2B5EF4-FFF2-40B4-BE49-F238E27FC236}">
                <a16:creationId xmlns=""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099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8" name="Oval 32">
            <a:extLst>
              <a:ext uri="{FF2B5EF4-FFF2-40B4-BE49-F238E27FC236}">
                <a16:creationId xmlns=""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american-footbal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75623"/>
      </a:accent1>
      <a:accent2>
        <a:srgbClr val="538135"/>
      </a:accent2>
      <a:accent3>
        <a:srgbClr val="70AD47"/>
      </a:accent3>
      <a:accent4>
        <a:srgbClr val="375623"/>
      </a:accent4>
      <a:accent5>
        <a:srgbClr val="538135"/>
      </a:accent5>
      <a:accent6>
        <a:srgbClr val="70AD47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american-footbal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75623"/>
      </a:accent1>
      <a:accent2>
        <a:srgbClr val="538135"/>
      </a:accent2>
      <a:accent3>
        <a:srgbClr val="70AD47"/>
      </a:accent3>
      <a:accent4>
        <a:srgbClr val="375623"/>
      </a:accent4>
      <a:accent5>
        <a:srgbClr val="538135"/>
      </a:accent5>
      <a:accent6>
        <a:srgbClr val="70AD47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american-footbal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75623"/>
      </a:accent1>
      <a:accent2>
        <a:srgbClr val="538135"/>
      </a:accent2>
      <a:accent3>
        <a:srgbClr val="70AD47"/>
      </a:accent3>
      <a:accent4>
        <a:srgbClr val="375623"/>
      </a:accent4>
      <a:accent5>
        <a:srgbClr val="538135"/>
      </a:accent5>
      <a:accent6>
        <a:srgbClr val="70AD47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2210</TotalTime>
  <Words>6289</Words>
  <Application>Microsoft Office PowerPoint</Application>
  <PresentationFormat>Widescreen</PresentationFormat>
  <Paragraphs>637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59</vt:i4>
      </vt:variant>
    </vt:vector>
  </HeadingPairs>
  <TitlesOfParts>
    <vt:vector size="70" baseType="lpstr">
      <vt:lpstr>Arial Unicode MS</vt:lpstr>
      <vt:lpstr>FZShuTi</vt:lpstr>
      <vt:lpstr>HY견명조</vt:lpstr>
      <vt:lpstr>HY신명조</vt:lpstr>
      <vt:lpstr>Algerian</vt:lpstr>
      <vt:lpstr>Arial</vt:lpstr>
      <vt:lpstr>Brush Script MT</vt:lpstr>
      <vt:lpstr>Wingdings</vt:lpstr>
      <vt:lpstr>Cover and End Slide Master</vt:lpstr>
      <vt:lpstr>Contents Slide Master</vt:lpstr>
      <vt:lpstr>Section Break Slide Master</vt:lpstr>
      <vt:lpstr>Free PPT Templates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Admin</cp:lastModifiedBy>
  <cp:revision>144</cp:revision>
  <dcterms:created xsi:type="dcterms:W3CDTF">2018-04-24T17:14:44Z</dcterms:created>
  <dcterms:modified xsi:type="dcterms:W3CDTF">2018-07-15T19:32:10Z</dcterms:modified>
</cp:coreProperties>
</file>