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8" r:id="rId5"/>
    <p:sldId id="268" r:id="rId6"/>
    <p:sldId id="267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LÊN BA NGÔI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kính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Cha </a:t>
            </a:r>
            <a:r>
              <a:rPr lang="en-US" sz="7200" b="1" dirty="0" err="1"/>
              <a:t>tâm</a:t>
            </a:r>
            <a:r>
              <a:rPr lang="en-US" sz="7200" b="1" dirty="0"/>
              <a:t> </a:t>
            </a:r>
            <a:r>
              <a:rPr lang="en-US" sz="7200" b="1" dirty="0" err="1"/>
              <a:t>tình</a:t>
            </a:r>
            <a:r>
              <a:rPr lang="en-US" sz="7200" b="1" dirty="0"/>
              <a:t> </a:t>
            </a:r>
            <a:r>
              <a:rPr lang="en-US" sz="7200" b="1" dirty="0" err="1"/>
              <a:t>đoàn</a:t>
            </a:r>
            <a:r>
              <a:rPr lang="en-US" sz="7200" b="1" dirty="0"/>
              <a:t> con </a:t>
            </a:r>
            <a:r>
              <a:rPr lang="en-US" sz="7200" b="1" dirty="0" err="1"/>
              <a:t>tha</a:t>
            </a:r>
            <a:r>
              <a:rPr lang="en-US" sz="7200" b="1" dirty="0"/>
              <a:t> </a:t>
            </a:r>
            <a:r>
              <a:rPr lang="en-US" sz="7200" b="1" dirty="0" err="1"/>
              <a:t>thiết</a:t>
            </a:r>
            <a:r>
              <a:rPr lang="en-US" sz="7200" b="1" dirty="0"/>
              <a:t>. </a:t>
            </a:r>
            <a:r>
              <a:rPr lang="en-US" sz="7200" b="1" dirty="0" err="1"/>
              <a:t>Cảm</a:t>
            </a:r>
            <a:r>
              <a:rPr lang="en-US" sz="7200" b="1" dirty="0"/>
              <a:t> </a:t>
            </a:r>
            <a:r>
              <a:rPr lang="en-US" sz="7200" b="1" dirty="0" err="1"/>
              <a:t>tạ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nghìn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đựng</a:t>
            </a:r>
            <a:r>
              <a:rPr lang="en-US" sz="7200" b="1" dirty="0"/>
              <a:t> </a:t>
            </a:r>
            <a:r>
              <a:rPr lang="en-US" sz="7200" b="1" dirty="0" err="1"/>
              <a:t>nên</a:t>
            </a:r>
            <a:r>
              <a:rPr lang="en-US" sz="7200" b="1" dirty="0"/>
              <a:t> con </a:t>
            </a:r>
            <a:r>
              <a:rPr lang="en-US" sz="7200" b="1" dirty="0" err="1"/>
              <a:t>trên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tri </a:t>
            </a:r>
            <a:r>
              <a:rPr lang="en-US" sz="7200" b="1" dirty="0" err="1"/>
              <a:t>ân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 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tri </a:t>
            </a:r>
            <a:r>
              <a:rPr lang="en-US" sz="7200" b="1" dirty="0" err="1"/>
              <a:t>ân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dâng kính Chúa Con tâm tình đoàn con thơ bé. Cảm tạ Chúa muôn nghìn cứu chuộc muôn dân trên đời.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tri </a:t>
            </a:r>
            <a:r>
              <a:rPr lang="en-US" sz="7200" b="1" dirty="0" err="1"/>
              <a:t>ân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 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tri </a:t>
            </a:r>
            <a:r>
              <a:rPr lang="en-US" sz="7200" b="1" dirty="0" err="1"/>
              <a:t>ân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76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dâng kính Thánh Linh tâm tình đoàn con tin mến. Cảm tạ Chúa muôn nghìn xuống đầy ơn thiêng chan hòa.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9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tri </a:t>
            </a:r>
            <a:r>
              <a:rPr lang="en-US" sz="7200" b="1" dirty="0" err="1"/>
              <a:t>ân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 Xin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tri </a:t>
            </a:r>
            <a:r>
              <a:rPr lang="en-US" sz="7200" b="1" dirty="0" err="1"/>
              <a:t>ân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9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34</TotalTime>
  <Words>160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DÂNG LÊN BA NGÔI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20</cp:revision>
  <dcterms:created xsi:type="dcterms:W3CDTF">2024-12-09T14:38:56Z</dcterms:created>
  <dcterms:modified xsi:type="dcterms:W3CDTF">2025-05-12T05:51:56Z</dcterms:modified>
</cp:coreProperties>
</file>